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205868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205868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7"/>
                </a:lnTo>
                <a:lnTo>
                  <a:pt x="12191999" y="365757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205868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7"/>
                </a:lnTo>
                <a:lnTo>
                  <a:pt x="12191999" y="365757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12191999" cy="68923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945" y="2289124"/>
            <a:ext cx="11548109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 u="heavy">
                <a:solidFill>
                  <a:srgbClr val="205868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271" y="1049527"/>
            <a:ext cx="10090785" cy="24453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15765" y="6574994"/>
            <a:ext cx="3751579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4286" y="6564765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3B3B3B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jp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jpg"/><Relationship Id="rId9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jpg"/><Relationship Id="rId4" Type="http://schemas.openxmlformats.org/officeDocument/2006/relationships/image" Target="../media/image9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38799" y="3197733"/>
            <a:ext cx="620398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u="none" dirty="0">
                <a:solidFill>
                  <a:srgbClr val="C00000"/>
                </a:solidFill>
                <a:latin typeface="Microsoft YaHei"/>
                <a:cs typeface="Microsoft YaHei"/>
              </a:rPr>
              <a:t>หลักสูตรการฝึกอบรมการปฏิบัติงานขั้นพื้นฐาน ฉบับการใช้ประโยชน์: ฟังก์ชั่นการจัดการไลบรารี่</a:t>
            </a:r>
            <a:endParaRPr sz="24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46370" y="6203086"/>
            <a:ext cx="17011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717171"/>
                </a:solidFill>
                <a:latin typeface="Microsoft JhengHei"/>
                <a:cs typeface="Microsoft JhengHei"/>
              </a:rPr>
              <a:t>Rev.1.3.0 </a:t>
            </a:r>
            <a:r>
              <a:rPr sz="1200" spc="165" dirty="0">
                <a:solidFill>
                  <a:srgbClr val="717171"/>
                </a:solidFill>
                <a:latin typeface="Microsoft JhengHei"/>
                <a:cs typeface="Microsoft JhengHei"/>
              </a:rPr>
              <a:t> </a:t>
            </a:r>
            <a:r>
              <a:rPr sz="1200" spc="60" dirty="0">
                <a:solidFill>
                  <a:srgbClr val="717171"/>
                </a:solidFill>
                <a:latin typeface="Microsoft JhengHei"/>
                <a:cs typeface="Microsoft JhengHei"/>
              </a:rPr>
              <a:t>2021.05.31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35279" y="2255342"/>
            <a:ext cx="11544300" cy="931544"/>
            <a:chOff x="335279" y="2255342"/>
            <a:chExt cx="11544300" cy="931544"/>
          </a:xfrm>
        </p:grpSpPr>
        <p:sp>
          <p:nvSpPr>
            <p:cNvPr id="6" name="object 6"/>
            <p:cNvSpPr/>
            <p:nvPr/>
          </p:nvSpPr>
          <p:spPr>
            <a:xfrm>
              <a:off x="335279" y="3157727"/>
              <a:ext cx="11544300" cy="0"/>
            </a:xfrm>
            <a:custGeom>
              <a:avLst/>
              <a:gdLst/>
              <a:ahLst/>
              <a:cxnLst/>
              <a:rect l="l" t="t" r="r" b="b"/>
              <a:pathLst>
                <a:path w="11544300">
                  <a:moveTo>
                    <a:pt x="0" y="0"/>
                  </a:moveTo>
                  <a:lnTo>
                    <a:pt x="11543792" y="0"/>
                  </a:lnTo>
                </a:path>
              </a:pathLst>
            </a:custGeom>
            <a:ln w="57150">
              <a:solidFill>
                <a:srgbClr val="A9D1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6947" y="2255342"/>
              <a:ext cx="3475840" cy="83997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75460" y="1892807"/>
            <a:ext cx="8641080" cy="4378960"/>
            <a:chOff x="1775460" y="1892807"/>
            <a:chExt cx="8641080" cy="43789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5460" y="1892807"/>
              <a:ext cx="8641080" cy="43784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06868" y="5111495"/>
              <a:ext cx="2667000" cy="86561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66888" y="5143500"/>
              <a:ext cx="2488692" cy="5425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753604" y="5138927"/>
              <a:ext cx="2578100" cy="776605"/>
            </a:xfrm>
            <a:custGeom>
              <a:avLst/>
              <a:gdLst/>
              <a:ahLst/>
              <a:cxnLst/>
              <a:rect l="l" t="t" r="r" b="b"/>
              <a:pathLst>
                <a:path w="2578100" h="776604">
                  <a:moveTo>
                    <a:pt x="1156970" y="473964"/>
                  </a:moveTo>
                  <a:lnTo>
                    <a:pt x="548131" y="473964"/>
                  </a:lnTo>
                  <a:lnTo>
                    <a:pt x="0" y="775982"/>
                  </a:lnTo>
                  <a:lnTo>
                    <a:pt x="1156970" y="473964"/>
                  </a:lnTo>
                  <a:close/>
                </a:path>
                <a:path w="2578100" h="776604">
                  <a:moveTo>
                    <a:pt x="2498598" y="0"/>
                  </a:moveTo>
                  <a:lnTo>
                    <a:pt x="221234" y="0"/>
                  </a:lnTo>
                  <a:lnTo>
                    <a:pt x="190460" y="6199"/>
                  </a:lnTo>
                  <a:lnTo>
                    <a:pt x="165353" y="23113"/>
                  </a:lnTo>
                  <a:lnTo>
                    <a:pt x="148439" y="48220"/>
                  </a:lnTo>
                  <a:lnTo>
                    <a:pt x="142240" y="78994"/>
                  </a:lnTo>
                  <a:lnTo>
                    <a:pt x="142240" y="394970"/>
                  </a:lnTo>
                  <a:lnTo>
                    <a:pt x="148439" y="425743"/>
                  </a:lnTo>
                  <a:lnTo>
                    <a:pt x="165353" y="450850"/>
                  </a:lnTo>
                  <a:lnTo>
                    <a:pt x="190460" y="467764"/>
                  </a:lnTo>
                  <a:lnTo>
                    <a:pt x="221234" y="473964"/>
                  </a:lnTo>
                  <a:lnTo>
                    <a:pt x="2498598" y="473964"/>
                  </a:lnTo>
                  <a:lnTo>
                    <a:pt x="2529371" y="467764"/>
                  </a:lnTo>
                  <a:lnTo>
                    <a:pt x="2554478" y="450850"/>
                  </a:lnTo>
                  <a:lnTo>
                    <a:pt x="2571392" y="425743"/>
                  </a:lnTo>
                  <a:lnTo>
                    <a:pt x="2577592" y="394970"/>
                  </a:lnTo>
                  <a:lnTo>
                    <a:pt x="2577592" y="78994"/>
                  </a:lnTo>
                  <a:lnTo>
                    <a:pt x="2571392" y="48220"/>
                  </a:lnTo>
                  <a:lnTo>
                    <a:pt x="2554478" y="23113"/>
                  </a:lnTo>
                  <a:lnTo>
                    <a:pt x="2529371" y="6199"/>
                  </a:lnTo>
                  <a:lnTo>
                    <a:pt x="2498598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53604" y="5138927"/>
              <a:ext cx="2578100" cy="776605"/>
            </a:xfrm>
            <a:custGeom>
              <a:avLst/>
              <a:gdLst/>
              <a:ahLst/>
              <a:cxnLst/>
              <a:rect l="l" t="t" r="r" b="b"/>
              <a:pathLst>
                <a:path w="2578100" h="776604">
                  <a:moveTo>
                    <a:pt x="142240" y="78994"/>
                  </a:moveTo>
                  <a:lnTo>
                    <a:pt x="148439" y="48220"/>
                  </a:lnTo>
                  <a:lnTo>
                    <a:pt x="165353" y="23113"/>
                  </a:lnTo>
                  <a:lnTo>
                    <a:pt x="190460" y="6199"/>
                  </a:lnTo>
                  <a:lnTo>
                    <a:pt x="221234" y="0"/>
                  </a:lnTo>
                  <a:lnTo>
                    <a:pt x="548131" y="0"/>
                  </a:lnTo>
                  <a:lnTo>
                    <a:pt x="1156970" y="0"/>
                  </a:lnTo>
                  <a:lnTo>
                    <a:pt x="2498598" y="0"/>
                  </a:lnTo>
                  <a:lnTo>
                    <a:pt x="2529371" y="6199"/>
                  </a:lnTo>
                  <a:lnTo>
                    <a:pt x="2554478" y="23113"/>
                  </a:lnTo>
                  <a:lnTo>
                    <a:pt x="2571392" y="48220"/>
                  </a:lnTo>
                  <a:lnTo>
                    <a:pt x="2577592" y="78994"/>
                  </a:lnTo>
                  <a:lnTo>
                    <a:pt x="2577592" y="276479"/>
                  </a:lnTo>
                  <a:lnTo>
                    <a:pt x="2577592" y="394970"/>
                  </a:lnTo>
                  <a:lnTo>
                    <a:pt x="2571392" y="425743"/>
                  </a:lnTo>
                  <a:lnTo>
                    <a:pt x="2554478" y="450850"/>
                  </a:lnTo>
                  <a:lnTo>
                    <a:pt x="2529371" y="467764"/>
                  </a:lnTo>
                  <a:lnTo>
                    <a:pt x="2498598" y="473964"/>
                  </a:lnTo>
                  <a:lnTo>
                    <a:pt x="1156970" y="473964"/>
                  </a:lnTo>
                  <a:lnTo>
                    <a:pt x="0" y="775982"/>
                  </a:lnTo>
                  <a:lnTo>
                    <a:pt x="548131" y="473964"/>
                  </a:lnTo>
                  <a:lnTo>
                    <a:pt x="221234" y="473964"/>
                  </a:lnTo>
                  <a:lnTo>
                    <a:pt x="190460" y="467764"/>
                  </a:lnTo>
                  <a:lnTo>
                    <a:pt x="165353" y="450850"/>
                  </a:lnTo>
                  <a:lnTo>
                    <a:pt x="148439" y="425743"/>
                  </a:lnTo>
                  <a:lnTo>
                    <a:pt x="142240" y="394970"/>
                  </a:lnTo>
                  <a:lnTo>
                    <a:pt x="142240" y="276479"/>
                  </a:lnTo>
                  <a:lnTo>
                    <a:pt x="142240" y="78994"/>
                  </a:lnTo>
                  <a:close/>
                </a:path>
              </a:pathLst>
            </a:custGeom>
            <a:ln w="9524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53855" y="2936760"/>
              <a:ext cx="1478279" cy="49985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05672" y="3083001"/>
              <a:ext cx="949439" cy="37495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801100" y="2964306"/>
              <a:ext cx="1388745" cy="410209"/>
            </a:xfrm>
            <a:custGeom>
              <a:avLst/>
              <a:gdLst/>
              <a:ahLst/>
              <a:cxnLst/>
              <a:rect l="l" t="t" r="r" b="b"/>
              <a:pathLst>
                <a:path w="1388745" h="410210">
                  <a:moveTo>
                    <a:pt x="917194" y="124840"/>
                  </a:moveTo>
                  <a:lnTo>
                    <a:pt x="47498" y="124840"/>
                  </a:lnTo>
                  <a:lnTo>
                    <a:pt x="28985" y="128565"/>
                  </a:lnTo>
                  <a:lnTo>
                    <a:pt x="13890" y="138731"/>
                  </a:lnTo>
                  <a:lnTo>
                    <a:pt x="3724" y="153826"/>
                  </a:lnTo>
                  <a:lnTo>
                    <a:pt x="0" y="172338"/>
                  </a:lnTo>
                  <a:lnTo>
                    <a:pt x="0" y="362330"/>
                  </a:lnTo>
                  <a:lnTo>
                    <a:pt x="3724" y="380843"/>
                  </a:lnTo>
                  <a:lnTo>
                    <a:pt x="13890" y="395938"/>
                  </a:lnTo>
                  <a:lnTo>
                    <a:pt x="28985" y="406104"/>
                  </a:lnTo>
                  <a:lnTo>
                    <a:pt x="47498" y="409828"/>
                  </a:lnTo>
                  <a:lnTo>
                    <a:pt x="917194" y="409828"/>
                  </a:lnTo>
                  <a:lnTo>
                    <a:pt x="935706" y="406104"/>
                  </a:lnTo>
                  <a:lnTo>
                    <a:pt x="950801" y="395938"/>
                  </a:lnTo>
                  <a:lnTo>
                    <a:pt x="960967" y="380843"/>
                  </a:lnTo>
                  <a:lnTo>
                    <a:pt x="964692" y="362330"/>
                  </a:lnTo>
                  <a:lnTo>
                    <a:pt x="964692" y="243585"/>
                  </a:lnTo>
                  <a:lnTo>
                    <a:pt x="1088724" y="172338"/>
                  </a:lnTo>
                  <a:lnTo>
                    <a:pt x="964692" y="172338"/>
                  </a:lnTo>
                  <a:lnTo>
                    <a:pt x="960967" y="153826"/>
                  </a:lnTo>
                  <a:lnTo>
                    <a:pt x="950801" y="138731"/>
                  </a:lnTo>
                  <a:lnTo>
                    <a:pt x="935706" y="128565"/>
                  </a:lnTo>
                  <a:lnTo>
                    <a:pt x="917194" y="124840"/>
                  </a:lnTo>
                  <a:close/>
                </a:path>
                <a:path w="1388745" h="410210">
                  <a:moveTo>
                    <a:pt x="1388745" y="0"/>
                  </a:moveTo>
                  <a:lnTo>
                    <a:pt x="964692" y="172338"/>
                  </a:lnTo>
                  <a:lnTo>
                    <a:pt x="1088724" y="172338"/>
                  </a:lnTo>
                  <a:lnTo>
                    <a:pt x="1388745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801100" y="2964306"/>
              <a:ext cx="1388745" cy="410209"/>
            </a:xfrm>
            <a:custGeom>
              <a:avLst/>
              <a:gdLst/>
              <a:ahLst/>
              <a:cxnLst/>
              <a:rect l="l" t="t" r="r" b="b"/>
              <a:pathLst>
                <a:path w="1388745" h="410210">
                  <a:moveTo>
                    <a:pt x="0" y="172338"/>
                  </a:moveTo>
                  <a:lnTo>
                    <a:pt x="3724" y="153826"/>
                  </a:lnTo>
                  <a:lnTo>
                    <a:pt x="13890" y="138731"/>
                  </a:lnTo>
                  <a:lnTo>
                    <a:pt x="28985" y="128565"/>
                  </a:lnTo>
                  <a:lnTo>
                    <a:pt x="47498" y="124840"/>
                  </a:lnTo>
                  <a:lnTo>
                    <a:pt x="562736" y="124840"/>
                  </a:lnTo>
                  <a:lnTo>
                    <a:pt x="803909" y="124840"/>
                  </a:lnTo>
                  <a:lnTo>
                    <a:pt x="917194" y="124840"/>
                  </a:lnTo>
                  <a:lnTo>
                    <a:pt x="935706" y="128565"/>
                  </a:lnTo>
                  <a:lnTo>
                    <a:pt x="950801" y="138731"/>
                  </a:lnTo>
                  <a:lnTo>
                    <a:pt x="960967" y="153826"/>
                  </a:lnTo>
                  <a:lnTo>
                    <a:pt x="964692" y="172338"/>
                  </a:lnTo>
                  <a:lnTo>
                    <a:pt x="1388745" y="0"/>
                  </a:lnTo>
                  <a:lnTo>
                    <a:pt x="964692" y="243585"/>
                  </a:lnTo>
                  <a:lnTo>
                    <a:pt x="964692" y="362330"/>
                  </a:lnTo>
                  <a:lnTo>
                    <a:pt x="960967" y="380843"/>
                  </a:lnTo>
                  <a:lnTo>
                    <a:pt x="950801" y="395938"/>
                  </a:lnTo>
                  <a:lnTo>
                    <a:pt x="935706" y="406104"/>
                  </a:lnTo>
                  <a:lnTo>
                    <a:pt x="917194" y="409828"/>
                  </a:lnTo>
                  <a:lnTo>
                    <a:pt x="803909" y="409828"/>
                  </a:lnTo>
                  <a:lnTo>
                    <a:pt x="562736" y="409828"/>
                  </a:lnTo>
                  <a:lnTo>
                    <a:pt x="47498" y="409828"/>
                  </a:lnTo>
                  <a:lnTo>
                    <a:pt x="28985" y="406104"/>
                  </a:lnTo>
                  <a:lnTo>
                    <a:pt x="13890" y="395938"/>
                  </a:lnTo>
                  <a:lnTo>
                    <a:pt x="3724" y="380843"/>
                  </a:lnTo>
                  <a:lnTo>
                    <a:pt x="0" y="362330"/>
                  </a:lnTo>
                  <a:lnTo>
                    <a:pt x="0" y="243585"/>
                  </a:lnTo>
                  <a:lnTo>
                    <a:pt x="0" y="172338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90396" y="884270"/>
            <a:ext cx="8001204" cy="84061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คุณสามารถตรวจสอบเอกสารที่บันทึกไว้และแก้ไขข้อมูลที่ลงทะเบียนได้</a:t>
            </a:r>
            <a:endParaRPr sz="2000" dirty="0">
              <a:latin typeface="Microsoft YaHei"/>
              <a:cs typeface="Microsoft YaHei"/>
            </a:endParaRPr>
          </a:p>
          <a:p>
            <a:pPr marL="355600" indent="-271780">
              <a:lnSpc>
                <a:spcPct val="100000"/>
              </a:lnSpc>
              <a:spcBef>
                <a:spcPts val="284"/>
              </a:spcBef>
              <a:buChar char="•"/>
              <a:tabLst>
                <a:tab pos="356235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คุณสามารถดาวน์โหลดไฟล์เอกสารได้โดยคลิกที่ชื่อไฟล์</a:t>
            </a:r>
            <a:endParaRPr sz="1400" dirty="0">
              <a:latin typeface="Microsoft JhengHei"/>
              <a:cs typeface="Microsoft JhengHei"/>
            </a:endParaRPr>
          </a:p>
          <a:p>
            <a:pPr marL="355600" indent="-271780">
              <a:lnSpc>
                <a:spcPct val="100000"/>
              </a:lnSpc>
              <a:buChar char="•"/>
              <a:tabLst>
                <a:tab pos="356235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คลิกปุ่มแก้ไขเพื่อแก้ไขข้อมูลเอกสาร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70760" y="1888045"/>
            <a:ext cx="8650605" cy="4414029"/>
          </a:xfrm>
          <a:prstGeom prst="rect">
            <a:avLst/>
          </a:prstGeom>
          <a:ln w="9525">
            <a:solidFill>
              <a:srgbClr val="5C5C5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ja-JP" altLang="en-US"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lang="ja-JP" altLang="en-US" sz="2050" dirty="0">
              <a:latin typeface="Times New Roman"/>
              <a:cs typeface="Times New Roman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b="1" dirty="0">
              <a:solidFill>
                <a:srgbClr val="FFFFFF"/>
              </a:solidFill>
              <a:latin typeface="Microsoft YaHei"/>
              <a:cs typeface="Microsoft YaHei"/>
            </a:endParaRPr>
          </a:p>
          <a:p>
            <a:pPr marR="779145" algn="r">
              <a:lnSpc>
                <a:spcPct val="100000"/>
              </a:lnSpc>
              <a:spcBef>
                <a:spcPts val="5"/>
              </a:spcBef>
            </a:pPr>
            <a:endParaRPr lang="ja-JP" altLang="en-US" sz="11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lang="ja-JP" altLang="en-US"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lang="ja-JP" altLang="en-US" sz="1650" dirty="0">
              <a:latin typeface="Microsoft YaHei"/>
              <a:cs typeface="Microsoft YaHei"/>
            </a:endParaRPr>
          </a:p>
          <a:p>
            <a:pPr marL="6923405" marR="177800" indent="-699770">
              <a:lnSpc>
                <a:spcPct val="100000"/>
              </a:lnSpc>
            </a:pPr>
            <a:r>
              <a:rPr lang="ja-JP" altLang="en-US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クリックすると、登録</a:t>
            </a:r>
            <a:r>
              <a:rPr lang="ja-JP" altLang="en-US" sz="1100" b="1" spc="-15" dirty="0">
                <a:solidFill>
                  <a:srgbClr val="FFFFFF"/>
                </a:solidFill>
                <a:latin typeface="Microsoft YaHei"/>
                <a:cs typeface="Microsoft YaHei"/>
              </a:rPr>
              <a:t>済</a:t>
            </a:r>
            <a:r>
              <a:rPr lang="ja-JP" altLang="en-US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ファ</a:t>
            </a:r>
            <a:r>
              <a:rPr lang="ja-JP" altLang="en-US" sz="1100" b="1" spc="-15" dirty="0">
                <a:solidFill>
                  <a:srgbClr val="FFFFFF"/>
                </a:solidFill>
                <a:latin typeface="Microsoft YaHei"/>
                <a:cs typeface="Microsoft YaHei"/>
              </a:rPr>
              <a:t>イ</a:t>
            </a:r>
            <a:r>
              <a:rPr lang="ja-JP" altLang="en-US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ルが ダウンロード</a:t>
            </a:r>
            <a:endParaRPr lang="ja-JP" altLang="en-US" sz="11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099809" y="2730245"/>
            <a:ext cx="4236720" cy="3427729"/>
          </a:xfrm>
          <a:custGeom>
            <a:avLst/>
            <a:gdLst/>
            <a:ahLst/>
            <a:cxnLst/>
            <a:rect l="l" t="t" r="r" b="b"/>
            <a:pathLst>
              <a:path w="4236720" h="3427729">
                <a:moveTo>
                  <a:pt x="0" y="3145472"/>
                </a:moveTo>
                <a:lnTo>
                  <a:pt x="0" y="3142145"/>
                </a:lnTo>
                <a:lnTo>
                  <a:pt x="2666" y="3139440"/>
                </a:lnTo>
                <a:lnTo>
                  <a:pt x="5968" y="3139440"/>
                </a:lnTo>
                <a:lnTo>
                  <a:pt x="2540508" y="3139440"/>
                </a:lnTo>
                <a:lnTo>
                  <a:pt x="2543937" y="3139440"/>
                </a:lnTo>
                <a:lnTo>
                  <a:pt x="2546604" y="3142145"/>
                </a:lnTo>
                <a:lnTo>
                  <a:pt x="2546604" y="3145472"/>
                </a:lnTo>
                <a:lnTo>
                  <a:pt x="2546604" y="3421443"/>
                </a:lnTo>
                <a:lnTo>
                  <a:pt x="2546604" y="3424770"/>
                </a:lnTo>
                <a:lnTo>
                  <a:pt x="2543937" y="3427476"/>
                </a:lnTo>
                <a:lnTo>
                  <a:pt x="2540508" y="3427476"/>
                </a:lnTo>
                <a:lnTo>
                  <a:pt x="5968" y="3427476"/>
                </a:lnTo>
                <a:lnTo>
                  <a:pt x="2666" y="3427476"/>
                </a:lnTo>
                <a:lnTo>
                  <a:pt x="0" y="3424770"/>
                </a:lnTo>
                <a:lnTo>
                  <a:pt x="0" y="3421443"/>
                </a:lnTo>
                <a:lnTo>
                  <a:pt x="0" y="3145472"/>
                </a:lnTo>
                <a:close/>
              </a:path>
              <a:path w="4236720" h="3427729">
                <a:moveTo>
                  <a:pt x="3861816" y="5968"/>
                </a:moveTo>
                <a:lnTo>
                  <a:pt x="3861816" y="2666"/>
                </a:lnTo>
                <a:lnTo>
                  <a:pt x="3864483" y="0"/>
                </a:lnTo>
                <a:lnTo>
                  <a:pt x="3867785" y="0"/>
                </a:lnTo>
                <a:lnTo>
                  <a:pt x="4230750" y="0"/>
                </a:lnTo>
                <a:lnTo>
                  <a:pt x="4234053" y="0"/>
                </a:lnTo>
                <a:lnTo>
                  <a:pt x="4236720" y="2666"/>
                </a:lnTo>
                <a:lnTo>
                  <a:pt x="4236720" y="5968"/>
                </a:lnTo>
                <a:lnTo>
                  <a:pt x="4236720" y="277494"/>
                </a:lnTo>
                <a:lnTo>
                  <a:pt x="4236720" y="280796"/>
                </a:lnTo>
                <a:lnTo>
                  <a:pt x="4234053" y="283463"/>
                </a:lnTo>
                <a:lnTo>
                  <a:pt x="4230750" y="283463"/>
                </a:lnTo>
                <a:lnTo>
                  <a:pt x="3867785" y="283463"/>
                </a:lnTo>
                <a:lnTo>
                  <a:pt x="3864483" y="283463"/>
                </a:lnTo>
                <a:lnTo>
                  <a:pt x="3861816" y="280796"/>
                </a:lnTo>
                <a:lnTo>
                  <a:pt x="3861816" y="277494"/>
                </a:lnTo>
                <a:lnTo>
                  <a:pt x="3861816" y="5968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32213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แก้ไขไฟล์ข้อมูล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8" name="object 37">
            <a:extLst>
              <a:ext uri="{FF2B5EF4-FFF2-40B4-BE49-F238E27FC236}">
                <a16:creationId xmlns:a16="http://schemas.microsoft.com/office/drawing/2014/main" id="{C4B11F82-5D3E-2FC0-B5F1-EACC1D025CF9}"/>
              </a:ext>
            </a:extLst>
          </p:cNvPr>
          <p:cNvSpPr txBox="1"/>
          <p:nvPr/>
        </p:nvSpPr>
        <p:spPr>
          <a:xfrm>
            <a:off x="9067800" y="3124200"/>
            <a:ext cx="609600" cy="1968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2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ปุ่มแก้ไข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0E2E4D31-F970-4D08-B4A8-B9F316D9D27A}"/>
              </a:ext>
            </a:extLst>
          </p:cNvPr>
          <p:cNvSpPr txBox="1"/>
          <p:nvPr/>
        </p:nvSpPr>
        <p:spPr>
          <a:xfrm>
            <a:off x="8126109" y="5246781"/>
            <a:ext cx="2269095" cy="1968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2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คลิกเพื่อดาวน์โหลดไฟล์ที่ลงทะเบียน</a:t>
            </a:r>
            <a:endParaRPr sz="1200" dirty="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03742" y="1793367"/>
            <a:ext cx="8185150" cy="4537710"/>
            <a:chOff x="2003742" y="1793367"/>
            <a:chExt cx="8185150" cy="45377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13203" y="1802892"/>
              <a:ext cx="8165592" cy="451866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008504" y="1798129"/>
              <a:ext cx="8175625" cy="4528185"/>
            </a:xfrm>
            <a:custGeom>
              <a:avLst/>
              <a:gdLst/>
              <a:ahLst/>
              <a:cxnLst/>
              <a:rect l="l" t="t" r="r" b="b"/>
              <a:pathLst>
                <a:path w="8175625" h="4528185">
                  <a:moveTo>
                    <a:pt x="0" y="4528185"/>
                  </a:moveTo>
                  <a:lnTo>
                    <a:pt x="8175117" y="4528185"/>
                  </a:lnTo>
                  <a:lnTo>
                    <a:pt x="8175117" y="0"/>
                  </a:lnTo>
                  <a:lnTo>
                    <a:pt x="0" y="0"/>
                  </a:lnTo>
                  <a:lnTo>
                    <a:pt x="0" y="4528185"/>
                  </a:lnTo>
                  <a:close/>
                </a:path>
              </a:pathLst>
            </a:custGeom>
            <a:ln w="9525">
              <a:solidFill>
                <a:srgbClr val="5F5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86783" y="2415540"/>
              <a:ext cx="2951988" cy="124053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1163" y="2482608"/>
              <a:ext cx="1933956" cy="49985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033773" y="2442972"/>
              <a:ext cx="2862580" cy="1151255"/>
            </a:xfrm>
            <a:custGeom>
              <a:avLst/>
              <a:gdLst/>
              <a:ahLst/>
              <a:cxnLst/>
              <a:rect l="l" t="t" r="r" b="b"/>
              <a:pathLst>
                <a:path w="2862579" h="1151254">
                  <a:moveTo>
                    <a:pt x="1639951" y="502919"/>
                  </a:moveTo>
                  <a:lnTo>
                    <a:pt x="1116076" y="502919"/>
                  </a:lnTo>
                  <a:lnTo>
                    <a:pt x="0" y="1151001"/>
                  </a:lnTo>
                  <a:lnTo>
                    <a:pt x="1639951" y="502919"/>
                  </a:lnTo>
                  <a:close/>
                </a:path>
                <a:path w="2862579" h="1151254">
                  <a:moveTo>
                    <a:pt x="2778505" y="0"/>
                  </a:moveTo>
                  <a:lnTo>
                    <a:pt x="850646" y="0"/>
                  </a:lnTo>
                  <a:lnTo>
                    <a:pt x="817993" y="6578"/>
                  </a:lnTo>
                  <a:lnTo>
                    <a:pt x="791352" y="24526"/>
                  </a:lnTo>
                  <a:lnTo>
                    <a:pt x="773404" y="51167"/>
                  </a:lnTo>
                  <a:lnTo>
                    <a:pt x="766826" y="83819"/>
                  </a:lnTo>
                  <a:lnTo>
                    <a:pt x="766826" y="419100"/>
                  </a:lnTo>
                  <a:lnTo>
                    <a:pt x="773404" y="451699"/>
                  </a:lnTo>
                  <a:lnTo>
                    <a:pt x="791352" y="478345"/>
                  </a:lnTo>
                  <a:lnTo>
                    <a:pt x="817993" y="496323"/>
                  </a:lnTo>
                  <a:lnTo>
                    <a:pt x="850646" y="502919"/>
                  </a:lnTo>
                  <a:lnTo>
                    <a:pt x="2778505" y="502919"/>
                  </a:lnTo>
                  <a:lnTo>
                    <a:pt x="2811105" y="496323"/>
                  </a:lnTo>
                  <a:lnTo>
                    <a:pt x="2837751" y="478345"/>
                  </a:lnTo>
                  <a:lnTo>
                    <a:pt x="2855729" y="451699"/>
                  </a:lnTo>
                  <a:lnTo>
                    <a:pt x="2862326" y="419100"/>
                  </a:lnTo>
                  <a:lnTo>
                    <a:pt x="2862326" y="83819"/>
                  </a:lnTo>
                  <a:lnTo>
                    <a:pt x="2855729" y="51167"/>
                  </a:lnTo>
                  <a:lnTo>
                    <a:pt x="2837751" y="24526"/>
                  </a:lnTo>
                  <a:lnTo>
                    <a:pt x="2811105" y="6578"/>
                  </a:lnTo>
                  <a:lnTo>
                    <a:pt x="2778505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33773" y="2442972"/>
              <a:ext cx="2862580" cy="1151255"/>
            </a:xfrm>
            <a:custGeom>
              <a:avLst/>
              <a:gdLst/>
              <a:ahLst/>
              <a:cxnLst/>
              <a:rect l="l" t="t" r="r" b="b"/>
              <a:pathLst>
                <a:path w="2862579" h="1151254">
                  <a:moveTo>
                    <a:pt x="766826" y="83819"/>
                  </a:moveTo>
                  <a:lnTo>
                    <a:pt x="773404" y="51167"/>
                  </a:lnTo>
                  <a:lnTo>
                    <a:pt x="791352" y="24526"/>
                  </a:lnTo>
                  <a:lnTo>
                    <a:pt x="817993" y="6578"/>
                  </a:lnTo>
                  <a:lnTo>
                    <a:pt x="850646" y="0"/>
                  </a:lnTo>
                  <a:lnTo>
                    <a:pt x="1116076" y="0"/>
                  </a:lnTo>
                  <a:lnTo>
                    <a:pt x="1639951" y="0"/>
                  </a:lnTo>
                  <a:lnTo>
                    <a:pt x="2778505" y="0"/>
                  </a:lnTo>
                  <a:lnTo>
                    <a:pt x="2811105" y="6578"/>
                  </a:lnTo>
                  <a:lnTo>
                    <a:pt x="2837751" y="24526"/>
                  </a:lnTo>
                  <a:lnTo>
                    <a:pt x="2855729" y="51167"/>
                  </a:lnTo>
                  <a:lnTo>
                    <a:pt x="2862326" y="83819"/>
                  </a:lnTo>
                  <a:lnTo>
                    <a:pt x="2862326" y="293369"/>
                  </a:lnTo>
                  <a:lnTo>
                    <a:pt x="2862326" y="419100"/>
                  </a:lnTo>
                  <a:lnTo>
                    <a:pt x="2855729" y="451699"/>
                  </a:lnTo>
                  <a:lnTo>
                    <a:pt x="2837751" y="478345"/>
                  </a:lnTo>
                  <a:lnTo>
                    <a:pt x="2811105" y="496323"/>
                  </a:lnTo>
                  <a:lnTo>
                    <a:pt x="2778505" y="502919"/>
                  </a:lnTo>
                  <a:lnTo>
                    <a:pt x="1639951" y="502919"/>
                  </a:lnTo>
                  <a:lnTo>
                    <a:pt x="0" y="1151001"/>
                  </a:lnTo>
                  <a:lnTo>
                    <a:pt x="1116076" y="502919"/>
                  </a:lnTo>
                  <a:lnTo>
                    <a:pt x="850646" y="502919"/>
                  </a:lnTo>
                  <a:lnTo>
                    <a:pt x="817993" y="496323"/>
                  </a:lnTo>
                  <a:lnTo>
                    <a:pt x="791352" y="478345"/>
                  </a:lnTo>
                  <a:lnTo>
                    <a:pt x="773404" y="451699"/>
                  </a:lnTo>
                  <a:lnTo>
                    <a:pt x="766826" y="419100"/>
                  </a:lnTo>
                  <a:lnTo>
                    <a:pt x="766826" y="293369"/>
                  </a:lnTo>
                  <a:lnTo>
                    <a:pt x="766826" y="83819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62329" y="974597"/>
            <a:ext cx="7914005" cy="753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38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005778"/>
                </a:solidFill>
                <a:latin typeface="Microsoft YaHei"/>
                <a:cs typeface="Microsoft YaHei"/>
              </a:rPr>
              <a:t>ดำเนินการลบจากเมนู "การจัดการไลบรารี" ของ </a:t>
            </a:r>
            <a:r>
              <a:rPr lang="en-US" sz="2000" b="1" spc="10" dirty="0" err="1">
                <a:solidFill>
                  <a:srgbClr val="005778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005778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  <a:p>
            <a:pPr marL="283845" indent="-271780">
              <a:lnSpc>
                <a:spcPts val="1660"/>
              </a:lnSpc>
              <a:buChar char="•"/>
              <a:tabLst>
                <a:tab pos="284480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การลบนี้จะเป็นการลบโดยสมบูรณ์</a:t>
            </a:r>
          </a:p>
          <a:p>
            <a:pPr marL="12065">
              <a:lnSpc>
                <a:spcPts val="1660"/>
              </a:lnSpc>
              <a:tabLst>
                <a:tab pos="284480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	(หากคุณต้องการดำเนินการลบแบบลอจิคัล คุณสามารถกำหนดวันหมดอายุแทนได้)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48604" y="2511679"/>
            <a:ext cx="198882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5580" marR="5080" indent="-182880">
              <a:lnSpc>
                <a:spcPct val="100000"/>
              </a:lnSpc>
              <a:spcBef>
                <a:spcPts val="95"/>
              </a:spcBef>
            </a:pPr>
            <a:r>
              <a:rPr lang="th-TH" altLang="ja-JP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① ตรวจสอบเอกสารที่คุณต้องการลบ</a:t>
            </a:r>
            <a:endParaRPr lang="ja-JP" altLang="en-US" sz="1200" dirty="0">
              <a:latin typeface="Microsoft YaHei"/>
              <a:cs typeface="Microsoft YaHe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991856" y="2639567"/>
            <a:ext cx="2205355" cy="1309370"/>
            <a:chOff x="7991856" y="2639567"/>
            <a:chExt cx="2205355" cy="130937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10144" y="2639567"/>
              <a:ext cx="2186940" cy="13091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91856" y="3570668"/>
              <a:ext cx="2186940" cy="34753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057388" y="2666745"/>
              <a:ext cx="2097405" cy="1219835"/>
            </a:xfrm>
            <a:custGeom>
              <a:avLst/>
              <a:gdLst/>
              <a:ahLst/>
              <a:cxnLst/>
              <a:rect l="l" t="t" r="r" b="b"/>
              <a:pathLst>
                <a:path w="2097404" h="1219835">
                  <a:moveTo>
                    <a:pt x="2037079" y="859789"/>
                  </a:moveTo>
                  <a:lnTo>
                    <a:pt x="59943" y="859789"/>
                  </a:lnTo>
                  <a:lnTo>
                    <a:pt x="36593" y="864494"/>
                  </a:lnTo>
                  <a:lnTo>
                    <a:pt x="17541" y="877331"/>
                  </a:lnTo>
                  <a:lnTo>
                    <a:pt x="4704" y="896383"/>
                  </a:lnTo>
                  <a:lnTo>
                    <a:pt x="0" y="919733"/>
                  </a:lnTo>
                  <a:lnTo>
                    <a:pt x="0" y="1159509"/>
                  </a:lnTo>
                  <a:lnTo>
                    <a:pt x="4704" y="1182860"/>
                  </a:lnTo>
                  <a:lnTo>
                    <a:pt x="17541" y="1201912"/>
                  </a:lnTo>
                  <a:lnTo>
                    <a:pt x="36593" y="1214749"/>
                  </a:lnTo>
                  <a:lnTo>
                    <a:pt x="59943" y="1219453"/>
                  </a:lnTo>
                  <a:lnTo>
                    <a:pt x="2037079" y="1219453"/>
                  </a:lnTo>
                  <a:lnTo>
                    <a:pt x="2060430" y="1214749"/>
                  </a:lnTo>
                  <a:lnTo>
                    <a:pt x="2079482" y="1201912"/>
                  </a:lnTo>
                  <a:lnTo>
                    <a:pt x="2092319" y="1182860"/>
                  </a:lnTo>
                  <a:lnTo>
                    <a:pt x="2097023" y="1159509"/>
                  </a:lnTo>
                  <a:lnTo>
                    <a:pt x="2097023" y="919733"/>
                  </a:lnTo>
                  <a:lnTo>
                    <a:pt x="2092319" y="896383"/>
                  </a:lnTo>
                  <a:lnTo>
                    <a:pt x="2079482" y="877331"/>
                  </a:lnTo>
                  <a:lnTo>
                    <a:pt x="2060430" y="864494"/>
                  </a:lnTo>
                  <a:lnTo>
                    <a:pt x="2037079" y="859789"/>
                  </a:lnTo>
                  <a:close/>
                </a:path>
                <a:path w="2097404" h="1219835">
                  <a:moveTo>
                    <a:pt x="1972055" y="0"/>
                  </a:moveTo>
                  <a:lnTo>
                    <a:pt x="1223263" y="859789"/>
                  </a:lnTo>
                  <a:lnTo>
                    <a:pt x="1747519" y="859789"/>
                  </a:lnTo>
                  <a:lnTo>
                    <a:pt x="1972055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057388" y="2666745"/>
              <a:ext cx="2097405" cy="1219835"/>
            </a:xfrm>
            <a:custGeom>
              <a:avLst/>
              <a:gdLst/>
              <a:ahLst/>
              <a:cxnLst/>
              <a:rect l="l" t="t" r="r" b="b"/>
              <a:pathLst>
                <a:path w="2097404" h="1219835">
                  <a:moveTo>
                    <a:pt x="0" y="919733"/>
                  </a:moveTo>
                  <a:lnTo>
                    <a:pt x="4704" y="896383"/>
                  </a:lnTo>
                  <a:lnTo>
                    <a:pt x="17541" y="877331"/>
                  </a:lnTo>
                  <a:lnTo>
                    <a:pt x="36593" y="864494"/>
                  </a:lnTo>
                  <a:lnTo>
                    <a:pt x="59943" y="859789"/>
                  </a:lnTo>
                  <a:lnTo>
                    <a:pt x="1223263" y="859789"/>
                  </a:lnTo>
                  <a:lnTo>
                    <a:pt x="1972055" y="0"/>
                  </a:lnTo>
                  <a:lnTo>
                    <a:pt x="1747519" y="859789"/>
                  </a:lnTo>
                  <a:lnTo>
                    <a:pt x="2037079" y="859789"/>
                  </a:lnTo>
                  <a:lnTo>
                    <a:pt x="2060430" y="864494"/>
                  </a:lnTo>
                  <a:lnTo>
                    <a:pt x="2079482" y="877331"/>
                  </a:lnTo>
                  <a:lnTo>
                    <a:pt x="2092319" y="896383"/>
                  </a:lnTo>
                  <a:lnTo>
                    <a:pt x="2097023" y="919733"/>
                  </a:lnTo>
                  <a:lnTo>
                    <a:pt x="2097023" y="1009649"/>
                  </a:lnTo>
                  <a:lnTo>
                    <a:pt x="2097023" y="1159509"/>
                  </a:lnTo>
                  <a:lnTo>
                    <a:pt x="2092319" y="1182860"/>
                  </a:lnTo>
                  <a:lnTo>
                    <a:pt x="2079482" y="1201912"/>
                  </a:lnTo>
                  <a:lnTo>
                    <a:pt x="2060430" y="1214749"/>
                  </a:lnTo>
                  <a:lnTo>
                    <a:pt x="2037079" y="1219453"/>
                  </a:lnTo>
                  <a:lnTo>
                    <a:pt x="1747519" y="1219453"/>
                  </a:lnTo>
                  <a:lnTo>
                    <a:pt x="1223263" y="1219453"/>
                  </a:lnTo>
                  <a:lnTo>
                    <a:pt x="59943" y="1219453"/>
                  </a:lnTo>
                  <a:lnTo>
                    <a:pt x="36593" y="1214749"/>
                  </a:lnTo>
                  <a:lnTo>
                    <a:pt x="17541" y="1201912"/>
                  </a:lnTo>
                  <a:lnTo>
                    <a:pt x="4704" y="1182860"/>
                  </a:lnTo>
                  <a:lnTo>
                    <a:pt x="0" y="1159509"/>
                  </a:lnTo>
                  <a:lnTo>
                    <a:pt x="0" y="1009649"/>
                  </a:lnTo>
                  <a:lnTo>
                    <a:pt x="0" y="919733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458200" y="3613151"/>
            <a:ext cx="1426083" cy="1968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7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คลิกปุ่มลบเพื่อลบ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824478" y="2397251"/>
            <a:ext cx="6398260" cy="3625342"/>
            <a:chOff x="3824478" y="2397251"/>
            <a:chExt cx="6398260" cy="3625342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038600" y="2397251"/>
              <a:ext cx="6025896" cy="217017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112387" y="2505952"/>
              <a:ext cx="5777230" cy="2004695"/>
            </a:xfrm>
            <a:custGeom>
              <a:avLst/>
              <a:gdLst/>
              <a:ahLst/>
              <a:cxnLst/>
              <a:rect l="l" t="t" r="r" b="b"/>
              <a:pathLst>
                <a:path w="5777230" h="2004695">
                  <a:moveTo>
                    <a:pt x="5668388" y="66146"/>
                  </a:moveTo>
                  <a:lnTo>
                    <a:pt x="5505322" y="70496"/>
                  </a:lnTo>
                  <a:lnTo>
                    <a:pt x="5370321" y="77227"/>
                  </a:lnTo>
                  <a:lnTo>
                    <a:pt x="5236210" y="86498"/>
                  </a:lnTo>
                  <a:lnTo>
                    <a:pt x="5103241" y="98055"/>
                  </a:lnTo>
                  <a:lnTo>
                    <a:pt x="4971542" y="112152"/>
                  </a:lnTo>
                  <a:lnTo>
                    <a:pt x="4841367" y="128535"/>
                  </a:lnTo>
                  <a:lnTo>
                    <a:pt x="4713096" y="146950"/>
                  </a:lnTo>
                  <a:lnTo>
                    <a:pt x="4586859" y="167524"/>
                  </a:lnTo>
                  <a:lnTo>
                    <a:pt x="4463161" y="190130"/>
                  </a:lnTo>
                  <a:lnTo>
                    <a:pt x="4342003" y="214641"/>
                  </a:lnTo>
                  <a:lnTo>
                    <a:pt x="4223639" y="241057"/>
                  </a:lnTo>
                  <a:lnTo>
                    <a:pt x="4108577" y="269124"/>
                  </a:lnTo>
                  <a:lnTo>
                    <a:pt x="3996816" y="298842"/>
                  </a:lnTo>
                  <a:lnTo>
                    <a:pt x="3888866" y="330211"/>
                  </a:lnTo>
                  <a:lnTo>
                    <a:pt x="3784854" y="363104"/>
                  </a:lnTo>
                  <a:lnTo>
                    <a:pt x="3685032" y="397394"/>
                  </a:lnTo>
                  <a:lnTo>
                    <a:pt x="3589655" y="432954"/>
                  </a:lnTo>
                  <a:lnTo>
                    <a:pt x="3498849" y="469911"/>
                  </a:lnTo>
                  <a:lnTo>
                    <a:pt x="3413124" y="507884"/>
                  </a:lnTo>
                  <a:lnTo>
                    <a:pt x="3332734" y="547000"/>
                  </a:lnTo>
                  <a:lnTo>
                    <a:pt x="3257677" y="587132"/>
                  </a:lnTo>
                  <a:lnTo>
                    <a:pt x="3188716" y="628153"/>
                  </a:lnTo>
                  <a:lnTo>
                    <a:pt x="3156204" y="649108"/>
                  </a:lnTo>
                  <a:lnTo>
                    <a:pt x="3096006" y="691526"/>
                  </a:lnTo>
                  <a:lnTo>
                    <a:pt x="3042412" y="734833"/>
                  </a:lnTo>
                  <a:lnTo>
                    <a:pt x="2995167" y="778902"/>
                  </a:lnTo>
                  <a:lnTo>
                    <a:pt x="2954909" y="823860"/>
                  </a:lnTo>
                  <a:lnTo>
                    <a:pt x="2921889" y="869580"/>
                  </a:lnTo>
                  <a:lnTo>
                    <a:pt x="2896489" y="916189"/>
                  </a:lnTo>
                  <a:lnTo>
                    <a:pt x="2879216" y="963560"/>
                  </a:lnTo>
                  <a:lnTo>
                    <a:pt x="2870454" y="1011439"/>
                  </a:lnTo>
                  <a:lnTo>
                    <a:pt x="2868421" y="1054238"/>
                  </a:lnTo>
                  <a:lnTo>
                    <a:pt x="2865628" y="1074812"/>
                  </a:lnTo>
                  <a:lnTo>
                    <a:pt x="2854197" y="1116341"/>
                  </a:lnTo>
                  <a:lnTo>
                    <a:pt x="2835147" y="1158124"/>
                  </a:lnTo>
                  <a:lnTo>
                    <a:pt x="2808351" y="1200288"/>
                  </a:lnTo>
                  <a:lnTo>
                    <a:pt x="2774188" y="1242452"/>
                  </a:lnTo>
                  <a:lnTo>
                    <a:pt x="2732913" y="1284489"/>
                  </a:lnTo>
                  <a:lnTo>
                    <a:pt x="2684526" y="1326399"/>
                  </a:lnTo>
                  <a:lnTo>
                    <a:pt x="2629408" y="1367801"/>
                  </a:lnTo>
                  <a:lnTo>
                    <a:pt x="2568066" y="1408568"/>
                  </a:lnTo>
                  <a:lnTo>
                    <a:pt x="2500376" y="1448827"/>
                  </a:lnTo>
                  <a:lnTo>
                    <a:pt x="2426716" y="1488197"/>
                  </a:lnTo>
                  <a:lnTo>
                    <a:pt x="2347595" y="1526805"/>
                  </a:lnTo>
                  <a:lnTo>
                    <a:pt x="2263013" y="1564270"/>
                  </a:lnTo>
                  <a:lnTo>
                    <a:pt x="2173478" y="1600592"/>
                  </a:lnTo>
                  <a:lnTo>
                    <a:pt x="2079116" y="1635898"/>
                  </a:lnTo>
                  <a:lnTo>
                    <a:pt x="1980057" y="1669807"/>
                  </a:lnTo>
                  <a:lnTo>
                    <a:pt x="1876805" y="1702319"/>
                  </a:lnTo>
                  <a:lnTo>
                    <a:pt x="1769745" y="1733561"/>
                  </a:lnTo>
                  <a:lnTo>
                    <a:pt x="1658874" y="1763025"/>
                  </a:lnTo>
                  <a:lnTo>
                    <a:pt x="1544447" y="1790965"/>
                  </a:lnTo>
                  <a:lnTo>
                    <a:pt x="1426972" y="1817127"/>
                  </a:lnTo>
                  <a:lnTo>
                    <a:pt x="1306449" y="1841511"/>
                  </a:lnTo>
                  <a:lnTo>
                    <a:pt x="1183386" y="1863990"/>
                  </a:lnTo>
                  <a:lnTo>
                    <a:pt x="1057910" y="1884564"/>
                  </a:lnTo>
                  <a:lnTo>
                    <a:pt x="930401" y="1902852"/>
                  </a:lnTo>
                  <a:lnTo>
                    <a:pt x="800988" y="1919108"/>
                  </a:lnTo>
                  <a:lnTo>
                    <a:pt x="669925" y="1933078"/>
                  </a:lnTo>
                  <a:lnTo>
                    <a:pt x="537590" y="1944635"/>
                  </a:lnTo>
                  <a:lnTo>
                    <a:pt x="404240" y="1953906"/>
                  </a:lnTo>
                  <a:lnTo>
                    <a:pt x="270001" y="1960510"/>
                  </a:lnTo>
                  <a:lnTo>
                    <a:pt x="135254" y="1964574"/>
                  </a:lnTo>
                  <a:lnTo>
                    <a:pt x="0" y="1965971"/>
                  </a:lnTo>
                  <a:lnTo>
                    <a:pt x="253" y="2004071"/>
                  </a:lnTo>
                  <a:lnTo>
                    <a:pt x="135636" y="2002674"/>
                  </a:lnTo>
                  <a:lnTo>
                    <a:pt x="271145" y="1998610"/>
                  </a:lnTo>
                  <a:lnTo>
                    <a:pt x="406018" y="1991879"/>
                  </a:lnTo>
                  <a:lnTo>
                    <a:pt x="540130" y="1982608"/>
                  </a:lnTo>
                  <a:lnTo>
                    <a:pt x="673226" y="1971051"/>
                  </a:lnTo>
                  <a:lnTo>
                    <a:pt x="805052" y="1956954"/>
                  </a:lnTo>
                  <a:lnTo>
                    <a:pt x="935101" y="1940698"/>
                  </a:lnTo>
                  <a:lnTo>
                    <a:pt x="1063371" y="1922156"/>
                  </a:lnTo>
                  <a:lnTo>
                    <a:pt x="1189482" y="1901582"/>
                  </a:lnTo>
                  <a:lnTo>
                    <a:pt x="1313307" y="1879103"/>
                  </a:lnTo>
                  <a:lnTo>
                    <a:pt x="1434591" y="1854465"/>
                  </a:lnTo>
                  <a:lnTo>
                    <a:pt x="1552702" y="1828176"/>
                  </a:lnTo>
                  <a:lnTo>
                    <a:pt x="1667890" y="1799982"/>
                  </a:lnTo>
                  <a:lnTo>
                    <a:pt x="1779524" y="1770264"/>
                  </a:lnTo>
                  <a:lnTo>
                    <a:pt x="1887474" y="1739022"/>
                  </a:lnTo>
                  <a:lnTo>
                    <a:pt x="1991487" y="1706129"/>
                  </a:lnTo>
                  <a:lnTo>
                    <a:pt x="2091436" y="1671966"/>
                  </a:lnTo>
                  <a:lnTo>
                    <a:pt x="2186813" y="1636279"/>
                  </a:lnTo>
                  <a:lnTo>
                    <a:pt x="2277364" y="1599576"/>
                  </a:lnTo>
                  <a:lnTo>
                    <a:pt x="2362962" y="1561603"/>
                  </a:lnTo>
                  <a:lnTo>
                    <a:pt x="2443480" y="1522487"/>
                  </a:lnTo>
                  <a:lnTo>
                    <a:pt x="2518410" y="1482355"/>
                  </a:lnTo>
                  <a:lnTo>
                    <a:pt x="2587497" y="1441334"/>
                  </a:lnTo>
                  <a:lnTo>
                    <a:pt x="2620137" y="1420379"/>
                  </a:lnTo>
                  <a:lnTo>
                    <a:pt x="2680208" y="1378088"/>
                  </a:lnTo>
                  <a:lnTo>
                    <a:pt x="2733929" y="1334781"/>
                  </a:lnTo>
                  <a:lnTo>
                    <a:pt x="2781045" y="1290839"/>
                  </a:lnTo>
                  <a:lnTo>
                    <a:pt x="2821178" y="1246135"/>
                  </a:lnTo>
                  <a:lnTo>
                    <a:pt x="2854197" y="1200542"/>
                  </a:lnTo>
                  <a:lnTo>
                    <a:pt x="2879724" y="1154314"/>
                  </a:lnTo>
                  <a:lnTo>
                    <a:pt x="2897123" y="1107324"/>
                  </a:lnTo>
                  <a:lnTo>
                    <a:pt x="2906267" y="1059572"/>
                  </a:lnTo>
                  <a:lnTo>
                    <a:pt x="2908427" y="1013217"/>
                  </a:lnTo>
                  <a:lnTo>
                    <a:pt x="2911474" y="992643"/>
                  </a:lnTo>
                  <a:lnTo>
                    <a:pt x="2923032" y="951495"/>
                  </a:lnTo>
                  <a:lnTo>
                    <a:pt x="2942209" y="909966"/>
                  </a:lnTo>
                  <a:lnTo>
                    <a:pt x="2969006" y="868056"/>
                  </a:lnTo>
                  <a:lnTo>
                    <a:pt x="3003168" y="826019"/>
                  </a:lnTo>
                  <a:lnTo>
                    <a:pt x="3044443" y="783982"/>
                  </a:lnTo>
                  <a:lnTo>
                    <a:pt x="3092831" y="742326"/>
                  </a:lnTo>
                  <a:lnTo>
                    <a:pt x="3147821" y="701051"/>
                  </a:lnTo>
                  <a:lnTo>
                    <a:pt x="3209290" y="660157"/>
                  </a:lnTo>
                  <a:lnTo>
                    <a:pt x="3277108" y="620025"/>
                  </a:lnTo>
                  <a:lnTo>
                    <a:pt x="3350641" y="580528"/>
                  </a:lnTo>
                  <a:lnTo>
                    <a:pt x="3429889" y="542174"/>
                  </a:lnTo>
                  <a:lnTo>
                    <a:pt x="3514343" y="504709"/>
                  </a:lnTo>
                  <a:lnTo>
                    <a:pt x="3603879" y="468260"/>
                  </a:lnTo>
                  <a:lnTo>
                    <a:pt x="3698240" y="433081"/>
                  </a:lnTo>
                  <a:lnTo>
                    <a:pt x="3797172" y="399172"/>
                  </a:lnTo>
                  <a:lnTo>
                    <a:pt x="3900296" y="366533"/>
                  </a:lnTo>
                  <a:lnTo>
                    <a:pt x="4007485" y="335418"/>
                  </a:lnTo>
                  <a:lnTo>
                    <a:pt x="4118356" y="305954"/>
                  </a:lnTo>
                  <a:lnTo>
                    <a:pt x="4232656" y="278014"/>
                  </a:lnTo>
                  <a:lnTo>
                    <a:pt x="4350258" y="251852"/>
                  </a:lnTo>
                  <a:lnTo>
                    <a:pt x="4470654" y="227595"/>
                  </a:lnTo>
                  <a:lnTo>
                    <a:pt x="4593717" y="204989"/>
                  </a:lnTo>
                  <a:lnTo>
                    <a:pt x="4719193" y="184669"/>
                  </a:lnTo>
                  <a:lnTo>
                    <a:pt x="4846828" y="166127"/>
                  </a:lnTo>
                  <a:lnTo>
                    <a:pt x="4976241" y="149998"/>
                  </a:lnTo>
                  <a:lnTo>
                    <a:pt x="5107305" y="136028"/>
                  </a:lnTo>
                  <a:lnTo>
                    <a:pt x="5239639" y="124344"/>
                  </a:lnTo>
                  <a:lnTo>
                    <a:pt x="5372989" y="115200"/>
                  </a:lnTo>
                  <a:lnTo>
                    <a:pt x="5507228" y="108596"/>
                  </a:lnTo>
                  <a:lnTo>
                    <a:pt x="5641847" y="104405"/>
                  </a:lnTo>
                  <a:lnTo>
                    <a:pt x="5668759" y="104159"/>
                  </a:lnTo>
                  <a:lnTo>
                    <a:pt x="5701157" y="84829"/>
                  </a:lnTo>
                  <a:lnTo>
                    <a:pt x="5668388" y="66146"/>
                  </a:lnTo>
                  <a:close/>
                </a:path>
                <a:path w="5777230" h="2004695">
                  <a:moveTo>
                    <a:pt x="5743971" y="65416"/>
                  </a:moveTo>
                  <a:lnTo>
                    <a:pt x="5738748" y="65416"/>
                  </a:lnTo>
                  <a:lnTo>
                    <a:pt x="5739130" y="103516"/>
                  </a:lnTo>
                  <a:lnTo>
                    <a:pt x="5668759" y="104159"/>
                  </a:lnTo>
                  <a:lnTo>
                    <a:pt x="5615559" y="135901"/>
                  </a:lnTo>
                  <a:lnTo>
                    <a:pt x="5609955" y="140954"/>
                  </a:lnTo>
                  <a:lnTo>
                    <a:pt x="5606827" y="147554"/>
                  </a:lnTo>
                  <a:lnTo>
                    <a:pt x="5606415" y="154868"/>
                  </a:lnTo>
                  <a:lnTo>
                    <a:pt x="5608955" y="162063"/>
                  </a:lnTo>
                  <a:lnTo>
                    <a:pt x="5614007" y="167649"/>
                  </a:lnTo>
                  <a:lnTo>
                    <a:pt x="5620607" y="170747"/>
                  </a:lnTo>
                  <a:lnTo>
                    <a:pt x="5627921" y="171154"/>
                  </a:lnTo>
                  <a:lnTo>
                    <a:pt x="5635117" y="168667"/>
                  </a:lnTo>
                  <a:lnTo>
                    <a:pt x="5776721" y="84085"/>
                  </a:lnTo>
                  <a:lnTo>
                    <a:pt x="5743971" y="65416"/>
                  </a:lnTo>
                  <a:close/>
                </a:path>
                <a:path w="5777230" h="2004695">
                  <a:moveTo>
                    <a:pt x="5701157" y="84829"/>
                  </a:moveTo>
                  <a:lnTo>
                    <a:pt x="5668759" y="104159"/>
                  </a:lnTo>
                  <a:lnTo>
                    <a:pt x="5739130" y="103516"/>
                  </a:lnTo>
                  <a:lnTo>
                    <a:pt x="5739104" y="100976"/>
                  </a:lnTo>
                  <a:lnTo>
                    <a:pt x="5729478" y="100976"/>
                  </a:lnTo>
                  <a:lnTo>
                    <a:pt x="5701157" y="84829"/>
                  </a:lnTo>
                  <a:close/>
                </a:path>
                <a:path w="5777230" h="2004695">
                  <a:moveTo>
                    <a:pt x="5729223" y="68083"/>
                  </a:moveTo>
                  <a:lnTo>
                    <a:pt x="5701157" y="84829"/>
                  </a:lnTo>
                  <a:lnTo>
                    <a:pt x="5729478" y="100976"/>
                  </a:lnTo>
                  <a:lnTo>
                    <a:pt x="5729223" y="68083"/>
                  </a:lnTo>
                  <a:close/>
                </a:path>
                <a:path w="5777230" h="2004695">
                  <a:moveTo>
                    <a:pt x="5738775" y="68083"/>
                  </a:moveTo>
                  <a:lnTo>
                    <a:pt x="5729223" y="68083"/>
                  </a:lnTo>
                  <a:lnTo>
                    <a:pt x="5729478" y="100976"/>
                  </a:lnTo>
                  <a:lnTo>
                    <a:pt x="5739104" y="100976"/>
                  </a:lnTo>
                  <a:lnTo>
                    <a:pt x="5738775" y="68083"/>
                  </a:lnTo>
                  <a:close/>
                </a:path>
                <a:path w="5777230" h="2004695">
                  <a:moveTo>
                    <a:pt x="5738748" y="65416"/>
                  </a:moveTo>
                  <a:lnTo>
                    <a:pt x="5668388" y="66146"/>
                  </a:lnTo>
                  <a:lnTo>
                    <a:pt x="5701157" y="84829"/>
                  </a:lnTo>
                  <a:lnTo>
                    <a:pt x="5729223" y="68083"/>
                  </a:lnTo>
                  <a:lnTo>
                    <a:pt x="5738775" y="68083"/>
                  </a:lnTo>
                  <a:lnTo>
                    <a:pt x="5738748" y="65416"/>
                  </a:lnTo>
                  <a:close/>
                </a:path>
                <a:path w="5777230" h="2004695">
                  <a:moveTo>
                    <a:pt x="5626272" y="0"/>
                  </a:moveTo>
                  <a:lnTo>
                    <a:pt x="5618972" y="551"/>
                  </a:lnTo>
                  <a:lnTo>
                    <a:pt x="5612409" y="3817"/>
                  </a:lnTo>
                  <a:lnTo>
                    <a:pt x="5607431" y="9536"/>
                  </a:lnTo>
                  <a:lnTo>
                    <a:pt x="5605059" y="16656"/>
                  </a:lnTo>
                  <a:lnTo>
                    <a:pt x="5605605" y="23919"/>
                  </a:lnTo>
                  <a:lnTo>
                    <a:pt x="5608841" y="30468"/>
                  </a:lnTo>
                  <a:lnTo>
                    <a:pt x="5614543" y="35444"/>
                  </a:lnTo>
                  <a:lnTo>
                    <a:pt x="5668388" y="66146"/>
                  </a:lnTo>
                  <a:lnTo>
                    <a:pt x="5738748" y="65416"/>
                  </a:lnTo>
                  <a:lnTo>
                    <a:pt x="5743971" y="65416"/>
                  </a:lnTo>
                  <a:lnTo>
                    <a:pt x="5633466" y="2424"/>
                  </a:lnTo>
                  <a:lnTo>
                    <a:pt x="562627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24478" y="2443733"/>
              <a:ext cx="6398260" cy="3578860"/>
            </a:xfrm>
            <a:custGeom>
              <a:avLst/>
              <a:gdLst/>
              <a:ahLst/>
              <a:cxnLst/>
              <a:rect l="l" t="t" r="r" b="b"/>
              <a:pathLst>
                <a:path w="6398259" h="3578860">
                  <a:moveTo>
                    <a:pt x="6063996" y="21081"/>
                  </a:moveTo>
                  <a:lnTo>
                    <a:pt x="6065647" y="12858"/>
                  </a:lnTo>
                  <a:lnTo>
                    <a:pt x="6070155" y="6159"/>
                  </a:lnTo>
                  <a:lnTo>
                    <a:pt x="6076854" y="1650"/>
                  </a:lnTo>
                  <a:lnTo>
                    <a:pt x="6085078" y="0"/>
                  </a:lnTo>
                  <a:lnTo>
                    <a:pt x="6376670" y="0"/>
                  </a:lnTo>
                  <a:lnTo>
                    <a:pt x="6384893" y="1650"/>
                  </a:lnTo>
                  <a:lnTo>
                    <a:pt x="6391592" y="6159"/>
                  </a:lnTo>
                  <a:lnTo>
                    <a:pt x="6396101" y="12858"/>
                  </a:lnTo>
                  <a:lnTo>
                    <a:pt x="6397752" y="21081"/>
                  </a:lnTo>
                  <a:lnTo>
                    <a:pt x="6397752" y="271525"/>
                  </a:lnTo>
                  <a:lnTo>
                    <a:pt x="6396101" y="279749"/>
                  </a:lnTo>
                  <a:lnTo>
                    <a:pt x="6391592" y="286448"/>
                  </a:lnTo>
                  <a:lnTo>
                    <a:pt x="6384893" y="290956"/>
                  </a:lnTo>
                  <a:lnTo>
                    <a:pt x="6376670" y="292607"/>
                  </a:lnTo>
                  <a:lnTo>
                    <a:pt x="6085078" y="292607"/>
                  </a:lnTo>
                  <a:lnTo>
                    <a:pt x="6076854" y="290956"/>
                  </a:lnTo>
                  <a:lnTo>
                    <a:pt x="6070155" y="286448"/>
                  </a:lnTo>
                  <a:lnTo>
                    <a:pt x="6065647" y="279749"/>
                  </a:lnTo>
                  <a:lnTo>
                    <a:pt x="6063996" y="271525"/>
                  </a:lnTo>
                  <a:lnTo>
                    <a:pt x="6063996" y="21081"/>
                  </a:lnTo>
                  <a:close/>
                </a:path>
                <a:path w="6398259" h="3578860">
                  <a:moveTo>
                    <a:pt x="0" y="535813"/>
                  </a:moveTo>
                  <a:lnTo>
                    <a:pt x="1627" y="527756"/>
                  </a:lnTo>
                  <a:lnTo>
                    <a:pt x="6064" y="521176"/>
                  </a:lnTo>
                  <a:lnTo>
                    <a:pt x="12644" y="516739"/>
                  </a:lnTo>
                  <a:lnTo>
                    <a:pt x="20700" y="515112"/>
                  </a:lnTo>
                  <a:lnTo>
                    <a:pt x="267335" y="515112"/>
                  </a:lnTo>
                  <a:lnTo>
                    <a:pt x="275391" y="516739"/>
                  </a:lnTo>
                  <a:lnTo>
                    <a:pt x="281971" y="521176"/>
                  </a:lnTo>
                  <a:lnTo>
                    <a:pt x="286408" y="527756"/>
                  </a:lnTo>
                  <a:lnTo>
                    <a:pt x="288036" y="535813"/>
                  </a:lnTo>
                  <a:lnTo>
                    <a:pt x="288036" y="3557600"/>
                  </a:lnTo>
                  <a:lnTo>
                    <a:pt x="286408" y="3565675"/>
                  </a:lnTo>
                  <a:lnTo>
                    <a:pt x="281971" y="3572271"/>
                  </a:lnTo>
                  <a:lnTo>
                    <a:pt x="275391" y="3576720"/>
                  </a:lnTo>
                  <a:lnTo>
                    <a:pt x="267335" y="3578352"/>
                  </a:lnTo>
                  <a:lnTo>
                    <a:pt x="20700" y="3578352"/>
                  </a:lnTo>
                  <a:lnTo>
                    <a:pt x="12644" y="3576720"/>
                  </a:lnTo>
                  <a:lnTo>
                    <a:pt x="6064" y="3572271"/>
                  </a:lnTo>
                  <a:lnTo>
                    <a:pt x="1627" y="3565675"/>
                  </a:lnTo>
                  <a:lnTo>
                    <a:pt x="0" y="3557600"/>
                  </a:lnTo>
                  <a:lnTo>
                    <a:pt x="0" y="53581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2511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ลบไฟล์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396" y="944321"/>
            <a:ext cx="7250430" cy="9188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คุณสามารถลงทะเบียนรูปภาพเพื่อใช้ในการวาดฟรี</a:t>
            </a:r>
            <a:endParaRPr sz="2000" dirty="0">
              <a:latin typeface="Microsoft YaHei"/>
              <a:cs typeface="Microsoft YaHei"/>
            </a:endParaRPr>
          </a:p>
          <a:p>
            <a:pPr marL="354330" indent="-270510">
              <a:lnSpc>
                <a:spcPct val="100000"/>
              </a:lnSpc>
              <a:spcBef>
                <a:spcPts val="1265"/>
              </a:spcBef>
              <a:buChar char="•"/>
              <a:tabLst>
                <a:tab pos="354965" algn="l"/>
              </a:tabLst>
            </a:pPr>
            <a:r>
              <a:rPr lang="th-TH" sz="1400" spc="35" dirty="0">
                <a:solidFill>
                  <a:srgbClr val="5C5C5C"/>
                </a:solidFill>
                <a:latin typeface="Microsoft JhengHei"/>
                <a:cs typeface="Microsoft JhengHei"/>
              </a:rPr>
              <a:t>คุณสามารถลงทะเบียนรูปภาพ (สัญลักษณ์ รูปร่าง ฯลฯ) ที่จัดการโดย </a:t>
            </a:r>
            <a:r>
              <a:rPr lang="en-US" sz="1200" spc="35" dirty="0" err="1">
                <a:solidFill>
                  <a:srgbClr val="5C5C5C"/>
                </a:solidFill>
                <a:latin typeface="Microsoft JhengHei"/>
                <a:cs typeface="Microsoft JhengHei"/>
              </a:rPr>
              <a:t>FreeDraw</a:t>
            </a:r>
            <a:r>
              <a:rPr lang="en-US" sz="1400" spc="35" dirty="0">
                <a:solidFill>
                  <a:srgbClr val="5C5C5C"/>
                </a:solidFill>
                <a:latin typeface="Microsoft JhengHei"/>
                <a:cs typeface="Microsoft JhengHei"/>
              </a:rPr>
              <a:t> </a:t>
            </a:r>
            <a:endParaRPr sz="1400" dirty="0">
              <a:latin typeface="Microsoft JhengHei"/>
              <a:cs typeface="Microsoft JhengHei"/>
            </a:endParaRPr>
          </a:p>
          <a:p>
            <a:pPr marL="354330" indent="-270510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lang="th-TH" sz="1400" spc="35" dirty="0">
                <a:solidFill>
                  <a:srgbClr val="5C5C5C"/>
                </a:solidFill>
                <a:latin typeface="Microsoft JhengHei"/>
                <a:cs typeface="Microsoft JhengHei"/>
              </a:rPr>
              <a:t>แตะไอคอนบนหน้าจอ </a:t>
            </a:r>
            <a:r>
              <a:rPr lang="en-US" sz="1200" spc="35" dirty="0" err="1">
                <a:solidFill>
                  <a:srgbClr val="5C5C5C"/>
                </a:solidFill>
                <a:latin typeface="Microsoft JhengHei"/>
                <a:cs typeface="Microsoft JhengHei"/>
              </a:rPr>
              <a:t>FreeDraw</a:t>
            </a:r>
            <a:r>
              <a:rPr lang="en-US" sz="1400" spc="35" dirty="0">
                <a:solidFill>
                  <a:srgbClr val="5C5C5C"/>
                </a:solidFill>
                <a:latin typeface="Microsoft JhengHei"/>
                <a:cs typeface="Microsoft JhengHei"/>
              </a:rPr>
              <a:t> </a:t>
            </a:r>
            <a:r>
              <a:rPr lang="th-TH" sz="1400" spc="35" dirty="0">
                <a:solidFill>
                  <a:srgbClr val="5C5C5C"/>
                </a:solidFill>
                <a:latin typeface="Microsoft JhengHei"/>
                <a:cs typeface="Microsoft JhengHei"/>
              </a:rPr>
              <a:t>เพื่อเรียกรายการและวางภาพที่ต้องการ 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7735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[เสริม] ไลบรารีรูปภาพวาดภาพฟรี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517703" y="2462339"/>
            <a:ext cx="3332479" cy="1183640"/>
            <a:chOff x="6517703" y="2462339"/>
            <a:chExt cx="3332479" cy="11836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48780" y="2871890"/>
              <a:ext cx="1225786" cy="42662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522466" y="2467101"/>
              <a:ext cx="3322954" cy="1174115"/>
            </a:xfrm>
            <a:custGeom>
              <a:avLst/>
              <a:gdLst/>
              <a:ahLst/>
              <a:cxnLst/>
              <a:rect l="l" t="t" r="r" b="b"/>
              <a:pathLst>
                <a:path w="3322954" h="1174114">
                  <a:moveTo>
                    <a:pt x="0" y="1173861"/>
                  </a:moveTo>
                  <a:lnTo>
                    <a:pt x="3322701" y="1173861"/>
                  </a:lnTo>
                  <a:lnTo>
                    <a:pt x="3322701" y="0"/>
                  </a:lnTo>
                  <a:lnTo>
                    <a:pt x="0" y="0"/>
                  </a:lnTo>
                  <a:lnTo>
                    <a:pt x="0" y="1173861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304226" y="3841622"/>
            <a:ext cx="4733290" cy="2040255"/>
            <a:chOff x="1304226" y="3841622"/>
            <a:chExt cx="4733290" cy="204025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3687" y="3851147"/>
              <a:ext cx="4713732" cy="202082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08988" y="3846385"/>
              <a:ext cx="4723765" cy="2030730"/>
            </a:xfrm>
            <a:custGeom>
              <a:avLst/>
              <a:gdLst/>
              <a:ahLst/>
              <a:cxnLst/>
              <a:rect l="l" t="t" r="r" b="b"/>
              <a:pathLst>
                <a:path w="4723765" h="2030729">
                  <a:moveTo>
                    <a:pt x="0" y="2030349"/>
                  </a:moveTo>
                  <a:lnTo>
                    <a:pt x="4723257" y="2030349"/>
                  </a:lnTo>
                  <a:lnTo>
                    <a:pt x="4723257" y="0"/>
                  </a:lnTo>
                  <a:lnTo>
                    <a:pt x="0" y="0"/>
                  </a:lnTo>
                  <a:lnTo>
                    <a:pt x="0" y="2030349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84347" y="5733287"/>
              <a:ext cx="3243580" cy="139065"/>
            </a:xfrm>
            <a:custGeom>
              <a:avLst/>
              <a:gdLst/>
              <a:ahLst/>
              <a:cxnLst/>
              <a:rect l="l" t="t" r="r" b="b"/>
              <a:pathLst>
                <a:path w="3243579" h="139064">
                  <a:moveTo>
                    <a:pt x="3243072" y="0"/>
                  </a:moveTo>
                  <a:lnTo>
                    <a:pt x="0" y="0"/>
                  </a:lnTo>
                  <a:lnTo>
                    <a:pt x="0" y="138684"/>
                  </a:lnTo>
                  <a:lnTo>
                    <a:pt x="3243072" y="138684"/>
                  </a:lnTo>
                  <a:lnTo>
                    <a:pt x="3243072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84347" y="5733287"/>
              <a:ext cx="3243580" cy="139065"/>
            </a:xfrm>
            <a:custGeom>
              <a:avLst/>
              <a:gdLst/>
              <a:ahLst/>
              <a:cxnLst/>
              <a:rect l="l" t="t" r="r" b="b"/>
              <a:pathLst>
                <a:path w="3243579" h="139064">
                  <a:moveTo>
                    <a:pt x="0" y="138684"/>
                  </a:moveTo>
                  <a:lnTo>
                    <a:pt x="3243072" y="138684"/>
                  </a:lnTo>
                  <a:lnTo>
                    <a:pt x="3243072" y="0"/>
                  </a:lnTo>
                  <a:lnTo>
                    <a:pt x="0" y="0"/>
                  </a:lnTo>
                  <a:lnTo>
                    <a:pt x="0" y="138684"/>
                  </a:lnTo>
                  <a:close/>
                </a:path>
              </a:pathLst>
            </a:custGeom>
            <a:ln w="317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304226" y="2469959"/>
            <a:ext cx="4844415" cy="464184"/>
            <a:chOff x="1304226" y="2469959"/>
            <a:chExt cx="4844415" cy="464184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53605" y="2539549"/>
              <a:ext cx="4350967" cy="30500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308988" y="2474722"/>
              <a:ext cx="4834890" cy="454659"/>
            </a:xfrm>
            <a:custGeom>
              <a:avLst/>
              <a:gdLst/>
              <a:ahLst/>
              <a:cxnLst/>
              <a:rect l="l" t="t" r="r" b="b"/>
              <a:pathLst>
                <a:path w="4834890" h="454660">
                  <a:moveTo>
                    <a:pt x="0" y="454533"/>
                  </a:moveTo>
                  <a:lnTo>
                    <a:pt x="4834509" y="454533"/>
                  </a:lnTo>
                  <a:lnTo>
                    <a:pt x="4834509" y="0"/>
                  </a:lnTo>
                  <a:lnTo>
                    <a:pt x="0" y="0"/>
                  </a:lnTo>
                  <a:lnTo>
                    <a:pt x="0" y="454533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6781789" y="4346417"/>
            <a:ext cx="4028440" cy="1593215"/>
            <a:chOff x="6781789" y="4346417"/>
            <a:chExt cx="4028440" cy="1593215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81789" y="4346417"/>
              <a:ext cx="4027952" cy="159266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24472" y="4386071"/>
              <a:ext cx="3889248" cy="15483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819900" y="4364735"/>
              <a:ext cx="3956685" cy="1521460"/>
            </a:xfrm>
            <a:custGeom>
              <a:avLst/>
              <a:gdLst/>
              <a:ahLst/>
              <a:cxnLst/>
              <a:rect l="l" t="t" r="r" b="b"/>
              <a:pathLst>
                <a:path w="3956684" h="1521460">
                  <a:moveTo>
                    <a:pt x="3818254" y="0"/>
                  </a:moveTo>
                  <a:lnTo>
                    <a:pt x="138049" y="0"/>
                  </a:lnTo>
                  <a:lnTo>
                    <a:pt x="94431" y="7041"/>
                  </a:lnTo>
                  <a:lnTo>
                    <a:pt x="56537" y="26647"/>
                  </a:lnTo>
                  <a:lnTo>
                    <a:pt x="26647" y="56537"/>
                  </a:lnTo>
                  <a:lnTo>
                    <a:pt x="7041" y="94431"/>
                  </a:lnTo>
                  <a:lnTo>
                    <a:pt x="0" y="138049"/>
                  </a:lnTo>
                  <a:lnTo>
                    <a:pt x="0" y="1382902"/>
                  </a:lnTo>
                  <a:lnTo>
                    <a:pt x="7041" y="1426540"/>
                  </a:lnTo>
                  <a:lnTo>
                    <a:pt x="26647" y="1464436"/>
                  </a:lnTo>
                  <a:lnTo>
                    <a:pt x="56537" y="1494318"/>
                  </a:lnTo>
                  <a:lnTo>
                    <a:pt x="94431" y="1513914"/>
                  </a:lnTo>
                  <a:lnTo>
                    <a:pt x="138049" y="1520952"/>
                  </a:lnTo>
                  <a:lnTo>
                    <a:pt x="3818254" y="1520952"/>
                  </a:lnTo>
                  <a:lnTo>
                    <a:pt x="3861872" y="1513914"/>
                  </a:lnTo>
                  <a:lnTo>
                    <a:pt x="3899766" y="1494318"/>
                  </a:lnTo>
                  <a:lnTo>
                    <a:pt x="3929656" y="1464436"/>
                  </a:lnTo>
                  <a:lnTo>
                    <a:pt x="3949262" y="1426540"/>
                  </a:lnTo>
                  <a:lnTo>
                    <a:pt x="3956304" y="1382902"/>
                  </a:lnTo>
                  <a:lnTo>
                    <a:pt x="3956304" y="138049"/>
                  </a:lnTo>
                  <a:lnTo>
                    <a:pt x="3949262" y="94431"/>
                  </a:lnTo>
                  <a:lnTo>
                    <a:pt x="3929656" y="56537"/>
                  </a:lnTo>
                  <a:lnTo>
                    <a:pt x="3899766" y="26647"/>
                  </a:lnTo>
                  <a:lnTo>
                    <a:pt x="3861872" y="7041"/>
                  </a:lnTo>
                  <a:lnTo>
                    <a:pt x="3818254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19900" y="4364735"/>
              <a:ext cx="3956685" cy="1521460"/>
            </a:xfrm>
            <a:custGeom>
              <a:avLst/>
              <a:gdLst/>
              <a:ahLst/>
              <a:cxnLst/>
              <a:rect l="l" t="t" r="r" b="b"/>
              <a:pathLst>
                <a:path w="3956684" h="1521460">
                  <a:moveTo>
                    <a:pt x="0" y="138049"/>
                  </a:moveTo>
                  <a:lnTo>
                    <a:pt x="7041" y="94431"/>
                  </a:lnTo>
                  <a:lnTo>
                    <a:pt x="26647" y="56537"/>
                  </a:lnTo>
                  <a:lnTo>
                    <a:pt x="56537" y="26647"/>
                  </a:lnTo>
                  <a:lnTo>
                    <a:pt x="94431" y="7041"/>
                  </a:lnTo>
                  <a:lnTo>
                    <a:pt x="138049" y="0"/>
                  </a:lnTo>
                  <a:lnTo>
                    <a:pt x="3818254" y="0"/>
                  </a:lnTo>
                  <a:lnTo>
                    <a:pt x="3861872" y="7041"/>
                  </a:lnTo>
                  <a:lnTo>
                    <a:pt x="3899766" y="26647"/>
                  </a:lnTo>
                  <a:lnTo>
                    <a:pt x="3929656" y="56537"/>
                  </a:lnTo>
                  <a:lnTo>
                    <a:pt x="3949262" y="94431"/>
                  </a:lnTo>
                  <a:lnTo>
                    <a:pt x="3956304" y="138049"/>
                  </a:lnTo>
                  <a:lnTo>
                    <a:pt x="3956304" y="1382902"/>
                  </a:lnTo>
                  <a:lnTo>
                    <a:pt x="3949262" y="1426540"/>
                  </a:lnTo>
                  <a:lnTo>
                    <a:pt x="3929656" y="1464436"/>
                  </a:lnTo>
                  <a:lnTo>
                    <a:pt x="3899766" y="1494318"/>
                  </a:lnTo>
                  <a:lnTo>
                    <a:pt x="3861872" y="1513914"/>
                  </a:lnTo>
                  <a:lnTo>
                    <a:pt x="3818254" y="1520952"/>
                  </a:lnTo>
                  <a:lnTo>
                    <a:pt x="138049" y="1520952"/>
                  </a:lnTo>
                  <a:lnTo>
                    <a:pt x="94431" y="1513914"/>
                  </a:lnTo>
                  <a:lnTo>
                    <a:pt x="56537" y="1494318"/>
                  </a:lnTo>
                  <a:lnTo>
                    <a:pt x="26647" y="1464436"/>
                  </a:lnTo>
                  <a:lnTo>
                    <a:pt x="7041" y="1426540"/>
                  </a:lnTo>
                  <a:lnTo>
                    <a:pt x="0" y="1382902"/>
                  </a:lnTo>
                  <a:lnTo>
                    <a:pt x="0" y="138049"/>
                  </a:lnTo>
                  <a:close/>
                </a:path>
              </a:pathLst>
            </a:custGeom>
            <a:ln w="9525">
              <a:solidFill>
                <a:srgbClr val="F485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939533" y="4418202"/>
            <a:ext cx="3667125" cy="529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สำหรับภาพที่โปร่งใส หากรูปแบบภาพที่วาดฟรีคือ "</a:t>
            </a:r>
            <a:r>
              <a:rPr lang="en-US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jpeg" </a:t>
            </a:r>
            <a:r>
              <a:rPr lang="th-TH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พื้นหลังจะเป็นสีขาว หากคุณต้องการให้มันเป็นภาพที่โปร่งใส ให้ตั้งค่ารูปแบบภาพเป็น “</a:t>
            </a:r>
            <a:r>
              <a:rPr lang="en-US" sz="1100" dirty="0" err="1">
                <a:solidFill>
                  <a:srgbClr val="252525"/>
                </a:solidFill>
                <a:latin typeface="Microsoft JhengHei"/>
                <a:cs typeface="Microsoft JhengHei"/>
              </a:rPr>
              <a:t>png</a:t>
            </a:r>
            <a:r>
              <a:rPr lang="en-US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”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39533" y="5591962"/>
            <a:ext cx="351917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*รูปแบบไฟล์ที่ใช้ได้คือ "</a:t>
            </a:r>
            <a:r>
              <a:rPr lang="en-US" sz="1100" dirty="0" err="1">
                <a:solidFill>
                  <a:srgbClr val="252525"/>
                </a:solidFill>
                <a:latin typeface="Microsoft JhengHei"/>
                <a:cs typeface="Microsoft JhengHei"/>
              </a:rPr>
              <a:t>png</a:t>
            </a:r>
            <a:r>
              <a:rPr lang="en-US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", "jpeg" </a:t>
            </a:r>
            <a:r>
              <a:rPr lang="th-TH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และ "</a:t>
            </a:r>
            <a:r>
              <a:rPr lang="en-US" sz="1100" dirty="0">
                <a:solidFill>
                  <a:srgbClr val="252525"/>
                </a:solidFill>
                <a:latin typeface="Microsoft JhengHei"/>
                <a:cs typeface="Microsoft JhengHei"/>
              </a:rPr>
              <a:t>tiff"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052627" y="5054663"/>
            <a:ext cx="3516629" cy="407670"/>
            <a:chOff x="7052627" y="5054663"/>
            <a:chExt cx="3516629" cy="407670"/>
          </a:xfrm>
        </p:grpSpPr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62216" y="5064252"/>
              <a:ext cx="3497579" cy="38862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7057390" y="5059426"/>
              <a:ext cx="3507104" cy="398145"/>
            </a:xfrm>
            <a:custGeom>
              <a:avLst/>
              <a:gdLst/>
              <a:ahLst/>
              <a:cxnLst/>
              <a:rect l="l" t="t" r="r" b="b"/>
              <a:pathLst>
                <a:path w="3507104" h="398145">
                  <a:moveTo>
                    <a:pt x="0" y="398145"/>
                  </a:moveTo>
                  <a:lnTo>
                    <a:pt x="3507104" y="398145"/>
                  </a:lnTo>
                  <a:lnTo>
                    <a:pt x="3507104" y="0"/>
                  </a:lnTo>
                  <a:lnTo>
                    <a:pt x="0" y="0"/>
                  </a:lnTo>
                  <a:lnTo>
                    <a:pt x="0" y="3981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278382" y="2230373"/>
            <a:ext cx="17018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8865" algn="l"/>
              </a:tabLst>
            </a:pPr>
            <a:r>
              <a:rPr lang="th-TH" sz="1400" b="1" dirty="0">
                <a:solidFill>
                  <a:srgbClr val="252525"/>
                </a:solidFill>
                <a:latin typeface="Microsoft YaHei"/>
                <a:cs typeface="Microsoft YaHei"/>
              </a:rPr>
              <a:t>ไอคอนวาดฟรี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278381" y="3224021"/>
            <a:ext cx="303713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ไลบรารีรูปภาพสำหรับการวาดภาพฟรีเริ่มต้นขึ้น แตะรูปภาพที่คุณต้องการใช้แล้วเลือก จากนั้นแตะตกลงที่ด้านล่างของหน้าจอ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97573" y="2215641"/>
            <a:ext cx="17018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Microsoft YaHei"/>
                <a:cs typeface="Microsoft YaHei"/>
              </a:rPr>
              <a:t>วางรูปภาพที่เลือก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85935" y="5707786"/>
            <a:ext cx="32207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0" algn="ctr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0084B4"/>
                </a:solidFill>
                <a:latin typeface="Calibri"/>
                <a:cs typeface="Calibri"/>
              </a:rPr>
              <a:t>OK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695955" y="2412492"/>
            <a:ext cx="7196455" cy="3557270"/>
            <a:chOff x="2695955" y="2412492"/>
            <a:chExt cx="7196455" cy="3557270"/>
          </a:xfrm>
        </p:grpSpPr>
        <p:sp>
          <p:nvSpPr>
            <p:cNvPr id="30" name="object 30"/>
            <p:cNvSpPr/>
            <p:nvPr/>
          </p:nvSpPr>
          <p:spPr>
            <a:xfrm>
              <a:off x="6488429" y="2431542"/>
              <a:ext cx="3385185" cy="1248410"/>
            </a:xfrm>
            <a:custGeom>
              <a:avLst/>
              <a:gdLst/>
              <a:ahLst/>
              <a:cxnLst/>
              <a:rect l="l" t="t" r="r" b="b"/>
              <a:pathLst>
                <a:path w="3385184" h="1248410">
                  <a:moveTo>
                    <a:pt x="0" y="89916"/>
                  </a:moveTo>
                  <a:lnTo>
                    <a:pt x="7066" y="54917"/>
                  </a:lnTo>
                  <a:lnTo>
                    <a:pt x="26336" y="26336"/>
                  </a:lnTo>
                  <a:lnTo>
                    <a:pt x="54917" y="7066"/>
                  </a:lnTo>
                  <a:lnTo>
                    <a:pt x="89916" y="0"/>
                  </a:lnTo>
                  <a:lnTo>
                    <a:pt x="3294888" y="0"/>
                  </a:lnTo>
                  <a:lnTo>
                    <a:pt x="3329886" y="7066"/>
                  </a:lnTo>
                  <a:lnTo>
                    <a:pt x="3358467" y="26336"/>
                  </a:lnTo>
                  <a:lnTo>
                    <a:pt x="3377737" y="54917"/>
                  </a:lnTo>
                  <a:lnTo>
                    <a:pt x="3384804" y="89916"/>
                  </a:lnTo>
                  <a:lnTo>
                    <a:pt x="3384804" y="1158240"/>
                  </a:lnTo>
                  <a:lnTo>
                    <a:pt x="3377737" y="1193238"/>
                  </a:lnTo>
                  <a:lnTo>
                    <a:pt x="3358467" y="1221819"/>
                  </a:lnTo>
                  <a:lnTo>
                    <a:pt x="3329886" y="1241089"/>
                  </a:lnTo>
                  <a:lnTo>
                    <a:pt x="3294888" y="1248156"/>
                  </a:lnTo>
                  <a:lnTo>
                    <a:pt x="89916" y="1248156"/>
                  </a:lnTo>
                  <a:lnTo>
                    <a:pt x="54917" y="1241089"/>
                  </a:lnTo>
                  <a:lnTo>
                    <a:pt x="26336" y="1221819"/>
                  </a:lnTo>
                  <a:lnTo>
                    <a:pt x="7066" y="1193238"/>
                  </a:lnTo>
                  <a:lnTo>
                    <a:pt x="0" y="1158240"/>
                  </a:lnTo>
                  <a:lnTo>
                    <a:pt x="0" y="8991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12179" y="2863596"/>
              <a:ext cx="684250" cy="302514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052311" y="3056382"/>
              <a:ext cx="436880" cy="2774950"/>
            </a:xfrm>
            <a:custGeom>
              <a:avLst/>
              <a:gdLst/>
              <a:ahLst/>
              <a:cxnLst/>
              <a:rect l="l" t="t" r="r" b="b"/>
              <a:pathLst>
                <a:path w="436879" h="2774950">
                  <a:moveTo>
                    <a:pt x="3269" y="2736504"/>
                  </a:moveTo>
                  <a:lnTo>
                    <a:pt x="0" y="2736799"/>
                  </a:lnTo>
                  <a:lnTo>
                    <a:pt x="3555" y="2774746"/>
                  </a:lnTo>
                  <a:lnTo>
                    <a:pt x="9905" y="2774149"/>
                  </a:lnTo>
                  <a:lnTo>
                    <a:pt x="20320" y="2770873"/>
                  </a:lnTo>
                  <a:lnTo>
                    <a:pt x="25400" y="2768396"/>
                  </a:lnTo>
                  <a:lnTo>
                    <a:pt x="57015" y="2737065"/>
                  </a:lnTo>
                  <a:lnTo>
                    <a:pt x="1397" y="2737065"/>
                  </a:lnTo>
                  <a:lnTo>
                    <a:pt x="3269" y="2736504"/>
                  </a:lnTo>
                  <a:close/>
                </a:path>
                <a:path w="436879" h="2774950">
                  <a:moveTo>
                    <a:pt x="4044" y="2736434"/>
                  </a:moveTo>
                  <a:lnTo>
                    <a:pt x="3269" y="2736504"/>
                  </a:lnTo>
                  <a:lnTo>
                    <a:pt x="1397" y="2737065"/>
                  </a:lnTo>
                  <a:lnTo>
                    <a:pt x="3653" y="2736624"/>
                  </a:lnTo>
                  <a:lnTo>
                    <a:pt x="4044" y="2736434"/>
                  </a:lnTo>
                  <a:close/>
                </a:path>
                <a:path w="436879" h="2774950">
                  <a:moveTo>
                    <a:pt x="57540" y="2736329"/>
                  </a:moveTo>
                  <a:lnTo>
                    <a:pt x="5207" y="2736329"/>
                  </a:lnTo>
                  <a:lnTo>
                    <a:pt x="3678" y="2736624"/>
                  </a:lnTo>
                  <a:lnTo>
                    <a:pt x="3433" y="2736672"/>
                  </a:lnTo>
                  <a:lnTo>
                    <a:pt x="1397" y="2737065"/>
                  </a:lnTo>
                  <a:lnTo>
                    <a:pt x="57015" y="2737065"/>
                  </a:lnTo>
                  <a:lnTo>
                    <a:pt x="57540" y="2736329"/>
                  </a:lnTo>
                  <a:close/>
                </a:path>
                <a:path w="436879" h="2774950">
                  <a:moveTo>
                    <a:pt x="3636" y="2736632"/>
                  </a:moveTo>
                  <a:lnTo>
                    <a:pt x="3433" y="2736672"/>
                  </a:lnTo>
                  <a:lnTo>
                    <a:pt x="3636" y="2736632"/>
                  </a:lnTo>
                  <a:close/>
                </a:path>
                <a:path w="436879" h="2774950">
                  <a:moveTo>
                    <a:pt x="4209" y="2736419"/>
                  </a:moveTo>
                  <a:lnTo>
                    <a:pt x="4044" y="2736434"/>
                  </a:lnTo>
                  <a:lnTo>
                    <a:pt x="3636" y="2736632"/>
                  </a:lnTo>
                  <a:lnTo>
                    <a:pt x="4209" y="2736419"/>
                  </a:lnTo>
                  <a:close/>
                </a:path>
                <a:path w="436879" h="2774950">
                  <a:moveTo>
                    <a:pt x="5207" y="2736329"/>
                  </a:moveTo>
                  <a:lnTo>
                    <a:pt x="4170" y="2736434"/>
                  </a:lnTo>
                  <a:lnTo>
                    <a:pt x="3678" y="2736624"/>
                  </a:lnTo>
                  <a:lnTo>
                    <a:pt x="5207" y="2736329"/>
                  </a:lnTo>
                  <a:close/>
                </a:path>
                <a:path w="436879" h="2774950">
                  <a:moveTo>
                    <a:pt x="4910" y="2736011"/>
                  </a:moveTo>
                  <a:lnTo>
                    <a:pt x="3269" y="2736504"/>
                  </a:lnTo>
                  <a:lnTo>
                    <a:pt x="4074" y="2736419"/>
                  </a:lnTo>
                  <a:lnTo>
                    <a:pt x="4910" y="2736011"/>
                  </a:lnTo>
                  <a:close/>
                </a:path>
                <a:path w="436879" h="2774950">
                  <a:moveTo>
                    <a:pt x="6476" y="2735541"/>
                  </a:moveTo>
                  <a:lnTo>
                    <a:pt x="4910" y="2736011"/>
                  </a:lnTo>
                  <a:lnTo>
                    <a:pt x="4044" y="2736434"/>
                  </a:lnTo>
                  <a:lnTo>
                    <a:pt x="4209" y="2736419"/>
                  </a:lnTo>
                  <a:lnTo>
                    <a:pt x="6476" y="2735541"/>
                  </a:lnTo>
                  <a:close/>
                </a:path>
                <a:path w="436879" h="2774950">
                  <a:moveTo>
                    <a:pt x="58080" y="2735541"/>
                  </a:moveTo>
                  <a:lnTo>
                    <a:pt x="6476" y="2735541"/>
                  </a:lnTo>
                  <a:lnTo>
                    <a:pt x="4209" y="2736419"/>
                  </a:lnTo>
                  <a:lnTo>
                    <a:pt x="5207" y="2736329"/>
                  </a:lnTo>
                  <a:lnTo>
                    <a:pt x="57540" y="2736329"/>
                  </a:lnTo>
                  <a:lnTo>
                    <a:pt x="58080" y="2735541"/>
                  </a:lnTo>
                  <a:close/>
                </a:path>
                <a:path w="436879" h="2774950">
                  <a:moveTo>
                    <a:pt x="327383" y="148581"/>
                  </a:moveTo>
                  <a:lnTo>
                    <a:pt x="315087" y="193547"/>
                  </a:lnTo>
                  <a:lnTo>
                    <a:pt x="305942" y="230758"/>
                  </a:lnTo>
                  <a:lnTo>
                    <a:pt x="297052" y="270382"/>
                  </a:lnTo>
                  <a:lnTo>
                    <a:pt x="288543" y="312673"/>
                  </a:lnTo>
                  <a:lnTo>
                    <a:pt x="276098" y="380110"/>
                  </a:lnTo>
                  <a:lnTo>
                    <a:pt x="268350" y="427735"/>
                  </a:lnTo>
                  <a:lnTo>
                    <a:pt x="260858" y="477392"/>
                  </a:lnTo>
                  <a:lnTo>
                    <a:pt x="253618" y="528954"/>
                  </a:lnTo>
                  <a:lnTo>
                    <a:pt x="246887" y="582167"/>
                  </a:lnTo>
                  <a:lnTo>
                    <a:pt x="240411" y="637158"/>
                  </a:lnTo>
                  <a:lnTo>
                    <a:pt x="234314" y="693546"/>
                  </a:lnTo>
                  <a:lnTo>
                    <a:pt x="228853" y="751331"/>
                  </a:lnTo>
                  <a:lnTo>
                    <a:pt x="223647" y="810386"/>
                  </a:lnTo>
                  <a:lnTo>
                    <a:pt x="218948" y="870584"/>
                  </a:lnTo>
                  <a:lnTo>
                    <a:pt x="214757" y="931798"/>
                  </a:lnTo>
                  <a:lnTo>
                    <a:pt x="210947" y="993901"/>
                  </a:lnTo>
                  <a:lnTo>
                    <a:pt x="207772" y="1056766"/>
                  </a:lnTo>
                  <a:lnTo>
                    <a:pt x="205062" y="1121536"/>
                  </a:lnTo>
                  <a:lnTo>
                    <a:pt x="202924" y="1185163"/>
                  </a:lnTo>
                  <a:lnTo>
                    <a:pt x="201414" y="1249171"/>
                  </a:lnTo>
                  <a:lnTo>
                    <a:pt x="200404" y="1313433"/>
                  </a:lnTo>
                  <a:lnTo>
                    <a:pt x="200025" y="1377695"/>
                  </a:lnTo>
                  <a:lnTo>
                    <a:pt x="199763" y="1442592"/>
                  </a:lnTo>
                  <a:lnTo>
                    <a:pt x="198857" y="1507362"/>
                  </a:lnTo>
                  <a:lnTo>
                    <a:pt x="197319" y="1571624"/>
                  </a:lnTo>
                  <a:lnTo>
                    <a:pt x="195134" y="1635632"/>
                  </a:lnTo>
                  <a:lnTo>
                    <a:pt x="192532" y="1697100"/>
                  </a:lnTo>
                  <a:lnTo>
                    <a:pt x="189357" y="1759711"/>
                  </a:lnTo>
                  <a:lnTo>
                    <a:pt x="185800" y="1821306"/>
                  </a:lnTo>
                  <a:lnTo>
                    <a:pt x="181483" y="1882266"/>
                  </a:lnTo>
                  <a:lnTo>
                    <a:pt x="176784" y="1942210"/>
                  </a:lnTo>
                  <a:lnTo>
                    <a:pt x="171703" y="2000884"/>
                  </a:lnTo>
                  <a:lnTo>
                    <a:pt x="166115" y="2058288"/>
                  </a:lnTo>
                  <a:lnTo>
                    <a:pt x="160147" y="2114295"/>
                  </a:lnTo>
                  <a:lnTo>
                    <a:pt x="153797" y="2168905"/>
                  </a:lnTo>
                  <a:lnTo>
                    <a:pt x="147065" y="2221737"/>
                  </a:lnTo>
                  <a:lnTo>
                    <a:pt x="139953" y="2272918"/>
                  </a:lnTo>
                  <a:lnTo>
                    <a:pt x="132461" y="2322067"/>
                  </a:lnTo>
                  <a:lnTo>
                    <a:pt x="124713" y="2369184"/>
                  </a:lnTo>
                  <a:lnTo>
                    <a:pt x="116712" y="2414269"/>
                  </a:lnTo>
                  <a:lnTo>
                    <a:pt x="108330" y="2456941"/>
                  </a:lnTo>
                  <a:lnTo>
                    <a:pt x="99822" y="2497201"/>
                  </a:lnTo>
                  <a:lnTo>
                    <a:pt x="91059" y="2534958"/>
                  </a:lnTo>
                  <a:lnTo>
                    <a:pt x="77470" y="2586291"/>
                  </a:lnTo>
                  <a:lnTo>
                    <a:pt x="63626" y="2631135"/>
                  </a:lnTo>
                  <a:lnTo>
                    <a:pt x="49529" y="2668790"/>
                  </a:lnTo>
                  <a:lnTo>
                    <a:pt x="31241" y="2706649"/>
                  </a:lnTo>
                  <a:lnTo>
                    <a:pt x="4910" y="2736011"/>
                  </a:lnTo>
                  <a:lnTo>
                    <a:pt x="6476" y="2735541"/>
                  </a:lnTo>
                  <a:lnTo>
                    <a:pt x="58080" y="2735541"/>
                  </a:lnTo>
                  <a:lnTo>
                    <a:pt x="63500" y="2726982"/>
                  </a:lnTo>
                  <a:lnTo>
                    <a:pt x="84709" y="2683687"/>
                  </a:lnTo>
                  <a:lnTo>
                    <a:pt x="99567" y="2643631"/>
                  </a:lnTo>
                  <a:lnTo>
                    <a:pt x="114046" y="2597022"/>
                  </a:lnTo>
                  <a:lnTo>
                    <a:pt x="128015" y="2544152"/>
                  </a:lnTo>
                  <a:lnTo>
                    <a:pt x="136905" y="2505709"/>
                  </a:lnTo>
                  <a:lnTo>
                    <a:pt x="145668" y="2464816"/>
                  </a:lnTo>
                  <a:lnTo>
                    <a:pt x="149860" y="2443353"/>
                  </a:lnTo>
                  <a:lnTo>
                    <a:pt x="154177" y="2421381"/>
                  </a:lnTo>
                  <a:lnTo>
                    <a:pt x="162305" y="2375916"/>
                  </a:lnTo>
                  <a:lnTo>
                    <a:pt x="170179" y="2328291"/>
                  </a:lnTo>
                  <a:lnTo>
                    <a:pt x="177546" y="2278506"/>
                  </a:lnTo>
                  <a:lnTo>
                    <a:pt x="184785" y="2226944"/>
                  </a:lnTo>
                  <a:lnTo>
                    <a:pt x="191515" y="2173731"/>
                  </a:lnTo>
                  <a:lnTo>
                    <a:pt x="197992" y="2118741"/>
                  </a:lnTo>
                  <a:lnTo>
                    <a:pt x="203962" y="2062352"/>
                  </a:lnTo>
                  <a:lnTo>
                    <a:pt x="209676" y="2004567"/>
                  </a:lnTo>
                  <a:lnTo>
                    <a:pt x="214757" y="1945512"/>
                  </a:lnTo>
                  <a:lnTo>
                    <a:pt x="219455" y="1885187"/>
                  </a:lnTo>
                  <a:lnTo>
                    <a:pt x="223774" y="1824100"/>
                  </a:lnTo>
                  <a:lnTo>
                    <a:pt x="227443" y="1759711"/>
                  </a:lnTo>
                  <a:lnTo>
                    <a:pt x="230632" y="1699132"/>
                  </a:lnTo>
                  <a:lnTo>
                    <a:pt x="233350" y="1634108"/>
                  </a:lnTo>
                  <a:lnTo>
                    <a:pt x="235485" y="1570481"/>
                  </a:lnTo>
                  <a:lnTo>
                    <a:pt x="236993" y="1506346"/>
                  </a:lnTo>
                  <a:lnTo>
                    <a:pt x="237746" y="1442084"/>
                  </a:lnTo>
                  <a:lnTo>
                    <a:pt x="238510" y="1313179"/>
                  </a:lnTo>
                  <a:lnTo>
                    <a:pt x="239534" y="1248663"/>
                  </a:lnTo>
                  <a:lnTo>
                    <a:pt x="241074" y="1184274"/>
                  </a:lnTo>
                  <a:lnTo>
                    <a:pt x="243077" y="1121536"/>
                  </a:lnTo>
                  <a:lnTo>
                    <a:pt x="245745" y="1058417"/>
                  </a:lnTo>
                  <a:lnTo>
                    <a:pt x="249047" y="995806"/>
                  </a:lnTo>
                  <a:lnTo>
                    <a:pt x="252729" y="934084"/>
                  </a:lnTo>
                  <a:lnTo>
                    <a:pt x="256921" y="873251"/>
                  </a:lnTo>
                  <a:lnTo>
                    <a:pt x="261620" y="813434"/>
                  </a:lnTo>
                  <a:lnTo>
                    <a:pt x="266826" y="754760"/>
                  </a:lnTo>
                  <a:lnTo>
                    <a:pt x="272288" y="697229"/>
                  </a:lnTo>
                  <a:lnTo>
                    <a:pt x="278257" y="641095"/>
                  </a:lnTo>
                  <a:lnTo>
                    <a:pt x="284734" y="586739"/>
                  </a:lnTo>
                  <a:lnTo>
                    <a:pt x="291464" y="533653"/>
                  </a:lnTo>
                  <a:lnTo>
                    <a:pt x="298576" y="482726"/>
                  </a:lnTo>
                  <a:lnTo>
                    <a:pt x="306070" y="433450"/>
                  </a:lnTo>
                  <a:lnTo>
                    <a:pt x="313816" y="386206"/>
                  </a:lnTo>
                  <a:lnTo>
                    <a:pt x="321945" y="341375"/>
                  </a:lnTo>
                  <a:lnTo>
                    <a:pt x="330073" y="298576"/>
                  </a:lnTo>
                  <a:lnTo>
                    <a:pt x="338709" y="258444"/>
                  </a:lnTo>
                  <a:lnTo>
                    <a:pt x="347472" y="220598"/>
                  </a:lnTo>
                  <a:lnTo>
                    <a:pt x="352043" y="202945"/>
                  </a:lnTo>
                  <a:lnTo>
                    <a:pt x="356488" y="185673"/>
                  </a:lnTo>
                  <a:lnTo>
                    <a:pt x="361061" y="169163"/>
                  </a:lnTo>
                  <a:lnTo>
                    <a:pt x="365146" y="155090"/>
                  </a:lnTo>
                  <a:lnTo>
                    <a:pt x="339857" y="155090"/>
                  </a:lnTo>
                  <a:lnTo>
                    <a:pt x="332613" y="152907"/>
                  </a:lnTo>
                  <a:lnTo>
                    <a:pt x="327383" y="148581"/>
                  </a:lnTo>
                  <a:close/>
                </a:path>
                <a:path w="436879" h="2774950">
                  <a:moveTo>
                    <a:pt x="393271" y="10667"/>
                  </a:moveTo>
                  <a:lnTo>
                    <a:pt x="387730" y="10667"/>
                  </a:lnTo>
                  <a:lnTo>
                    <a:pt x="404875" y="38734"/>
                  </a:lnTo>
                  <a:lnTo>
                    <a:pt x="372225" y="39393"/>
                  </a:lnTo>
                  <a:lnTo>
                    <a:pt x="351557" y="77680"/>
                  </a:lnTo>
                  <a:lnTo>
                    <a:pt x="333883" y="127253"/>
                  </a:lnTo>
                  <a:lnTo>
                    <a:pt x="327383" y="148581"/>
                  </a:lnTo>
                  <a:lnTo>
                    <a:pt x="332613" y="152907"/>
                  </a:lnTo>
                  <a:lnTo>
                    <a:pt x="339857" y="155090"/>
                  </a:lnTo>
                  <a:lnTo>
                    <a:pt x="347138" y="154368"/>
                  </a:lnTo>
                  <a:lnTo>
                    <a:pt x="353633" y="150979"/>
                  </a:lnTo>
                  <a:lnTo>
                    <a:pt x="358521" y="145160"/>
                  </a:lnTo>
                  <a:lnTo>
                    <a:pt x="385782" y="94576"/>
                  </a:lnTo>
                  <a:lnTo>
                    <a:pt x="389000" y="86487"/>
                  </a:lnTo>
                  <a:lnTo>
                    <a:pt x="393700" y="75564"/>
                  </a:lnTo>
                  <a:lnTo>
                    <a:pt x="412368" y="41020"/>
                  </a:lnTo>
                  <a:lnTo>
                    <a:pt x="419353" y="31622"/>
                  </a:lnTo>
                  <a:lnTo>
                    <a:pt x="393271" y="10667"/>
                  </a:lnTo>
                  <a:close/>
                </a:path>
                <a:path w="436879" h="2774950">
                  <a:moveTo>
                    <a:pt x="385782" y="94576"/>
                  </a:moveTo>
                  <a:lnTo>
                    <a:pt x="358521" y="145160"/>
                  </a:lnTo>
                  <a:lnTo>
                    <a:pt x="353633" y="150979"/>
                  </a:lnTo>
                  <a:lnTo>
                    <a:pt x="347138" y="154368"/>
                  </a:lnTo>
                  <a:lnTo>
                    <a:pt x="339857" y="155090"/>
                  </a:lnTo>
                  <a:lnTo>
                    <a:pt x="365146" y="155090"/>
                  </a:lnTo>
                  <a:lnTo>
                    <a:pt x="379602" y="110870"/>
                  </a:lnTo>
                  <a:lnTo>
                    <a:pt x="384301" y="98297"/>
                  </a:lnTo>
                  <a:lnTo>
                    <a:pt x="385782" y="94576"/>
                  </a:lnTo>
                  <a:close/>
                </a:path>
                <a:path w="436879" h="2774950">
                  <a:moveTo>
                    <a:pt x="351557" y="77680"/>
                  </a:moveTo>
                  <a:lnTo>
                    <a:pt x="324865" y="127126"/>
                  </a:lnTo>
                  <a:lnTo>
                    <a:pt x="322683" y="134369"/>
                  </a:lnTo>
                  <a:lnTo>
                    <a:pt x="323405" y="141636"/>
                  </a:lnTo>
                  <a:lnTo>
                    <a:pt x="326794" y="148093"/>
                  </a:lnTo>
                  <a:lnTo>
                    <a:pt x="327383" y="148581"/>
                  </a:lnTo>
                  <a:lnTo>
                    <a:pt x="329057" y="142747"/>
                  </a:lnTo>
                  <a:lnTo>
                    <a:pt x="333925" y="127126"/>
                  </a:lnTo>
                  <a:lnTo>
                    <a:pt x="338836" y="112394"/>
                  </a:lnTo>
                  <a:lnTo>
                    <a:pt x="343708" y="98297"/>
                  </a:lnTo>
                  <a:lnTo>
                    <a:pt x="348614" y="84962"/>
                  </a:lnTo>
                  <a:lnTo>
                    <a:pt x="351557" y="77680"/>
                  </a:lnTo>
                  <a:close/>
                </a:path>
                <a:path w="436879" h="2774950">
                  <a:moveTo>
                    <a:pt x="432577" y="7746"/>
                  </a:moveTo>
                  <a:lnTo>
                    <a:pt x="389636" y="7746"/>
                  </a:lnTo>
                  <a:lnTo>
                    <a:pt x="419353" y="31622"/>
                  </a:lnTo>
                  <a:lnTo>
                    <a:pt x="416687" y="34797"/>
                  </a:lnTo>
                  <a:lnTo>
                    <a:pt x="393700" y="75564"/>
                  </a:lnTo>
                  <a:lnTo>
                    <a:pt x="385782" y="94576"/>
                  </a:lnTo>
                  <a:lnTo>
                    <a:pt x="432577" y="7746"/>
                  </a:lnTo>
                  <a:close/>
                </a:path>
                <a:path w="436879" h="2774950">
                  <a:moveTo>
                    <a:pt x="372225" y="39393"/>
                  </a:moveTo>
                  <a:lnTo>
                    <a:pt x="351557" y="77680"/>
                  </a:lnTo>
                  <a:lnTo>
                    <a:pt x="372225" y="39393"/>
                  </a:lnTo>
                  <a:close/>
                </a:path>
                <a:path w="436879" h="2774950">
                  <a:moveTo>
                    <a:pt x="436752" y="0"/>
                  </a:moveTo>
                  <a:lnTo>
                    <a:pt x="271779" y="3301"/>
                  </a:lnTo>
                  <a:lnTo>
                    <a:pt x="253111" y="22732"/>
                  </a:lnTo>
                  <a:lnTo>
                    <a:pt x="254771" y="30114"/>
                  </a:lnTo>
                  <a:lnTo>
                    <a:pt x="258968" y="36067"/>
                  </a:lnTo>
                  <a:lnTo>
                    <a:pt x="265094" y="40020"/>
                  </a:lnTo>
                  <a:lnTo>
                    <a:pt x="272541" y="41401"/>
                  </a:lnTo>
                  <a:lnTo>
                    <a:pt x="369011" y="39457"/>
                  </a:lnTo>
                  <a:lnTo>
                    <a:pt x="369188" y="39115"/>
                  </a:lnTo>
                  <a:lnTo>
                    <a:pt x="374650" y="29463"/>
                  </a:lnTo>
                  <a:lnTo>
                    <a:pt x="379857" y="20954"/>
                  </a:lnTo>
                  <a:lnTo>
                    <a:pt x="385572" y="12826"/>
                  </a:lnTo>
                  <a:lnTo>
                    <a:pt x="389636" y="7746"/>
                  </a:lnTo>
                  <a:lnTo>
                    <a:pt x="432577" y="7746"/>
                  </a:lnTo>
                  <a:lnTo>
                    <a:pt x="436752" y="0"/>
                  </a:lnTo>
                  <a:close/>
                </a:path>
                <a:path w="436879" h="2774950">
                  <a:moveTo>
                    <a:pt x="389636" y="7746"/>
                  </a:moveTo>
                  <a:lnTo>
                    <a:pt x="385572" y="12826"/>
                  </a:lnTo>
                  <a:lnTo>
                    <a:pt x="379857" y="20954"/>
                  </a:lnTo>
                  <a:lnTo>
                    <a:pt x="374650" y="29463"/>
                  </a:lnTo>
                  <a:lnTo>
                    <a:pt x="369011" y="39457"/>
                  </a:lnTo>
                  <a:lnTo>
                    <a:pt x="372225" y="39393"/>
                  </a:lnTo>
                  <a:lnTo>
                    <a:pt x="387730" y="10667"/>
                  </a:lnTo>
                  <a:lnTo>
                    <a:pt x="393271" y="10667"/>
                  </a:lnTo>
                  <a:lnTo>
                    <a:pt x="389636" y="7746"/>
                  </a:lnTo>
                  <a:close/>
                </a:path>
                <a:path w="436879" h="2774950">
                  <a:moveTo>
                    <a:pt x="387730" y="10667"/>
                  </a:moveTo>
                  <a:lnTo>
                    <a:pt x="372225" y="39393"/>
                  </a:lnTo>
                  <a:lnTo>
                    <a:pt x="404875" y="38734"/>
                  </a:lnTo>
                  <a:lnTo>
                    <a:pt x="387730" y="1066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168902" y="4205477"/>
              <a:ext cx="1839595" cy="647700"/>
            </a:xfrm>
            <a:custGeom>
              <a:avLst/>
              <a:gdLst/>
              <a:ahLst/>
              <a:cxnLst/>
              <a:rect l="l" t="t" r="r" b="b"/>
              <a:pathLst>
                <a:path w="1839595" h="647700">
                  <a:moveTo>
                    <a:pt x="1616964" y="430530"/>
                  </a:moveTo>
                  <a:lnTo>
                    <a:pt x="1616964" y="421767"/>
                  </a:lnTo>
                  <a:lnTo>
                    <a:pt x="1624202" y="414528"/>
                  </a:lnTo>
                  <a:lnTo>
                    <a:pt x="1632965" y="414528"/>
                  </a:lnTo>
                  <a:lnTo>
                    <a:pt x="1823465" y="414528"/>
                  </a:lnTo>
                  <a:lnTo>
                    <a:pt x="1832228" y="414528"/>
                  </a:lnTo>
                  <a:lnTo>
                    <a:pt x="1839468" y="421767"/>
                  </a:lnTo>
                  <a:lnTo>
                    <a:pt x="1839468" y="430530"/>
                  </a:lnTo>
                  <a:lnTo>
                    <a:pt x="1839468" y="631698"/>
                  </a:lnTo>
                  <a:lnTo>
                    <a:pt x="1839468" y="640461"/>
                  </a:lnTo>
                  <a:lnTo>
                    <a:pt x="1832228" y="647700"/>
                  </a:lnTo>
                  <a:lnTo>
                    <a:pt x="1823465" y="647700"/>
                  </a:lnTo>
                  <a:lnTo>
                    <a:pt x="1632965" y="647700"/>
                  </a:lnTo>
                  <a:lnTo>
                    <a:pt x="1624202" y="647700"/>
                  </a:lnTo>
                  <a:lnTo>
                    <a:pt x="1616964" y="640461"/>
                  </a:lnTo>
                  <a:lnTo>
                    <a:pt x="1616964" y="631698"/>
                  </a:lnTo>
                  <a:lnTo>
                    <a:pt x="1616964" y="430530"/>
                  </a:lnTo>
                  <a:close/>
                </a:path>
                <a:path w="1839595" h="647700">
                  <a:moveTo>
                    <a:pt x="1616964" y="16002"/>
                  </a:moveTo>
                  <a:lnTo>
                    <a:pt x="1616964" y="7239"/>
                  </a:lnTo>
                  <a:lnTo>
                    <a:pt x="1624202" y="0"/>
                  </a:lnTo>
                  <a:lnTo>
                    <a:pt x="1632965" y="0"/>
                  </a:lnTo>
                  <a:lnTo>
                    <a:pt x="1823465" y="0"/>
                  </a:lnTo>
                  <a:lnTo>
                    <a:pt x="1832228" y="0"/>
                  </a:lnTo>
                  <a:lnTo>
                    <a:pt x="1839468" y="7239"/>
                  </a:lnTo>
                  <a:lnTo>
                    <a:pt x="1839468" y="16002"/>
                  </a:lnTo>
                  <a:lnTo>
                    <a:pt x="1839468" y="218694"/>
                  </a:lnTo>
                  <a:lnTo>
                    <a:pt x="1839468" y="227457"/>
                  </a:lnTo>
                  <a:lnTo>
                    <a:pt x="1832228" y="234696"/>
                  </a:lnTo>
                  <a:lnTo>
                    <a:pt x="1823465" y="234696"/>
                  </a:lnTo>
                  <a:lnTo>
                    <a:pt x="1632965" y="234696"/>
                  </a:lnTo>
                  <a:lnTo>
                    <a:pt x="1624202" y="234696"/>
                  </a:lnTo>
                  <a:lnTo>
                    <a:pt x="1616964" y="227457"/>
                  </a:lnTo>
                  <a:lnTo>
                    <a:pt x="1616964" y="218694"/>
                  </a:lnTo>
                  <a:lnTo>
                    <a:pt x="1616964" y="16002"/>
                  </a:lnTo>
                  <a:close/>
                </a:path>
                <a:path w="1839595" h="647700">
                  <a:moveTo>
                    <a:pt x="0" y="430530"/>
                  </a:moveTo>
                  <a:lnTo>
                    <a:pt x="0" y="421767"/>
                  </a:lnTo>
                  <a:lnTo>
                    <a:pt x="7238" y="414528"/>
                  </a:lnTo>
                  <a:lnTo>
                    <a:pt x="16001" y="414528"/>
                  </a:lnTo>
                  <a:lnTo>
                    <a:pt x="206501" y="414528"/>
                  </a:lnTo>
                  <a:lnTo>
                    <a:pt x="215264" y="414528"/>
                  </a:lnTo>
                  <a:lnTo>
                    <a:pt x="222503" y="421767"/>
                  </a:lnTo>
                  <a:lnTo>
                    <a:pt x="222503" y="430530"/>
                  </a:lnTo>
                  <a:lnTo>
                    <a:pt x="222503" y="631698"/>
                  </a:lnTo>
                  <a:lnTo>
                    <a:pt x="222503" y="640461"/>
                  </a:lnTo>
                  <a:lnTo>
                    <a:pt x="215264" y="647700"/>
                  </a:lnTo>
                  <a:lnTo>
                    <a:pt x="206501" y="647700"/>
                  </a:lnTo>
                  <a:lnTo>
                    <a:pt x="16001" y="647700"/>
                  </a:lnTo>
                  <a:lnTo>
                    <a:pt x="7238" y="647700"/>
                  </a:lnTo>
                  <a:lnTo>
                    <a:pt x="0" y="640461"/>
                  </a:lnTo>
                  <a:lnTo>
                    <a:pt x="0" y="631698"/>
                  </a:lnTo>
                  <a:lnTo>
                    <a:pt x="0" y="43053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72711" y="4831067"/>
              <a:ext cx="419061" cy="106987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261103" y="4853051"/>
              <a:ext cx="208279" cy="820419"/>
            </a:xfrm>
            <a:custGeom>
              <a:avLst/>
              <a:gdLst/>
              <a:ahLst/>
              <a:cxnLst/>
              <a:rect l="l" t="t" r="r" b="b"/>
              <a:pathLst>
                <a:path w="208279" h="820420">
                  <a:moveTo>
                    <a:pt x="53095" y="649351"/>
                  </a:moveTo>
                  <a:lnTo>
                    <a:pt x="45974" y="651891"/>
                  </a:lnTo>
                  <a:lnTo>
                    <a:pt x="40314" y="656941"/>
                  </a:lnTo>
                  <a:lnTo>
                    <a:pt x="37179" y="663527"/>
                  </a:lnTo>
                  <a:lnTo>
                    <a:pt x="36758" y="670804"/>
                  </a:lnTo>
                  <a:lnTo>
                    <a:pt x="39243" y="677926"/>
                  </a:lnTo>
                  <a:lnTo>
                    <a:pt x="123444" y="819835"/>
                  </a:lnTo>
                  <a:lnTo>
                    <a:pt x="145020" y="782180"/>
                  </a:lnTo>
                  <a:lnTo>
                    <a:pt x="104140" y="782180"/>
                  </a:lnTo>
                  <a:lnTo>
                    <a:pt x="103256" y="744234"/>
                  </a:lnTo>
                  <a:lnTo>
                    <a:pt x="101929" y="708899"/>
                  </a:lnTo>
                  <a:lnTo>
                    <a:pt x="72009" y="658495"/>
                  </a:lnTo>
                  <a:lnTo>
                    <a:pt x="66958" y="652891"/>
                  </a:lnTo>
                  <a:lnTo>
                    <a:pt x="60372" y="649763"/>
                  </a:lnTo>
                  <a:lnTo>
                    <a:pt x="53095" y="649351"/>
                  </a:lnTo>
                  <a:close/>
                </a:path>
                <a:path w="208279" h="820420">
                  <a:moveTo>
                    <a:pt x="101929" y="708899"/>
                  </a:moveTo>
                  <a:lnTo>
                    <a:pt x="103256" y="744234"/>
                  </a:lnTo>
                  <a:lnTo>
                    <a:pt x="104140" y="782180"/>
                  </a:lnTo>
                  <a:lnTo>
                    <a:pt x="142240" y="781888"/>
                  </a:lnTo>
                  <a:lnTo>
                    <a:pt x="142240" y="780935"/>
                  </a:lnTo>
                  <a:lnTo>
                    <a:pt x="142045" y="772553"/>
                  </a:lnTo>
                  <a:lnTo>
                    <a:pt x="106680" y="772553"/>
                  </a:lnTo>
                  <a:lnTo>
                    <a:pt x="122905" y="744234"/>
                  </a:lnTo>
                  <a:lnTo>
                    <a:pt x="101929" y="708899"/>
                  </a:lnTo>
                  <a:close/>
                </a:path>
                <a:path w="208279" h="820420">
                  <a:moveTo>
                    <a:pt x="191307" y="648356"/>
                  </a:moveTo>
                  <a:lnTo>
                    <a:pt x="184007" y="648858"/>
                  </a:lnTo>
                  <a:lnTo>
                    <a:pt x="177444" y="652051"/>
                  </a:lnTo>
                  <a:lnTo>
                    <a:pt x="172466" y="657733"/>
                  </a:lnTo>
                  <a:lnTo>
                    <a:pt x="140289" y="713893"/>
                  </a:lnTo>
                  <a:lnTo>
                    <a:pt x="141350" y="742543"/>
                  </a:lnTo>
                  <a:lnTo>
                    <a:pt x="142240" y="780935"/>
                  </a:lnTo>
                  <a:lnTo>
                    <a:pt x="142240" y="781888"/>
                  </a:lnTo>
                  <a:lnTo>
                    <a:pt x="104140" y="782180"/>
                  </a:lnTo>
                  <a:lnTo>
                    <a:pt x="145020" y="782180"/>
                  </a:lnTo>
                  <a:lnTo>
                    <a:pt x="205486" y="676656"/>
                  </a:lnTo>
                  <a:lnTo>
                    <a:pt x="207877" y="669536"/>
                  </a:lnTo>
                  <a:lnTo>
                    <a:pt x="207375" y="662273"/>
                  </a:lnTo>
                  <a:lnTo>
                    <a:pt x="204182" y="655724"/>
                  </a:lnTo>
                  <a:lnTo>
                    <a:pt x="198500" y="650748"/>
                  </a:lnTo>
                  <a:lnTo>
                    <a:pt x="191307" y="648356"/>
                  </a:lnTo>
                  <a:close/>
                </a:path>
                <a:path w="208279" h="820420">
                  <a:moveTo>
                    <a:pt x="122905" y="744234"/>
                  </a:moveTo>
                  <a:lnTo>
                    <a:pt x="106680" y="772553"/>
                  </a:lnTo>
                  <a:lnTo>
                    <a:pt x="139573" y="772312"/>
                  </a:lnTo>
                  <a:lnTo>
                    <a:pt x="122905" y="744234"/>
                  </a:lnTo>
                  <a:close/>
                </a:path>
                <a:path w="208279" h="820420">
                  <a:moveTo>
                    <a:pt x="140289" y="713893"/>
                  </a:moveTo>
                  <a:lnTo>
                    <a:pt x="122905" y="744234"/>
                  </a:lnTo>
                  <a:lnTo>
                    <a:pt x="139573" y="772312"/>
                  </a:lnTo>
                  <a:lnTo>
                    <a:pt x="106680" y="772553"/>
                  </a:lnTo>
                  <a:lnTo>
                    <a:pt x="142045" y="772553"/>
                  </a:lnTo>
                  <a:lnTo>
                    <a:pt x="141350" y="742543"/>
                  </a:lnTo>
                  <a:lnTo>
                    <a:pt x="140289" y="713893"/>
                  </a:lnTo>
                  <a:close/>
                </a:path>
                <a:path w="208279" h="820420">
                  <a:moveTo>
                    <a:pt x="63961" y="427857"/>
                  </a:moveTo>
                  <a:lnTo>
                    <a:pt x="76454" y="468122"/>
                  </a:lnTo>
                  <a:lnTo>
                    <a:pt x="84582" y="513461"/>
                  </a:lnTo>
                  <a:lnTo>
                    <a:pt x="90043" y="555117"/>
                  </a:lnTo>
                  <a:lnTo>
                    <a:pt x="94869" y="601853"/>
                  </a:lnTo>
                  <a:lnTo>
                    <a:pt x="99961" y="670804"/>
                  </a:lnTo>
                  <a:lnTo>
                    <a:pt x="101929" y="708899"/>
                  </a:lnTo>
                  <a:lnTo>
                    <a:pt x="122905" y="744234"/>
                  </a:lnTo>
                  <a:lnTo>
                    <a:pt x="140289" y="713893"/>
                  </a:lnTo>
                  <a:lnTo>
                    <a:pt x="139954" y="704850"/>
                  </a:lnTo>
                  <a:lnTo>
                    <a:pt x="137922" y="668020"/>
                  </a:lnTo>
                  <a:lnTo>
                    <a:pt x="132842" y="598170"/>
                  </a:lnTo>
                  <a:lnTo>
                    <a:pt x="127888" y="550418"/>
                  </a:lnTo>
                  <a:lnTo>
                    <a:pt x="122174" y="507492"/>
                  </a:lnTo>
                  <a:lnTo>
                    <a:pt x="115697" y="470535"/>
                  </a:lnTo>
                  <a:lnTo>
                    <a:pt x="113537" y="459486"/>
                  </a:lnTo>
                  <a:lnTo>
                    <a:pt x="111125" y="449326"/>
                  </a:lnTo>
                  <a:lnTo>
                    <a:pt x="108712" y="440055"/>
                  </a:lnTo>
                  <a:lnTo>
                    <a:pt x="106172" y="431038"/>
                  </a:lnTo>
                  <a:lnTo>
                    <a:pt x="105516" y="429133"/>
                  </a:lnTo>
                  <a:lnTo>
                    <a:pt x="69469" y="429133"/>
                  </a:lnTo>
                  <a:lnTo>
                    <a:pt x="66929" y="428498"/>
                  </a:lnTo>
                  <a:lnTo>
                    <a:pt x="63961" y="427857"/>
                  </a:lnTo>
                  <a:close/>
                </a:path>
                <a:path w="208279" h="820420">
                  <a:moveTo>
                    <a:pt x="63260" y="426676"/>
                  </a:moveTo>
                  <a:lnTo>
                    <a:pt x="63961" y="427857"/>
                  </a:lnTo>
                  <a:lnTo>
                    <a:pt x="66929" y="428498"/>
                  </a:lnTo>
                  <a:lnTo>
                    <a:pt x="69469" y="429133"/>
                  </a:lnTo>
                  <a:lnTo>
                    <a:pt x="66519" y="427736"/>
                  </a:lnTo>
                  <a:lnTo>
                    <a:pt x="64135" y="427736"/>
                  </a:lnTo>
                  <a:lnTo>
                    <a:pt x="63260" y="426676"/>
                  </a:lnTo>
                  <a:close/>
                </a:path>
                <a:path w="208279" h="820420">
                  <a:moveTo>
                    <a:pt x="104073" y="424942"/>
                  </a:moveTo>
                  <a:lnTo>
                    <a:pt x="62230" y="424942"/>
                  </a:lnTo>
                  <a:lnTo>
                    <a:pt x="62965" y="426002"/>
                  </a:lnTo>
                  <a:lnTo>
                    <a:pt x="69469" y="429133"/>
                  </a:lnTo>
                  <a:lnTo>
                    <a:pt x="105516" y="429133"/>
                  </a:lnTo>
                  <a:lnTo>
                    <a:pt x="104073" y="424942"/>
                  </a:lnTo>
                  <a:close/>
                </a:path>
                <a:path w="208279" h="820420">
                  <a:moveTo>
                    <a:pt x="38100" y="0"/>
                  </a:moveTo>
                  <a:lnTo>
                    <a:pt x="0" y="254"/>
                  </a:lnTo>
                  <a:lnTo>
                    <a:pt x="254" y="38607"/>
                  </a:lnTo>
                  <a:lnTo>
                    <a:pt x="1143" y="77088"/>
                  </a:lnTo>
                  <a:lnTo>
                    <a:pt x="4445" y="151637"/>
                  </a:lnTo>
                  <a:lnTo>
                    <a:pt x="9651" y="221361"/>
                  </a:lnTo>
                  <a:lnTo>
                    <a:pt x="14605" y="269367"/>
                  </a:lnTo>
                  <a:lnTo>
                    <a:pt x="20320" y="312166"/>
                  </a:lnTo>
                  <a:lnTo>
                    <a:pt x="28829" y="359918"/>
                  </a:lnTo>
                  <a:lnTo>
                    <a:pt x="41401" y="402717"/>
                  </a:lnTo>
                  <a:lnTo>
                    <a:pt x="48133" y="415417"/>
                  </a:lnTo>
                  <a:lnTo>
                    <a:pt x="48768" y="416433"/>
                  </a:lnTo>
                  <a:lnTo>
                    <a:pt x="49530" y="417195"/>
                  </a:lnTo>
                  <a:lnTo>
                    <a:pt x="51943" y="420116"/>
                  </a:lnTo>
                  <a:lnTo>
                    <a:pt x="52832" y="421132"/>
                  </a:lnTo>
                  <a:lnTo>
                    <a:pt x="53848" y="422021"/>
                  </a:lnTo>
                  <a:lnTo>
                    <a:pt x="57276" y="424561"/>
                  </a:lnTo>
                  <a:lnTo>
                    <a:pt x="59436" y="426212"/>
                  </a:lnTo>
                  <a:lnTo>
                    <a:pt x="61849" y="427355"/>
                  </a:lnTo>
                  <a:lnTo>
                    <a:pt x="63961" y="427857"/>
                  </a:lnTo>
                  <a:lnTo>
                    <a:pt x="63260" y="426676"/>
                  </a:lnTo>
                  <a:lnTo>
                    <a:pt x="62863" y="426196"/>
                  </a:lnTo>
                  <a:lnTo>
                    <a:pt x="62230" y="425704"/>
                  </a:lnTo>
                  <a:lnTo>
                    <a:pt x="62456" y="425704"/>
                  </a:lnTo>
                  <a:lnTo>
                    <a:pt x="61722" y="424815"/>
                  </a:lnTo>
                  <a:lnTo>
                    <a:pt x="104029" y="424815"/>
                  </a:lnTo>
                  <a:lnTo>
                    <a:pt x="103505" y="423291"/>
                  </a:lnTo>
                  <a:lnTo>
                    <a:pt x="87630" y="397256"/>
                  </a:lnTo>
                  <a:lnTo>
                    <a:pt x="84884" y="395097"/>
                  </a:lnTo>
                  <a:lnTo>
                    <a:pt x="80772" y="395097"/>
                  </a:lnTo>
                  <a:lnTo>
                    <a:pt x="80638" y="394970"/>
                  </a:lnTo>
                  <a:lnTo>
                    <a:pt x="80263" y="394970"/>
                  </a:lnTo>
                  <a:lnTo>
                    <a:pt x="79453" y="393838"/>
                  </a:lnTo>
                  <a:lnTo>
                    <a:pt x="73025" y="390906"/>
                  </a:lnTo>
                  <a:lnTo>
                    <a:pt x="77886" y="390906"/>
                  </a:lnTo>
                  <a:lnTo>
                    <a:pt x="66167" y="352425"/>
                  </a:lnTo>
                  <a:lnTo>
                    <a:pt x="58038" y="306831"/>
                  </a:lnTo>
                  <a:lnTo>
                    <a:pt x="52450" y="265049"/>
                  </a:lnTo>
                  <a:lnTo>
                    <a:pt x="47625" y="218312"/>
                  </a:lnTo>
                  <a:lnTo>
                    <a:pt x="42545" y="149606"/>
                  </a:lnTo>
                  <a:lnTo>
                    <a:pt x="39243" y="76200"/>
                  </a:lnTo>
                  <a:lnTo>
                    <a:pt x="38354" y="38354"/>
                  </a:lnTo>
                  <a:lnTo>
                    <a:pt x="38100" y="0"/>
                  </a:lnTo>
                  <a:close/>
                </a:path>
                <a:path w="208279" h="820420">
                  <a:moveTo>
                    <a:pt x="63070" y="426357"/>
                  </a:moveTo>
                  <a:lnTo>
                    <a:pt x="63260" y="426676"/>
                  </a:lnTo>
                  <a:lnTo>
                    <a:pt x="64135" y="427736"/>
                  </a:lnTo>
                  <a:lnTo>
                    <a:pt x="63336" y="426564"/>
                  </a:lnTo>
                  <a:lnTo>
                    <a:pt x="63070" y="426357"/>
                  </a:lnTo>
                  <a:close/>
                </a:path>
                <a:path w="208279" h="820420">
                  <a:moveTo>
                    <a:pt x="63336" y="426564"/>
                  </a:moveTo>
                  <a:lnTo>
                    <a:pt x="64135" y="427736"/>
                  </a:lnTo>
                  <a:lnTo>
                    <a:pt x="66519" y="427736"/>
                  </a:lnTo>
                  <a:lnTo>
                    <a:pt x="65983" y="427482"/>
                  </a:lnTo>
                  <a:lnTo>
                    <a:pt x="64516" y="427482"/>
                  </a:lnTo>
                  <a:lnTo>
                    <a:pt x="63336" y="426564"/>
                  </a:lnTo>
                  <a:close/>
                </a:path>
                <a:path w="208279" h="820420">
                  <a:moveTo>
                    <a:pt x="62997" y="426067"/>
                  </a:moveTo>
                  <a:lnTo>
                    <a:pt x="63336" y="426564"/>
                  </a:lnTo>
                  <a:lnTo>
                    <a:pt x="64516" y="427482"/>
                  </a:lnTo>
                  <a:lnTo>
                    <a:pt x="63070" y="426102"/>
                  </a:lnTo>
                  <a:close/>
                </a:path>
                <a:path w="208279" h="820420">
                  <a:moveTo>
                    <a:pt x="63070" y="426102"/>
                  </a:moveTo>
                  <a:lnTo>
                    <a:pt x="64516" y="427482"/>
                  </a:lnTo>
                  <a:lnTo>
                    <a:pt x="65983" y="427482"/>
                  </a:lnTo>
                  <a:lnTo>
                    <a:pt x="63070" y="426102"/>
                  </a:lnTo>
                  <a:close/>
                </a:path>
                <a:path w="208279" h="820420">
                  <a:moveTo>
                    <a:pt x="62863" y="426196"/>
                  </a:moveTo>
                  <a:lnTo>
                    <a:pt x="63260" y="426676"/>
                  </a:lnTo>
                  <a:lnTo>
                    <a:pt x="63070" y="426357"/>
                  </a:lnTo>
                  <a:lnTo>
                    <a:pt x="62863" y="426196"/>
                  </a:lnTo>
                  <a:close/>
                </a:path>
                <a:path w="208279" h="820420">
                  <a:moveTo>
                    <a:pt x="62859" y="426002"/>
                  </a:moveTo>
                  <a:lnTo>
                    <a:pt x="63070" y="426357"/>
                  </a:lnTo>
                  <a:lnTo>
                    <a:pt x="63336" y="426564"/>
                  </a:lnTo>
                  <a:lnTo>
                    <a:pt x="62997" y="426067"/>
                  </a:lnTo>
                  <a:lnTo>
                    <a:pt x="62859" y="426002"/>
                  </a:lnTo>
                  <a:close/>
                </a:path>
                <a:path w="208279" h="820420">
                  <a:moveTo>
                    <a:pt x="62601" y="425880"/>
                  </a:moveTo>
                  <a:lnTo>
                    <a:pt x="62883" y="426212"/>
                  </a:lnTo>
                  <a:lnTo>
                    <a:pt x="63070" y="426357"/>
                  </a:lnTo>
                  <a:lnTo>
                    <a:pt x="62859" y="426002"/>
                  </a:lnTo>
                  <a:lnTo>
                    <a:pt x="62601" y="425880"/>
                  </a:lnTo>
                  <a:close/>
                </a:path>
                <a:path w="208279" h="820420">
                  <a:moveTo>
                    <a:pt x="62230" y="425704"/>
                  </a:moveTo>
                  <a:lnTo>
                    <a:pt x="62863" y="426196"/>
                  </a:lnTo>
                  <a:lnTo>
                    <a:pt x="62601" y="425880"/>
                  </a:lnTo>
                  <a:lnTo>
                    <a:pt x="62230" y="425704"/>
                  </a:lnTo>
                  <a:close/>
                </a:path>
                <a:path w="208279" h="820420">
                  <a:moveTo>
                    <a:pt x="62720" y="425768"/>
                  </a:moveTo>
                  <a:lnTo>
                    <a:pt x="62859" y="426002"/>
                  </a:lnTo>
                  <a:lnTo>
                    <a:pt x="62997" y="426067"/>
                  </a:lnTo>
                  <a:lnTo>
                    <a:pt x="62720" y="425768"/>
                  </a:lnTo>
                  <a:close/>
                </a:path>
                <a:path w="208279" h="820420">
                  <a:moveTo>
                    <a:pt x="61722" y="424815"/>
                  </a:moveTo>
                  <a:lnTo>
                    <a:pt x="62601" y="425880"/>
                  </a:lnTo>
                  <a:lnTo>
                    <a:pt x="62859" y="426002"/>
                  </a:lnTo>
                  <a:lnTo>
                    <a:pt x="62720" y="425768"/>
                  </a:lnTo>
                  <a:lnTo>
                    <a:pt x="61722" y="424815"/>
                  </a:lnTo>
                  <a:close/>
                </a:path>
                <a:path w="208279" h="820420">
                  <a:moveTo>
                    <a:pt x="62230" y="424942"/>
                  </a:moveTo>
                  <a:lnTo>
                    <a:pt x="62720" y="425768"/>
                  </a:lnTo>
                  <a:lnTo>
                    <a:pt x="62928" y="425967"/>
                  </a:lnTo>
                  <a:lnTo>
                    <a:pt x="62230" y="424942"/>
                  </a:lnTo>
                  <a:close/>
                </a:path>
                <a:path w="208279" h="820420">
                  <a:moveTo>
                    <a:pt x="62456" y="425704"/>
                  </a:moveTo>
                  <a:lnTo>
                    <a:pt x="62230" y="425704"/>
                  </a:lnTo>
                  <a:lnTo>
                    <a:pt x="62601" y="425880"/>
                  </a:lnTo>
                  <a:lnTo>
                    <a:pt x="62456" y="425704"/>
                  </a:lnTo>
                  <a:close/>
                </a:path>
                <a:path w="208279" h="820420">
                  <a:moveTo>
                    <a:pt x="104029" y="424815"/>
                  </a:moveTo>
                  <a:lnTo>
                    <a:pt x="61722" y="424815"/>
                  </a:lnTo>
                  <a:lnTo>
                    <a:pt x="62720" y="425768"/>
                  </a:lnTo>
                  <a:lnTo>
                    <a:pt x="62230" y="424942"/>
                  </a:lnTo>
                  <a:lnTo>
                    <a:pt x="104073" y="424942"/>
                  </a:lnTo>
                  <a:lnTo>
                    <a:pt x="104029" y="424815"/>
                  </a:lnTo>
                  <a:close/>
                </a:path>
                <a:path w="208279" h="820420">
                  <a:moveTo>
                    <a:pt x="79587" y="393899"/>
                  </a:moveTo>
                  <a:lnTo>
                    <a:pt x="79694" y="394068"/>
                  </a:lnTo>
                  <a:lnTo>
                    <a:pt x="80772" y="395097"/>
                  </a:lnTo>
                  <a:lnTo>
                    <a:pt x="79835" y="394012"/>
                  </a:lnTo>
                  <a:lnTo>
                    <a:pt x="79587" y="393899"/>
                  </a:lnTo>
                  <a:close/>
                </a:path>
                <a:path w="208279" h="820420">
                  <a:moveTo>
                    <a:pt x="79835" y="394012"/>
                  </a:moveTo>
                  <a:lnTo>
                    <a:pt x="80772" y="395097"/>
                  </a:lnTo>
                  <a:lnTo>
                    <a:pt x="84884" y="395097"/>
                  </a:lnTo>
                  <a:lnTo>
                    <a:pt x="83722" y="394208"/>
                  </a:lnTo>
                  <a:lnTo>
                    <a:pt x="80263" y="394208"/>
                  </a:lnTo>
                  <a:lnTo>
                    <a:pt x="79835" y="394012"/>
                  </a:lnTo>
                  <a:close/>
                </a:path>
                <a:path w="208279" h="820420">
                  <a:moveTo>
                    <a:pt x="79460" y="393845"/>
                  </a:moveTo>
                  <a:lnTo>
                    <a:pt x="80263" y="394970"/>
                  </a:lnTo>
                  <a:lnTo>
                    <a:pt x="79694" y="394068"/>
                  </a:lnTo>
                  <a:lnTo>
                    <a:pt x="79460" y="393845"/>
                  </a:lnTo>
                  <a:close/>
                </a:path>
                <a:path w="208279" h="820420">
                  <a:moveTo>
                    <a:pt x="79694" y="394068"/>
                  </a:moveTo>
                  <a:lnTo>
                    <a:pt x="80263" y="394970"/>
                  </a:lnTo>
                  <a:lnTo>
                    <a:pt x="80638" y="394970"/>
                  </a:lnTo>
                  <a:lnTo>
                    <a:pt x="79694" y="394068"/>
                  </a:lnTo>
                  <a:close/>
                </a:path>
                <a:path w="208279" h="820420">
                  <a:moveTo>
                    <a:pt x="79472" y="393592"/>
                  </a:moveTo>
                  <a:lnTo>
                    <a:pt x="79835" y="394012"/>
                  </a:lnTo>
                  <a:lnTo>
                    <a:pt x="80263" y="394208"/>
                  </a:lnTo>
                  <a:lnTo>
                    <a:pt x="79472" y="393592"/>
                  </a:lnTo>
                  <a:close/>
                </a:path>
                <a:path w="208279" h="820420">
                  <a:moveTo>
                    <a:pt x="78531" y="392154"/>
                  </a:moveTo>
                  <a:lnTo>
                    <a:pt x="78740" y="392557"/>
                  </a:lnTo>
                  <a:lnTo>
                    <a:pt x="79181" y="393255"/>
                  </a:lnTo>
                  <a:lnTo>
                    <a:pt x="79472" y="393592"/>
                  </a:lnTo>
                  <a:lnTo>
                    <a:pt x="80263" y="394208"/>
                  </a:lnTo>
                  <a:lnTo>
                    <a:pt x="83722" y="394208"/>
                  </a:lnTo>
                  <a:lnTo>
                    <a:pt x="83058" y="393700"/>
                  </a:lnTo>
                  <a:lnTo>
                    <a:pt x="80645" y="392557"/>
                  </a:lnTo>
                  <a:lnTo>
                    <a:pt x="78531" y="392154"/>
                  </a:lnTo>
                  <a:close/>
                </a:path>
                <a:path w="208279" h="820420">
                  <a:moveTo>
                    <a:pt x="79456" y="393839"/>
                  </a:moveTo>
                  <a:lnTo>
                    <a:pt x="79694" y="394068"/>
                  </a:lnTo>
                  <a:lnTo>
                    <a:pt x="79587" y="393899"/>
                  </a:lnTo>
                  <a:lnTo>
                    <a:pt x="79456" y="393839"/>
                  </a:lnTo>
                  <a:close/>
                </a:path>
                <a:path w="208279" h="820420">
                  <a:moveTo>
                    <a:pt x="79318" y="393472"/>
                  </a:moveTo>
                  <a:lnTo>
                    <a:pt x="79587" y="393899"/>
                  </a:lnTo>
                  <a:lnTo>
                    <a:pt x="79835" y="394012"/>
                  </a:lnTo>
                  <a:lnTo>
                    <a:pt x="79472" y="393592"/>
                  </a:lnTo>
                  <a:lnTo>
                    <a:pt x="79318" y="393472"/>
                  </a:lnTo>
                  <a:close/>
                </a:path>
                <a:path w="208279" h="820420">
                  <a:moveTo>
                    <a:pt x="79039" y="393255"/>
                  </a:moveTo>
                  <a:lnTo>
                    <a:pt x="79468" y="393845"/>
                  </a:lnTo>
                  <a:lnTo>
                    <a:pt x="79318" y="393472"/>
                  </a:lnTo>
                  <a:lnTo>
                    <a:pt x="79039" y="393255"/>
                  </a:lnTo>
                  <a:close/>
                </a:path>
                <a:path w="208279" h="820420">
                  <a:moveTo>
                    <a:pt x="77978" y="392430"/>
                  </a:moveTo>
                  <a:lnTo>
                    <a:pt x="79456" y="393839"/>
                  </a:lnTo>
                  <a:lnTo>
                    <a:pt x="79036" y="393253"/>
                  </a:lnTo>
                  <a:lnTo>
                    <a:pt x="77978" y="392430"/>
                  </a:lnTo>
                  <a:close/>
                </a:path>
                <a:path w="208279" h="820420">
                  <a:moveTo>
                    <a:pt x="73025" y="390906"/>
                  </a:moveTo>
                  <a:lnTo>
                    <a:pt x="79453" y="393838"/>
                  </a:lnTo>
                  <a:lnTo>
                    <a:pt x="77978" y="392430"/>
                  </a:lnTo>
                  <a:lnTo>
                    <a:pt x="78449" y="392430"/>
                  </a:lnTo>
                  <a:lnTo>
                    <a:pt x="78359" y="392303"/>
                  </a:lnTo>
                  <a:lnTo>
                    <a:pt x="78608" y="392303"/>
                  </a:lnTo>
                  <a:lnTo>
                    <a:pt x="78531" y="392154"/>
                  </a:lnTo>
                  <a:lnTo>
                    <a:pt x="77978" y="392049"/>
                  </a:lnTo>
                  <a:lnTo>
                    <a:pt x="75565" y="391414"/>
                  </a:lnTo>
                  <a:lnTo>
                    <a:pt x="73025" y="390906"/>
                  </a:lnTo>
                  <a:close/>
                </a:path>
                <a:path w="208279" h="820420">
                  <a:moveTo>
                    <a:pt x="79179" y="393253"/>
                  </a:moveTo>
                  <a:lnTo>
                    <a:pt x="79318" y="393472"/>
                  </a:lnTo>
                  <a:lnTo>
                    <a:pt x="79472" y="393592"/>
                  </a:lnTo>
                  <a:lnTo>
                    <a:pt x="79179" y="393253"/>
                  </a:lnTo>
                  <a:close/>
                </a:path>
                <a:path w="208279" h="820420">
                  <a:moveTo>
                    <a:pt x="78359" y="392303"/>
                  </a:moveTo>
                  <a:lnTo>
                    <a:pt x="79039" y="393255"/>
                  </a:lnTo>
                  <a:lnTo>
                    <a:pt x="79318" y="393472"/>
                  </a:lnTo>
                  <a:lnTo>
                    <a:pt x="79179" y="393253"/>
                  </a:lnTo>
                  <a:lnTo>
                    <a:pt x="78359" y="392303"/>
                  </a:lnTo>
                  <a:close/>
                </a:path>
                <a:path w="208279" h="820420">
                  <a:moveTo>
                    <a:pt x="78449" y="392430"/>
                  </a:moveTo>
                  <a:lnTo>
                    <a:pt x="77978" y="392430"/>
                  </a:lnTo>
                  <a:lnTo>
                    <a:pt x="79039" y="393255"/>
                  </a:lnTo>
                  <a:lnTo>
                    <a:pt x="78449" y="392430"/>
                  </a:lnTo>
                  <a:close/>
                </a:path>
                <a:path w="208279" h="820420">
                  <a:moveTo>
                    <a:pt x="78608" y="392303"/>
                  </a:moveTo>
                  <a:lnTo>
                    <a:pt x="78359" y="392303"/>
                  </a:lnTo>
                  <a:lnTo>
                    <a:pt x="79179" y="393253"/>
                  </a:lnTo>
                  <a:lnTo>
                    <a:pt x="78608" y="392303"/>
                  </a:lnTo>
                  <a:close/>
                </a:path>
                <a:path w="208279" h="820420">
                  <a:moveTo>
                    <a:pt x="77886" y="390906"/>
                  </a:moveTo>
                  <a:lnTo>
                    <a:pt x="73025" y="390906"/>
                  </a:lnTo>
                  <a:lnTo>
                    <a:pt x="75565" y="391414"/>
                  </a:lnTo>
                  <a:lnTo>
                    <a:pt x="77978" y="392049"/>
                  </a:lnTo>
                  <a:lnTo>
                    <a:pt x="78531" y="392154"/>
                  </a:lnTo>
                  <a:lnTo>
                    <a:pt x="77886" y="390906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71188" y="4280928"/>
              <a:ext cx="1653539" cy="1620011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080254" y="2535174"/>
              <a:ext cx="402590" cy="320040"/>
            </a:xfrm>
            <a:custGeom>
              <a:avLst/>
              <a:gdLst/>
              <a:ahLst/>
              <a:cxnLst/>
              <a:rect l="l" t="t" r="r" b="b"/>
              <a:pathLst>
                <a:path w="402589" h="320039">
                  <a:moveTo>
                    <a:pt x="0" y="23113"/>
                  </a:moveTo>
                  <a:lnTo>
                    <a:pt x="1807" y="14091"/>
                  </a:lnTo>
                  <a:lnTo>
                    <a:pt x="6746" y="6746"/>
                  </a:lnTo>
                  <a:lnTo>
                    <a:pt x="14091" y="1807"/>
                  </a:lnTo>
                  <a:lnTo>
                    <a:pt x="23113" y="0"/>
                  </a:lnTo>
                  <a:lnTo>
                    <a:pt x="379222" y="0"/>
                  </a:lnTo>
                  <a:lnTo>
                    <a:pt x="388244" y="1807"/>
                  </a:lnTo>
                  <a:lnTo>
                    <a:pt x="395589" y="6746"/>
                  </a:lnTo>
                  <a:lnTo>
                    <a:pt x="400528" y="14091"/>
                  </a:lnTo>
                  <a:lnTo>
                    <a:pt x="402336" y="23113"/>
                  </a:lnTo>
                  <a:lnTo>
                    <a:pt x="402336" y="296925"/>
                  </a:lnTo>
                  <a:lnTo>
                    <a:pt x="400528" y="305948"/>
                  </a:lnTo>
                  <a:lnTo>
                    <a:pt x="395589" y="313293"/>
                  </a:lnTo>
                  <a:lnTo>
                    <a:pt x="388244" y="318232"/>
                  </a:lnTo>
                  <a:lnTo>
                    <a:pt x="379222" y="320039"/>
                  </a:lnTo>
                  <a:lnTo>
                    <a:pt x="23113" y="320039"/>
                  </a:lnTo>
                  <a:lnTo>
                    <a:pt x="14091" y="318232"/>
                  </a:lnTo>
                  <a:lnTo>
                    <a:pt x="6746" y="313293"/>
                  </a:lnTo>
                  <a:lnTo>
                    <a:pt x="1807" y="305948"/>
                  </a:lnTo>
                  <a:lnTo>
                    <a:pt x="0" y="296925"/>
                  </a:lnTo>
                  <a:lnTo>
                    <a:pt x="0" y="2311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59479" y="2833116"/>
              <a:ext cx="1879092" cy="124815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599599" y="2854705"/>
              <a:ext cx="2186940" cy="2818765"/>
            </a:xfrm>
            <a:custGeom>
              <a:avLst/>
              <a:gdLst/>
              <a:ahLst/>
              <a:cxnLst/>
              <a:rect l="l" t="t" r="r" b="b"/>
              <a:pathLst>
                <a:path w="2186940" h="2818765">
                  <a:moveTo>
                    <a:pt x="1701507" y="1016"/>
                  </a:moveTo>
                  <a:lnTo>
                    <a:pt x="1663407" y="0"/>
                  </a:lnTo>
                  <a:lnTo>
                    <a:pt x="1663153" y="11811"/>
                  </a:lnTo>
                  <a:lnTo>
                    <a:pt x="1662391" y="22479"/>
                  </a:lnTo>
                  <a:lnTo>
                    <a:pt x="1653755" y="65913"/>
                  </a:lnTo>
                  <a:lnTo>
                    <a:pt x="1637118" y="109093"/>
                  </a:lnTo>
                  <a:lnTo>
                    <a:pt x="1612734" y="151638"/>
                  </a:lnTo>
                  <a:lnTo>
                    <a:pt x="1581111" y="193421"/>
                  </a:lnTo>
                  <a:lnTo>
                    <a:pt x="1542630" y="234188"/>
                  </a:lnTo>
                  <a:lnTo>
                    <a:pt x="1497926" y="273177"/>
                  </a:lnTo>
                  <a:lnTo>
                    <a:pt x="1447634" y="310007"/>
                  </a:lnTo>
                  <a:lnTo>
                    <a:pt x="1392262" y="344297"/>
                  </a:lnTo>
                  <a:lnTo>
                    <a:pt x="1332445" y="375539"/>
                  </a:lnTo>
                  <a:lnTo>
                    <a:pt x="1268818" y="403479"/>
                  </a:lnTo>
                  <a:lnTo>
                    <a:pt x="1201889" y="427609"/>
                  </a:lnTo>
                  <a:lnTo>
                    <a:pt x="1132293" y="447548"/>
                  </a:lnTo>
                  <a:lnTo>
                    <a:pt x="1060792" y="463169"/>
                  </a:lnTo>
                  <a:lnTo>
                    <a:pt x="987767" y="473710"/>
                  </a:lnTo>
                  <a:lnTo>
                    <a:pt x="913853" y="479298"/>
                  </a:lnTo>
                  <a:lnTo>
                    <a:pt x="876896" y="479933"/>
                  </a:lnTo>
                  <a:lnTo>
                    <a:pt x="839177" y="481203"/>
                  </a:lnTo>
                  <a:lnTo>
                    <a:pt x="801077" y="483235"/>
                  </a:lnTo>
                  <a:lnTo>
                    <a:pt x="762850" y="486791"/>
                  </a:lnTo>
                  <a:lnTo>
                    <a:pt x="725004" y="491744"/>
                  </a:lnTo>
                  <a:lnTo>
                    <a:pt x="687285" y="497967"/>
                  </a:lnTo>
                  <a:lnTo>
                    <a:pt x="613244" y="513969"/>
                  </a:lnTo>
                  <a:lnTo>
                    <a:pt x="541235" y="534797"/>
                  </a:lnTo>
                  <a:lnTo>
                    <a:pt x="472020" y="559943"/>
                  </a:lnTo>
                  <a:lnTo>
                    <a:pt x="405980" y="588899"/>
                  </a:lnTo>
                  <a:lnTo>
                    <a:pt x="343750" y="621411"/>
                  </a:lnTo>
                  <a:lnTo>
                    <a:pt x="285965" y="657225"/>
                  </a:lnTo>
                  <a:lnTo>
                    <a:pt x="233260" y="695833"/>
                  </a:lnTo>
                  <a:lnTo>
                    <a:pt x="185889" y="737108"/>
                  </a:lnTo>
                  <a:lnTo>
                    <a:pt x="144868" y="780669"/>
                  </a:lnTo>
                  <a:lnTo>
                    <a:pt x="110451" y="826135"/>
                  </a:lnTo>
                  <a:lnTo>
                    <a:pt x="83527" y="873379"/>
                  </a:lnTo>
                  <a:lnTo>
                    <a:pt x="70535" y="905268"/>
                  </a:lnTo>
                  <a:lnTo>
                    <a:pt x="36283" y="832993"/>
                  </a:lnTo>
                  <a:lnTo>
                    <a:pt x="31724" y="826922"/>
                  </a:lnTo>
                  <a:lnTo>
                    <a:pt x="25438" y="823188"/>
                  </a:lnTo>
                  <a:lnTo>
                    <a:pt x="18224" y="822071"/>
                  </a:lnTo>
                  <a:lnTo>
                    <a:pt x="10883" y="823849"/>
                  </a:lnTo>
                  <a:lnTo>
                    <a:pt x="4813" y="828408"/>
                  </a:lnTo>
                  <a:lnTo>
                    <a:pt x="1079" y="834694"/>
                  </a:lnTo>
                  <a:lnTo>
                    <a:pt x="0" y="841908"/>
                  </a:lnTo>
                  <a:lnTo>
                    <a:pt x="1866" y="849249"/>
                  </a:lnTo>
                  <a:lnTo>
                    <a:pt x="72478" y="998347"/>
                  </a:lnTo>
                  <a:lnTo>
                    <a:pt x="97066" y="963422"/>
                  </a:lnTo>
                  <a:lnTo>
                    <a:pt x="167474" y="863473"/>
                  </a:lnTo>
                  <a:lnTo>
                    <a:pt x="170522" y="856551"/>
                  </a:lnTo>
                  <a:lnTo>
                    <a:pt x="170662" y="849249"/>
                  </a:lnTo>
                  <a:lnTo>
                    <a:pt x="168059" y="842441"/>
                  </a:lnTo>
                  <a:lnTo>
                    <a:pt x="162902" y="836930"/>
                  </a:lnTo>
                  <a:lnTo>
                    <a:pt x="155943" y="833869"/>
                  </a:lnTo>
                  <a:lnTo>
                    <a:pt x="151701" y="833767"/>
                  </a:lnTo>
                  <a:lnTo>
                    <a:pt x="191604" y="785495"/>
                  </a:lnTo>
                  <a:lnTo>
                    <a:pt x="233260" y="745375"/>
                  </a:lnTo>
                  <a:lnTo>
                    <a:pt x="280885" y="707275"/>
                  </a:lnTo>
                  <a:lnTo>
                    <a:pt x="333717" y="671576"/>
                  </a:lnTo>
                  <a:lnTo>
                    <a:pt x="391375" y="638810"/>
                  </a:lnTo>
                  <a:lnTo>
                    <a:pt x="453351" y="608965"/>
                  </a:lnTo>
                  <a:lnTo>
                    <a:pt x="518629" y="582930"/>
                  </a:lnTo>
                  <a:lnTo>
                    <a:pt x="586955" y="560705"/>
                  </a:lnTo>
                  <a:lnTo>
                    <a:pt x="657567" y="542798"/>
                  </a:lnTo>
                  <a:lnTo>
                    <a:pt x="729830" y="529590"/>
                  </a:lnTo>
                  <a:lnTo>
                    <a:pt x="803236" y="521335"/>
                  </a:lnTo>
                  <a:lnTo>
                    <a:pt x="877531" y="518033"/>
                  </a:lnTo>
                  <a:lnTo>
                    <a:pt x="916012" y="517271"/>
                  </a:lnTo>
                  <a:lnTo>
                    <a:pt x="954493" y="515112"/>
                  </a:lnTo>
                  <a:lnTo>
                    <a:pt x="992593" y="511556"/>
                  </a:lnTo>
                  <a:lnTo>
                    <a:pt x="1030566" y="506730"/>
                  </a:lnTo>
                  <a:lnTo>
                    <a:pt x="1068285" y="500507"/>
                  </a:lnTo>
                  <a:lnTo>
                    <a:pt x="1142199" y="484378"/>
                  </a:lnTo>
                  <a:lnTo>
                    <a:pt x="1214208" y="463677"/>
                  </a:lnTo>
                  <a:lnTo>
                    <a:pt x="1283550" y="438658"/>
                  </a:lnTo>
                  <a:lnTo>
                    <a:pt x="1349590" y="409575"/>
                  </a:lnTo>
                  <a:lnTo>
                    <a:pt x="1411693" y="377063"/>
                  </a:lnTo>
                  <a:lnTo>
                    <a:pt x="1469478" y="341249"/>
                  </a:lnTo>
                  <a:lnTo>
                    <a:pt x="1522437" y="302387"/>
                  </a:lnTo>
                  <a:lnTo>
                    <a:pt x="1569554" y="260985"/>
                  </a:lnTo>
                  <a:lnTo>
                    <a:pt x="1610702" y="217297"/>
                  </a:lnTo>
                  <a:lnTo>
                    <a:pt x="1645246" y="171577"/>
                  </a:lnTo>
                  <a:lnTo>
                    <a:pt x="1672043" y="123952"/>
                  </a:lnTo>
                  <a:lnTo>
                    <a:pt x="1690712" y="74930"/>
                  </a:lnTo>
                  <a:lnTo>
                    <a:pt x="1700364" y="25273"/>
                  </a:lnTo>
                  <a:lnTo>
                    <a:pt x="1701253" y="12700"/>
                  </a:lnTo>
                  <a:lnTo>
                    <a:pt x="1701507" y="1016"/>
                  </a:lnTo>
                  <a:close/>
                </a:path>
                <a:path w="2186940" h="2818765">
                  <a:moveTo>
                    <a:pt x="2186775" y="1487170"/>
                  </a:moveTo>
                  <a:lnTo>
                    <a:pt x="2186140" y="1449070"/>
                  </a:lnTo>
                  <a:lnTo>
                    <a:pt x="2153374" y="1449578"/>
                  </a:lnTo>
                  <a:lnTo>
                    <a:pt x="2119846" y="1451102"/>
                  </a:lnTo>
                  <a:lnTo>
                    <a:pt x="2053297" y="1456944"/>
                  </a:lnTo>
                  <a:lnTo>
                    <a:pt x="1986876" y="1466596"/>
                  </a:lnTo>
                  <a:lnTo>
                    <a:pt x="1920963" y="1479804"/>
                  </a:lnTo>
                  <a:lnTo>
                    <a:pt x="1855558" y="1496568"/>
                  </a:lnTo>
                  <a:lnTo>
                    <a:pt x="1790788" y="1516761"/>
                  </a:lnTo>
                  <a:lnTo>
                    <a:pt x="1726907" y="1540129"/>
                  </a:lnTo>
                  <a:lnTo>
                    <a:pt x="1663915" y="1566672"/>
                  </a:lnTo>
                  <a:lnTo>
                    <a:pt x="1602066" y="1596136"/>
                  </a:lnTo>
                  <a:lnTo>
                    <a:pt x="1541487" y="1628521"/>
                  </a:lnTo>
                  <a:lnTo>
                    <a:pt x="1482051" y="1663827"/>
                  </a:lnTo>
                  <a:lnTo>
                    <a:pt x="1424012" y="1701546"/>
                  </a:lnTo>
                  <a:lnTo>
                    <a:pt x="1367751" y="1741678"/>
                  </a:lnTo>
                  <a:lnTo>
                    <a:pt x="1313014" y="1784477"/>
                  </a:lnTo>
                  <a:lnTo>
                    <a:pt x="1260436" y="1829054"/>
                  </a:lnTo>
                  <a:lnTo>
                    <a:pt x="1209509" y="1876044"/>
                  </a:lnTo>
                  <a:lnTo>
                    <a:pt x="1160614" y="1925066"/>
                  </a:lnTo>
                  <a:lnTo>
                    <a:pt x="1113878" y="1976120"/>
                  </a:lnTo>
                  <a:lnTo>
                    <a:pt x="1069555" y="2028825"/>
                  </a:lnTo>
                  <a:lnTo>
                    <a:pt x="1027772" y="2083054"/>
                  </a:lnTo>
                  <a:lnTo>
                    <a:pt x="988529" y="2138807"/>
                  </a:lnTo>
                  <a:lnTo>
                    <a:pt x="952080" y="2195957"/>
                  </a:lnTo>
                  <a:lnTo>
                    <a:pt x="918298" y="2254504"/>
                  </a:lnTo>
                  <a:lnTo>
                    <a:pt x="887691" y="2313940"/>
                  </a:lnTo>
                  <a:lnTo>
                    <a:pt x="860005" y="2374646"/>
                  </a:lnTo>
                  <a:lnTo>
                    <a:pt x="835621" y="2436241"/>
                  </a:lnTo>
                  <a:lnTo>
                    <a:pt x="814666" y="2498471"/>
                  </a:lnTo>
                  <a:lnTo>
                    <a:pt x="797140" y="2561590"/>
                  </a:lnTo>
                  <a:lnTo>
                    <a:pt x="783297" y="2625090"/>
                  </a:lnTo>
                  <a:lnTo>
                    <a:pt x="773264" y="2689098"/>
                  </a:lnTo>
                  <a:lnTo>
                    <a:pt x="770356" y="2715272"/>
                  </a:lnTo>
                  <a:lnTo>
                    <a:pt x="737196" y="2655570"/>
                  </a:lnTo>
                  <a:lnTo>
                    <a:pt x="732282" y="2649855"/>
                  </a:lnTo>
                  <a:lnTo>
                    <a:pt x="725766" y="2646553"/>
                  </a:lnTo>
                  <a:lnTo>
                    <a:pt x="718477" y="2645930"/>
                  </a:lnTo>
                  <a:lnTo>
                    <a:pt x="711288" y="2648204"/>
                  </a:lnTo>
                  <a:lnTo>
                    <a:pt x="705485" y="2653119"/>
                  </a:lnTo>
                  <a:lnTo>
                    <a:pt x="702170" y="2659634"/>
                  </a:lnTo>
                  <a:lnTo>
                    <a:pt x="701560" y="2666923"/>
                  </a:lnTo>
                  <a:lnTo>
                    <a:pt x="703922" y="2674112"/>
                  </a:lnTo>
                  <a:lnTo>
                    <a:pt x="784059" y="2818282"/>
                  </a:lnTo>
                  <a:lnTo>
                    <a:pt x="806615" y="2781401"/>
                  </a:lnTo>
                  <a:lnTo>
                    <a:pt x="870165" y="2677541"/>
                  </a:lnTo>
                  <a:lnTo>
                    <a:pt x="872718" y="2670416"/>
                  </a:lnTo>
                  <a:lnTo>
                    <a:pt x="872363" y="2663113"/>
                  </a:lnTo>
                  <a:lnTo>
                    <a:pt x="869315" y="2656459"/>
                  </a:lnTo>
                  <a:lnTo>
                    <a:pt x="863815" y="2651252"/>
                  </a:lnTo>
                  <a:lnTo>
                    <a:pt x="856691" y="2648699"/>
                  </a:lnTo>
                  <a:lnTo>
                    <a:pt x="849401" y="2649055"/>
                  </a:lnTo>
                  <a:lnTo>
                    <a:pt x="842772" y="2652103"/>
                  </a:lnTo>
                  <a:lnTo>
                    <a:pt x="837653" y="2657602"/>
                  </a:lnTo>
                  <a:lnTo>
                    <a:pt x="810183" y="2702509"/>
                  </a:lnTo>
                  <a:lnTo>
                    <a:pt x="811110" y="2694432"/>
                  </a:lnTo>
                  <a:lnTo>
                    <a:pt x="820635" y="2632710"/>
                  </a:lnTo>
                  <a:lnTo>
                    <a:pt x="834097" y="2571242"/>
                  </a:lnTo>
                  <a:lnTo>
                    <a:pt x="850861" y="2510155"/>
                  </a:lnTo>
                  <a:lnTo>
                    <a:pt x="871181" y="2449830"/>
                  </a:lnTo>
                  <a:lnTo>
                    <a:pt x="894803" y="2390013"/>
                  </a:lnTo>
                  <a:lnTo>
                    <a:pt x="921727" y="2331085"/>
                  </a:lnTo>
                  <a:lnTo>
                    <a:pt x="951572" y="2273046"/>
                  </a:lnTo>
                  <a:lnTo>
                    <a:pt x="984338" y="2216023"/>
                  </a:lnTo>
                  <a:lnTo>
                    <a:pt x="1019898" y="2160270"/>
                  </a:lnTo>
                  <a:lnTo>
                    <a:pt x="1058252" y="2105914"/>
                  </a:lnTo>
                  <a:lnTo>
                    <a:pt x="1099019" y="2052955"/>
                  </a:lnTo>
                  <a:lnTo>
                    <a:pt x="1142199" y="2001520"/>
                  </a:lnTo>
                  <a:lnTo>
                    <a:pt x="1187665" y="1951990"/>
                  </a:lnTo>
                  <a:lnTo>
                    <a:pt x="1235417" y="1904111"/>
                  </a:lnTo>
                  <a:lnTo>
                    <a:pt x="1285074" y="1858137"/>
                  </a:lnTo>
                  <a:lnTo>
                    <a:pt x="1336890" y="1814195"/>
                  </a:lnTo>
                  <a:lnTo>
                    <a:pt x="1390103" y="1772539"/>
                  </a:lnTo>
                  <a:lnTo>
                    <a:pt x="1445221" y="1733169"/>
                  </a:lnTo>
                  <a:lnTo>
                    <a:pt x="1501736" y="1696339"/>
                  </a:lnTo>
                  <a:lnTo>
                    <a:pt x="1559648" y="1662049"/>
                  </a:lnTo>
                  <a:lnTo>
                    <a:pt x="1618830" y="1630426"/>
                  </a:lnTo>
                  <a:lnTo>
                    <a:pt x="1679155" y="1601597"/>
                  </a:lnTo>
                  <a:lnTo>
                    <a:pt x="1740369" y="1575816"/>
                  </a:lnTo>
                  <a:lnTo>
                    <a:pt x="1802599" y="1552956"/>
                  </a:lnTo>
                  <a:lnTo>
                    <a:pt x="1865464" y="1533398"/>
                  </a:lnTo>
                  <a:lnTo>
                    <a:pt x="1928837" y="1517015"/>
                  </a:lnTo>
                  <a:lnTo>
                    <a:pt x="1992845" y="1504188"/>
                  </a:lnTo>
                  <a:lnTo>
                    <a:pt x="2057107" y="1494790"/>
                  </a:lnTo>
                  <a:lnTo>
                    <a:pt x="2121624" y="1489202"/>
                  </a:lnTo>
                  <a:lnTo>
                    <a:pt x="2153882" y="1487678"/>
                  </a:lnTo>
                  <a:lnTo>
                    <a:pt x="2186775" y="148717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71188" y="4831067"/>
              <a:ext cx="1783080" cy="1069873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315513" y="4852035"/>
              <a:ext cx="1600835" cy="821055"/>
            </a:xfrm>
            <a:custGeom>
              <a:avLst/>
              <a:gdLst/>
              <a:ahLst/>
              <a:cxnLst/>
              <a:rect l="l" t="t" r="r" b="b"/>
              <a:pathLst>
                <a:path w="1600835" h="821054">
                  <a:moveTo>
                    <a:pt x="18770" y="643181"/>
                  </a:moveTo>
                  <a:lnTo>
                    <a:pt x="11376" y="644778"/>
                  </a:lnTo>
                  <a:lnTo>
                    <a:pt x="5187" y="649172"/>
                  </a:lnTo>
                  <a:lnTo>
                    <a:pt x="1295" y="655351"/>
                  </a:lnTo>
                  <a:lnTo>
                    <a:pt x="0" y="662531"/>
                  </a:lnTo>
                  <a:lnTo>
                    <a:pt x="1597" y="669924"/>
                  </a:lnTo>
                  <a:lnTo>
                    <a:pt x="68272" y="820851"/>
                  </a:lnTo>
                  <a:lnTo>
                    <a:pt x="93170" y="787438"/>
                  </a:lnTo>
                  <a:lnTo>
                    <a:pt x="91005" y="787438"/>
                  </a:lnTo>
                  <a:lnTo>
                    <a:pt x="53667" y="780110"/>
                  </a:lnTo>
                  <a:lnTo>
                    <a:pt x="54302" y="777328"/>
                  </a:lnTo>
                  <a:lnTo>
                    <a:pt x="60144" y="756488"/>
                  </a:lnTo>
                  <a:lnTo>
                    <a:pt x="68145" y="735837"/>
                  </a:lnTo>
                  <a:lnTo>
                    <a:pt x="70419" y="731289"/>
                  </a:lnTo>
                  <a:lnTo>
                    <a:pt x="36522" y="654557"/>
                  </a:lnTo>
                  <a:lnTo>
                    <a:pt x="32129" y="648368"/>
                  </a:lnTo>
                  <a:lnTo>
                    <a:pt x="25949" y="644477"/>
                  </a:lnTo>
                  <a:lnTo>
                    <a:pt x="18770" y="643181"/>
                  </a:lnTo>
                  <a:close/>
                </a:path>
                <a:path w="1600835" h="821054">
                  <a:moveTo>
                    <a:pt x="70419" y="731289"/>
                  </a:moveTo>
                  <a:lnTo>
                    <a:pt x="68145" y="735837"/>
                  </a:lnTo>
                  <a:lnTo>
                    <a:pt x="60144" y="756488"/>
                  </a:lnTo>
                  <a:lnTo>
                    <a:pt x="54302" y="777328"/>
                  </a:lnTo>
                  <a:lnTo>
                    <a:pt x="53667" y="780110"/>
                  </a:lnTo>
                  <a:lnTo>
                    <a:pt x="91005" y="787438"/>
                  </a:lnTo>
                  <a:lnTo>
                    <a:pt x="94231" y="775588"/>
                  </a:lnTo>
                  <a:lnTo>
                    <a:pt x="89989" y="775588"/>
                  </a:lnTo>
                  <a:lnTo>
                    <a:pt x="57223" y="771905"/>
                  </a:lnTo>
                  <a:lnTo>
                    <a:pt x="76781" y="745691"/>
                  </a:lnTo>
                  <a:lnTo>
                    <a:pt x="70419" y="731289"/>
                  </a:lnTo>
                  <a:close/>
                </a:path>
                <a:path w="1600835" h="821054">
                  <a:moveTo>
                    <a:pt x="164965" y="664097"/>
                  </a:moveTo>
                  <a:lnTo>
                    <a:pt x="133550" y="700404"/>
                  </a:lnTo>
                  <a:lnTo>
                    <a:pt x="110944" y="735329"/>
                  </a:lnTo>
                  <a:lnTo>
                    <a:pt x="91005" y="787438"/>
                  </a:lnTo>
                  <a:lnTo>
                    <a:pt x="93170" y="787438"/>
                  </a:lnTo>
                  <a:lnTo>
                    <a:pt x="166824" y="688593"/>
                  </a:lnTo>
                  <a:lnTo>
                    <a:pt x="170086" y="681712"/>
                  </a:lnTo>
                  <a:lnTo>
                    <a:pt x="170443" y="674401"/>
                  </a:lnTo>
                  <a:lnTo>
                    <a:pt x="168038" y="667519"/>
                  </a:lnTo>
                  <a:lnTo>
                    <a:pt x="164965" y="664097"/>
                  </a:lnTo>
                  <a:close/>
                </a:path>
                <a:path w="1600835" h="821054">
                  <a:moveTo>
                    <a:pt x="76781" y="745691"/>
                  </a:moveTo>
                  <a:lnTo>
                    <a:pt x="57223" y="771905"/>
                  </a:lnTo>
                  <a:lnTo>
                    <a:pt x="89989" y="775588"/>
                  </a:lnTo>
                  <a:lnTo>
                    <a:pt x="76781" y="745691"/>
                  </a:lnTo>
                  <a:close/>
                </a:path>
                <a:path w="1600835" h="821054">
                  <a:moveTo>
                    <a:pt x="148822" y="658320"/>
                  </a:moveTo>
                  <a:lnTo>
                    <a:pt x="141940" y="660763"/>
                  </a:lnTo>
                  <a:lnTo>
                    <a:pt x="136344" y="665860"/>
                  </a:lnTo>
                  <a:lnTo>
                    <a:pt x="76781" y="745691"/>
                  </a:lnTo>
                  <a:lnTo>
                    <a:pt x="89989" y="775588"/>
                  </a:lnTo>
                  <a:lnTo>
                    <a:pt x="94231" y="775588"/>
                  </a:lnTo>
                  <a:lnTo>
                    <a:pt x="95704" y="770178"/>
                  </a:lnTo>
                  <a:lnTo>
                    <a:pt x="102308" y="752767"/>
                  </a:lnTo>
                  <a:lnTo>
                    <a:pt x="121231" y="717803"/>
                  </a:lnTo>
                  <a:lnTo>
                    <a:pt x="147393" y="683132"/>
                  </a:lnTo>
                  <a:lnTo>
                    <a:pt x="164965" y="664097"/>
                  </a:lnTo>
                  <a:lnTo>
                    <a:pt x="163014" y="661923"/>
                  </a:lnTo>
                  <a:lnTo>
                    <a:pt x="156132" y="658663"/>
                  </a:lnTo>
                  <a:lnTo>
                    <a:pt x="148822" y="658320"/>
                  </a:lnTo>
                  <a:close/>
                </a:path>
                <a:path w="1600835" h="821054">
                  <a:moveTo>
                    <a:pt x="1562808" y="0"/>
                  </a:moveTo>
                  <a:lnTo>
                    <a:pt x="1553791" y="53466"/>
                  </a:lnTo>
                  <a:lnTo>
                    <a:pt x="1528010" y="105282"/>
                  </a:lnTo>
                  <a:lnTo>
                    <a:pt x="1501975" y="139700"/>
                  </a:lnTo>
                  <a:lnTo>
                    <a:pt x="1469209" y="173481"/>
                  </a:lnTo>
                  <a:lnTo>
                    <a:pt x="1430220" y="205994"/>
                  </a:lnTo>
                  <a:lnTo>
                    <a:pt x="1385516" y="237108"/>
                  </a:lnTo>
                  <a:lnTo>
                    <a:pt x="1335859" y="266445"/>
                  </a:lnTo>
                  <a:lnTo>
                    <a:pt x="1281757" y="293369"/>
                  </a:lnTo>
                  <a:lnTo>
                    <a:pt x="1223591" y="317753"/>
                  </a:lnTo>
                  <a:lnTo>
                    <a:pt x="1162250" y="339089"/>
                  </a:lnTo>
                  <a:lnTo>
                    <a:pt x="1097988" y="357377"/>
                  </a:lnTo>
                  <a:lnTo>
                    <a:pt x="1031567" y="372109"/>
                  </a:lnTo>
                  <a:lnTo>
                    <a:pt x="963495" y="382904"/>
                  </a:lnTo>
                  <a:lnTo>
                    <a:pt x="894407" y="389635"/>
                  </a:lnTo>
                  <a:lnTo>
                    <a:pt x="789251" y="392556"/>
                  </a:lnTo>
                  <a:lnTo>
                    <a:pt x="753183" y="394334"/>
                  </a:lnTo>
                  <a:lnTo>
                    <a:pt x="681682" y="401319"/>
                  </a:lnTo>
                  <a:lnTo>
                    <a:pt x="611451" y="412495"/>
                  </a:lnTo>
                  <a:lnTo>
                    <a:pt x="542744" y="427735"/>
                  </a:lnTo>
                  <a:lnTo>
                    <a:pt x="476323" y="446531"/>
                  </a:lnTo>
                  <a:lnTo>
                    <a:pt x="412823" y="468756"/>
                  </a:lnTo>
                  <a:lnTo>
                    <a:pt x="352498" y="494029"/>
                  </a:lnTo>
                  <a:lnTo>
                    <a:pt x="295983" y="522096"/>
                  </a:lnTo>
                  <a:lnTo>
                    <a:pt x="243913" y="552830"/>
                  </a:lnTo>
                  <a:lnTo>
                    <a:pt x="196796" y="585596"/>
                  </a:lnTo>
                  <a:lnTo>
                    <a:pt x="155013" y="620648"/>
                  </a:lnTo>
                  <a:lnTo>
                    <a:pt x="119326" y="657478"/>
                  </a:lnTo>
                  <a:lnTo>
                    <a:pt x="90116" y="695832"/>
                  </a:lnTo>
                  <a:lnTo>
                    <a:pt x="70419" y="731289"/>
                  </a:lnTo>
                  <a:lnTo>
                    <a:pt x="76781" y="745691"/>
                  </a:lnTo>
                  <a:lnTo>
                    <a:pt x="136344" y="665860"/>
                  </a:lnTo>
                  <a:lnTo>
                    <a:pt x="141940" y="660763"/>
                  </a:lnTo>
                  <a:lnTo>
                    <a:pt x="148822" y="658320"/>
                  </a:lnTo>
                  <a:lnTo>
                    <a:pt x="170916" y="658320"/>
                  </a:lnTo>
                  <a:lnTo>
                    <a:pt x="180344" y="649172"/>
                  </a:lnTo>
                  <a:lnTo>
                    <a:pt x="219148" y="616457"/>
                  </a:lnTo>
                  <a:lnTo>
                    <a:pt x="263852" y="585215"/>
                  </a:lnTo>
                  <a:lnTo>
                    <a:pt x="313509" y="555878"/>
                  </a:lnTo>
                  <a:lnTo>
                    <a:pt x="367738" y="528954"/>
                  </a:lnTo>
                  <a:lnTo>
                    <a:pt x="425904" y="504570"/>
                  </a:lnTo>
                  <a:lnTo>
                    <a:pt x="487372" y="483107"/>
                  </a:lnTo>
                  <a:lnTo>
                    <a:pt x="551634" y="464819"/>
                  </a:lnTo>
                  <a:lnTo>
                    <a:pt x="618055" y="450087"/>
                  </a:lnTo>
                  <a:lnTo>
                    <a:pt x="686000" y="439165"/>
                  </a:lnTo>
                  <a:lnTo>
                    <a:pt x="755088" y="432434"/>
                  </a:lnTo>
                  <a:lnTo>
                    <a:pt x="861387" y="429513"/>
                  </a:lnTo>
                  <a:lnTo>
                    <a:pt x="897455" y="427608"/>
                  </a:lnTo>
                  <a:lnTo>
                    <a:pt x="968829" y="420623"/>
                  </a:lnTo>
                  <a:lnTo>
                    <a:pt x="1039187" y="409320"/>
                  </a:lnTo>
                  <a:lnTo>
                    <a:pt x="1107767" y="394207"/>
                  </a:lnTo>
                  <a:lnTo>
                    <a:pt x="1174188" y="375284"/>
                  </a:lnTo>
                  <a:lnTo>
                    <a:pt x="1237815" y="353059"/>
                  </a:lnTo>
                  <a:lnTo>
                    <a:pt x="1298140" y="327659"/>
                  </a:lnTo>
                  <a:lnTo>
                    <a:pt x="1354655" y="299592"/>
                  </a:lnTo>
                  <a:lnTo>
                    <a:pt x="1406725" y="268858"/>
                  </a:lnTo>
                  <a:lnTo>
                    <a:pt x="1453969" y="235838"/>
                  </a:lnTo>
                  <a:lnTo>
                    <a:pt x="1495752" y="200659"/>
                  </a:lnTo>
                  <a:lnTo>
                    <a:pt x="1531566" y="163575"/>
                  </a:lnTo>
                  <a:lnTo>
                    <a:pt x="1560776" y="124840"/>
                  </a:lnTo>
                  <a:lnTo>
                    <a:pt x="1582620" y="84454"/>
                  </a:lnTo>
                  <a:lnTo>
                    <a:pt x="1596209" y="42671"/>
                  </a:lnTo>
                  <a:lnTo>
                    <a:pt x="1600781" y="2285"/>
                  </a:lnTo>
                  <a:lnTo>
                    <a:pt x="1562808" y="0"/>
                  </a:lnTo>
                  <a:close/>
                </a:path>
                <a:path w="1600835" h="821054">
                  <a:moveTo>
                    <a:pt x="170916" y="658320"/>
                  </a:moveTo>
                  <a:lnTo>
                    <a:pt x="148822" y="658320"/>
                  </a:lnTo>
                  <a:lnTo>
                    <a:pt x="156132" y="658663"/>
                  </a:lnTo>
                  <a:lnTo>
                    <a:pt x="163014" y="661923"/>
                  </a:lnTo>
                  <a:lnTo>
                    <a:pt x="164965" y="664097"/>
                  </a:lnTo>
                  <a:lnTo>
                    <a:pt x="170916" y="65832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715005" y="5673089"/>
              <a:ext cx="3339465" cy="277495"/>
            </a:xfrm>
            <a:custGeom>
              <a:avLst/>
              <a:gdLst/>
              <a:ahLst/>
              <a:cxnLst/>
              <a:rect l="l" t="t" r="r" b="b"/>
              <a:pathLst>
                <a:path w="3339465" h="277495">
                  <a:moveTo>
                    <a:pt x="0" y="19989"/>
                  </a:moveTo>
                  <a:lnTo>
                    <a:pt x="1561" y="12210"/>
                  </a:lnTo>
                  <a:lnTo>
                    <a:pt x="5826" y="5856"/>
                  </a:lnTo>
                  <a:lnTo>
                    <a:pt x="12162" y="1571"/>
                  </a:lnTo>
                  <a:lnTo>
                    <a:pt x="19938" y="0"/>
                  </a:lnTo>
                  <a:lnTo>
                    <a:pt x="3319145" y="0"/>
                  </a:lnTo>
                  <a:lnTo>
                    <a:pt x="3326921" y="1571"/>
                  </a:lnTo>
                  <a:lnTo>
                    <a:pt x="3333257" y="5856"/>
                  </a:lnTo>
                  <a:lnTo>
                    <a:pt x="3337522" y="12210"/>
                  </a:lnTo>
                  <a:lnTo>
                    <a:pt x="3339083" y="19989"/>
                  </a:lnTo>
                  <a:lnTo>
                    <a:pt x="3339083" y="257378"/>
                  </a:lnTo>
                  <a:lnTo>
                    <a:pt x="3337522" y="265157"/>
                  </a:lnTo>
                  <a:lnTo>
                    <a:pt x="3333257" y="271511"/>
                  </a:lnTo>
                  <a:lnTo>
                    <a:pt x="3326921" y="275796"/>
                  </a:lnTo>
                  <a:lnTo>
                    <a:pt x="3319145" y="277368"/>
                  </a:lnTo>
                  <a:lnTo>
                    <a:pt x="19938" y="277368"/>
                  </a:lnTo>
                  <a:lnTo>
                    <a:pt x="12162" y="275796"/>
                  </a:lnTo>
                  <a:lnTo>
                    <a:pt x="5826" y="271511"/>
                  </a:lnTo>
                  <a:lnTo>
                    <a:pt x="1561" y="265157"/>
                  </a:lnTo>
                  <a:lnTo>
                    <a:pt x="0" y="257378"/>
                  </a:lnTo>
                  <a:lnTo>
                    <a:pt x="0" y="1998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25880" y="2601023"/>
            <a:ext cx="5618480" cy="2864485"/>
            <a:chOff x="1325880" y="2601023"/>
            <a:chExt cx="5618480" cy="28644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74648" y="2610611"/>
              <a:ext cx="5559552" cy="282702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69949" y="2605785"/>
              <a:ext cx="5569585" cy="2836545"/>
            </a:xfrm>
            <a:custGeom>
              <a:avLst/>
              <a:gdLst/>
              <a:ahLst/>
              <a:cxnLst/>
              <a:rect l="l" t="t" r="r" b="b"/>
              <a:pathLst>
                <a:path w="5569584" h="2836545">
                  <a:moveTo>
                    <a:pt x="0" y="2836545"/>
                  </a:moveTo>
                  <a:lnTo>
                    <a:pt x="5569077" y="2836545"/>
                  </a:lnTo>
                  <a:lnTo>
                    <a:pt x="5569077" y="0"/>
                  </a:lnTo>
                  <a:lnTo>
                    <a:pt x="0" y="0"/>
                  </a:lnTo>
                  <a:lnTo>
                    <a:pt x="0" y="2836545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63952" y="3543312"/>
              <a:ext cx="1706879" cy="97534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54808" y="3895331"/>
              <a:ext cx="1659636" cy="65228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711196" y="3570604"/>
              <a:ext cx="1617345" cy="885825"/>
            </a:xfrm>
            <a:custGeom>
              <a:avLst/>
              <a:gdLst/>
              <a:ahLst/>
              <a:cxnLst/>
              <a:rect l="l" t="t" r="r" b="b"/>
              <a:pathLst>
                <a:path w="1617345" h="885825">
                  <a:moveTo>
                    <a:pt x="1526032" y="339979"/>
                  </a:moveTo>
                  <a:lnTo>
                    <a:pt x="90931" y="339979"/>
                  </a:lnTo>
                  <a:lnTo>
                    <a:pt x="55560" y="347132"/>
                  </a:lnTo>
                  <a:lnTo>
                    <a:pt x="26654" y="366633"/>
                  </a:lnTo>
                  <a:lnTo>
                    <a:pt x="7153" y="395539"/>
                  </a:lnTo>
                  <a:lnTo>
                    <a:pt x="0" y="430911"/>
                  </a:lnTo>
                  <a:lnTo>
                    <a:pt x="0" y="794639"/>
                  </a:lnTo>
                  <a:lnTo>
                    <a:pt x="7153" y="830010"/>
                  </a:lnTo>
                  <a:lnTo>
                    <a:pt x="26654" y="858916"/>
                  </a:lnTo>
                  <a:lnTo>
                    <a:pt x="55560" y="878417"/>
                  </a:lnTo>
                  <a:lnTo>
                    <a:pt x="90931" y="885571"/>
                  </a:lnTo>
                  <a:lnTo>
                    <a:pt x="1526032" y="885571"/>
                  </a:lnTo>
                  <a:lnTo>
                    <a:pt x="1561403" y="878417"/>
                  </a:lnTo>
                  <a:lnTo>
                    <a:pt x="1590309" y="858916"/>
                  </a:lnTo>
                  <a:lnTo>
                    <a:pt x="1609810" y="830010"/>
                  </a:lnTo>
                  <a:lnTo>
                    <a:pt x="1616964" y="794639"/>
                  </a:lnTo>
                  <a:lnTo>
                    <a:pt x="1616964" y="430911"/>
                  </a:lnTo>
                  <a:lnTo>
                    <a:pt x="1609810" y="395539"/>
                  </a:lnTo>
                  <a:lnTo>
                    <a:pt x="1590309" y="366633"/>
                  </a:lnTo>
                  <a:lnTo>
                    <a:pt x="1561403" y="347132"/>
                  </a:lnTo>
                  <a:lnTo>
                    <a:pt x="1526032" y="339979"/>
                  </a:lnTo>
                  <a:close/>
                </a:path>
                <a:path w="1617345" h="885825">
                  <a:moveTo>
                    <a:pt x="390525" y="0"/>
                  </a:moveTo>
                  <a:lnTo>
                    <a:pt x="269494" y="339979"/>
                  </a:lnTo>
                  <a:lnTo>
                    <a:pt x="673734" y="339979"/>
                  </a:lnTo>
                  <a:lnTo>
                    <a:pt x="390525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11196" y="3570604"/>
              <a:ext cx="1617345" cy="885825"/>
            </a:xfrm>
            <a:custGeom>
              <a:avLst/>
              <a:gdLst/>
              <a:ahLst/>
              <a:cxnLst/>
              <a:rect l="l" t="t" r="r" b="b"/>
              <a:pathLst>
                <a:path w="1617345" h="885825">
                  <a:moveTo>
                    <a:pt x="0" y="430911"/>
                  </a:moveTo>
                  <a:lnTo>
                    <a:pt x="7153" y="395539"/>
                  </a:lnTo>
                  <a:lnTo>
                    <a:pt x="26654" y="366633"/>
                  </a:lnTo>
                  <a:lnTo>
                    <a:pt x="55560" y="347132"/>
                  </a:lnTo>
                  <a:lnTo>
                    <a:pt x="90931" y="339979"/>
                  </a:lnTo>
                  <a:lnTo>
                    <a:pt x="269494" y="339979"/>
                  </a:lnTo>
                  <a:lnTo>
                    <a:pt x="390525" y="0"/>
                  </a:lnTo>
                  <a:lnTo>
                    <a:pt x="673734" y="339979"/>
                  </a:lnTo>
                  <a:lnTo>
                    <a:pt x="1526032" y="339979"/>
                  </a:lnTo>
                  <a:lnTo>
                    <a:pt x="1561403" y="347132"/>
                  </a:lnTo>
                  <a:lnTo>
                    <a:pt x="1590309" y="366633"/>
                  </a:lnTo>
                  <a:lnTo>
                    <a:pt x="1609810" y="395539"/>
                  </a:lnTo>
                  <a:lnTo>
                    <a:pt x="1616964" y="430911"/>
                  </a:lnTo>
                  <a:lnTo>
                    <a:pt x="1616964" y="567309"/>
                  </a:lnTo>
                  <a:lnTo>
                    <a:pt x="1616964" y="794639"/>
                  </a:lnTo>
                  <a:lnTo>
                    <a:pt x="1609810" y="830010"/>
                  </a:lnTo>
                  <a:lnTo>
                    <a:pt x="1590309" y="858916"/>
                  </a:lnTo>
                  <a:lnTo>
                    <a:pt x="1561403" y="878417"/>
                  </a:lnTo>
                  <a:lnTo>
                    <a:pt x="1526032" y="885571"/>
                  </a:lnTo>
                  <a:lnTo>
                    <a:pt x="673734" y="885571"/>
                  </a:lnTo>
                  <a:lnTo>
                    <a:pt x="269494" y="885571"/>
                  </a:lnTo>
                  <a:lnTo>
                    <a:pt x="90931" y="885571"/>
                  </a:lnTo>
                  <a:lnTo>
                    <a:pt x="55560" y="878417"/>
                  </a:lnTo>
                  <a:lnTo>
                    <a:pt x="26654" y="858916"/>
                  </a:lnTo>
                  <a:lnTo>
                    <a:pt x="7153" y="830010"/>
                  </a:lnTo>
                  <a:lnTo>
                    <a:pt x="0" y="794639"/>
                  </a:lnTo>
                  <a:lnTo>
                    <a:pt x="0" y="567309"/>
                  </a:lnTo>
                  <a:lnTo>
                    <a:pt x="0" y="430911"/>
                  </a:lnTo>
                  <a:close/>
                </a:path>
              </a:pathLst>
            </a:custGeom>
            <a:ln w="9524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44930" y="2637281"/>
              <a:ext cx="2854960" cy="2809240"/>
            </a:xfrm>
            <a:custGeom>
              <a:avLst/>
              <a:gdLst/>
              <a:ahLst/>
              <a:cxnLst/>
              <a:rect l="l" t="t" r="r" b="b"/>
              <a:pathLst>
                <a:path w="2854960" h="2809240">
                  <a:moveTo>
                    <a:pt x="320039" y="15620"/>
                  </a:moveTo>
                  <a:lnTo>
                    <a:pt x="320039" y="6984"/>
                  </a:lnTo>
                  <a:lnTo>
                    <a:pt x="327025" y="0"/>
                  </a:lnTo>
                  <a:lnTo>
                    <a:pt x="335661" y="0"/>
                  </a:lnTo>
                  <a:lnTo>
                    <a:pt x="1599819" y="0"/>
                  </a:lnTo>
                  <a:lnTo>
                    <a:pt x="1608455" y="0"/>
                  </a:lnTo>
                  <a:lnTo>
                    <a:pt x="1615439" y="6984"/>
                  </a:lnTo>
                  <a:lnTo>
                    <a:pt x="1615439" y="15620"/>
                  </a:lnTo>
                  <a:lnTo>
                    <a:pt x="1615439" y="200787"/>
                  </a:lnTo>
                  <a:lnTo>
                    <a:pt x="1615439" y="209422"/>
                  </a:lnTo>
                  <a:lnTo>
                    <a:pt x="1608455" y="216407"/>
                  </a:lnTo>
                  <a:lnTo>
                    <a:pt x="1599819" y="216407"/>
                  </a:lnTo>
                  <a:lnTo>
                    <a:pt x="335661" y="216407"/>
                  </a:lnTo>
                  <a:lnTo>
                    <a:pt x="327025" y="216407"/>
                  </a:lnTo>
                  <a:lnTo>
                    <a:pt x="320039" y="209422"/>
                  </a:lnTo>
                  <a:lnTo>
                    <a:pt x="320039" y="200787"/>
                  </a:lnTo>
                  <a:lnTo>
                    <a:pt x="320039" y="15620"/>
                  </a:lnTo>
                  <a:close/>
                </a:path>
                <a:path w="2854960" h="2809240">
                  <a:moveTo>
                    <a:pt x="7619" y="330200"/>
                  </a:moveTo>
                  <a:lnTo>
                    <a:pt x="11166" y="312580"/>
                  </a:lnTo>
                  <a:lnTo>
                    <a:pt x="20843" y="298211"/>
                  </a:lnTo>
                  <a:lnTo>
                    <a:pt x="35212" y="288534"/>
                  </a:lnTo>
                  <a:lnTo>
                    <a:pt x="52831" y="284988"/>
                  </a:lnTo>
                  <a:lnTo>
                    <a:pt x="2809240" y="284988"/>
                  </a:lnTo>
                  <a:lnTo>
                    <a:pt x="2826859" y="288534"/>
                  </a:lnTo>
                  <a:lnTo>
                    <a:pt x="2841228" y="298211"/>
                  </a:lnTo>
                  <a:lnTo>
                    <a:pt x="2850905" y="312580"/>
                  </a:lnTo>
                  <a:lnTo>
                    <a:pt x="2854452" y="330200"/>
                  </a:lnTo>
                  <a:lnTo>
                    <a:pt x="2854452" y="867663"/>
                  </a:lnTo>
                  <a:lnTo>
                    <a:pt x="2850905" y="885283"/>
                  </a:lnTo>
                  <a:lnTo>
                    <a:pt x="2841228" y="899652"/>
                  </a:lnTo>
                  <a:lnTo>
                    <a:pt x="2826859" y="909329"/>
                  </a:lnTo>
                  <a:lnTo>
                    <a:pt x="2809240" y="912876"/>
                  </a:lnTo>
                  <a:lnTo>
                    <a:pt x="52831" y="912876"/>
                  </a:lnTo>
                  <a:lnTo>
                    <a:pt x="35212" y="909329"/>
                  </a:lnTo>
                  <a:lnTo>
                    <a:pt x="20843" y="899652"/>
                  </a:lnTo>
                  <a:lnTo>
                    <a:pt x="11166" y="885283"/>
                  </a:lnTo>
                  <a:lnTo>
                    <a:pt x="7619" y="867663"/>
                  </a:lnTo>
                  <a:lnTo>
                    <a:pt x="7619" y="330200"/>
                  </a:lnTo>
                  <a:close/>
                </a:path>
                <a:path w="2854960" h="2809240">
                  <a:moveTo>
                    <a:pt x="0" y="2226055"/>
                  </a:moveTo>
                  <a:lnTo>
                    <a:pt x="3546" y="2208436"/>
                  </a:lnTo>
                  <a:lnTo>
                    <a:pt x="13223" y="2194067"/>
                  </a:lnTo>
                  <a:lnTo>
                    <a:pt x="27592" y="2184390"/>
                  </a:lnTo>
                  <a:lnTo>
                    <a:pt x="45211" y="2180843"/>
                  </a:lnTo>
                  <a:lnTo>
                    <a:pt x="2800096" y="2180843"/>
                  </a:lnTo>
                  <a:lnTo>
                    <a:pt x="2817715" y="2184390"/>
                  </a:lnTo>
                  <a:lnTo>
                    <a:pt x="2832084" y="2194067"/>
                  </a:lnTo>
                  <a:lnTo>
                    <a:pt x="2841761" y="2208436"/>
                  </a:lnTo>
                  <a:lnTo>
                    <a:pt x="2845308" y="2226055"/>
                  </a:lnTo>
                  <a:lnTo>
                    <a:pt x="2845308" y="2763519"/>
                  </a:lnTo>
                  <a:lnTo>
                    <a:pt x="2841761" y="2781139"/>
                  </a:lnTo>
                  <a:lnTo>
                    <a:pt x="2832084" y="2795508"/>
                  </a:lnTo>
                  <a:lnTo>
                    <a:pt x="2817715" y="2805185"/>
                  </a:lnTo>
                  <a:lnTo>
                    <a:pt x="2800096" y="2808731"/>
                  </a:lnTo>
                  <a:lnTo>
                    <a:pt x="45211" y="2808731"/>
                  </a:lnTo>
                  <a:lnTo>
                    <a:pt x="27592" y="2805185"/>
                  </a:lnTo>
                  <a:lnTo>
                    <a:pt x="13223" y="2795508"/>
                  </a:lnTo>
                  <a:lnTo>
                    <a:pt x="3546" y="2781139"/>
                  </a:lnTo>
                  <a:lnTo>
                    <a:pt x="0" y="2763519"/>
                  </a:lnTo>
                  <a:lnTo>
                    <a:pt x="0" y="222605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63952" y="3883164"/>
              <a:ext cx="1706879" cy="98449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54808" y="3895331"/>
              <a:ext cx="1659636" cy="65228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711196" y="3910583"/>
              <a:ext cx="1617345" cy="894080"/>
            </a:xfrm>
            <a:custGeom>
              <a:avLst/>
              <a:gdLst/>
              <a:ahLst/>
              <a:cxnLst/>
              <a:rect l="l" t="t" r="r" b="b"/>
              <a:pathLst>
                <a:path w="1617345" h="894079">
                  <a:moveTo>
                    <a:pt x="673734" y="545592"/>
                  </a:moveTo>
                  <a:lnTo>
                    <a:pt x="269494" y="545592"/>
                  </a:lnTo>
                  <a:lnTo>
                    <a:pt x="406527" y="893572"/>
                  </a:lnTo>
                  <a:lnTo>
                    <a:pt x="673734" y="545592"/>
                  </a:lnTo>
                  <a:close/>
                </a:path>
                <a:path w="1617345" h="894079">
                  <a:moveTo>
                    <a:pt x="1526032" y="0"/>
                  </a:moveTo>
                  <a:lnTo>
                    <a:pt x="90931" y="0"/>
                  </a:lnTo>
                  <a:lnTo>
                    <a:pt x="55560" y="7153"/>
                  </a:lnTo>
                  <a:lnTo>
                    <a:pt x="26654" y="26654"/>
                  </a:lnTo>
                  <a:lnTo>
                    <a:pt x="7153" y="55560"/>
                  </a:lnTo>
                  <a:lnTo>
                    <a:pt x="0" y="90932"/>
                  </a:lnTo>
                  <a:lnTo>
                    <a:pt x="0" y="454660"/>
                  </a:lnTo>
                  <a:lnTo>
                    <a:pt x="7153" y="490031"/>
                  </a:lnTo>
                  <a:lnTo>
                    <a:pt x="26654" y="518937"/>
                  </a:lnTo>
                  <a:lnTo>
                    <a:pt x="55560" y="538438"/>
                  </a:lnTo>
                  <a:lnTo>
                    <a:pt x="90931" y="545592"/>
                  </a:lnTo>
                  <a:lnTo>
                    <a:pt x="1526032" y="545592"/>
                  </a:lnTo>
                  <a:lnTo>
                    <a:pt x="1561403" y="538438"/>
                  </a:lnTo>
                  <a:lnTo>
                    <a:pt x="1590309" y="518937"/>
                  </a:lnTo>
                  <a:lnTo>
                    <a:pt x="1609810" y="490031"/>
                  </a:lnTo>
                  <a:lnTo>
                    <a:pt x="1616964" y="454660"/>
                  </a:lnTo>
                  <a:lnTo>
                    <a:pt x="1616964" y="90932"/>
                  </a:lnTo>
                  <a:lnTo>
                    <a:pt x="1609810" y="55560"/>
                  </a:lnTo>
                  <a:lnTo>
                    <a:pt x="1590309" y="26654"/>
                  </a:lnTo>
                  <a:lnTo>
                    <a:pt x="1561403" y="7153"/>
                  </a:lnTo>
                  <a:lnTo>
                    <a:pt x="1526032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711196" y="3910583"/>
              <a:ext cx="1617345" cy="894080"/>
            </a:xfrm>
            <a:custGeom>
              <a:avLst/>
              <a:gdLst/>
              <a:ahLst/>
              <a:cxnLst/>
              <a:rect l="l" t="t" r="r" b="b"/>
              <a:pathLst>
                <a:path w="1617345" h="894079">
                  <a:moveTo>
                    <a:pt x="0" y="90932"/>
                  </a:moveTo>
                  <a:lnTo>
                    <a:pt x="7153" y="55560"/>
                  </a:lnTo>
                  <a:lnTo>
                    <a:pt x="26654" y="26654"/>
                  </a:lnTo>
                  <a:lnTo>
                    <a:pt x="55560" y="7153"/>
                  </a:lnTo>
                  <a:lnTo>
                    <a:pt x="90931" y="0"/>
                  </a:lnTo>
                  <a:lnTo>
                    <a:pt x="269494" y="0"/>
                  </a:lnTo>
                  <a:lnTo>
                    <a:pt x="673734" y="0"/>
                  </a:lnTo>
                  <a:lnTo>
                    <a:pt x="1526032" y="0"/>
                  </a:lnTo>
                  <a:lnTo>
                    <a:pt x="1561403" y="7153"/>
                  </a:lnTo>
                  <a:lnTo>
                    <a:pt x="1590309" y="26654"/>
                  </a:lnTo>
                  <a:lnTo>
                    <a:pt x="1609810" y="55560"/>
                  </a:lnTo>
                  <a:lnTo>
                    <a:pt x="1616964" y="90932"/>
                  </a:lnTo>
                  <a:lnTo>
                    <a:pt x="1616964" y="318262"/>
                  </a:lnTo>
                  <a:lnTo>
                    <a:pt x="1616964" y="454660"/>
                  </a:lnTo>
                  <a:lnTo>
                    <a:pt x="1609810" y="490031"/>
                  </a:lnTo>
                  <a:lnTo>
                    <a:pt x="1590309" y="518937"/>
                  </a:lnTo>
                  <a:lnTo>
                    <a:pt x="1561403" y="538438"/>
                  </a:lnTo>
                  <a:lnTo>
                    <a:pt x="1526032" y="545592"/>
                  </a:lnTo>
                  <a:lnTo>
                    <a:pt x="673734" y="545592"/>
                  </a:lnTo>
                  <a:lnTo>
                    <a:pt x="406527" y="893572"/>
                  </a:lnTo>
                  <a:lnTo>
                    <a:pt x="269494" y="545592"/>
                  </a:lnTo>
                  <a:lnTo>
                    <a:pt x="90931" y="545592"/>
                  </a:lnTo>
                  <a:lnTo>
                    <a:pt x="55560" y="538438"/>
                  </a:lnTo>
                  <a:lnTo>
                    <a:pt x="26654" y="518937"/>
                  </a:lnTo>
                  <a:lnTo>
                    <a:pt x="7153" y="490031"/>
                  </a:lnTo>
                  <a:lnTo>
                    <a:pt x="0" y="454660"/>
                  </a:lnTo>
                  <a:lnTo>
                    <a:pt x="0" y="318262"/>
                  </a:lnTo>
                  <a:lnTo>
                    <a:pt x="0" y="90932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61619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[เสริม] ดาวน์โหลดด้วยตนเอง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0395" y="934338"/>
            <a:ext cx="9884867" cy="8803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วิธีดาวน์โหลดเอกสารที่ไม่ได้ดาวน์โหลดจำนวนมาก</a:t>
            </a:r>
            <a:endParaRPr sz="2000" dirty="0">
              <a:latin typeface="Microsoft YaHei"/>
              <a:cs typeface="Microsoft YaHei"/>
            </a:endParaRPr>
          </a:p>
          <a:p>
            <a:pPr marL="354330" indent="-270510">
              <a:lnSpc>
                <a:spcPct val="100000"/>
              </a:lnSpc>
              <a:spcBef>
                <a:spcPts val="1040"/>
              </a:spcBef>
              <a:buChar char="•"/>
              <a:tabLst>
                <a:tab pos="354965" algn="l"/>
              </a:tabLst>
            </a:pPr>
            <a:r>
              <a:rPr lang="th-TH" altLang="ja-JP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รายการเอกสารในไลบรารีทั่วไปจะแสดงเป็น ''ดาวน์โหลดแล้ว'' หรือ ''ไม่ได้ดาวน์โหลด''  (จะไม่แสดงหากผู้ใช้ที่เข้าสู่ระบบไม่มีสิทธิ์ในการดูไลบรารี)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354330" indent="-270510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lang="th-TH" altLang="ja-JP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เอกสาร "ไม่ได้ดาวน์โหลด" สามารถดาวน์โหลดทีละรายการหรือเป็นกลุ่มได้ </a:t>
            </a:r>
            <a:endParaRPr lang="ja-JP" altLang="en-US" sz="1400" dirty="0">
              <a:latin typeface="Microsoft JhengHei"/>
              <a:cs typeface="Microsoft JhengHe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761233" y="3924680"/>
            <a:ext cx="1452245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สถานะ "ไม่ได้ดาวน์โหลด" ไม่ถูกดาวน์โหลดไปยัง </a:t>
            </a:r>
            <a:r>
              <a:rPr lang="en-US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iPad </a:t>
            </a: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เอง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833116" y="2124075"/>
            <a:ext cx="8051800" cy="4257675"/>
            <a:chOff x="2833116" y="2124075"/>
            <a:chExt cx="8051800" cy="4257675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22748" y="2133600"/>
              <a:ext cx="5652515" cy="423824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217922" y="2128837"/>
              <a:ext cx="5662295" cy="4248150"/>
            </a:xfrm>
            <a:custGeom>
              <a:avLst/>
              <a:gdLst/>
              <a:ahLst/>
              <a:cxnLst/>
              <a:rect l="l" t="t" r="r" b="b"/>
              <a:pathLst>
                <a:path w="5662295" h="4248150">
                  <a:moveTo>
                    <a:pt x="0" y="4247769"/>
                  </a:moveTo>
                  <a:lnTo>
                    <a:pt x="5662041" y="4247769"/>
                  </a:lnTo>
                  <a:lnTo>
                    <a:pt x="5662041" y="0"/>
                  </a:lnTo>
                  <a:lnTo>
                    <a:pt x="0" y="0"/>
                  </a:lnTo>
                  <a:lnTo>
                    <a:pt x="0" y="4247769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33116" y="2130564"/>
              <a:ext cx="2602992" cy="61873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75432" y="2167064"/>
              <a:ext cx="2257044" cy="347535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2880106" y="2157984"/>
              <a:ext cx="2513330" cy="528320"/>
            </a:xfrm>
            <a:custGeom>
              <a:avLst/>
              <a:gdLst/>
              <a:ahLst/>
              <a:cxnLst/>
              <a:rect l="l" t="t" r="r" b="b"/>
              <a:pathLst>
                <a:path w="2513329" h="528319">
                  <a:moveTo>
                    <a:pt x="1201166" y="289560"/>
                  </a:moveTo>
                  <a:lnTo>
                    <a:pt x="638809" y="289560"/>
                  </a:lnTo>
                  <a:lnTo>
                    <a:pt x="0" y="528192"/>
                  </a:lnTo>
                  <a:lnTo>
                    <a:pt x="1201166" y="289560"/>
                  </a:lnTo>
                  <a:close/>
                </a:path>
                <a:path w="2513329" h="528319">
                  <a:moveTo>
                    <a:pt x="2465070" y="0"/>
                  </a:moveTo>
                  <a:lnTo>
                    <a:pt x="312166" y="0"/>
                  </a:lnTo>
                  <a:lnTo>
                    <a:pt x="293373" y="3790"/>
                  </a:lnTo>
                  <a:lnTo>
                    <a:pt x="278034" y="14128"/>
                  </a:lnTo>
                  <a:lnTo>
                    <a:pt x="267696" y="29467"/>
                  </a:lnTo>
                  <a:lnTo>
                    <a:pt x="263906" y="48260"/>
                  </a:lnTo>
                  <a:lnTo>
                    <a:pt x="263906" y="241300"/>
                  </a:lnTo>
                  <a:lnTo>
                    <a:pt x="267696" y="260092"/>
                  </a:lnTo>
                  <a:lnTo>
                    <a:pt x="278034" y="275431"/>
                  </a:lnTo>
                  <a:lnTo>
                    <a:pt x="293373" y="285769"/>
                  </a:lnTo>
                  <a:lnTo>
                    <a:pt x="312166" y="289560"/>
                  </a:lnTo>
                  <a:lnTo>
                    <a:pt x="2465070" y="289560"/>
                  </a:lnTo>
                  <a:lnTo>
                    <a:pt x="2483862" y="285769"/>
                  </a:lnTo>
                  <a:lnTo>
                    <a:pt x="2499201" y="275431"/>
                  </a:lnTo>
                  <a:lnTo>
                    <a:pt x="2509539" y="260092"/>
                  </a:lnTo>
                  <a:lnTo>
                    <a:pt x="2513330" y="241300"/>
                  </a:lnTo>
                  <a:lnTo>
                    <a:pt x="2513330" y="48260"/>
                  </a:lnTo>
                  <a:lnTo>
                    <a:pt x="2509539" y="29467"/>
                  </a:lnTo>
                  <a:lnTo>
                    <a:pt x="2499201" y="14128"/>
                  </a:lnTo>
                  <a:lnTo>
                    <a:pt x="2483862" y="3790"/>
                  </a:lnTo>
                  <a:lnTo>
                    <a:pt x="2465070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880106" y="2157984"/>
              <a:ext cx="2513330" cy="528320"/>
            </a:xfrm>
            <a:custGeom>
              <a:avLst/>
              <a:gdLst/>
              <a:ahLst/>
              <a:cxnLst/>
              <a:rect l="l" t="t" r="r" b="b"/>
              <a:pathLst>
                <a:path w="2513329" h="528319">
                  <a:moveTo>
                    <a:pt x="263906" y="48260"/>
                  </a:moveTo>
                  <a:lnTo>
                    <a:pt x="267696" y="29467"/>
                  </a:lnTo>
                  <a:lnTo>
                    <a:pt x="278034" y="14128"/>
                  </a:lnTo>
                  <a:lnTo>
                    <a:pt x="293373" y="3790"/>
                  </a:lnTo>
                  <a:lnTo>
                    <a:pt x="312166" y="0"/>
                  </a:lnTo>
                  <a:lnTo>
                    <a:pt x="638809" y="0"/>
                  </a:lnTo>
                  <a:lnTo>
                    <a:pt x="1201166" y="0"/>
                  </a:lnTo>
                  <a:lnTo>
                    <a:pt x="2465070" y="0"/>
                  </a:lnTo>
                  <a:lnTo>
                    <a:pt x="2483862" y="3790"/>
                  </a:lnTo>
                  <a:lnTo>
                    <a:pt x="2499201" y="14128"/>
                  </a:lnTo>
                  <a:lnTo>
                    <a:pt x="2509539" y="29467"/>
                  </a:lnTo>
                  <a:lnTo>
                    <a:pt x="2513330" y="48260"/>
                  </a:lnTo>
                  <a:lnTo>
                    <a:pt x="2513330" y="168910"/>
                  </a:lnTo>
                  <a:lnTo>
                    <a:pt x="2513330" y="241300"/>
                  </a:lnTo>
                  <a:lnTo>
                    <a:pt x="2509539" y="260092"/>
                  </a:lnTo>
                  <a:lnTo>
                    <a:pt x="2499201" y="275431"/>
                  </a:lnTo>
                  <a:lnTo>
                    <a:pt x="2483862" y="285769"/>
                  </a:lnTo>
                  <a:lnTo>
                    <a:pt x="2465070" y="289560"/>
                  </a:lnTo>
                  <a:lnTo>
                    <a:pt x="1201166" y="289560"/>
                  </a:lnTo>
                  <a:lnTo>
                    <a:pt x="0" y="528192"/>
                  </a:lnTo>
                  <a:lnTo>
                    <a:pt x="638809" y="289560"/>
                  </a:lnTo>
                  <a:lnTo>
                    <a:pt x="312166" y="289560"/>
                  </a:lnTo>
                  <a:lnTo>
                    <a:pt x="293373" y="285769"/>
                  </a:lnTo>
                  <a:lnTo>
                    <a:pt x="278034" y="275431"/>
                  </a:lnTo>
                  <a:lnTo>
                    <a:pt x="267696" y="260092"/>
                  </a:lnTo>
                  <a:lnTo>
                    <a:pt x="263906" y="241300"/>
                  </a:lnTo>
                  <a:lnTo>
                    <a:pt x="263906" y="168910"/>
                  </a:lnTo>
                  <a:lnTo>
                    <a:pt x="263906" y="48260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181604" y="2195829"/>
            <a:ext cx="2197862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แตะ "ดาวน์โหลดจำนวนมากด้วยตนเอง"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918460" y="2703563"/>
            <a:ext cx="6605270" cy="3150235"/>
            <a:chOff x="2918460" y="2703563"/>
            <a:chExt cx="6605270" cy="3150235"/>
          </a:xfrm>
        </p:grpSpPr>
        <p:sp>
          <p:nvSpPr>
            <p:cNvPr id="26" name="object 26"/>
            <p:cNvSpPr/>
            <p:nvPr/>
          </p:nvSpPr>
          <p:spPr>
            <a:xfrm>
              <a:off x="6665213" y="3111245"/>
              <a:ext cx="1736089" cy="2723515"/>
            </a:xfrm>
            <a:custGeom>
              <a:avLst/>
              <a:gdLst/>
              <a:ahLst/>
              <a:cxnLst/>
              <a:rect l="l" t="t" r="r" b="b"/>
              <a:pathLst>
                <a:path w="1736090" h="2723515">
                  <a:moveTo>
                    <a:pt x="0" y="21716"/>
                  </a:moveTo>
                  <a:lnTo>
                    <a:pt x="1714" y="13287"/>
                  </a:lnTo>
                  <a:lnTo>
                    <a:pt x="6381" y="6381"/>
                  </a:lnTo>
                  <a:lnTo>
                    <a:pt x="13287" y="1714"/>
                  </a:lnTo>
                  <a:lnTo>
                    <a:pt x="21716" y="0"/>
                  </a:lnTo>
                  <a:lnTo>
                    <a:pt x="280034" y="0"/>
                  </a:lnTo>
                  <a:lnTo>
                    <a:pt x="288464" y="1714"/>
                  </a:lnTo>
                  <a:lnTo>
                    <a:pt x="295370" y="6381"/>
                  </a:lnTo>
                  <a:lnTo>
                    <a:pt x="300037" y="13287"/>
                  </a:lnTo>
                  <a:lnTo>
                    <a:pt x="301751" y="21716"/>
                  </a:lnTo>
                  <a:lnTo>
                    <a:pt x="301751" y="469011"/>
                  </a:lnTo>
                  <a:lnTo>
                    <a:pt x="300037" y="477440"/>
                  </a:lnTo>
                  <a:lnTo>
                    <a:pt x="295370" y="484346"/>
                  </a:lnTo>
                  <a:lnTo>
                    <a:pt x="288464" y="489013"/>
                  </a:lnTo>
                  <a:lnTo>
                    <a:pt x="280034" y="490727"/>
                  </a:lnTo>
                  <a:lnTo>
                    <a:pt x="21716" y="490727"/>
                  </a:lnTo>
                  <a:lnTo>
                    <a:pt x="13287" y="489013"/>
                  </a:lnTo>
                  <a:lnTo>
                    <a:pt x="6381" y="484346"/>
                  </a:lnTo>
                  <a:lnTo>
                    <a:pt x="1714" y="477440"/>
                  </a:lnTo>
                  <a:lnTo>
                    <a:pt x="0" y="469011"/>
                  </a:lnTo>
                  <a:lnTo>
                    <a:pt x="0" y="21716"/>
                  </a:lnTo>
                  <a:close/>
                </a:path>
                <a:path w="1736090" h="2723515">
                  <a:moveTo>
                    <a:pt x="1007363" y="2485796"/>
                  </a:moveTo>
                  <a:lnTo>
                    <a:pt x="1008812" y="2478618"/>
                  </a:lnTo>
                  <a:lnTo>
                    <a:pt x="1012761" y="2472756"/>
                  </a:lnTo>
                  <a:lnTo>
                    <a:pt x="1018615" y="2468804"/>
                  </a:lnTo>
                  <a:lnTo>
                    <a:pt x="1025778" y="2467355"/>
                  </a:lnTo>
                  <a:lnTo>
                    <a:pt x="1717420" y="2467355"/>
                  </a:lnTo>
                  <a:lnTo>
                    <a:pt x="1724584" y="2468804"/>
                  </a:lnTo>
                  <a:lnTo>
                    <a:pt x="1730438" y="2472756"/>
                  </a:lnTo>
                  <a:lnTo>
                    <a:pt x="1734387" y="2478618"/>
                  </a:lnTo>
                  <a:lnTo>
                    <a:pt x="1735835" y="2485796"/>
                  </a:lnTo>
                  <a:lnTo>
                    <a:pt x="1735835" y="2704934"/>
                  </a:lnTo>
                  <a:lnTo>
                    <a:pt x="1734387" y="2712120"/>
                  </a:lnTo>
                  <a:lnTo>
                    <a:pt x="1730438" y="2717985"/>
                  </a:lnTo>
                  <a:lnTo>
                    <a:pt x="1724584" y="2721938"/>
                  </a:lnTo>
                  <a:lnTo>
                    <a:pt x="1717420" y="2723388"/>
                  </a:lnTo>
                  <a:lnTo>
                    <a:pt x="1025778" y="2723388"/>
                  </a:lnTo>
                  <a:lnTo>
                    <a:pt x="1018615" y="2721938"/>
                  </a:lnTo>
                  <a:lnTo>
                    <a:pt x="1012761" y="2717985"/>
                  </a:lnTo>
                  <a:lnTo>
                    <a:pt x="1008812" y="2712120"/>
                  </a:lnTo>
                  <a:lnTo>
                    <a:pt x="1007363" y="2704934"/>
                  </a:lnTo>
                  <a:lnTo>
                    <a:pt x="1007363" y="248579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918460" y="2703563"/>
              <a:ext cx="3954780" cy="88088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960243" y="2726435"/>
              <a:ext cx="3705225" cy="714375"/>
            </a:xfrm>
            <a:custGeom>
              <a:avLst/>
              <a:gdLst/>
              <a:ahLst/>
              <a:cxnLst/>
              <a:rect l="l" t="t" r="r" b="b"/>
              <a:pathLst>
                <a:path w="3705225" h="714375">
                  <a:moveTo>
                    <a:pt x="3596512" y="648058"/>
                  </a:moveTo>
                  <a:lnTo>
                    <a:pt x="3542791" y="678688"/>
                  </a:lnTo>
                  <a:lnTo>
                    <a:pt x="3537090" y="683666"/>
                  </a:lnTo>
                  <a:lnTo>
                    <a:pt x="3533854" y="690229"/>
                  </a:lnTo>
                  <a:lnTo>
                    <a:pt x="3533308" y="697529"/>
                  </a:lnTo>
                  <a:lnTo>
                    <a:pt x="3535679" y="704723"/>
                  </a:lnTo>
                  <a:lnTo>
                    <a:pt x="3540638" y="710424"/>
                  </a:lnTo>
                  <a:lnTo>
                    <a:pt x="3547157" y="713660"/>
                  </a:lnTo>
                  <a:lnTo>
                    <a:pt x="3554414" y="714206"/>
                  </a:lnTo>
                  <a:lnTo>
                    <a:pt x="3561587" y="711835"/>
                  </a:lnTo>
                  <a:lnTo>
                    <a:pt x="3672242" y="648715"/>
                  </a:lnTo>
                  <a:lnTo>
                    <a:pt x="3666998" y="648715"/>
                  </a:lnTo>
                  <a:lnTo>
                    <a:pt x="3596512" y="648058"/>
                  </a:lnTo>
                  <a:close/>
                </a:path>
                <a:path w="3705225" h="714375">
                  <a:moveTo>
                    <a:pt x="3629357" y="629331"/>
                  </a:moveTo>
                  <a:lnTo>
                    <a:pt x="3596512" y="648058"/>
                  </a:lnTo>
                  <a:lnTo>
                    <a:pt x="3666998" y="648715"/>
                  </a:lnTo>
                  <a:lnTo>
                    <a:pt x="3667024" y="646049"/>
                  </a:lnTo>
                  <a:lnTo>
                    <a:pt x="3657346" y="646049"/>
                  </a:lnTo>
                  <a:lnTo>
                    <a:pt x="3629357" y="629331"/>
                  </a:lnTo>
                  <a:close/>
                </a:path>
                <a:path w="3705225" h="714375">
                  <a:moveTo>
                    <a:pt x="3556117" y="543034"/>
                  </a:moveTo>
                  <a:lnTo>
                    <a:pt x="3548840" y="543417"/>
                  </a:lnTo>
                  <a:lnTo>
                    <a:pt x="3542254" y="546538"/>
                  </a:lnTo>
                  <a:lnTo>
                    <a:pt x="3537204" y="552196"/>
                  </a:lnTo>
                  <a:lnTo>
                    <a:pt x="3534646" y="559317"/>
                  </a:lnTo>
                  <a:lnTo>
                    <a:pt x="3535029" y="566594"/>
                  </a:lnTo>
                  <a:lnTo>
                    <a:pt x="3538150" y="573180"/>
                  </a:lnTo>
                  <a:lnTo>
                    <a:pt x="3543807" y="578230"/>
                  </a:lnTo>
                  <a:lnTo>
                    <a:pt x="3596919" y="609955"/>
                  </a:lnTo>
                  <a:lnTo>
                    <a:pt x="3667379" y="610615"/>
                  </a:lnTo>
                  <a:lnTo>
                    <a:pt x="3666998" y="648715"/>
                  </a:lnTo>
                  <a:lnTo>
                    <a:pt x="3672242" y="648715"/>
                  </a:lnTo>
                  <a:lnTo>
                    <a:pt x="3704971" y="630047"/>
                  </a:lnTo>
                  <a:lnTo>
                    <a:pt x="3563238" y="545591"/>
                  </a:lnTo>
                  <a:lnTo>
                    <a:pt x="3556117" y="543034"/>
                  </a:lnTo>
                  <a:close/>
                </a:path>
                <a:path w="3705225" h="714375">
                  <a:moveTo>
                    <a:pt x="1831829" y="317120"/>
                  </a:moveTo>
                  <a:lnTo>
                    <a:pt x="1846580" y="362458"/>
                  </a:lnTo>
                  <a:lnTo>
                    <a:pt x="1862073" y="380238"/>
                  </a:lnTo>
                  <a:lnTo>
                    <a:pt x="1862835" y="381126"/>
                  </a:lnTo>
                  <a:lnTo>
                    <a:pt x="1906778" y="411861"/>
                  </a:lnTo>
                  <a:lnTo>
                    <a:pt x="1968245" y="440816"/>
                  </a:lnTo>
                  <a:lnTo>
                    <a:pt x="2004948" y="454660"/>
                  </a:lnTo>
                  <a:lnTo>
                    <a:pt x="2045716" y="468122"/>
                  </a:lnTo>
                  <a:lnTo>
                    <a:pt x="2090166" y="481456"/>
                  </a:lnTo>
                  <a:lnTo>
                    <a:pt x="2138298" y="494411"/>
                  </a:lnTo>
                  <a:lnTo>
                    <a:pt x="2189860" y="506984"/>
                  </a:lnTo>
                  <a:lnTo>
                    <a:pt x="2244852" y="519175"/>
                  </a:lnTo>
                  <a:lnTo>
                    <a:pt x="2303018" y="530987"/>
                  </a:lnTo>
                  <a:lnTo>
                    <a:pt x="2364232" y="542416"/>
                  </a:lnTo>
                  <a:lnTo>
                    <a:pt x="2428112" y="553465"/>
                  </a:lnTo>
                  <a:lnTo>
                    <a:pt x="2564130" y="574039"/>
                  </a:lnTo>
                  <a:lnTo>
                    <a:pt x="2635631" y="583564"/>
                  </a:lnTo>
                  <a:lnTo>
                    <a:pt x="2785236" y="601090"/>
                  </a:lnTo>
                  <a:lnTo>
                    <a:pt x="2862960" y="608964"/>
                  </a:lnTo>
                  <a:lnTo>
                    <a:pt x="3023108" y="622808"/>
                  </a:lnTo>
                  <a:lnTo>
                    <a:pt x="3188716" y="633984"/>
                  </a:lnTo>
                  <a:lnTo>
                    <a:pt x="3358515" y="642238"/>
                  </a:lnTo>
                  <a:lnTo>
                    <a:pt x="3530854" y="647446"/>
                  </a:lnTo>
                  <a:lnTo>
                    <a:pt x="3596512" y="648058"/>
                  </a:lnTo>
                  <a:lnTo>
                    <a:pt x="3629357" y="629331"/>
                  </a:lnTo>
                  <a:lnTo>
                    <a:pt x="3596919" y="609955"/>
                  </a:lnTo>
                  <a:lnTo>
                    <a:pt x="3531997" y="609346"/>
                  </a:lnTo>
                  <a:lnTo>
                    <a:pt x="3360293" y="604138"/>
                  </a:lnTo>
                  <a:lnTo>
                    <a:pt x="3191256" y="595884"/>
                  </a:lnTo>
                  <a:lnTo>
                    <a:pt x="3026283" y="584835"/>
                  </a:lnTo>
                  <a:lnTo>
                    <a:pt x="2866771" y="570991"/>
                  </a:lnTo>
                  <a:lnTo>
                    <a:pt x="2789428" y="563244"/>
                  </a:lnTo>
                  <a:lnTo>
                    <a:pt x="2640710" y="545846"/>
                  </a:lnTo>
                  <a:lnTo>
                    <a:pt x="2569591" y="536321"/>
                  </a:lnTo>
                  <a:lnTo>
                    <a:pt x="2500884" y="526288"/>
                  </a:lnTo>
                  <a:lnTo>
                    <a:pt x="2434590" y="515874"/>
                  </a:lnTo>
                  <a:lnTo>
                    <a:pt x="2371090" y="504951"/>
                  </a:lnTo>
                  <a:lnTo>
                    <a:pt x="2310637" y="493649"/>
                  </a:lnTo>
                  <a:lnTo>
                    <a:pt x="2253107" y="481964"/>
                  </a:lnTo>
                  <a:lnTo>
                    <a:pt x="2198878" y="469900"/>
                  </a:lnTo>
                  <a:lnTo>
                    <a:pt x="2148205" y="457580"/>
                  </a:lnTo>
                  <a:lnTo>
                    <a:pt x="2101087" y="445008"/>
                  </a:lnTo>
                  <a:lnTo>
                    <a:pt x="2057654" y="431926"/>
                  </a:lnTo>
                  <a:lnTo>
                    <a:pt x="2018410" y="418973"/>
                  </a:lnTo>
                  <a:lnTo>
                    <a:pt x="1952752" y="392556"/>
                  </a:lnTo>
                  <a:lnTo>
                    <a:pt x="1905889" y="366522"/>
                  </a:lnTo>
                  <a:lnTo>
                    <a:pt x="1890779" y="354711"/>
                  </a:lnTo>
                  <a:lnTo>
                    <a:pt x="1890268" y="354711"/>
                  </a:lnTo>
                  <a:lnTo>
                    <a:pt x="1887855" y="352425"/>
                  </a:lnTo>
                  <a:lnTo>
                    <a:pt x="1888204" y="352425"/>
                  </a:lnTo>
                  <a:lnTo>
                    <a:pt x="1880523" y="343915"/>
                  </a:lnTo>
                  <a:lnTo>
                    <a:pt x="1879854" y="343915"/>
                  </a:lnTo>
                  <a:lnTo>
                    <a:pt x="1877314" y="340360"/>
                  </a:lnTo>
                  <a:lnTo>
                    <a:pt x="1877871" y="340360"/>
                  </a:lnTo>
                  <a:lnTo>
                    <a:pt x="1875110" y="335406"/>
                  </a:lnTo>
                  <a:lnTo>
                    <a:pt x="1873884" y="335406"/>
                  </a:lnTo>
                  <a:lnTo>
                    <a:pt x="1871853" y="329564"/>
                  </a:lnTo>
                  <a:lnTo>
                    <a:pt x="1872794" y="329564"/>
                  </a:lnTo>
                  <a:lnTo>
                    <a:pt x="1870944" y="319659"/>
                  </a:lnTo>
                  <a:lnTo>
                    <a:pt x="1833245" y="319659"/>
                  </a:lnTo>
                  <a:lnTo>
                    <a:pt x="1831829" y="317120"/>
                  </a:lnTo>
                  <a:close/>
                </a:path>
                <a:path w="3705225" h="714375">
                  <a:moveTo>
                    <a:pt x="3657727" y="613155"/>
                  </a:moveTo>
                  <a:lnTo>
                    <a:pt x="3629357" y="629331"/>
                  </a:lnTo>
                  <a:lnTo>
                    <a:pt x="3657346" y="646049"/>
                  </a:lnTo>
                  <a:lnTo>
                    <a:pt x="3657727" y="613155"/>
                  </a:lnTo>
                  <a:close/>
                </a:path>
                <a:path w="3705225" h="714375">
                  <a:moveTo>
                    <a:pt x="3667353" y="613155"/>
                  </a:moveTo>
                  <a:lnTo>
                    <a:pt x="3657727" y="613155"/>
                  </a:lnTo>
                  <a:lnTo>
                    <a:pt x="3657346" y="646049"/>
                  </a:lnTo>
                  <a:lnTo>
                    <a:pt x="3667024" y="646049"/>
                  </a:lnTo>
                  <a:lnTo>
                    <a:pt x="3667353" y="613155"/>
                  </a:lnTo>
                  <a:close/>
                </a:path>
                <a:path w="3705225" h="714375">
                  <a:moveTo>
                    <a:pt x="3596919" y="609955"/>
                  </a:moveTo>
                  <a:lnTo>
                    <a:pt x="3629357" y="629331"/>
                  </a:lnTo>
                  <a:lnTo>
                    <a:pt x="3657727" y="613155"/>
                  </a:lnTo>
                  <a:lnTo>
                    <a:pt x="3667353" y="613155"/>
                  </a:lnTo>
                  <a:lnTo>
                    <a:pt x="3667379" y="610615"/>
                  </a:lnTo>
                  <a:lnTo>
                    <a:pt x="3596919" y="609955"/>
                  </a:lnTo>
                  <a:close/>
                </a:path>
                <a:path w="3705225" h="714375">
                  <a:moveTo>
                    <a:pt x="1887855" y="352425"/>
                  </a:moveTo>
                  <a:lnTo>
                    <a:pt x="1890268" y="354711"/>
                  </a:lnTo>
                  <a:lnTo>
                    <a:pt x="1889042" y="353353"/>
                  </a:lnTo>
                  <a:lnTo>
                    <a:pt x="1887855" y="352425"/>
                  </a:lnTo>
                  <a:close/>
                </a:path>
                <a:path w="3705225" h="714375">
                  <a:moveTo>
                    <a:pt x="1889042" y="353353"/>
                  </a:moveTo>
                  <a:lnTo>
                    <a:pt x="1890268" y="354711"/>
                  </a:lnTo>
                  <a:lnTo>
                    <a:pt x="1890779" y="354711"/>
                  </a:lnTo>
                  <a:lnTo>
                    <a:pt x="1889042" y="353353"/>
                  </a:lnTo>
                  <a:close/>
                </a:path>
                <a:path w="3705225" h="714375">
                  <a:moveTo>
                    <a:pt x="1888204" y="352425"/>
                  </a:moveTo>
                  <a:lnTo>
                    <a:pt x="1887855" y="352425"/>
                  </a:lnTo>
                  <a:lnTo>
                    <a:pt x="1889042" y="353353"/>
                  </a:lnTo>
                  <a:lnTo>
                    <a:pt x="1888204" y="352425"/>
                  </a:lnTo>
                  <a:close/>
                </a:path>
                <a:path w="3705225" h="714375">
                  <a:moveTo>
                    <a:pt x="1877314" y="340360"/>
                  </a:moveTo>
                  <a:lnTo>
                    <a:pt x="1879854" y="343915"/>
                  </a:lnTo>
                  <a:lnTo>
                    <a:pt x="1878771" y="341975"/>
                  </a:lnTo>
                  <a:lnTo>
                    <a:pt x="1877314" y="340360"/>
                  </a:lnTo>
                  <a:close/>
                </a:path>
                <a:path w="3705225" h="714375">
                  <a:moveTo>
                    <a:pt x="1878771" y="341975"/>
                  </a:moveTo>
                  <a:lnTo>
                    <a:pt x="1879854" y="343915"/>
                  </a:lnTo>
                  <a:lnTo>
                    <a:pt x="1880523" y="343915"/>
                  </a:lnTo>
                  <a:lnTo>
                    <a:pt x="1878771" y="341975"/>
                  </a:lnTo>
                  <a:close/>
                </a:path>
                <a:path w="3705225" h="714375">
                  <a:moveTo>
                    <a:pt x="1877871" y="340360"/>
                  </a:moveTo>
                  <a:lnTo>
                    <a:pt x="1877314" y="340360"/>
                  </a:lnTo>
                  <a:lnTo>
                    <a:pt x="1878771" y="341975"/>
                  </a:lnTo>
                  <a:lnTo>
                    <a:pt x="1877871" y="340360"/>
                  </a:lnTo>
                  <a:close/>
                </a:path>
                <a:path w="3705225" h="714375">
                  <a:moveTo>
                    <a:pt x="1871853" y="329564"/>
                  </a:moveTo>
                  <a:lnTo>
                    <a:pt x="1873884" y="335406"/>
                  </a:lnTo>
                  <a:lnTo>
                    <a:pt x="1873268" y="332103"/>
                  </a:lnTo>
                  <a:lnTo>
                    <a:pt x="1871853" y="329564"/>
                  </a:lnTo>
                  <a:close/>
                </a:path>
                <a:path w="3705225" h="714375">
                  <a:moveTo>
                    <a:pt x="1873268" y="332103"/>
                  </a:moveTo>
                  <a:lnTo>
                    <a:pt x="1873884" y="335406"/>
                  </a:lnTo>
                  <a:lnTo>
                    <a:pt x="1875110" y="335406"/>
                  </a:lnTo>
                  <a:lnTo>
                    <a:pt x="1873268" y="332103"/>
                  </a:lnTo>
                  <a:close/>
                </a:path>
                <a:path w="3705225" h="714375">
                  <a:moveTo>
                    <a:pt x="1872794" y="329564"/>
                  </a:moveTo>
                  <a:lnTo>
                    <a:pt x="1871853" y="329564"/>
                  </a:lnTo>
                  <a:lnTo>
                    <a:pt x="1873268" y="332103"/>
                  </a:lnTo>
                  <a:lnTo>
                    <a:pt x="1872794" y="329564"/>
                  </a:lnTo>
                  <a:close/>
                </a:path>
                <a:path w="3705225" h="714375">
                  <a:moveTo>
                    <a:pt x="1831212" y="313816"/>
                  </a:moveTo>
                  <a:lnTo>
                    <a:pt x="1831829" y="317120"/>
                  </a:lnTo>
                  <a:lnTo>
                    <a:pt x="1833245" y="319659"/>
                  </a:lnTo>
                  <a:lnTo>
                    <a:pt x="1831212" y="313816"/>
                  </a:lnTo>
                  <a:close/>
                </a:path>
                <a:path w="3705225" h="714375">
                  <a:moveTo>
                    <a:pt x="1869853" y="313816"/>
                  </a:moveTo>
                  <a:lnTo>
                    <a:pt x="1831212" y="313816"/>
                  </a:lnTo>
                  <a:lnTo>
                    <a:pt x="1833245" y="319659"/>
                  </a:lnTo>
                  <a:lnTo>
                    <a:pt x="1870944" y="319659"/>
                  </a:lnTo>
                  <a:lnTo>
                    <a:pt x="1869853" y="313816"/>
                  </a:lnTo>
                  <a:close/>
                </a:path>
                <a:path w="3705225" h="714375">
                  <a:moveTo>
                    <a:pt x="1826326" y="307248"/>
                  </a:moveTo>
                  <a:lnTo>
                    <a:pt x="1831829" y="317120"/>
                  </a:lnTo>
                  <a:lnTo>
                    <a:pt x="1831212" y="313816"/>
                  </a:lnTo>
                  <a:lnTo>
                    <a:pt x="1869853" y="313816"/>
                  </a:lnTo>
                  <a:lnTo>
                    <a:pt x="1868928" y="308863"/>
                  </a:lnTo>
                  <a:lnTo>
                    <a:pt x="1827783" y="308863"/>
                  </a:lnTo>
                  <a:lnTo>
                    <a:pt x="1826326" y="307248"/>
                  </a:lnTo>
                  <a:close/>
                </a:path>
                <a:path w="3705225" h="714375">
                  <a:moveTo>
                    <a:pt x="1825244" y="305308"/>
                  </a:moveTo>
                  <a:lnTo>
                    <a:pt x="1826326" y="307248"/>
                  </a:lnTo>
                  <a:lnTo>
                    <a:pt x="1827783" y="308863"/>
                  </a:lnTo>
                  <a:lnTo>
                    <a:pt x="1825244" y="305308"/>
                  </a:lnTo>
                  <a:close/>
                </a:path>
                <a:path w="3705225" h="714375">
                  <a:moveTo>
                    <a:pt x="1868264" y="305308"/>
                  </a:moveTo>
                  <a:lnTo>
                    <a:pt x="1825244" y="305308"/>
                  </a:lnTo>
                  <a:lnTo>
                    <a:pt x="1827783" y="308863"/>
                  </a:lnTo>
                  <a:lnTo>
                    <a:pt x="1868928" y="308863"/>
                  </a:lnTo>
                  <a:lnTo>
                    <a:pt x="1868264" y="305308"/>
                  </a:lnTo>
                  <a:close/>
                </a:path>
                <a:path w="3705225" h="714375">
                  <a:moveTo>
                    <a:pt x="1816022" y="295833"/>
                  </a:moveTo>
                  <a:lnTo>
                    <a:pt x="1826326" y="307248"/>
                  </a:lnTo>
                  <a:lnTo>
                    <a:pt x="1825244" y="305308"/>
                  </a:lnTo>
                  <a:lnTo>
                    <a:pt x="1868264" y="305308"/>
                  </a:lnTo>
                  <a:lnTo>
                    <a:pt x="1868170" y="304800"/>
                  </a:lnTo>
                  <a:lnTo>
                    <a:pt x="1867534" y="302767"/>
                  </a:lnTo>
                  <a:lnTo>
                    <a:pt x="1864171" y="296799"/>
                  </a:lnTo>
                  <a:lnTo>
                    <a:pt x="1817243" y="296799"/>
                  </a:lnTo>
                  <a:lnTo>
                    <a:pt x="1816022" y="295833"/>
                  </a:lnTo>
                  <a:close/>
                </a:path>
                <a:path w="3705225" h="714375">
                  <a:moveTo>
                    <a:pt x="1814830" y="294513"/>
                  </a:moveTo>
                  <a:lnTo>
                    <a:pt x="1816022" y="295833"/>
                  </a:lnTo>
                  <a:lnTo>
                    <a:pt x="1817243" y="296799"/>
                  </a:lnTo>
                  <a:lnTo>
                    <a:pt x="1814830" y="294513"/>
                  </a:lnTo>
                  <a:close/>
                </a:path>
                <a:path w="3705225" h="714375">
                  <a:moveTo>
                    <a:pt x="1862883" y="294513"/>
                  </a:moveTo>
                  <a:lnTo>
                    <a:pt x="1814830" y="294513"/>
                  </a:lnTo>
                  <a:lnTo>
                    <a:pt x="1817243" y="296799"/>
                  </a:lnTo>
                  <a:lnTo>
                    <a:pt x="1864171" y="296799"/>
                  </a:lnTo>
                  <a:lnTo>
                    <a:pt x="1862883" y="294513"/>
                  </a:lnTo>
                  <a:close/>
                </a:path>
                <a:path w="3705225" h="714375">
                  <a:moveTo>
                    <a:pt x="254" y="0"/>
                  </a:moveTo>
                  <a:lnTo>
                    <a:pt x="0" y="38100"/>
                  </a:lnTo>
                  <a:lnTo>
                    <a:pt x="173355" y="39750"/>
                  </a:lnTo>
                  <a:lnTo>
                    <a:pt x="345185" y="44958"/>
                  </a:lnTo>
                  <a:lnTo>
                    <a:pt x="514095" y="53212"/>
                  </a:lnTo>
                  <a:lnTo>
                    <a:pt x="679069" y="64388"/>
                  </a:lnTo>
                  <a:lnTo>
                    <a:pt x="759459" y="70865"/>
                  </a:lnTo>
                  <a:lnTo>
                    <a:pt x="915796" y="85851"/>
                  </a:lnTo>
                  <a:lnTo>
                    <a:pt x="991234" y="94361"/>
                  </a:lnTo>
                  <a:lnTo>
                    <a:pt x="1064514" y="103377"/>
                  </a:lnTo>
                  <a:lnTo>
                    <a:pt x="1204468" y="122809"/>
                  </a:lnTo>
                  <a:lnTo>
                    <a:pt x="1270761" y="133350"/>
                  </a:lnTo>
                  <a:lnTo>
                    <a:pt x="1334261" y="144272"/>
                  </a:lnTo>
                  <a:lnTo>
                    <a:pt x="1394841" y="155575"/>
                  </a:lnTo>
                  <a:lnTo>
                    <a:pt x="1452245" y="167386"/>
                  </a:lnTo>
                  <a:lnTo>
                    <a:pt x="1506473" y="179324"/>
                  </a:lnTo>
                  <a:lnTo>
                    <a:pt x="1557401" y="191769"/>
                  </a:lnTo>
                  <a:lnTo>
                    <a:pt x="1604518" y="204469"/>
                  </a:lnTo>
                  <a:lnTo>
                    <a:pt x="1647952" y="217297"/>
                  </a:lnTo>
                  <a:lnTo>
                    <a:pt x="1687321" y="230504"/>
                  </a:lnTo>
                  <a:lnTo>
                    <a:pt x="1753489" y="257175"/>
                  </a:lnTo>
                  <a:lnTo>
                    <a:pt x="1800859" y="283844"/>
                  </a:lnTo>
                  <a:lnTo>
                    <a:pt x="1816022" y="295833"/>
                  </a:lnTo>
                  <a:lnTo>
                    <a:pt x="1814830" y="294513"/>
                  </a:lnTo>
                  <a:lnTo>
                    <a:pt x="1862883" y="294513"/>
                  </a:lnTo>
                  <a:lnTo>
                    <a:pt x="1858518" y="286765"/>
                  </a:lnTo>
                  <a:lnTo>
                    <a:pt x="1857756" y="285496"/>
                  </a:lnTo>
                  <a:lnTo>
                    <a:pt x="1856994" y="284352"/>
                  </a:lnTo>
                  <a:lnTo>
                    <a:pt x="1855978" y="283210"/>
                  </a:lnTo>
                  <a:lnTo>
                    <a:pt x="1843023" y="268986"/>
                  </a:lnTo>
                  <a:lnTo>
                    <a:pt x="1842261" y="268097"/>
                  </a:lnTo>
                  <a:lnTo>
                    <a:pt x="1796922" y="236600"/>
                  </a:lnTo>
                  <a:lnTo>
                    <a:pt x="1735962" y="208152"/>
                  </a:lnTo>
                  <a:lnTo>
                    <a:pt x="1699386" y="194310"/>
                  </a:lnTo>
                  <a:lnTo>
                    <a:pt x="1658746" y="180848"/>
                  </a:lnTo>
                  <a:lnTo>
                    <a:pt x="1614423" y="167639"/>
                  </a:lnTo>
                  <a:lnTo>
                    <a:pt x="1566291" y="154812"/>
                  </a:lnTo>
                  <a:lnTo>
                    <a:pt x="1514729" y="142239"/>
                  </a:lnTo>
                  <a:lnTo>
                    <a:pt x="1459865" y="130048"/>
                  </a:lnTo>
                  <a:lnTo>
                    <a:pt x="1401826" y="118110"/>
                  </a:lnTo>
                  <a:lnTo>
                    <a:pt x="1340611" y="106806"/>
                  </a:lnTo>
                  <a:lnTo>
                    <a:pt x="1276731" y="95758"/>
                  </a:lnTo>
                  <a:lnTo>
                    <a:pt x="1209929" y="85216"/>
                  </a:lnTo>
                  <a:lnTo>
                    <a:pt x="1069212" y="65531"/>
                  </a:lnTo>
                  <a:lnTo>
                    <a:pt x="919607" y="48005"/>
                  </a:lnTo>
                  <a:lnTo>
                    <a:pt x="841882" y="40131"/>
                  </a:lnTo>
                  <a:lnTo>
                    <a:pt x="681608" y="26288"/>
                  </a:lnTo>
                  <a:lnTo>
                    <a:pt x="516001" y="15112"/>
                  </a:lnTo>
                  <a:lnTo>
                    <a:pt x="346202" y="6858"/>
                  </a:lnTo>
                  <a:lnTo>
                    <a:pt x="173736" y="1777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943344" y="3465563"/>
              <a:ext cx="2580131" cy="59742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62800" y="3720020"/>
              <a:ext cx="2130552" cy="347535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6991476" y="3492372"/>
              <a:ext cx="2489835" cy="508634"/>
            </a:xfrm>
            <a:custGeom>
              <a:avLst/>
              <a:gdLst/>
              <a:ahLst/>
              <a:cxnLst/>
              <a:rect l="l" t="t" r="r" b="b"/>
              <a:pathLst>
                <a:path w="2489834" h="508635">
                  <a:moveTo>
                    <a:pt x="2441067" y="218566"/>
                  </a:moveTo>
                  <a:lnTo>
                    <a:pt x="288163" y="218566"/>
                  </a:lnTo>
                  <a:lnTo>
                    <a:pt x="269370" y="222357"/>
                  </a:lnTo>
                  <a:lnTo>
                    <a:pt x="254031" y="232695"/>
                  </a:lnTo>
                  <a:lnTo>
                    <a:pt x="243693" y="248034"/>
                  </a:lnTo>
                  <a:lnTo>
                    <a:pt x="239902" y="266826"/>
                  </a:lnTo>
                  <a:lnTo>
                    <a:pt x="239902" y="459866"/>
                  </a:lnTo>
                  <a:lnTo>
                    <a:pt x="243693" y="478659"/>
                  </a:lnTo>
                  <a:lnTo>
                    <a:pt x="254031" y="493998"/>
                  </a:lnTo>
                  <a:lnTo>
                    <a:pt x="269370" y="504336"/>
                  </a:lnTo>
                  <a:lnTo>
                    <a:pt x="288163" y="508126"/>
                  </a:lnTo>
                  <a:lnTo>
                    <a:pt x="2441067" y="508126"/>
                  </a:lnTo>
                  <a:lnTo>
                    <a:pt x="2459859" y="504336"/>
                  </a:lnTo>
                  <a:lnTo>
                    <a:pt x="2475198" y="493998"/>
                  </a:lnTo>
                  <a:lnTo>
                    <a:pt x="2485536" y="478659"/>
                  </a:lnTo>
                  <a:lnTo>
                    <a:pt x="2489327" y="459866"/>
                  </a:lnTo>
                  <a:lnTo>
                    <a:pt x="2489327" y="266826"/>
                  </a:lnTo>
                  <a:lnTo>
                    <a:pt x="2485536" y="248034"/>
                  </a:lnTo>
                  <a:lnTo>
                    <a:pt x="2475198" y="232695"/>
                  </a:lnTo>
                  <a:lnTo>
                    <a:pt x="2459859" y="222357"/>
                  </a:lnTo>
                  <a:lnTo>
                    <a:pt x="2441067" y="218566"/>
                  </a:lnTo>
                  <a:close/>
                </a:path>
                <a:path w="2489834" h="508635">
                  <a:moveTo>
                    <a:pt x="0" y="0"/>
                  </a:moveTo>
                  <a:lnTo>
                    <a:pt x="614806" y="218566"/>
                  </a:lnTo>
                  <a:lnTo>
                    <a:pt x="1177163" y="218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991476" y="3492372"/>
              <a:ext cx="2489835" cy="508634"/>
            </a:xfrm>
            <a:custGeom>
              <a:avLst/>
              <a:gdLst/>
              <a:ahLst/>
              <a:cxnLst/>
              <a:rect l="l" t="t" r="r" b="b"/>
              <a:pathLst>
                <a:path w="2489834" h="508635">
                  <a:moveTo>
                    <a:pt x="239902" y="266826"/>
                  </a:moveTo>
                  <a:lnTo>
                    <a:pt x="243693" y="248034"/>
                  </a:lnTo>
                  <a:lnTo>
                    <a:pt x="254031" y="232695"/>
                  </a:lnTo>
                  <a:lnTo>
                    <a:pt x="269370" y="222357"/>
                  </a:lnTo>
                  <a:lnTo>
                    <a:pt x="288163" y="218566"/>
                  </a:lnTo>
                  <a:lnTo>
                    <a:pt x="614806" y="218566"/>
                  </a:lnTo>
                  <a:lnTo>
                    <a:pt x="0" y="0"/>
                  </a:lnTo>
                  <a:lnTo>
                    <a:pt x="1177163" y="218566"/>
                  </a:lnTo>
                  <a:lnTo>
                    <a:pt x="2441067" y="218566"/>
                  </a:lnTo>
                  <a:lnTo>
                    <a:pt x="2459859" y="222357"/>
                  </a:lnTo>
                  <a:lnTo>
                    <a:pt x="2475198" y="232695"/>
                  </a:lnTo>
                  <a:lnTo>
                    <a:pt x="2485536" y="248034"/>
                  </a:lnTo>
                  <a:lnTo>
                    <a:pt x="2489327" y="266826"/>
                  </a:lnTo>
                  <a:lnTo>
                    <a:pt x="2489327" y="339216"/>
                  </a:lnTo>
                  <a:lnTo>
                    <a:pt x="2489327" y="459866"/>
                  </a:lnTo>
                  <a:lnTo>
                    <a:pt x="2485536" y="478659"/>
                  </a:lnTo>
                  <a:lnTo>
                    <a:pt x="2475198" y="493998"/>
                  </a:lnTo>
                  <a:lnTo>
                    <a:pt x="2459859" y="504336"/>
                  </a:lnTo>
                  <a:lnTo>
                    <a:pt x="2441067" y="508126"/>
                  </a:lnTo>
                  <a:lnTo>
                    <a:pt x="1177163" y="508126"/>
                  </a:lnTo>
                  <a:lnTo>
                    <a:pt x="614806" y="508126"/>
                  </a:lnTo>
                  <a:lnTo>
                    <a:pt x="288163" y="508126"/>
                  </a:lnTo>
                  <a:lnTo>
                    <a:pt x="269370" y="504336"/>
                  </a:lnTo>
                  <a:lnTo>
                    <a:pt x="254031" y="493998"/>
                  </a:lnTo>
                  <a:lnTo>
                    <a:pt x="243693" y="478659"/>
                  </a:lnTo>
                  <a:lnTo>
                    <a:pt x="239902" y="459866"/>
                  </a:lnTo>
                  <a:lnTo>
                    <a:pt x="239902" y="339216"/>
                  </a:lnTo>
                  <a:lnTo>
                    <a:pt x="239902" y="266826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449820" y="3748481"/>
            <a:ext cx="192278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เลือกไฟล์ที่ต้องการดาวน์โหลด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8042147" y="5704332"/>
            <a:ext cx="2577465" cy="602615"/>
            <a:chOff x="8042147" y="5704332"/>
            <a:chExt cx="2577465" cy="602615"/>
          </a:xfrm>
        </p:grpSpPr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42147" y="5704332"/>
              <a:ext cx="2577083" cy="59742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260079" y="5958840"/>
              <a:ext cx="1751076" cy="34753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8088883" y="5731129"/>
              <a:ext cx="2487930" cy="508634"/>
            </a:xfrm>
            <a:custGeom>
              <a:avLst/>
              <a:gdLst/>
              <a:ahLst/>
              <a:cxnLst/>
              <a:rect l="l" t="t" r="r" b="b"/>
              <a:pathLst>
                <a:path w="2487929" h="508635">
                  <a:moveTo>
                    <a:pt x="2439416" y="218567"/>
                  </a:moveTo>
                  <a:lnTo>
                    <a:pt x="288036" y="218567"/>
                  </a:lnTo>
                  <a:lnTo>
                    <a:pt x="269243" y="222358"/>
                  </a:lnTo>
                  <a:lnTo>
                    <a:pt x="253904" y="232700"/>
                  </a:lnTo>
                  <a:lnTo>
                    <a:pt x="243566" y="248040"/>
                  </a:lnTo>
                  <a:lnTo>
                    <a:pt x="239775" y="266827"/>
                  </a:lnTo>
                  <a:lnTo>
                    <a:pt x="239775" y="459867"/>
                  </a:lnTo>
                  <a:lnTo>
                    <a:pt x="243566" y="478653"/>
                  </a:lnTo>
                  <a:lnTo>
                    <a:pt x="253904" y="493993"/>
                  </a:lnTo>
                  <a:lnTo>
                    <a:pt x="269243" y="504335"/>
                  </a:lnTo>
                  <a:lnTo>
                    <a:pt x="288036" y="508127"/>
                  </a:lnTo>
                  <a:lnTo>
                    <a:pt x="2439416" y="508127"/>
                  </a:lnTo>
                  <a:lnTo>
                    <a:pt x="2458208" y="504335"/>
                  </a:lnTo>
                  <a:lnTo>
                    <a:pt x="2473547" y="493993"/>
                  </a:lnTo>
                  <a:lnTo>
                    <a:pt x="2483885" y="478653"/>
                  </a:lnTo>
                  <a:lnTo>
                    <a:pt x="2487676" y="459867"/>
                  </a:lnTo>
                  <a:lnTo>
                    <a:pt x="2487676" y="266827"/>
                  </a:lnTo>
                  <a:lnTo>
                    <a:pt x="2483885" y="248040"/>
                  </a:lnTo>
                  <a:lnTo>
                    <a:pt x="2473547" y="232700"/>
                  </a:lnTo>
                  <a:lnTo>
                    <a:pt x="2458208" y="222358"/>
                  </a:lnTo>
                  <a:lnTo>
                    <a:pt x="2439416" y="218567"/>
                  </a:lnTo>
                  <a:close/>
                </a:path>
                <a:path w="2487929" h="508635">
                  <a:moveTo>
                    <a:pt x="0" y="0"/>
                  </a:moveTo>
                  <a:lnTo>
                    <a:pt x="614426" y="218567"/>
                  </a:lnTo>
                  <a:lnTo>
                    <a:pt x="1176401" y="2185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088883" y="5731129"/>
              <a:ext cx="2487930" cy="508634"/>
            </a:xfrm>
            <a:custGeom>
              <a:avLst/>
              <a:gdLst/>
              <a:ahLst/>
              <a:cxnLst/>
              <a:rect l="l" t="t" r="r" b="b"/>
              <a:pathLst>
                <a:path w="2487929" h="508635">
                  <a:moveTo>
                    <a:pt x="239775" y="266827"/>
                  </a:moveTo>
                  <a:lnTo>
                    <a:pt x="243566" y="248040"/>
                  </a:lnTo>
                  <a:lnTo>
                    <a:pt x="253904" y="232700"/>
                  </a:lnTo>
                  <a:lnTo>
                    <a:pt x="269243" y="222358"/>
                  </a:lnTo>
                  <a:lnTo>
                    <a:pt x="288036" y="218567"/>
                  </a:lnTo>
                  <a:lnTo>
                    <a:pt x="614426" y="218567"/>
                  </a:lnTo>
                  <a:lnTo>
                    <a:pt x="0" y="0"/>
                  </a:lnTo>
                  <a:lnTo>
                    <a:pt x="1176401" y="218567"/>
                  </a:lnTo>
                  <a:lnTo>
                    <a:pt x="2439416" y="218567"/>
                  </a:lnTo>
                  <a:lnTo>
                    <a:pt x="2458208" y="222358"/>
                  </a:lnTo>
                  <a:lnTo>
                    <a:pt x="2473547" y="232700"/>
                  </a:lnTo>
                  <a:lnTo>
                    <a:pt x="2483885" y="248040"/>
                  </a:lnTo>
                  <a:lnTo>
                    <a:pt x="2487676" y="266827"/>
                  </a:lnTo>
                  <a:lnTo>
                    <a:pt x="2487676" y="339217"/>
                  </a:lnTo>
                  <a:lnTo>
                    <a:pt x="2487676" y="459867"/>
                  </a:lnTo>
                  <a:lnTo>
                    <a:pt x="2483885" y="478653"/>
                  </a:lnTo>
                  <a:lnTo>
                    <a:pt x="2473547" y="493993"/>
                  </a:lnTo>
                  <a:lnTo>
                    <a:pt x="2458208" y="504335"/>
                  </a:lnTo>
                  <a:lnTo>
                    <a:pt x="2439416" y="508127"/>
                  </a:lnTo>
                  <a:lnTo>
                    <a:pt x="1176401" y="508127"/>
                  </a:lnTo>
                  <a:lnTo>
                    <a:pt x="614426" y="508127"/>
                  </a:lnTo>
                  <a:lnTo>
                    <a:pt x="288036" y="508127"/>
                  </a:lnTo>
                  <a:lnTo>
                    <a:pt x="269243" y="504335"/>
                  </a:lnTo>
                  <a:lnTo>
                    <a:pt x="253904" y="493993"/>
                  </a:lnTo>
                  <a:lnTo>
                    <a:pt x="243566" y="478653"/>
                  </a:lnTo>
                  <a:lnTo>
                    <a:pt x="239775" y="459867"/>
                  </a:lnTo>
                  <a:lnTo>
                    <a:pt x="239775" y="339217"/>
                  </a:lnTo>
                  <a:lnTo>
                    <a:pt x="239775" y="266827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8971915" y="5988202"/>
            <a:ext cx="1543685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แตะ "ดาวน์โหลด"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2163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[เสริม] ระยะเวลาเก็บรักษาสำหรับเอกสารที่ตั้งค่าการดาวน์โหลดด้วยตนเอง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0396" y="884270"/>
            <a:ext cx="9978390" cy="1271502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คุณสามารถกำหนดวันหมดอายุสำหรับเอกสารที่จะคงอยู่บนแท็บเล็ตของคุณได้</a:t>
            </a:r>
            <a:endParaRPr sz="2000" dirty="0">
              <a:latin typeface="Microsoft YaHei"/>
              <a:cs typeface="Microsoft YaHei"/>
            </a:endParaRPr>
          </a:p>
          <a:p>
            <a:pPr marL="356870" marR="8255" indent="-273050">
              <a:lnSpc>
                <a:spcPct val="100000"/>
              </a:lnSpc>
              <a:spcBef>
                <a:spcPts val="284"/>
              </a:spcBef>
              <a:buChar char="•"/>
              <a:tabLst>
                <a:tab pos="357505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หากคุณได้กำหนดระยะเวลาเก็บรักษาแท็บเล็ต คุณจะไม่สามารถดูเอกสารได้อีกต่อไปหลังจากพ้นระยะเวลาที่กำหนดแล้ว มันจะถูกลบออกจาก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iPad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โดยอัตโนมัติเมื่อมีการอัพเดตไลบรารีทั่วไป </a:t>
            </a:r>
            <a:endParaRPr sz="1400" dirty="0">
              <a:latin typeface="Microsoft JhengHei"/>
              <a:cs typeface="Microsoft JhengHei"/>
            </a:endParaRPr>
          </a:p>
          <a:p>
            <a:pPr marL="356870">
              <a:lnSpc>
                <a:spcPct val="100000"/>
              </a:lnSpc>
              <a:tabLst>
                <a:tab pos="709295" algn="l"/>
              </a:tabLst>
            </a:pPr>
            <a:r>
              <a:rPr sz="1400" spc="225" dirty="0">
                <a:solidFill>
                  <a:srgbClr val="5C5C5C"/>
                </a:solidFill>
                <a:latin typeface="Microsoft JhengHei"/>
                <a:cs typeface="Microsoft JhengHei"/>
              </a:rPr>
              <a:t>※</a:t>
            </a:r>
            <a:r>
              <a:rPr lang="th-TH" sz="1400" spc="225" dirty="0">
                <a:solidFill>
                  <a:srgbClr val="5C5C5C"/>
                </a:solidFill>
                <a:latin typeface="Microsoft JhengHei"/>
                <a:cs typeface="Microsoft JhengHei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ระยะเวลาการตั้งค่าเริ่มต้นจากเวลาที่บันทึกไว้ใน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iPad </a:t>
            </a:r>
            <a:endParaRPr sz="1400" dirty="0">
              <a:latin typeface="Microsoft JhengHei"/>
              <a:cs typeface="Microsoft JhengHei"/>
            </a:endParaRPr>
          </a:p>
          <a:p>
            <a:pPr marL="356870" marR="5080" indent="-273050">
              <a:lnSpc>
                <a:spcPct val="100000"/>
              </a:lnSpc>
              <a:buChar char="•"/>
              <a:tabLst>
                <a:tab pos="357505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หากคุณลบเอกสารออกจาก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iPad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ในขณะที่ยังมีวันหมดอายุ ไลบรารีทั่วไปจะแสดงข้อความว่า "ไม่ได้ดาวน์โหลด" </a:t>
            </a:r>
            <a:endParaRPr sz="1400" dirty="0">
              <a:latin typeface="Microsoft JhengHei"/>
              <a:cs typeface="Microsoft Jheng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62111" y="2626931"/>
            <a:ext cx="6424295" cy="2489835"/>
            <a:chOff x="2162111" y="2626931"/>
            <a:chExt cx="6424295" cy="248983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9" y="2636520"/>
              <a:ext cx="2842260" cy="247040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166873" y="2631694"/>
              <a:ext cx="2851785" cy="2480310"/>
            </a:xfrm>
            <a:custGeom>
              <a:avLst/>
              <a:gdLst/>
              <a:ahLst/>
              <a:cxnLst/>
              <a:rect l="l" t="t" r="r" b="b"/>
              <a:pathLst>
                <a:path w="2851785" h="2480310">
                  <a:moveTo>
                    <a:pt x="0" y="2479929"/>
                  </a:moveTo>
                  <a:lnTo>
                    <a:pt x="2851785" y="2479929"/>
                  </a:lnTo>
                  <a:lnTo>
                    <a:pt x="2851785" y="0"/>
                  </a:lnTo>
                  <a:lnTo>
                    <a:pt x="0" y="0"/>
                  </a:lnTo>
                  <a:lnTo>
                    <a:pt x="0" y="247992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31335" y="2694444"/>
              <a:ext cx="4754879" cy="7376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5023" y="2756903"/>
              <a:ext cx="3400044" cy="65228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879341" y="2721864"/>
              <a:ext cx="4664710" cy="647700"/>
            </a:xfrm>
            <a:custGeom>
              <a:avLst/>
              <a:gdLst/>
              <a:ahLst/>
              <a:cxnLst/>
              <a:rect l="l" t="t" r="r" b="b"/>
              <a:pathLst>
                <a:path w="4664709" h="647700">
                  <a:moveTo>
                    <a:pt x="4556252" y="0"/>
                  </a:moveTo>
                  <a:lnTo>
                    <a:pt x="1423924" y="0"/>
                  </a:lnTo>
                  <a:lnTo>
                    <a:pt x="1381928" y="8491"/>
                  </a:lnTo>
                  <a:lnTo>
                    <a:pt x="1347612" y="31638"/>
                  </a:lnTo>
                  <a:lnTo>
                    <a:pt x="1324465" y="65954"/>
                  </a:lnTo>
                  <a:lnTo>
                    <a:pt x="1315974" y="107950"/>
                  </a:lnTo>
                  <a:lnTo>
                    <a:pt x="1315974" y="377825"/>
                  </a:lnTo>
                  <a:lnTo>
                    <a:pt x="0" y="503174"/>
                  </a:lnTo>
                  <a:lnTo>
                    <a:pt x="1315974" y="539750"/>
                  </a:lnTo>
                  <a:lnTo>
                    <a:pt x="1324465" y="581745"/>
                  </a:lnTo>
                  <a:lnTo>
                    <a:pt x="1347612" y="616061"/>
                  </a:lnTo>
                  <a:lnTo>
                    <a:pt x="1381928" y="639208"/>
                  </a:lnTo>
                  <a:lnTo>
                    <a:pt x="1423924" y="647700"/>
                  </a:lnTo>
                  <a:lnTo>
                    <a:pt x="4556252" y="647700"/>
                  </a:lnTo>
                  <a:lnTo>
                    <a:pt x="4598247" y="639208"/>
                  </a:lnTo>
                  <a:lnTo>
                    <a:pt x="4632563" y="616061"/>
                  </a:lnTo>
                  <a:lnTo>
                    <a:pt x="4655710" y="581745"/>
                  </a:lnTo>
                  <a:lnTo>
                    <a:pt x="4664202" y="539750"/>
                  </a:lnTo>
                  <a:lnTo>
                    <a:pt x="4664202" y="107950"/>
                  </a:lnTo>
                  <a:lnTo>
                    <a:pt x="4655710" y="65954"/>
                  </a:lnTo>
                  <a:lnTo>
                    <a:pt x="4632563" y="31638"/>
                  </a:lnTo>
                  <a:lnTo>
                    <a:pt x="4598247" y="8491"/>
                  </a:lnTo>
                  <a:lnTo>
                    <a:pt x="4556252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879341" y="2721864"/>
              <a:ext cx="4664710" cy="647700"/>
            </a:xfrm>
            <a:custGeom>
              <a:avLst/>
              <a:gdLst/>
              <a:ahLst/>
              <a:cxnLst/>
              <a:rect l="l" t="t" r="r" b="b"/>
              <a:pathLst>
                <a:path w="4664709" h="647700">
                  <a:moveTo>
                    <a:pt x="1315974" y="107950"/>
                  </a:moveTo>
                  <a:lnTo>
                    <a:pt x="1324465" y="65954"/>
                  </a:lnTo>
                  <a:lnTo>
                    <a:pt x="1347612" y="31638"/>
                  </a:lnTo>
                  <a:lnTo>
                    <a:pt x="1381928" y="8491"/>
                  </a:lnTo>
                  <a:lnTo>
                    <a:pt x="1423924" y="0"/>
                  </a:lnTo>
                  <a:lnTo>
                    <a:pt x="1874012" y="0"/>
                  </a:lnTo>
                  <a:lnTo>
                    <a:pt x="2711068" y="0"/>
                  </a:lnTo>
                  <a:lnTo>
                    <a:pt x="4556252" y="0"/>
                  </a:lnTo>
                  <a:lnTo>
                    <a:pt x="4598247" y="8491"/>
                  </a:lnTo>
                  <a:lnTo>
                    <a:pt x="4632563" y="31638"/>
                  </a:lnTo>
                  <a:lnTo>
                    <a:pt x="4655710" y="65954"/>
                  </a:lnTo>
                  <a:lnTo>
                    <a:pt x="4664202" y="107950"/>
                  </a:lnTo>
                  <a:lnTo>
                    <a:pt x="4664202" y="377825"/>
                  </a:lnTo>
                  <a:lnTo>
                    <a:pt x="4664202" y="539750"/>
                  </a:lnTo>
                  <a:lnTo>
                    <a:pt x="4655710" y="581745"/>
                  </a:lnTo>
                  <a:lnTo>
                    <a:pt x="4632563" y="616061"/>
                  </a:lnTo>
                  <a:lnTo>
                    <a:pt x="4598247" y="639208"/>
                  </a:lnTo>
                  <a:lnTo>
                    <a:pt x="4556252" y="647700"/>
                  </a:lnTo>
                  <a:lnTo>
                    <a:pt x="2711068" y="647700"/>
                  </a:lnTo>
                  <a:lnTo>
                    <a:pt x="1874012" y="647700"/>
                  </a:lnTo>
                  <a:lnTo>
                    <a:pt x="1423924" y="647700"/>
                  </a:lnTo>
                  <a:lnTo>
                    <a:pt x="1381928" y="639208"/>
                  </a:lnTo>
                  <a:lnTo>
                    <a:pt x="1347612" y="616061"/>
                  </a:lnTo>
                  <a:lnTo>
                    <a:pt x="1324465" y="581745"/>
                  </a:lnTo>
                  <a:lnTo>
                    <a:pt x="1315974" y="539750"/>
                  </a:lnTo>
                  <a:lnTo>
                    <a:pt x="0" y="503174"/>
                  </a:lnTo>
                  <a:lnTo>
                    <a:pt x="1315974" y="377825"/>
                  </a:lnTo>
                  <a:lnTo>
                    <a:pt x="1315974" y="107950"/>
                  </a:lnTo>
                  <a:close/>
                </a:path>
              </a:pathLst>
            </a:custGeom>
            <a:ln w="9525">
              <a:solidFill>
                <a:srgbClr val="0000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251196" y="2786252"/>
            <a:ext cx="3192145" cy="5328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เมื่อวันหมดอายุสิ้นสุดลง คุณจะไม่สามารถดูได้อีกต่อไป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ลบออกจากที่จัดเก็บในตัวเครื่องโดยอัตโนมัติเมื่อมีการอัพเดตไลบรารีทั่วไป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367083" y="3923855"/>
            <a:ext cx="4771390" cy="2376805"/>
            <a:chOff x="5367083" y="3923855"/>
            <a:chExt cx="4771390" cy="237680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76672" y="3933443"/>
              <a:ext cx="4751832" cy="158191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371846" y="3928617"/>
              <a:ext cx="4761865" cy="1591945"/>
            </a:xfrm>
            <a:custGeom>
              <a:avLst/>
              <a:gdLst/>
              <a:ahLst/>
              <a:cxnLst/>
              <a:rect l="l" t="t" r="r" b="b"/>
              <a:pathLst>
                <a:path w="4761865" h="1591945">
                  <a:moveTo>
                    <a:pt x="0" y="1591436"/>
                  </a:moveTo>
                  <a:lnTo>
                    <a:pt x="4761357" y="1591436"/>
                  </a:lnTo>
                  <a:lnTo>
                    <a:pt x="4761357" y="0"/>
                  </a:lnTo>
                  <a:lnTo>
                    <a:pt x="0" y="0"/>
                  </a:lnTo>
                  <a:lnTo>
                    <a:pt x="0" y="1591436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0656" y="5457443"/>
              <a:ext cx="3368040" cy="84278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99988" y="5772911"/>
              <a:ext cx="3308604" cy="49985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057900" y="5484240"/>
              <a:ext cx="3278504" cy="753745"/>
            </a:xfrm>
            <a:custGeom>
              <a:avLst/>
              <a:gdLst/>
              <a:ahLst/>
              <a:cxnLst/>
              <a:rect l="l" t="t" r="r" b="b"/>
              <a:pathLst>
                <a:path w="3278504" h="753745">
                  <a:moveTo>
                    <a:pt x="3194050" y="249047"/>
                  </a:moveTo>
                  <a:lnTo>
                    <a:pt x="84074" y="249047"/>
                  </a:lnTo>
                  <a:lnTo>
                    <a:pt x="51327" y="255654"/>
                  </a:lnTo>
                  <a:lnTo>
                    <a:pt x="24606" y="273672"/>
                  </a:lnTo>
                  <a:lnTo>
                    <a:pt x="6600" y="300396"/>
                  </a:lnTo>
                  <a:lnTo>
                    <a:pt x="0" y="333121"/>
                  </a:lnTo>
                  <a:lnTo>
                    <a:pt x="0" y="669417"/>
                  </a:lnTo>
                  <a:lnTo>
                    <a:pt x="6600" y="702141"/>
                  </a:lnTo>
                  <a:lnTo>
                    <a:pt x="24606" y="728865"/>
                  </a:lnTo>
                  <a:lnTo>
                    <a:pt x="51327" y="746883"/>
                  </a:lnTo>
                  <a:lnTo>
                    <a:pt x="84074" y="753491"/>
                  </a:lnTo>
                  <a:lnTo>
                    <a:pt x="3194050" y="753491"/>
                  </a:lnTo>
                  <a:lnTo>
                    <a:pt x="3226796" y="746883"/>
                  </a:lnTo>
                  <a:lnTo>
                    <a:pt x="3253517" y="728865"/>
                  </a:lnTo>
                  <a:lnTo>
                    <a:pt x="3271523" y="702141"/>
                  </a:lnTo>
                  <a:lnTo>
                    <a:pt x="3278124" y="669417"/>
                  </a:lnTo>
                  <a:lnTo>
                    <a:pt x="3278124" y="333121"/>
                  </a:lnTo>
                  <a:lnTo>
                    <a:pt x="3271523" y="300396"/>
                  </a:lnTo>
                  <a:lnTo>
                    <a:pt x="3253517" y="273672"/>
                  </a:lnTo>
                  <a:lnTo>
                    <a:pt x="3226796" y="255654"/>
                  </a:lnTo>
                  <a:lnTo>
                    <a:pt x="3194050" y="249047"/>
                  </a:lnTo>
                  <a:close/>
                </a:path>
                <a:path w="3278504" h="753745">
                  <a:moveTo>
                    <a:pt x="379857" y="0"/>
                  </a:moveTo>
                  <a:lnTo>
                    <a:pt x="546353" y="249047"/>
                  </a:lnTo>
                  <a:lnTo>
                    <a:pt x="1365884" y="249047"/>
                  </a:lnTo>
                  <a:lnTo>
                    <a:pt x="379857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57900" y="5484240"/>
              <a:ext cx="3278504" cy="753745"/>
            </a:xfrm>
            <a:custGeom>
              <a:avLst/>
              <a:gdLst/>
              <a:ahLst/>
              <a:cxnLst/>
              <a:rect l="l" t="t" r="r" b="b"/>
              <a:pathLst>
                <a:path w="3278504" h="753745">
                  <a:moveTo>
                    <a:pt x="0" y="333121"/>
                  </a:moveTo>
                  <a:lnTo>
                    <a:pt x="6600" y="300396"/>
                  </a:lnTo>
                  <a:lnTo>
                    <a:pt x="24606" y="273672"/>
                  </a:lnTo>
                  <a:lnTo>
                    <a:pt x="51327" y="255654"/>
                  </a:lnTo>
                  <a:lnTo>
                    <a:pt x="84074" y="249047"/>
                  </a:lnTo>
                  <a:lnTo>
                    <a:pt x="546353" y="249047"/>
                  </a:lnTo>
                  <a:lnTo>
                    <a:pt x="379857" y="0"/>
                  </a:lnTo>
                  <a:lnTo>
                    <a:pt x="1365884" y="249047"/>
                  </a:lnTo>
                  <a:lnTo>
                    <a:pt x="3194050" y="249047"/>
                  </a:lnTo>
                  <a:lnTo>
                    <a:pt x="3226796" y="255654"/>
                  </a:lnTo>
                  <a:lnTo>
                    <a:pt x="3253517" y="273672"/>
                  </a:lnTo>
                  <a:lnTo>
                    <a:pt x="3271523" y="300396"/>
                  </a:lnTo>
                  <a:lnTo>
                    <a:pt x="3278124" y="333121"/>
                  </a:lnTo>
                  <a:lnTo>
                    <a:pt x="3278124" y="459232"/>
                  </a:lnTo>
                  <a:lnTo>
                    <a:pt x="3278124" y="669417"/>
                  </a:lnTo>
                  <a:lnTo>
                    <a:pt x="3271523" y="702141"/>
                  </a:lnTo>
                  <a:lnTo>
                    <a:pt x="3253517" y="728865"/>
                  </a:lnTo>
                  <a:lnTo>
                    <a:pt x="3226796" y="746883"/>
                  </a:lnTo>
                  <a:lnTo>
                    <a:pt x="3194050" y="753491"/>
                  </a:lnTo>
                  <a:lnTo>
                    <a:pt x="1365884" y="753491"/>
                  </a:lnTo>
                  <a:lnTo>
                    <a:pt x="546353" y="753491"/>
                  </a:lnTo>
                  <a:lnTo>
                    <a:pt x="84074" y="753491"/>
                  </a:lnTo>
                  <a:lnTo>
                    <a:pt x="51327" y="746883"/>
                  </a:lnTo>
                  <a:lnTo>
                    <a:pt x="24606" y="728865"/>
                  </a:lnTo>
                  <a:lnTo>
                    <a:pt x="6600" y="702141"/>
                  </a:lnTo>
                  <a:lnTo>
                    <a:pt x="0" y="669417"/>
                  </a:lnTo>
                  <a:lnTo>
                    <a:pt x="0" y="459232"/>
                  </a:lnTo>
                  <a:lnTo>
                    <a:pt x="0" y="333121"/>
                  </a:lnTo>
                  <a:close/>
                </a:path>
              </a:pathLst>
            </a:custGeom>
            <a:ln w="9525">
              <a:solidFill>
                <a:srgbClr val="0000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107429" y="5803188"/>
            <a:ext cx="3201163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มันจะถูกลบออกจากที่จัดเก็บในตัวเครื่องของ </a:t>
            </a:r>
            <a:r>
              <a:rPr lang="en-US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iPad </a:t>
            </a: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และแสดงอีกครั้งในไลบรารีทั่วไปเป็น [ไม่ได้ดาวน์โหลด]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172461" y="2637282"/>
            <a:ext cx="2847340" cy="733425"/>
          </a:xfrm>
          <a:custGeom>
            <a:avLst/>
            <a:gdLst/>
            <a:ahLst/>
            <a:cxnLst/>
            <a:rect l="l" t="t" r="r" b="b"/>
            <a:pathLst>
              <a:path w="2847340" h="733425">
                <a:moveTo>
                  <a:pt x="0" y="52831"/>
                </a:moveTo>
                <a:lnTo>
                  <a:pt x="4147" y="32254"/>
                </a:lnTo>
                <a:lnTo>
                  <a:pt x="15462" y="15462"/>
                </a:lnTo>
                <a:lnTo>
                  <a:pt x="32254" y="4147"/>
                </a:lnTo>
                <a:lnTo>
                  <a:pt x="52831" y="0"/>
                </a:lnTo>
                <a:lnTo>
                  <a:pt x="2794000" y="0"/>
                </a:lnTo>
                <a:lnTo>
                  <a:pt x="2814577" y="4147"/>
                </a:lnTo>
                <a:lnTo>
                  <a:pt x="2831369" y="15462"/>
                </a:lnTo>
                <a:lnTo>
                  <a:pt x="2842684" y="32254"/>
                </a:lnTo>
                <a:lnTo>
                  <a:pt x="2846832" y="52831"/>
                </a:lnTo>
                <a:lnTo>
                  <a:pt x="2846832" y="680212"/>
                </a:lnTo>
                <a:lnTo>
                  <a:pt x="2842684" y="700789"/>
                </a:lnTo>
                <a:lnTo>
                  <a:pt x="2831369" y="717581"/>
                </a:lnTo>
                <a:lnTo>
                  <a:pt x="2814577" y="728896"/>
                </a:lnTo>
                <a:lnTo>
                  <a:pt x="2794000" y="733043"/>
                </a:lnTo>
                <a:lnTo>
                  <a:pt x="52831" y="733043"/>
                </a:lnTo>
                <a:lnTo>
                  <a:pt x="32254" y="728896"/>
                </a:lnTo>
                <a:lnTo>
                  <a:pt x="15462" y="717581"/>
                </a:lnTo>
                <a:lnTo>
                  <a:pt x="4147" y="700789"/>
                </a:lnTo>
                <a:lnTo>
                  <a:pt x="0" y="680212"/>
                </a:lnTo>
                <a:lnTo>
                  <a:pt x="0" y="52831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96311" y="2869692"/>
            <a:ext cx="4410710" cy="3456940"/>
            <a:chOff x="2496311" y="2869692"/>
            <a:chExt cx="4410710" cy="34569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96311" y="2869692"/>
              <a:ext cx="4410455" cy="345643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9495" y="3183610"/>
              <a:ext cx="2417063" cy="91442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13247" y="3607320"/>
              <a:ext cx="1103376" cy="49985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397375" y="3211322"/>
              <a:ext cx="2326640" cy="824230"/>
            </a:xfrm>
            <a:custGeom>
              <a:avLst/>
              <a:gdLst/>
              <a:ahLst/>
              <a:cxnLst/>
              <a:rect l="l" t="t" r="r" b="b"/>
              <a:pathLst>
                <a:path w="2326640" h="824229">
                  <a:moveTo>
                    <a:pt x="2254377" y="391413"/>
                  </a:moveTo>
                  <a:lnTo>
                    <a:pt x="885316" y="391413"/>
                  </a:lnTo>
                  <a:lnTo>
                    <a:pt x="857222" y="397077"/>
                  </a:lnTo>
                  <a:lnTo>
                    <a:pt x="834294" y="412527"/>
                  </a:lnTo>
                  <a:lnTo>
                    <a:pt x="818844" y="435455"/>
                  </a:lnTo>
                  <a:lnTo>
                    <a:pt x="813180" y="463550"/>
                  </a:lnTo>
                  <a:lnTo>
                    <a:pt x="813180" y="752094"/>
                  </a:lnTo>
                  <a:lnTo>
                    <a:pt x="818844" y="780188"/>
                  </a:lnTo>
                  <a:lnTo>
                    <a:pt x="834294" y="803116"/>
                  </a:lnTo>
                  <a:lnTo>
                    <a:pt x="857222" y="818566"/>
                  </a:lnTo>
                  <a:lnTo>
                    <a:pt x="885316" y="824229"/>
                  </a:lnTo>
                  <a:lnTo>
                    <a:pt x="2254377" y="824229"/>
                  </a:lnTo>
                  <a:lnTo>
                    <a:pt x="2282471" y="818566"/>
                  </a:lnTo>
                  <a:lnTo>
                    <a:pt x="2305399" y="803116"/>
                  </a:lnTo>
                  <a:lnTo>
                    <a:pt x="2320849" y="780188"/>
                  </a:lnTo>
                  <a:lnTo>
                    <a:pt x="2326513" y="752094"/>
                  </a:lnTo>
                  <a:lnTo>
                    <a:pt x="2326513" y="463550"/>
                  </a:lnTo>
                  <a:lnTo>
                    <a:pt x="2320849" y="435455"/>
                  </a:lnTo>
                  <a:lnTo>
                    <a:pt x="2305399" y="412527"/>
                  </a:lnTo>
                  <a:lnTo>
                    <a:pt x="2282471" y="397077"/>
                  </a:lnTo>
                  <a:lnTo>
                    <a:pt x="2254377" y="391413"/>
                  </a:lnTo>
                  <a:close/>
                </a:path>
                <a:path w="2326640" h="824229">
                  <a:moveTo>
                    <a:pt x="0" y="0"/>
                  </a:moveTo>
                  <a:lnTo>
                    <a:pt x="1065402" y="391413"/>
                  </a:lnTo>
                  <a:lnTo>
                    <a:pt x="1443736" y="391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397375" y="3211322"/>
              <a:ext cx="2326640" cy="824230"/>
            </a:xfrm>
            <a:custGeom>
              <a:avLst/>
              <a:gdLst/>
              <a:ahLst/>
              <a:cxnLst/>
              <a:rect l="l" t="t" r="r" b="b"/>
              <a:pathLst>
                <a:path w="2326640" h="824229">
                  <a:moveTo>
                    <a:pt x="813180" y="463550"/>
                  </a:moveTo>
                  <a:lnTo>
                    <a:pt x="818844" y="435455"/>
                  </a:lnTo>
                  <a:lnTo>
                    <a:pt x="834294" y="412527"/>
                  </a:lnTo>
                  <a:lnTo>
                    <a:pt x="857222" y="397077"/>
                  </a:lnTo>
                  <a:lnTo>
                    <a:pt x="885316" y="391413"/>
                  </a:lnTo>
                  <a:lnTo>
                    <a:pt x="1065402" y="391413"/>
                  </a:lnTo>
                  <a:lnTo>
                    <a:pt x="0" y="0"/>
                  </a:lnTo>
                  <a:lnTo>
                    <a:pt x="1443736" y="391413"/>
                  </a:lnTo>
                  <a:lnTo>
                    <a:pt x="2254377" y="391413"/>
                  </a:lnTo>
                  <a:lnTo>
                    <a:pt x="2282471" y="397077"/>
                  </a:lnTo>
                  <a:lnTo>
                    <a:pt x="2305399" y="412527"/>
                  </a:lnTo>
                  <a:lnTo>
                    <a:pt x="2320849" y="435455"/>
                  </a:lnTo>
                  <a:lnTo>
                    <a:pt x="2326513" y="463550"/>
                  </a:lnTo>
                  <a:lnTo>
                    <a:pt x="2326513" y="571753"/>
                  </a:lnTo>
                  <a:lnTo>
                    <a:pt x="2326513" y="752094"/>
                  </a:lnTo>
                  <a:lnTo>
                    <a:pt x="2320849" y="780188"/>
                  </a:lnTo>
                  <a:lnTo>
                    <a:pt x="2305399" y="803116"/>
                  </a:lnTo>
                  <a:lnTo>
                    <a:pt x="2282471" y="818566"/>
                  </a:lnTo>
                  <a:lnTo>
                    <a:pt x="2254377" y="824229"/>
                  </a:lnTo>
                  <a:lnTo>
                    <a:pt x="1443736" y="824229"/>
                  </a:lnTo>
                  <a:lnTo>
                    <a:pt x="1065402" y="824229"/>
                  </a:lnTo>
                  <a:lnTo>
                    <a:pt x="885316" y="824229"/>
                  </a:lnTo>
                  <a:lnTo>
                    <a:pt x="857222" y="818566"/>
                  </a:lnTo>
                  <a:lnTo>
                    <a:pt x="834294" y="803116"/>
                  </a:lnTo>
                  <a:lnTo>
                    <a:pt x="818844" y="780188"/>
                  </a:lnTo>
                  <a:lnTo>
                    <a:pt x="813180" y="752094"/>
                  </a:lnTo>
                  <a:lnTo>
                    <a:pt x="813180" y="571753"/>
                  </a:lnTo>
                  <a:lnTo>
                    <a:pt x="813180" y="463550"/>
                  </a:lnTo>
                  <a:close/>
                </a:path>
              </a:pathLst>
            </a:custGeom>
            <a:ln w="9525">
              <a:solidFill>
                <a:srgbClr val="0000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359658" y="2966466"/>
              <a:ext cx="996950" cy="1615440"/>
            </a:xfrm>
            <a:custGeom>
              <a:avLst/>
              <a:gdLst/>
              <a:ahLst/>
              <a:cxnLst/>
              <a:rect l="l" t="t" r="r" b="b"/>
              <a:pathLst>
                <a:path w="996950" h="1615439">
                  <a:moveTo>
                    <a:pt x="594359" y="19431"/>
                  </a:moveTo>
                  <a:lnTo>
                    <a:pt x="595895" y="11894"/>
                  </a:lnTo>
                  <a:lnTo>
                    <a:pt x="600075" y="5715"/>
                  </a:lnTo>
                  <a:lnTo>
                    <a:pt x="606254" y="1535"/>
                  </a:lnTo>
                  <a:lnTo>
                    <a:pt x="613790" y="0"/>
                  </a:lnTo>
                  <a:lnTo>
                    <a:pt x="977264" y="0"/>
                  </a:lnTo>
                  <a:lnTo>
                    <a:pt x="984801" y="1535"/>
                  </a:lnTo>
                  <a:lnTo>
                    <a:pt x="990980" y="5715"/>
                  </a:lnTo>
                  <a:lnTo>
                    <a:pt x="995160" y="11894"/>
                  </a:lnTo>
                  <a:lnTo>
                    <a:pt x="996695" y="19431"/>
                  </a:lnTo>
                  <a:lnTo>
                    <a:pt x="996695" y="250317"/>
                  </a:lnTo>
                  <a:lnTo>
                    <a:pt x="995160" y="257853"/>
                  </a:lnTo>
                  <a:lnTo>
                    <a:pt x="990980" y="264033"/>
                  </a:lnTo>
                  <a:lnTo>
                    <a:pt x="984801" y="268212"/>
                  </a:lnTo>
                  <a:lnTo>
                    <a:pt x="977264" y="269748"/>
                  </a:lnTo>
                  <a:lnTo>
                    <a:pt x="613790" y="269748"/>
                  </a:lnTo>
                  <a:lnTo>
                    <a:pt x="606254" y="268212"/>
                  </a:lnTo>
                  <a:lnTo>
                    <a:pt x="600075" y="264032"/>
                  </a:lnTo>
                  <a:lnTo>
                    <a:pt x="595895" y="257853"/>
                  </a:lnTo>
                  <a:lnTo>
                    <a:pt x="594359" y="250317"/>
                  </a:lnTo>
                  <a:lnTo>
                    <a:pt x="594359" y="19431"/>
                  </a:lnTo>
                  <a:close/>
                </a:path>
                <a:path w="996950" h="1615439">
                  <a:moveTo>
                    <a:pt x="0" y="937387"/>
                  </a:moveTo>
                  <a:lnTo>
                    <a:pt x="3365" y="920734"/>
                  </a:lnTo>
                  <a:lnTo>
                    <a:pt x="12541" y="907129"/>
                  </a:lnTo>
                  <a:lnTo>
                    <a:pt x="26146" y="897953"/>
                  </a:lnTo>
                  <a:lnTo>
                    <a:pt x="42799" y="894588"/>
                  </a:lnTo>
                  <a:lnTo>
                    <a:pt x="551561" y="894588"/>
                  </a:lnTo>
                  <a:lnTo>
                    <a:pt x="568213" y="897953"/>
                  </a:lnTo>
                  <a:lnTo>
                    <a:pt x="581818" y="907129"/>
                  </a:lnTo>
                  <a:lnTo>
                    <a:pt x="590994" y="920734"/>
                  </a:lnTo>
                  <a:lnTo>
                    <a:pt x="594359" y="937387"/>
                  </a:lnTo>
                  <a:lnTo>
                    <a:pt x="594359" y="1572641"/>
                  </a:lnTo>
                  <a:lnTo>
                    <a:pt x="590994" y="1589293"/>
                  </a:lnTo>
                  <a:lnTo>
                    <a:pt x="581818" y="1602898"/>
                  </a:lnTo>
                  <a:lnTo>
                    <a:pt x="568213" y="1612074"/>
                  </a:lnTo>
                  <a:lnTo>
                    <a:pt x="551561" y="1615440"/>
                  </a:lnTo>
                  <a:lnTo>
                    <a:pt x="42799" y="1615440"/>
                  </a:lnTo>
                  <a:lnTo>
                    <a:pt x="26146" y="1612074"/>
                  </a:lnTo>
                  <a:lnTo>
                    <a:pt x="12541" y="1602898"/>
                  </a:lnTo>
                  <a:lnTo>
                    <a:pt x="3365" y="1589293"/>
                  </a:lnTo>
                  <a:lnTo>
                    <a:pt x="0" y="1572641"/>
                  </a:lnTo>
                  <a:lnTo>
                    <a:pt x="0" y="93738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1523" y="4250436"/>
              <a:ext cx="2955035" cy="132892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37760" y="4965192"/>
              <a:ext cx="1751076" cy="65228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58386" y="4277233"/>
              <a:ext cx="2865755" cy="1240155"/>
            </a:xfrm>
            <a:custGeom>
              <a:avLst/>
              <a:gdLst/>
              <a:ahLst/>
              <a:cxnLst/>
              <a:rect l="l" t="t" r="r" b="b"/>
              <a:pathLst>
                <a:path w="2865754" h="1240154">
                  <a:moveTo>
                    <a:pt x="2777363" y="710819"/>
                  </a:moveTo>
                  <a:lnTo>
                    <a:pt x="1225423" y="710819"/>
                  </a:lnTo>
                  <a:lnTo>
                    <a:pt x="1191131" y="717750"/>
                  </a:lnTo>
                  <a:lnTo>
                    <a:pt x="1163113" y="736647"/>
                  </a:lnTo>
                  <a:lnTo>
                    <a:pt x="1144216" y="764665"/>
                  </a:lnTo>
                  <a:lnTo>
                    <a:pt x="1137285" y="798957"/>
                  </a:lnTo>
                  <a:lnTo>
                    <a:pt x="1137285" y="1151509"/>
                  </a:lnTo>
                  <a:lnTo>
                    <a:pt x="1144216" y="1185800"/>
                  </a:lnTo>
                  <a:lnTo>
                    <a:pt x="1163113" y="1213818"/>
                  </a:lnTo>
                  <a:lnTo>
                    <a:pt x="1191131" y="1232715"/>
                  </a:lnTo>
                  <a:lnTo>
                    <a:pt x="1225423" y="1239647"/>
                  </a:lnTo>
                  <a:lnTo>
                    <a:pt x="2777363" y="1239647"/>
                  </a:lnTo>
                  <a:lnTo>
                    <a:pt x="2811654" y="1232715"/>
                  </a:lnTo>
                  <a:lnTo>
                    <a:pt x="2839672" y="1213818"/>
                  </a:lnTo>
                  <a:lnTo>
                    <a:pt x="2858569" y="1185800"/>
                  </a:lnTo>
                  <a:lnTo>
                    <a:pt x="2865501" y="1151509"/>
                  </a:lnTo>
                  <a:lnTo>
                    <a:pt x="2865501" y="798957"/>
                  </a:lnTo>
                  <a:lnTo>
                    <a:pt x="2858569" y="764665"/>
                  </a:lnTo>
                  <a:lnTo>
                    <a:pt x="2839672" y="736647"/>
                  </a:lnTo>
                  <a:lnTo>
                    <a:pt x="2811654" y="717750"/>
                  </a:lnTo>
                  <a:lnTo>
                    <a:pt x="2777363" y="710819"/>
                  </a:lnTo>
                  <a:close/>
                </a:path>
                <a:path w="2865754" h="1240154">
                  <a:moveTo>
                    <a:pt x="0" y="0"/>
                  </a:moveTo>
                  <a:lnTo>
                    <a:pt x="1425321" y="710819"/>
                  </a:lnTo>
                  <a:lnTo>
                    <a:pt x="1857375" y="710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58386" y="4277233"/>
              <a:ext cx="2865755" cy="1240155"/>
            </a:xfrm>
            <a:custGeom>
              <a:avLst/>
              <a:gdLst/>
              <a:ahLst/>
              <a:cxnLst/>
              <a:rect l="l" t="t" r="r" b="b"/>
              <a:pathLst>
                <a:path w="2865754" h="1240154">
                  <a:moveTo>
                    <a:pt x="1137285" y="798957"/>
                  </a:moveTo>
                  <a:lnTo>
                    <a:pt x="1144216" y="764665"/>
                  </a:lnTo>
                  <a:lnTo>
                    <a:pt x="1163113" y="736647"/>
                  </a:lnTo>
                  <a:lnTo>
                    <a:pt x="1191131" y="717750"/>
                  </a:lnTo>
                  <a:lnTo>
                    <a:pt x="1225423" y="710819"/>
                  </a:lnTo>
                  <a:lnTo>
                    <a:pt x="1425321" y="710819"/>
                  </a:lnTo>
                  <a:lnTo>
                    <a:pt x="0" y="0"/>
                  </a:lnTo>
                  <a:lnTo>
                    <a:pt x="1857375" y="710819"/>
                  </a:lnTo>
                  <a:lnTo>
                    <a:pt x="2777363" y="710819"/>
                  </a:lnTo>
                  <a:lnTo>
                    <a:pt x="2811654" y="717750"/>
                  </a:lnTo>
                  <a:lnTo>
                    <a:pt x="2839672" y="736647"/>
                  </a:lnTo>
                  <a:lnTo>
                    <a:pt x="2858569" y="764665"/>
                  </a:lnTo>
                  <a:lnTo>
                    <a:pt x="2865501" y="798957"/>
                  </a:lnTo>
                  <a:lnTo>
                    <a:pt x="2865501" y="931164"/>
                  </a:lnTo>
                  <a:lnTo>
                    <a:pt x="2865501" y="1151509"/>
                  </a:lnTo>
                  <a:lnTo>
                    <a:pt x="2858569" y="1185800"/>
                  </a:lnTo>
                  <a:lnTo>
                    <a:pt x="2839672" y="1213818"/>
                  </a:lnTo>
                  <a:lnTo>
                    <a:pt x="2811654" y="1232715"/>
                  </a:lnTo>
                  <a:lnTo>
                    <a:pt x="2777363" y="1239647"/>
                  </a:lnTo>
                  <a:lnTo>
                    <a:pt x="1857375" y="1239647"/>
                  </a:lnTo>
                  <a:lnTo>
                    <a:pt x="1425321" y="1239647"/>
                  </a:lnTo>
                  <a:lnTo>
                    <a:pt x="1225423" y="1239647"/>
                  </a:lnTo>
                  <a:lnTo>
                    <a:pt x="1191131" y="1232715"/>
                  </a:lnTo>
                  <a:lnTo>
                    <a:pt x="1163113" y="1213818"/>
                  </a:lnTo>
                  <a:lnTo>
                    <a:pt x="1144216" y="1185800"/>
                  </a:lnTo>
                  <a:lnTo>
                    <a:pt x="1137285" y="1151509"/>
                  </a:lnTo>
                  <a:lnTo>
                    <a:pt x="1137285" y="931164"/>
                  </a:lnTo>
                  <a:lnTo>
                    <a:pt x="1137285" y="798957"/>
                  </a:lnTo>
                  <a:close/>
                </a:path>
              </a:pathLst>
            </a:custGeom>
            <a:ln w="9525">
              <a:solidFill>
                <a:srgbClr val="0000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5991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[เสริม] การอนุญาตให้เปิดในแอปอื่น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2491613" y="2864929"/>
            <a:ext cx="4420235" cy="692497"/>
          </a:xfrm>
          <a:prstGeom prst="rect">
            <a:avLst/>
          </a:prstGeom>
          <a:ln w="9525">
            <a:solidFill>
              <a:srgbClr val="92929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0396" y="914526"/>
            <a:ext cx="9885045" cy="15779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คุณสามารถดูเอกสาร </a:t>
            </a:r>
            <a:r>
              <a:rPr lang="en-US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Microsoft Office </a:t>
            </a: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และไฟล์ 3</a:t>
            </a:r>
            <a:r>
              <a:rPr lang="en-US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D </a:t>
            </a: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ได้โดยเปิดแอปบนแท็บเล็ตของคุณ</a:t>
            </a:r>
            <a:endParaRPr sz="2000" dirty="0">
              <a:latin typeface="Microsoft YaHei"/>
              <a:cs typeface="Microsoft YaHei"/>
            </a:endParaRPr>
          </a:p>
          <a:p>
            <a:pPr marL="355600" indent="-271780">
              <a:lnSpc>
                <a:spcPct val="100000"/>
              </a:lnSpc>
              <a:spcBef>
                <a:spcPts val="1440"/>
              </a:spcBef>
              <a:buChar char="•"/>
              <a:tabLst>
                <a:tab pos="356235" algn="l"/>
              </a:tabLst>
            </a:pPr>
            <a:r>
              <a:rPr lang="en-US" sz="1400" b="1" dirty="0">
                <a:solidFill>
                  <a:srgbClr val="5C5C5C"/>
                </a:solidFill>
                <a:latin typeface="Microsoft YaHei"/>
                <a:cs typeface="Microsoft YaHei"/>
              </a:rPr>
              <a:t>  </a:t>
            </a:r>
            <a:r>
              <a:rPr lang="th-TH" sz="1400" b="1" dirty="0">
                <a:solidFill>
                  <a:srgbClr val="5C5C5C"/>
                </a:solidFill>
                <a:latin typeface="Microsoft YaHei"/>
                <a:cs typeface="Microsoft YaHei"/>
              </a:rPr>
              <a:t>(ตั้งค่า)</a:t>
            </a:r>
            <a:endParaRPr sz="1400" dirty="0">
              <a:latin typeface="Microsoft YaHei"/>
              <a:cs typeface="Microsoft YaHei"/>
            </a:endParaRPr>
          </a:p>
          <a:p>
            <a:pPr marL="529590">
              <a:lnSpc>
                <a:spcPct val="100000"/>
              </a:lnSpc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เมื่อคุณเปิดเอกสารบนฝั่งแอป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iOS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ปุ่ม "แอป" จะแสดงที่ด้านบนของหน้าจอ</a:t>
            </a:r>
          </a:p>
          <a:p>
            <a:pPr marL="529590">
              <a:lnSpc>
                <a:spcPct val="100000"/>
              </a:lnSpc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(คุณสามารถเปิดไฟล์ได้โดยใช้แอพที่ติดตั้งบน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iPad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ของคุณ)</a:t>
            </a:r>
            <a:endParaRPr sz="1400" dirty="0">
              <a:latin typeface="Microsoft JhengHei"/>
              <a:cs typeface="Microsoft JhengHei"/>
            </a:endParaRPr>
          </a:p>
          <a:p>
            <a:pPr marL="355600" indent="-271780">
              <a:buFontTx/>
              <a:buChar char="•"/>
              <a:tabLst>
                <a:tab pos="356235" algn="l"/>
              </a:tabLst>
            </a:pPr>
            <a:r>
              <a:rPr lang="en-US" sz="1400" b="1" dirty="0">
                <a:solidFill>
                  <a:srgbClr val="5C5C5C"/>
                </a:solidFill>
                <a:latin typeface="Microsoft YaHei"/>
                <a:cs typeface="Microsoft YaHei"/>
              </a:rPr>
              <a:t>（</a:t>
            </a:r>
            <a:r>
              <a:rPr lang="th-TH" sz="1400" b="1" dirty="0">
                <a:solidFill>
                  <a:srgbClr val="5C5C5C"/>
                </a:solidFill>
                <a:latin typeface="Microsoft YaHei"/>
                <a:cs typeface="Microsoft YaHei"/>
              </a:rPr>
              <a:t>ไม่ได้กำหนด)</a:t>
            </a:r>
            <a:endParaRPr sz="1400" dirty="0">
              <a:latin typeface="Microsoft YaHei"/>
              <a:cs typeface="Microsoft YaHei"/>
            </a:endParaRPr>
          </a:p>
          <a:p>
            <a:pPr marL="529590">
              <a:lnSpc>
                <a:spcPct val="100000"/>
              </a:lnSpc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ปุ่ม "แอป" ไม่ปรากฏให้เห็น คุณจึงไม่สามารถเปิดไฟล์ในแอปอื่นได้ 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86778" y="5253354"/>
            <a:ext cx="2646680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0965" marR="5080" indent="-88900">
              <a:lnSpc>
                <a:spcPct val="100000"/>
              </a:lnSpc>
              <a:spcBef>
                <a:spcPts val="95"/>
              </a:spcBef>
            </a:pPr>
            <a:r>
              <a:rPr lang="th-TH" sz="1200" dirty="0">
                <a:solidFill>
                  <a:srgbClr val="252525"/>
                </a:solidFill>
                <a:latin typeface="Microsoft JhengHei"/>
                <a:cs typeface="Microsoft JhengHei"/>
              </a:rPr>
              <a:t>*หลังจากเปิดตัวด้วยแอปอื่น ไฟล์จะถูกย้ายไปยังแอปที่เปิดใช้งาน = แอพนี้ให้คุณบันทึกไฟล์และแนบไปกับอีเมล จากมุมมองของการจัดการข้อมูล ฯลฯ เราขอแนะนำให้คุณตรวจสอบล่วงหน้าว่าคุณจำเป็นต้องตั้งค่าฟังก์ชันนี้หรือไม่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589B9309-421D-2426-886F-B8EF1F3A978E}"/>
              </a:ext>
            </a:extLst>
          </p:cNvPr>
          <p:cNvSpPr txBox="1"/>
          <p:nvPr/>
        </p:nvSpPr>
        <p:spPr>
          <a:xfrm>
            <a:off x="5413247" y="3647938"/>
            <a:ext cx="1229159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ปุ่มแอปแสดงเมื่อ “ตั้งค่า"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20" name="object 11">
            <a:extLst>
              <a:ext uri="{FF2B5EF4-FFF2-40B4-BE49-F238E27FC236}">
                <a16:creationId xmlns:a16="http://schemas.microsoft.com/office/drawing/2014/main" id="{AA85F418-0C8D-6459-1D7A-124FBD3802B7}"/>
              </a:ext>
            </a:extLst>
          </p:cNvPr>
          <p:cNvSpPr txBox="1"/>
          <p:nvPr/>
        </p:nvSpPr>
        <p:spPr>
          <a:xfrm>
            <a:off x="5165207" y="5029341"/>
            <a:ext cx="1353311" cy="4276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9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การดำเนินการต่างๆ เช่น การเปิดไฟล์ </a:t>
            </a:r>
            <a:r>
              <a:rPr lang="en-US" sz="9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PowerPoint </a:t>
            </a:r>
            <a:r>
              <a:rPr lang="th-TH" sz="9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ในแอปสามารถทำได้แล้ว*</a:t>
            </a:r>
            <a:endParaRPr sz="9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2638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ประวัติการแก้ไข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981814"/>
              </p:ext>
            </p:extLst>
          </p:nvPr>
        </p:nvGraphicFramePr>
        <p:xfrm>
          <a:off x="1052271" y="1049527"/>
          <a:ext cx="10080624" cy="24385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4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362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101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วันที่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เวอร์ชัน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หน้าคำอธิบาย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เนื้อหาที่แก้ไขแล้ว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89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2018-07-01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-5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ฉบับพิมพ์ครั้งแรกได้รับการเผยแพร่แล้ว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01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2018-11-19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000" spc="4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หน้า </a:t>
                      </a:r>
                      <a:r>
                        <a:rPr sz="1000" spc="4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9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เพิ่มคำอธิบายของไลบรารีการวาดฟรี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89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2019-04-16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-5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เปลี่ยนชื่อเรื่องเป็น "การใช้ประโยชน์"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89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2019-10-16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Rev.1.2.0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-5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เราได้ทำการแก้ไขทั่วไปเพื่อให้ตรงกับลำดับคำอธิบายในการสัมมนา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01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2020-03-19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Rev.1.2.1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000" spc="-5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มีการลบเพจบางส่วนออกไปแล้ว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064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89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2020-11-30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Rev.1.2.2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th-TH" sz="1000" spc="4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หน้า </a:t>
                      </a:r>
                      <a:r>
                        <a:rPr lang="en-US" sz="1000" spc="4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</a:t>
                      </a:r>
                      <a:endParaRPr lang="th-TH"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สัญกรณ์มีการเปลี่ยนแปลง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01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3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2021-05-31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Rev.1.3.0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000" spc="-5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th-TH" sz="1100" dirty="0">
                          <a:solidFill>
                            <a:srgbClr val="252525"/>
                          </a:solidFill>
                          <a:latin typeface="Microsoft JhengHei"/>
                          <a:cs typeface="Microsoft JhengHei"/>
                        </a:rPr>
                        <a:t>รูปภาพได้รับการอัปเดตและสัญกรณ์ได้รับการแก้ไขแล้ว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127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8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lang="th-TH" dirty="0"/>
              <a:t>ภาพรวมการจัดการไลบรารี่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65998" y="2721419"/>
            <a:ext cx="8660130" cy="3335020"/>
            <a:chOff x="1765998" y="2721419"/>
            <a:chExt cx="8660130" cy="33350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60107" y="2731008"/>
              <a:ext cx="3456432" cy="250088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955282" y="2726182"/>
              <a:ext cx="3466465" cy="2602230"/>
            </a:xfrm>
            <a:custGeom>
              <a:avLst/>
              <a:gdLst/>
              <a:ahLst/>
              <a:cxnLst/>
              <a:rect l="l" t="t" r="r" b="b"/>
              <a:pathLst>
                <a:path w="3466465" h="2602229">
                  <a:moveTo>
                    <a:pt x="0" y="2601849"/>
                  </a:moveTo>
                  <a:lnTo>
                    <a:pt x="3465956" y="2601849"/>
                  </a:lnTo>
                  <a:lnTo>
                    <a:pt x="3465956" y="0"/>
                  </a:lnTo>
                  <a:lnTo>
                    <a:pt x="0" y="0"/>
                  </a:lnTo>
                  <a:lnTo>
                    <a:pt x="0" y="2601849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17307" y="4357103"/>
              <a:ext cx="2546604" cy="16992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0583" y="5428488"/>
              <a:ext cx="1940052" cy="58366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464551" y="4385055"/>
              <a:ext cx="2456815" cy="1609090"/>
            </a:xfrm>
            <a:custGeom>
              <a:avLst/>
              <a:gdLst/>
              <a:ahLst/>
              <a:cxnLst/>
              <a:rect l="l" t="t" r="r" b="b"/>
              <a:pathLst>
                <a:path w="2456815" h="1609089">
                  <a:moveTo>
                    <a:pt x="2352294" y="982472"/>
                  </a:moveTo>
                  <a:lnTo>
                    <a:pt x="104394" y="982472"/>
                  </a:lnTo>
                  <a:lnTo>
                    <a:pt x="63757" y="990675"/>
                  </a:lnTo>
                  <a:lnTo>
                    <a:pt x="30575" y="1013047"/>
                  </a:lnTo>
                  <a:lnTo>
                    <a:pt x="8203" y="1046229"/>
                  </a:lnTo>
                  <a:lnTo>
                    <a:pt x="0" y="1086866"/>
                  </a:lnTo>
                  <a:lnTo>
                    <a:pt x="0" y="1504442"/>
                  </a:lnTo>
                  <a:lnTo>
                    <a:pt x="8203" y="1545078"/>
                  </a:lnTo>
                  <a:lnTo>
                    <a:pt x="30575" y="1578260"/>
                  </a:lnTo>
                  <a:lnTo>
                    <a:pt x="63757" y="1600632"/>
                  </a:lnTo>
                  <a:lnTo>
                    <a:pt x="104394" y="1608836"/>
                  </a:lnTo>
                  <a:lnTo>
                    <a:pt x="2352294" y="1608836"/>
                  </a:lnTo>
                  <a:lnTo>
                    <a:pt x="2392930" y="1600632"/>
                  </a:lnTo>
                  <a:lnTo>
                    <a:pt x="2426112" y="1578260"/>
                  </a:lnTo>
                  <a:lnTo>
                    <a:pt x="2448484" y="1545078"/>
                  </a:lnTo>
                  <a:lnTo>
                    <a:pt x="2456688" y="1504442"/>
                  </a:lnTo>
                  <a:lnTo>
                    <a:pt x="2456688" y="1086866"/>
                  </a:lnTo>
                  <a:lnTo>
                    <a:pt x="2448484" y="1046229"/>
                  </a:lnTo>
                  <a:lnTo>
                    <a:pt x="2426112" y="1013047"/>
                  </a:lnTo>
                  <a:lnTo>
                    <a:pt x="2392930" y="990675"/>
                  </a:lnTo>
                  <a:lnTo>
                    <a:pt x="2352294" y="982472"/>
                  </a:lnTo>
                  <a:close/>
                </a:path>
                <a:path w="2456815" h="1609089">
                  <a:moveTo>
                    <a:pt x="1125347" y="0"/>
                  </a:moveTo>
                  <a:lnTo>
                    <a:pt x="409448" y="982472"/>
                  </a:lnTo>
                  <a:lnTo>
                    <a:pt x="1023620" y="982472"/>
                  </a:lnTo>
                  <a:lnTo>
                    <a:pt x="1125347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464551" y="4385055"/>
              <a:ext cx="2456815" cy="1609090"/>
            </a:xfrm>
            <a:custGeom>
              <a:avLst/>
              <a:gdLst/>
              <a:ahLst/>
              <a:cxnLst/>
              <a:rect l="l" t="t" r="r" b="b"/>
              <a:pathLst>
                <a:path w="2456815" h="1609089">
                  <a:moveTo>
                    <a:pt x="0" y="1086866"/>
                  </a:moveTo>
                  <a:lnTo>
                    <a:pt x="8203" y="1046229"/>
                  </a:lnTo>
                  <a:lnTo>
                    <a:pt x="30575" y="1013047"/>
                  </a:lnTo>
                  <a:lnTo>
                    <a:pt x="63757" y="990675"/>
                  </a:lnTo>
                  <a:lnTo>
                    <a:pt x="104394" y="982472"/>
                  </a:lnTo>
                  <a:lnTo>
                    <a:pt x="409448" y="982472"/>
                  </a:lnTo>
                  <a:lnTo>
                    <a:pt x="1125347" y="0"/>
                  </a:lnTo>
                  <a:lnTo>
                    <a:pt x="1023620" y="982472"/>
                  </a:lnTo>
                  <a:lnTo>
                    <a:pt x="2352294" y="982472"/>
                  </a:lnTo>
                  <a:lnTo>
                    <a:pt x="2392930" y="990675"/>
                  </a:lnTo>
                  <a:lnTo>
                    <a:pt x="2426112" y="1013047"/>
                  </a:lnTo>
                  <a:lnTo>
                    <a:pt x="2448484" y="1046229"/>
                  </a:lnTo>
                  <a:lnTo>
                    <a:pt x="2456688" y="1086866"/>
                  </a:lnTo>
                  <a:lnTo>
                    <a:pt x="2456688" y="1243457"/>
                  </a:lnTo>
                  <a:lnTo>
                    <a:pt x="2456688" y="1504442"/>
                  </a:lnTo>
                  <a:lnTo>
                    <a:pt x="2448484" y="1545078"/>
                  </a:lnTo>
                  <a:lnTo>
                    <a:pt x="2426112" y="1578260"/>
                  </a:lnTo>
                  <a:lnTo>
                    <a:pt x="2392930" y="1600632"/>
                  </a:lnTo>
                  <a:lnTo>
                    <a:pt x="2352294" y="1608836"/>
                  </a:lnTo>
                  <a:lnTo>
                    <a:pt x="1023620" y="1608836"/>
                  </a:lnTo>
                  <a:lnTo>
                    <a:pt x="409448" y="1608836"/>
                  </a:lnTo>
                  <a:lnTo>
                    <a:pt x="104394" y="1608836"/>
                  </a:lnTo>
                  <a:lnTo>
                    <a:pt x="63757" y="1600632"/>
                  </a:lnTo>
                  <a:lnTo>
                    <a:pt x="30575" y="1578260"/>
                  </a:lnTo>
                  <a:lnTo>
                    <a:pt x="8203" y="1545078"/>
                  </a:lnTo>
                  <a:lnTo>
                    <a:pt x="0" y="1504442"/>
                  </a:lnTo>
                  <a:lnTo>
                    <a:pt x="0" y="1243457"/>
                  </a:lnTo>
                  <a:lnTo>
                    <a:pt x="0" y="1086866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75459" y="2731008"/>
              <a:ext cx="3456432" cy="25923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770760" y="2726182"/>
              <a:ext cx="3466465" cy="2602230"/>
            </a:xfrm>
            <a:custGeom>
              <a:avLst/>
              <a:gdLst/>
              <a:ahLst/>
              <a:cxnLst/>
              <a:rect l="l" t="t" r="r" b="b"/>
              <a:pathLst>
                <a:path w="3466465" h="2602229">
                  <a:moveTo>
                    <a:pt x="0" y="2601849"/>
                  </a:moveTo>
                  <a:lnTo>
                    <a:pt x="3465957" y="2601849"/>
                  </a:lnTo>
                  <a:lnTo>
                    <a:pt x="3465957" y="0"/>
                  </a:lnTo>
                  <a:lnTo>
                    <a:pt x="0" y="0"/>
                  </a:lnTo>
                  <a:lnTo>
                    <a:pt x="0" y="2601849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4391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การจัดการไลบรารี่คืออะไร?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0396" y="741662"/>
            <a:ext cx="9426143" cy="1558119"/>
          </a:xfrm>
          <a:prstGeom prst="rect">
            <a:avLst/>
          </a:prstGeom>
        </p:spPr>
        <p:txBody>
          <a:bodyPr vert="horz" wrap="square" lIns="0" tIns="209550" rIns="0" bIns="0" rtlCol="0">
            <a:spAutoFit/>
          </a:bodyPr>
          <a:lstStyle/>
          <a:p>
            <a:pPr marL="12066">
              <a:lnSpc>
                <a:spcPct val="100000"/>
              </a:lnSpc>
              <a:spcBef>
                <a:spcPts val="1650"/>
              </a:spcBef>
              <a:buSzPct val="95833"/>
              <a:tabLst>
                <a:tab pos="249554" algn="l"/>
              </a:tabLst>
            </a:pPr>
            <a:r>
              <a:rPr lang="th-TH" altLang="ja-JP" sz="2400" b="1" dirty="0">
                <a:solidFill>
                  <a:srgbClr val="005778"/>
                </a:solidFill>
                <a:latin typeface="Microsoft YaHei"/>
                <a:cs typeface="Microsoft YaHei"/>
              </a:rPr>
              <a:t>สามารถดูเอกสารจากแอป </a:t>
            </a:r>
            <a:r>
              <a:rPr lang="en-US" altLang="ja-JP" sz="2400" b="1" dirty="0" err="1">
                <a:solidFill>
                  <a:srgbClr val="005778"/>
                </a:solidFill>
                <a:latin typeface="Microsoft YaHei"/>
                <a:cs typeface="Microsoft YaHei"/>
              </a:rPr>
              <a:t>i</a:t>
            </a:r>
            <a:r>
              <a:rPr lang="en-US" altLang="ja-JP" sz="2400" b="1" dirty="0">
                <a:solidFill>
                  <a:srgbClr val="005778"/>
                </a:solidFill>
                <a:latin typeface="Microsoft YaHei"/>
                <a:cs typeface="Microsoft YaHei"/>
              </a:rPr>
              <a:t>-Reporter (</a:t>
            </a:r>
            <a:r>
              <a:rPr lang="en-US" altLang="ja-JP" sz="2400" b="1" dirty="0" err="1">
                <a:solidFill>
                  <a:srgbClr val="005778"/>
                </a:solidFill>
                <a:latin typeface="Microsoft YaHei"/>
                <a:cs typeface="Microsoft YaHei"/>
              </a:rPr>
              <a:t>iPadOS</a:t>
            </a:r>
            <a:r>
              <a:rPr lang="en-US" altLang="ja-JP" sz="2400" b="1" dirty="0">
                <a:solidFill>
                  <a:srgbClr val="005778"/>
                </a:solidFill>
                <a:latin typeface="Microsoft YaHei"/>
                <a:cs typeface="Microsoft YaHei"/>
              </a:rPr>
              <a:t>/iOS)</a:t>
            </a:r>
            <a:endParaRPr lang="ja-JP" altLang="en-US" sz="2400" dirty="0">
              <a:latin typeface="Microsoft YaHei"/>
              <a:cs typeface="Microsoft YaHei"/>
            </a:endParaRPr>
          </a:p>
          <a:p>
            <a:pPr marL="337820" lvl="1" indent="-182245">
              <a:lnSpc>
                <a:spcPct val="100000"/>
              </a:lnSpc>
              <a:spcBef>
                <a:spcPts val="910"/>
              </a:spcBef>
              <a:buClr>
                <a:srgbClr val="30859C"/>
              </a:buClr>
              <a:buFont typeface="Arial"/>
              <a:buChar char="•"/>
              <a:tabLst>
                <a:tab pos="338455" algn="l"/>
              </a:tabLst>
            </a:pPr>
            <a: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บน </a:t>
            </a:r>
            <a:r>
              <a:rPr lang="en-US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iPad </a:t>
            </a:r>
            <a: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และ </a:t>
            </a:r>
            <a:r>
              <a:rPr lang="en-US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iPhone </a:t>
            </a:r>
            <a: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หากคุณต้องการแสดงหลายแอป (เช่น </a:t>
            </a:r>
            <a:r>
              <a:rPr lang="en-US" altLang="ja-JP" sz="1400" spc="-10" dirty="0" err="1">
                <a:solidFill>
                  <a:srgbClr val="5C5C5C"/>
                </a:solidFill>
                <a:latin typeface="Microsoft JhengHei"/>
                <a:cs typeface="Microsoft JhengHei"/>
              </a:rPr>
              <a:t>i</a:t>
            </a:r>
            <a:r>
              <a:rPr lang="en-US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-Reporter, Safari, </a:t>
            </a:r>
            <a: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ไลบรารี่ ฯลฯ) พร้อมกัน ให้ใช้  </a:t>
            </a:r>
            <a:r>
              <a:rPr lang="en-US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" Sprit View "</a:t>
            </a:r>
            <a:b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</a:br>
            <a: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เราใช้ฟังก์ชันเช่น "</a:t>
            </a:r>
            <a:r>
              <a:rPr lang="en-US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Slide Over" </a:t>
            </a:r>
            <a:r>
              <a:rPr lang="th-TH" altLang="ja-JP" sz="1400" spc="-10" dirty="0">
                <a:solidFill>
                  <a:srgbClr val="5C5C5C"/>
                </a:solidFill>
                <a:latin typeface="Microsoft JhengHei"/>
                <a:cs typeface="Microsoft JhengHei"/>
              </a:rPr>
              <a:t>แต่มีบางกรณีที่ไม่สามารถรักษาขนาดที่เพียงพอได้เนื่องจากข้อจำกัดด้านขนาดหน้าจอของอุปกรณ์ </a:t>
            </a:r>
            <a:endParaRPr sz="1400" dirty="0">
              <a:latin typeface="Microsoft JhengHei"/>
              <a:cs typeface="Microsoft JhengHei"/>
            </a:endParaRPr>
          </a:p>
          <a:p>
            <a:pPr marL="337820" marR="73660" lvl="1" indent="-181610">
              <a:lnSpc>
                <a:spcPct val="100000"/>
              </a:lnSpc>
              <a:buClr>
                <a:srgbClr val="30859C"/>
              </a:buClr>
              <a:buFont typeface="Arial"/>
              <a:buChar char="•"/>
              <a:tabLst>
                <a:tab pos="338455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ด้วยเหตุนี้ </a:t>
            </a:r>
            <a:r>
              <a:rPr lang="en-US" sz="1400" dirty="0" err="1">
                <a:solidFill>
                  <a:srgbClr val="5C5C5C"/>
                </a:solidFill>
                <a:latin typeface="Microsoft JhengHei"/>
                <a:cs typeface="Microsoft JhengHei"/>
              </a:rPr>
              <a:t>ConMas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 </a:t>
            </a:r>
            <a:r>
              <a:rPr lang="en-US" sz="1400" dirty="0" err="1">
                <a:solidFill>
                  <a:srgbClr val="5C5C5C"/>
                </a:solidFill>
                <a:latin typeface="Microsoft JhengHei"/>
                <a:cs typeface="Microsoft JhengHei"/>
              </a:rPr>
              <a:t>i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-Reporter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เวอร์ชัน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iPad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และ 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iPhone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จึงมีฟังก์ชันที่ช่วยให้คุณสามารถลงทะเบียนวัสดุที่ใช้สำหรับการป้อนข้อมูลบนเซิร์ฟเวอร์ </a:t>
            </a:r>
            <a:r>
              <a:rPr lang="en-US" sz="1400" dirty="0" err="1">
                <a:solidFill>
                  <a:srgbClr val="5C5C5C"/>
                </a:solidFill>
                <a:latin typeface="Microsoft JhengHei"/>
                <a:cs typeface="Microsoft JhengHei"/>
              </a:rPr>
              <a:t>ConMas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ล่วงหน้าและดูได้จากแอป </a:t>
            </a:r>
            <a:r>
              <a:rPr lang="en-US" sz="1400" dirty="0" err="1">
                <a:solidFill>
                  <a:srgbClr val="5C5C5C"/>
                </a:solidFill>
                <a:latin typeface="Microsoft JhengHei"/>
                <a:cs typeface="Microsoft JhengHei"/>
              </a:rPr>
              <a:t>i</a:t>
            </a: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-Reporter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คุณยังสามารถบันทึกลงในอุปกรณ์ของคุณ (ในเครื่อง) 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678038" y="5522831"/>
            <a:ext cx="20376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เปลี่ยนไปใช้โปรแกรมดูเอกสาร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232660" y="3834358"/>
            <a:ext cx="4936490" cy="2192020"/>
            <a:chOff x="2232660" y="3834358"/>
            <a:chExt cx="4936490" cy="219202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63952" y="4309872"/>
              <a:ext cx="1390650" cy="45034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736342" y="4382261"/>
              <a:ext cx="1248410" cy="307975"/>
            </a:xfrm>
            <a:custGeom>
              <a:avLst/>
              <a:gdLst/>
              <a:ahLst/>
              <a:cxnLst/>
              <a:rect l="l" t="t" r="r" b="b"/>
              <a:pathLst>
                <a:path w="1248410" h="307975">
                  <a:moveTo>
                    <a:pt x="0" y="22225"/>
                  </a:moveTo>
                  <a:lnTo>
                    <a:pt x="1740" y="13555"/>
                  </a:lnTo>
                  <a:lnTo>
                    <a:pt x="6492" y="6492"/>
                  </a:lnTo>
                  <a:lnTo>
                    <a:pt x="13555" y="1740"/>
                  </a:lnTo>
                  <a:lnTo>
                    <a:pt x="22225" y="0"/>
                  </a:lnTo>
                  <a:lnTo>
                    <a:pt x="1225931" y="0"/>
                  </a:lnTo>
                  <a:lnTo>
                    <a:pt x="1234600" y="1740"/>
                  </a:lnTo>
                  <a:lnTo>
                    <a:pt x="1241663" y="6492"/>
                  </a:lnTo>
                  <a:lnTo>
                    <a:pt x="1246415" y="13555"/>
                  </a:lnTo>
                  <a:lnTo>
                    <a:pt x="1248156" y="22225"/>
                  </a:lnTo>
                  <a:lnTo>
                    <a:pt x="1248156" y="285623"/>
                  </a:lnTo>
                  <a:lnTo>
                    <a:pt x="1246415" y="294292"/>
                  </a:lnTo>
                  <a:lnTo>
                    <a:pt x="1241663" y="301355"/>
                  </a:lnTo>
                  <a:lnTo>
                    <a:pt x="1234600" y="306107"/>
                  </a:lnTo>
                  <a:lnTo>
                    <a:pt x="1225931" y="307848"/>
                  </a:lnTo>
                  <a:lnTo>
                    <a:pt x="22225" y="307848"/>
                  </a:lnTo>
                  <a:lnTo>
                    <a:pt x="13555" y="306107"/>
                  </a:lnTo>
                  <a:lnTo>
                    <a:pt x="6492" y="301355"/>
                  </a:lnTo>
                  <a:lnTo>
                    <a:pt x="1740" y="294292"/>
                  </a:lnTo>
                  <a:lnTo>
                    <a:pt x="0" y="285623"/>
                  </a:lnTo>
                  <a:lnTo>
                    <a:pt x="0" y="2222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99460" y="3834358"/>
              <a:ext cx="3869436" cy="60505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342386" y="3942500"/>
              <a:ext cx="3619500" cy="442595"/>
            </a:xfrm>
            <a:custGeom>
              <a:avLst/>
              <a:gdLst/>
              <a:ahLst/>
              <a:cxnLst/>
              <a:rect l="l" t="t" r="r" b="b"/>
              <a:pathLst>
                <a:path w="3619500" h="442595">
                  <a:moveTo>
                    <a:pt x="3510976" y="66291"/>
                  </a:moveTo>
                  <a:lnTo>
                    <a:pt x="3281807" y="67651"/>
                  </a:lnTo>
                  <a:lnTo>
                    <a:pt x="2781680" y="77938"/>
                  </a:lnTo>
                  <a:lnTo>
                    <a:pt x="2296287" y="96099"/>
                  </a:lnTo>
                  <a:lnTo>
                    <a:pt x="1834641" y="121245"/>
                  </a:lnTo>
                  <a:lnTo>
                    <a:pt x="1405509" y="152614"/>
                  </a:lnTo>
                  <a:lnTo>
                    <a:pt x="1141984" y="176490"/>
                  </a:lnTo>
                  <a:lnTo>
                    <a:pt x="899540" y="202398"/>
                  </a:lnTo>
                  <a:lnTo>
                    <a:pt x="733043" y="223099"/>
                  </a:lnTo>
                  <a:lnTo>
                    <a:pt x="580898" y="244689"/>
                  </a:lnTo>
                  <a:lnTo>
                    <a:pt x="444246" y="267168"/>
                  </a:lnTo>
                  <a:lnTo>
                    <a:pt x="402463" y="274788"/>
                  </a:lnTo>
                  <a:lnTo>
                    <a:pt x="362203" y="282535"/>
                  </a:lnTo>
                  <a:lnTo>
                    <a:pt x="324103" y="290409"/>
                  </a:lnTo>
                  <a:lnTo>
                    <a:pt x="253746" y="306157"/>
                  </a:lnTo>
                  <a:lnTo>
                    <a:pt x="191515" y="322286"/>
                  </a:lnTo>
                  <a:lnTo>
                    <a:pt x="137413" y="338669"/>
                  </a:lnTo>
                  <a:lnTo>
                    <a:pt x="91948" y="355560"/>
                  </a:lnTo>
                  <a:lnTo>
                    <a:pt x="54990" y="372959"/>
                  </a:lnTo>
                  <a:lnTo>
                    <a:pt x="17525" y="400264"/>
                  </a:lnTo>
                  <a:lnTo>
                    <a:pt x="16763" y="400899"/>
                  </a:lnTo>
                  <a:lnTo>
                    <a:pt x="16128" y="401661"/>
                  </a:lnTo>
                  <a:lnTo>
                    <a:pt x="15493" y="402550"/>
                  </a:lnTo>
                  <a:lnTo>
                    <a:pt x="8127" y="411948"/>
                  </a:lnTo>
                  <a:lnTo>
                    <a:pt x="7365" y="413091"/>
                  </a:lnTo>
                  <a:lnTo>
                    <a:pt x="6858" y="414361"/>
                  </a:lnTo>
                  <a:lnTo>
                    <a:pt x="2921" y="422743"/>
                  </a:lnTo>
                  <a:lnTo>
                    <a:pt x="2159" y="424267"/>
                  </a:lnTo>
                  <a:lnTo>
                    <a:pt x="1650" y="426045"/>
                  </a:lnTo>
                  <a:lnTo>
                    <a:pt x="1269" y="427823"/>
                  </a:lnTo>
                  <a:lnTo>
                    <a:pt x="0" y="436078"/>
                  </a:lnTo>
                  <a:lnTo>
                    <a:pt x="37591" y="442174"/>
                  </a:lnTo>
                  <a:lnTo>
                    <a:pt x="38142" y="438872"/>
                  </a:lnTo>
                  <a:lnTo>
                    <a:pt x="37337" y="438872"/>
                  </a:lnTo>
                  <a:lnTo>
                    <a:pt x="38988" y="433792"/>
                  </a:lnTo>
                  <a:lnTo>
                    <a:pt x="39304" y="433792"/>
                  </a:lnTo>
                  <a:lnTo>
                    <a:pt x="41275" y="430617"/>
                  </a:lnTo>
                  <a:lnTo>
                    <a:pt x="41834" y="430617"/>
                  </a:lnTo>
                  <a:lnTo>
                    <a:pt x="43699" y="428204"/>
                  </a:lnTo>
                  <a:lnTo>
                    <a:pt x="43434" y="428204"/>
                  </a:lnTo>
                  <a:lnTo>
                    <a:pt x="45465" y="425918"/>
                  </a:lnTo>
                  <a:lnTo>
                    <a:pt x="45931" y="425918"/>
                  </a:lnTo>
                  <a:lnTo>
                    <a:pt x="52450" y="419949"/>
                  </a:lnTo>
                  <a:lnTo>
                    <a:pt x="62102" y="413091"/>
                  </a:lnTo>
                  <a:lnTo>
                    <a:pt x="107314" y="390485"/>
                  </a:lnTo>
                  <a:lnTo>
                    <a:pt x="150113" y="374737"/>
                  </a:lnTo>
                  <a:lnTo>
                    <a:pt x="202056" y="358862"/>
                  </a:lnTo>
                  <a:lnTo>
                    <a:pt x="262889" y="343241"/>
                  </a:lnTo>
                  <a:lnTo>
                    <a:pt x="332231" y="327620"/>
                  </a:lnTo>
                  <a:lnTo>
                    <a:pt x="369950" y="319873"/>
                  </a:lnTo>
                  <a:lnTo>
                    <a:pt x="451103" y="304633"/>
                  </a:lnTo>
                  <a:lnTo>
                    <a:pt x="539750" y="289774"/>
                  </a:lnTo>
                  <a:lnTo>
                    <a:pt x="686053" y="267930"/>
                  </a:lnTo>
                  <a:lnTo>
                    <a:pt x="847089" y="246975"/>
                  </a:lnTo>
                  <a:lnTo>
                    <a:pt x="1022223" y="227036"/>
                  </a:lnTo>
                  <a:lnTo>
                    <a:pt x="1274952" y="202271"/>
                  </a:lnTo>
                  <a:lnTo>
                    <a:pt x="1547494" y="179538"/>
                  </a:lnTo>
                  <a:lnTo>
                    <a:pt x="1987677" y="150201"/>
                  </a:lnTo>
                  <a:lnTo>
                    <a:pt x="2457577" y="127341"/>
                  </a:lnTo>
                  <a:lnTo>
                    <a:pt x="2948178" y="111720"/>
                  </a:lnTo>
                  <a:lnTo>
                    <a:pt x="3282441" y="105751"/>
                  </a:lnTo>
                  <a:lnTo>
                    <a:pt x="3511197" y="104391"/>
                  </a:lnTo>
                  <a:lnTo>
                    <a:pt x="3543744" y="85161"/>
                  </a:lnTo>
                  <a:lnTo>
                    <a:pt x="3510976" y="66291"/>
                  </a:lnTo>
                  <a:close/>
                </a:path>
                <a:path w="3619500" h="442595">
                  <a:moveTo>
                    <a:pt x="38988" y="433792"/>
                  </a:moveTo>
                  <a:lnTo>
                    <a:pt x="37337" y="438872"/>
                  </a:lnTo>
                  <a:lnTo>
                    <a:pt x="38574" y="436279"/>
                  </a:lnTo>
                  <a:lnTo>
                    <a:pt x="38988" y="433792"/>
                  </a:lnTo>
                  <a:close/>
                </a:path>
                <a:path w="3619500" h="442595">
                  <a:moveTo>
                    <a:pt x="38574" y="436279"/>
                  </a:moveTo>
                  <a:lnTo>
                    <a:pt x="37337" y="438872"/>
                  </a:lnTo>
                  <a:lnTo>
                    <a:pt x="38142" y="438872"/>
                  </a:lnTo>
                  <a:lnTo>
                    <a:pt x="38574" y="436279"/>
                  </a:lnTo>
                  <a:close/>
                </a:path>
                <a:path w="3619500" h="442595">
                  <a:moveTo>
                    <a:pt x="40372" y="432510"/>
                  </a:moveTo>
                  <a:lnTo>
                    <a:pt x="38988" y="434300"/>
                  </a:lnTo>
                  <a:lnTo>
                    <a:pt x="38574" y="436279"/>
                  </a:lnTo>
                  <a:lnTo>
                    <a:pt x="40372" y="432510"/>
                  </a:lnTo>
                  <a:close/>
                </a:path>
                <a:path w="3619500" h="442595">
                  <a:moveTo>
                    <a:pt x="39304" y="433792"/>
                  </a:moveTo>
                  <a:lnTo>
                    <a:pt x="38988" y="433792"/>
                  </a:lnTo>
                  <a:lnTo>
                    <a:pt x="38904" y="434300"/>
                  </a:lnTo>
                  <a:lnTo>
                    <a:pt x="39304" y="433792"/>
                  </a:lnTo>
                  <a:close/>
                </a:path>
                <a:path w="3619500" h="442595">
                  <a:moveTo>
                    <a:pt x="41275" y="430617"/>
                  </a:moveTo>
                  <a:lnTo>
                    <a:pt x="38988" y="434300"/>
                  </a:lnTo>
                  <a:lnTo>
                    <a:pt x="40372" y="432510"/>
                  </a:lnTo>
                  <a:lnTo>
                    <a:pt x="41275" y="430617"/>
                  </a:lnTo>
                  <a:close/>
                </a:path>
                <a:path w="3619500" h="442595">
                  <a:moveTo>
                    <a:pt x="41834" y="430617"/>
                  </a:moveTo>
                  <a:lnTo>
                    <a:pt x="41275" y="430617"/>
                  </a:lnTo>
                  <a:lnTo>
                    <a:pt x="40372" y="432510"/>
                  </a:lnTo>
                  <a:lnTo>
                    <a:pt x="41834" y="430617"/>
                  </a:lnTo>
                  <a:close/>
                </a:path>
                <a:path w="3619500" h="442595">
                  <a:moveTo>
                    <a:pt x="45465" y="425918"/>
                  </a:moveTo>
                  <a:lnTo>
                    <a:pt x="43434" y="428204"/>
                  </a:lnTo>
                  <a:lnTo>
                    <a:pt x="44341" y="427373"/>
                  </a:lnTo>
                  <a:lnTo>
                    <a:pt x="45465" y="425918"/>
                  </a:lnTo>
                  <a:close/>
                </a:path>
                <a:path w="3619500" h="442595">
                  <a:moveTo>
                    <a:pt x="44341" y="427373"/>
                  </a:moveTo>
                  <a:lnTo>
                    <a:pt x="43434" y="428204"/>
                  </a:lnTo>
                  <a:lnTo>
                    <a:pt x="43699" y="428204"/>
                  </a:lnTo>
                  <a:lnTo>
                    <a:pt x="44341" y="427373"/>
                  </a:lnTo>
                  <a:close/>
                </a:path>
                <a:path w="3619500" h="442595">
                  <a:moveTo>
                    <a:pt x="45931" y="425918"/>
                  </a:moveTo>
                  <a:lnTo>
                    <a:pt x="45465" y="425918"/>
                  </a:lnTo>
                  <a:lnTo>
                    <a:pt x="44341" y="427373"/>
                  </a:lnTo>
                  <a:lnTo>
                    <a:pt x="45931" y="425918"/>
                  </a:lnTo>
                  <a:close/>
                </a:path>
                <a:path w="3619500" h="442595">
                  <a:moveTo>
                    <a:pt x="3586712" y="65873"/>
                  </a:moveTo>
                  <a:lnTo>
                    <a:pt x="3581399" y="65873"/>
                  </a:lnTo>
                  <a:lnTo>
                    <a:pt x="3581654" y="103973"/>
                  </a:lnTo>
                  <a:lnTo>
                    <a:pt x="3511197" y="104391"/>
                  </a:lnTo>
                  <a:lnTo>
                    <a:pt x="3457956" y="135850"/>
                  </a:lnTo>
                  <a:lnTo>
                    <a:pt x="3452296" y="140900"/>
                  </a:lnTo>
                  <a:lnTo>
                    <a:pt x="3449161" y="147486"/>
                  </a:lnTo>
                  <a:lnTo>
                    <a:pt x="3448740" y="154763"/>
                  </a:lnTo>
                  <a:lnTo>
                    <a:pt x="3451224" y="161885"/>
                  </a:lnTo>
                  <a:lnTo>
                    <a:pt x="3456275" y="167544"/>
                  </a:lnTo>
                  <a:lnTo>
                    <a:pt x="3462861" y="170680"/>
                  </a:lnTo>
                  <a:lnTo>
                    <a:pt x="3470138" y="171100"/>
                  </a:lnTo>
                  <a:lnTo>
                    <a:pt x="3477260" y="168616"/>
                  </a:lnTo>
                  <a:lnTo>
                    <a:pt x="3619372" y="84669"/>
                  </a:lnTo>
                  <a:lnTo>
                    <a:pt x="3586712" y="65873"/>
                  </a:lnTo>
                  <a:close/>
                </a:path>
                <a:path w="3619500" h="442595">
                  <a:moveTo>
                    <a:pt x="3543744" y="85161"/>
                  </a:moveTo>
                  <a:lnTo>
                    <a:pt x="3511197" y="104391"/>
                  </a:lnTo>
                  <a:lnTo>
                    <a:pt x="3581654" y="103973"/>
                  </a:lnTo>
                  <a:lnTo>
                    <a:pt x="3581637" y="101433"/>
                  </a:lnTo>
                  <a:lnTo>
                    <a:pt x="3572002" y="101433"/>
                  </a:lnTo>
                  <a:lnTo>
                    <a:pt x="3543744" y="85161"/>
                  </a:lnTo>
                  <a:close/>
                </a:path>
                <a:path w="3619500" h="442595">
                  <a:moveTo>
                    <a:pt x="3571874" y="68540"/>
                  </a:moveTo>
                  <a:lnTo>
                    <a:pt x="3543744" y="85161"/>
                  </a:lnTo>
                  <a:lnTo>
                    <a:pt x="3572002" y="101433"/>
                  </a:lnTo>
                  <a:lnTo>
                    <a:pt x="3571874" y="68540"/>
                  </a:lnTo>
                  <a:close/>
                </a:path>
                <a:path w="3619500" h="442595">
                  <a:moveTo>
                    <a:pt x="3581417" y="68540"/>
                  </a:moveTo>
                  <a:lnTo>
                    <a:pt x="3571874" y="68540"/>
                  </a:lnTo>
                  <a:lnTo>
                    <a:pt x="3572002" y="101433"/>
                  </a:lnTo>
                  <a:lnTo>
                    <a:pt x="3581637" y="101433"/>
                  </a:lnTo>
                  <a:lnTo>
                    <a:pt x="3581417" y="68540"/>
                  </a:lnTo>
                  <a:close/>
                </a:path>
                <a:path w="3619500" h="442595">
                  <a:moveTo>
                    <a:pt x="3581399" y="65873"/>
                  </a:moveTo>
                  <a:lnTo>
                    <a:pt x="3510976" y="66291"/>
                  </a:lnTo>
                  <a:lnTo>
                    <a:pt x="3543744" y="85161"/>
                  </a:lnTo>
                  <a:lnTo>
                    <a:pt x="3571874" y="68540"/>
                  </a:lnTo>
                  <a:lnTo>
                    <a:pt x="3581417" y="68540"/>
                  </a:lnTo>
                  <a:lnTo>
                    <a:pt x="3581399" y="65873"/>
                  </a:lnTo>
                  <a:close/>
                </a:path>
                <a:path w="3619500" h="442595">
                  <a:moveTo>
                    <a:pt x="3469177" y="0"/>
                  </a:moveTo>
                  <a:lnTo>
                    <a:pt x="3461877" y="531"/>
                  </a:lnTo>
                  <a:lnTo>
                    <a:pt x="3455314" y="3730"/>
                  </a:lnTo>
                  <a:lnTo>
                    <a:pt x="3450336" y="9358"/>
                  </a:lnTo>
                  <a:lnTo>
                    <a:pt x="3447944" y="16551"/>
                  </a:lnTo>
                  <a:lnTo>
                    <a:pt x="3448446" y="23852"/>
                  </a:lnTo>
                  <a:lnTo>
                    <a:pt x="3451639" y="30414"/>
                  </a:lnTo>
                  <a:lnTo>
                    <a:pt x="3457320" y="35393"/>
                  </a:lnTo>
                  <a:lnTo>
                    <a:pt x="3510976" y="66291"/>
                  </a:lnTo>
                  <a:lnTo>
                    <a:pt x="3586712" y="65873"/>
                  </a:lnTo>
                  <a:lnTo>
                    <a:pt x="3476370" y="2373"/>
                  </a:lnTo>
                  <a:lnTo>
                    <a:pt x="346917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32660" y="4587240"/>
              <a:ext cx="2249424" cy="143865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10384" y="5414772"/>
              <a:ext cx="2092451" cy="58366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279904" y="4614672"/>
              <a:ext cx="2159635" cy="1348740"/>
            </a:xfrm>
            <a:custGeom>
              <a:avLst/>
              <a:gdLst/>
              <a:ahLst/>
              <a:cxnLst/>
              <a:rect l="l" t="t" r="r" b="b"/>
              <a:pathLst>
                <a:path w="2159635" h="1348739">
                  <a:moveTo>
                    <a:pt x="2060194" y="752855"/>
                  </a:moveTo>
                  <a:lnTo>
                    <a:pt x="99313" y="752855"/>
                  </a:lnTo>
                  <a:lnTo>
                    <a:pt x="60650" y="760658"/>
                  </a:lnTo>
                  <a:lnTo>
                    <a:pt x="29082" y="781938"/>
                  </a:lnTo>
                  <a:lnTo>
                    <a:pt x="7802" y="813506"/>
                  </a:lnTo>
                  <a:lnTo>
                    <a:pt x="0" y="852169"/>
                  </a:lnTo>
                  <a:lnTo>
                    <a:pt x="0" y="1249425"/>
                  </a:lnTo>
                  <a:lnTo>
                    <a:pt x="7802" y="1288084"/>
                  </a:lnTo>
                  <a:lnTo>
                    <a:pt x="29082" y="1319652"/>
                  </a:lnTo>
                  <a:lnTo>
                    <a:pt x="60650" y="1340935"/>
                  </a:lnTo>
                  <a:lnTo>
                    <a:pt x="99313" y="1348739"/>
                  </a:lnTo>
                  <a:lnTo>
                    <a:pt x="2060194" y="1348739"/>
                  </a:lnTo>
                  <a:lnTo>
                    <a:pt x="2098857" y="1340935"/>
                  </a:lnTo>
                  <a:lnTo>
                    <a:pt x="2130424" y="1319652"/>
                  </a:lnTo>
                  <a:lnTo>
                    <a:pt x="2151705" y="1288084"/>
                  </a:lnTo>
                  <a:lnTo>
                    <a:pt x="2159508" y="1249425"/>
                  </a:lnTo>
                  <a:lnTo>
                    <a:pt x="2159508" y="852169"/>
                  </a:lnTo>
                  <a:lnTo>
                    <a:pt x="2151705" y="813506"/>
                  </a:lnTo>
                  <a:lnTo>
                    <a:pt x="2130424" y="781938"/>
                  </a:lnTo>
                  <a:lnTo>
                    <a:pt x="2098857" y="760658"/>
                  </a:lnTo>
                  <a:lnTo>
                    <a:pt x="2060194" y="752855"/>
                  </a:lnTo>
                  <a:close/>
                </a:path>
                <a:path w="2159635" h="1348739">
                  <a:moveTo>
                    <a:pt x="804037" y="0"/>
                  </a:moveTo>
                  <a:lnTo>
                    <a:pt x="359918" y="752855"/>
                  </a:lnTo>
                  <a:lnTo>
                    <a:pt x="899794" y="752855"/>
                  </a:lnTo>
                  <a:lnTo>
                    <a:pt x="804037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279904" y="4614672"/>
              <a:ext cx="2159635" cy="1348740"/>
            </a:xfrm>
            <a:custGeom>
              <a:avLst/>
              <a:gdLst/>
              <a:ahLst/>
              <a:cxnLst/>
              <a:rect l="l" t="t" r="r" b="b"/>
              <a:pathLst>
                <a:path w="2159635" h="1348739">
                  <a:moveTo>
                    <a:pt x="0" y="852169"/>
                  </a:moveTo>
                  <a:lnTo>
                    <a:pt x="7802" y="813506"/>
                  </a:lnTo>
                  <a:lnTo>
                    <a:pt x="29082" y="781938"/>
                  </a:lnTo>
                  <a:lnTo>
                    <a:pt x="60650" y="760658"/>
                  </a:lnTo>
                  <a:lnTo>
                    <a:pt x="99313" y="752855"/>
                  </a:lnTo>
                  <a:lnTo>
                    <a:pt x="359918" y="752855"/>
                  </a:lnTo>
                  <a:lnTo>
                    <a:pt x="804037" y="0"/>
                  </a:lnTo>
                  <a:lnTo>
                    <a:pt x="899794" y="752855"/>
                  </a:lnTo>
                  <a:lnTo>
                    <a:pt x="2060194" y="752855"/>
                  </a:lnTo>
                  <a:lnTo>
                    <a:pt x="2098857" y="760658"/>
                  </a:lnTo>
                  <a:lnTo>
                    <a:pt x="2130424" y="781938"/>
                  </a:lnTo>
                  <a:lnTo>
                    <a:pt x="2151705" y="813506"/>
                  </a:lnTo>
                  <a:lnTo>
                    <a:pt x="2159508" y="852169"/>
                  </a:lnTo>
                  <a:lnTo>
                    <a:pt x="2159508" y="1001140"/>
                  </a:lnTo>
                  <a:lnTo>
                    <a:pt x="2159508" y="1249425"/>
                  </a:lnTo>
                  <a:lnTo>
                    <a:pt x="2151705" y="1288084"/>
                  </a:lnTo>
                  <a:lnTo>
                    <a:pt x="2130424" y="1319652"/>
                  </a:lnTo>
                  <a:lnTo>
                    <a:pt x="2098857" y="1340935"/>
                  </a:lnTo>
                  <a:lnTo>
                    <a:pt x="2060194" y="1348739"/>
                  </a:lnTo>
                  <a:lnTo>
                    <a:pt x="899794" y="1348739"/>
                  </a:lnTo>
                  <a:lnTo>
                    <a:pt x="359918" y="1348739"/>
                  </a:lnTo>
                  <a:lnTo>
                    <a:pt x="99313" y="1348739"/>
                  </a:lnTo>
                  <a:lnTo>
                    <a:pt x="60650" y="1340935"/>
                  </a:lnTo>
                  <a:lnTo>
                    <a:pt x="29082" y="1319652"/>
                  </a:lnTo>
                  <a:lnTo>
                    <a:pt x="7802" y="1288084"/>
                  </a:lnTo>
                  <a:lnTo>
                    <a:pt x="0" y="1249425"/>
                  </a:lnTo>
                  <a:lnTo>
                    <a:pt x="0" y="1001140"/>
                  </a:lnTo>
                  <a:lnTo>
                    <a:pt x="0" y="852169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76287" y="5537322"/>
            <a:ext cx="18542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00" marR="5080" indent="-6858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แตะเอกสารที่คุณต้องการดู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515867" y="4415040"/>
            <a:ext cx="1813560" cy="1298575"/>
            <a:chOff x="3515867" y="4415040"/>
            <a:chExt cx="1813560" cy="129857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15867" y="4415040"/>
              <a:ext cx="1813560" cy="129844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98163" y="4492751"/>
              <a:ext cx="1653539" cy="1147572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57627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ภาพรวมฟังก์ชั่นการจัดการไลบรารี่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0396" y="902646"/>
            <a:ext cx="10154285" cy="5128327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70205" indent="-358140">
              <a:lnSpc>
                <a:spcPct val="100000"/>
              </a:lnSpc>
              <a:spcBef>
                <a:spcPts val="670"/>
              </a:spcBef>
              <a:buChar char="■"/>
              <a:tabLst>
                <a:tab pos="370840" algn="l"/>
              </a:tabLst>
            </a:pPr>
            <a:r>
              <a:rPr lang="th-TH" sz="2000" b="1" spc="45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สามารถอ้างอิงเอกสารได้จากแอป </a:t>
            </a:r>
            <a:r>
              <a:rPr lang="en-US" sz="2000" b="1" spc="45" dirty="0" err="1">
                <a:solidFill>
                  <a:srgbClr val="2E5496"/>
                </a:solidFill>
                <a:latin typeface="Microsoft YaHei"/>
                <a:cs typeface="Microsoft YaHei"/>
              </a:rPr>
              <a:t>i</a:t>
            </a:r>
            <a:r>
              <a:rPr lang="en-US" sz="2000" b="1" spc="45" dirty="0">
                <a:solidFill>
                  <a:srgbClr val="2E5496"/>
                </a:solidFill>
                <a:latin typeface="Microsoft YaHei"/>
                <a:cs typeface="Microsoft YaHei"/>
              </a:rPr>
              <a:t>-Reporter (</a:t>
            </a:r>
            <a:r>
              <a:rPr lang="en-US" sz="2000" b="1" spc="45" dirty="0" err="1">
                <a:solidFill>
                  <a:srgbClr val="2E5496"/>
                </a:solidFill>
                <a:latin typeface="Microsoft YaHei"/>
                <a:cs typeface="Microsoft YaHei"/>
              </a:rPr>
              <a:t>iPadOS</a:t>
            </a:r>
            <a:r>
              <a:rPr lang="en-US" sz="2000" b="1" spc="45" dirty="0">
                <a:solidFill>
                  <a:srgbClr val="2E5496"/>
                </a:solidFill>
                <a:latin typeface="Microsoft YaHei"/>
                <a:cs typeface="Microsoft YaHei"/>
              </a:rPr>
              <a:t>/iOS)</a:t>
            </a:r>
            <a:endParaRPr sz="2000" dirty="0">
              <a:latin typeface="Microsoft YaHei"/>
              <a:cs typeface="Microsoft YaHei"/>
            </a:endParaRPr>
          </a:p>
          <a:p>
            <a:pPr marL="728345" lvl="1" indent="-358775">
              <a:lnSpc>
                <a:spcPct val="100000"/>
              </a:lnSpc>
              <a:spcBef>
                <a:spcPts val="445"/>
              </a:spcBef>
              <a:buChar char="•"/>
              <a:tabLst>
                <a:tab pos="728345" algn="l"/>
                <a:tab pos="728980" algn="l"/>
              </a:tabLst>
            </a:pPr>
            <a:r>
              <a:rPr lang="th-TH" altLang="ja-JP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คุณสามารถอ้างอิงเอกสารที่เกี่ยวข้องในขณะที่ป้อนข้อมูล หรือคัดลอกและวางรูปภาพของเอกสารโดยใช้การวาดแบบอิสระ</a:t>
            </a:r>
            <a:endParaRPr sz="1600" dirty="0">
              <a:latin typeface="Microsoft YaHei"/>
              <a:cs typeface="Microsoft YaHei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lr>
                <a:srgbClr val="404040"/>
              </a:buClr>
              <a:buFont typeface="Microsoft YaHei"/>
              <a:buChar char="•"/>
            </a:pPr>
            <a:endParaRPr sz="1450" dirty="0">
              <a:latin typeface="Microsoft YaHei"/>
              <a:cs typeface="Microsoft YaHei"/>
            </a:endParaRPr>
          </a:p>
          <a:p>
            <a:pPr marL="370205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เข้ากันได้กับรูปแบบไฟล์ที่หลากหลาย</a:t>
            </a:r>
            <a:endParaRPr sz="2000" dirty="0">
              <a:latin typeface="Microsoft YaHei"/>
              <a:cs typeface="Microsoft YaHei"/>
            </a:endParaRPr>
          </a:p>
          <a:p>
            <a:pPr marL="727075" lvl="1" indent="-357505">
              <a:lnSpc>
                <a:spcPct val="100000"/>
              </a:lnSpc>
              <a:spcBef>
                <a:spcPts val="450"/>
              </a:spcBef>
              <a:buChar char="•"/>
              <a:tabLst>
                <a:tab pos="727075" algn="l"/>
                <a:tab pos="727710" algn="l"/>
              </a:tabLst>
            </a:pP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เอกสาร 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Office (Excel | Word | PowerPoint), PDF,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รูปภาพ (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jpg | gif | PNG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ฯลฯ)</a:t>
            </a:r>
          </a:p>
          <a:p>
            <a:pPr marL="369570" lvl="1">
              <a:lnSpc>
                <a:spcPct val="100000"/>
              </a:lnSpc>
              <a:spcBef>
                <a:spcPts val="450"/>
              </a:spcBef>
              <a:tabLst>
                <a:tab pos="727075" algn="l"/>
                <a:tab pos="727710" algn="l"/>
              </a:tabLst>
            </a:pP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	นอกเหนือจากการรองรับเสียง (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mp3 | </a:t>
            </a:r>
            <a:r>
              <a:rPr lang="en-US" sz="1600" b="1" spc="10" dirty="0" err="1">
                <a:solidFill>
                  <a:srgbClr val="404040"/>
                </a:solidFill>
                <a:latin typeface="Microsoft YaHei"/>
                <a:cs typeface="Microsoft YaHei"/>
              </a:rPr>
              <a:t>wma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 | wav)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และวิดีโอ (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mp4 | mov)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แล้ว ยังรองรับไฟล์สำหรับ	โปรแกรมดู 3 มิติ </a:t>
            </a:r>
            <a:r>
              <a:rPr lang="en-US" sz="1600" b="1" spc="10" dirty="0" err="1">
                <a:solidFill>
                  <a:srgbClr val="404040"/>
                </a:solidFill>
                <a:latin typeface="Microsoft YaHei"/>
                <a:cs typeface="Microsoft YaHei"/>
              </a:rPr>
              <a:t>iXVL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ของ 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Lattice Technology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และยังสามารถระบุ </a:t>
            </a:r>
            <a:r>
              <a:rPr lang="en-US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URL </a:t>
            </a:r>
            <a: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  <a:t>ของหน้าเว็บได้อีกด้วย</a:t>
            </a:r>
            <a:br>
              <a:rPr lang="th-TH" sz="1600" b="1" spc="10" dirty="0">
                <a:solidFill>
                  <a:srgbClr val="404040"/>
                </a:solidFill>
                <a:latin typeface="Microsoft YaHei"/>
                <a:cs typeface="Microsoft YaHei"/>
              </a:rPr>
            </a:br>
            <a:endParaRPr sz="1450" dirty="0">
              <a:latin typeface="Microsoft YaHei"/>
              <a:cs typeface="Microsoft YaHei"/>
            </a:endParaRPr>
          </a:p>
          <a:p>
            <a:pPr marL="370205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สามารถใช้ "ฟังก์ชันป้ายกำกับ (บันทึกประจำวัน)" และ "การตั้งค่าการอนุญาต" ได้</a:t>
            </a:r>
            <a:endParaRPr sz="2000" dirty="0">
              <a:latin typeface="Microsoft YaHei"/>
              <a:cs typeface="Microsoft YaHei"/>
            </a:endParaRPr>
          </a:p>
          <a:p>
            <a:pPr marL="728345" marR="78105" lvl="1" indent="-358140">
              <a:lnSpc>
                <a:spcPct val="100000"/>
              </a:lnSpc>
              <a:spcBef>
                <a:spcPts val="450"/>
              </a:spcBef>
              <a:buChar char="•"/>
              <a:tabLst>
                <a:tab pos="728345" algn="l"/>
                <a:tab pos="728980" algn="l"/>
              </a:tabLst>
            </a:pPr>
            <a:r>
              <a:rPr lang="th-TH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คุณสามารถทำการตั้งค่าต่างๆ เช่น การกรองตามหมวดหมู่ เพื่อให้ง่ายต่อการค้นหาไฟล์ที่คุณต้องการดู หรืออนุญาตให้เฉพาะกลุ่มที่ต้องการดูได้</a:t>
            </a:r>
            <a:endParaRPr sz="1600" dirty="0">
              <a:latin typeface="Microsoft YaHei"/>
              <a:cs typeface="Microsoft YaHei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lr>
                <a:srgbClr val="404040"/>
              </a:buClr>
              <a:buFont typeface="Microsoft YaHei"/>
              <a:buChar char="•"/>
            </a:pPr>
            <a:endParaRPr sz="1450" dirty="0">
              <a:latin typeface="Microsoft YaHei"/>
              <a:cs typeface="Microsoft YaHei"/>
            </a:endParaRPr>
          </a:p>
          <a:p>
            <a:pPr marL="370205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"ไลบรารีทั่วไป" และ "ไลบรารีตามแบบฟอร์ม (สามารถดูได้เฉพาะเมื่อใช้แบบฟอร์มอินพุตเฉพาะ)"</a:t>
            </a:r>
            <a:endParaRPr sz="2000" dirty="0">
              <a:latin typeface="Microsoft YaHei"/>
              <a:cs typeface="Microsoft YaHei"/>
            </a:endParaRPr>
          </a:p>
          <a:p>
            <a:pPr marL="728345" lvl="1" indent="-358775">
              <a:lnSpc>
                <a:spcPct val="100000"/>
              </a:lnSpc>
              <a:spcBef>
                <a:spcPts val="445"/>
              </a:spcBef>
              <a:buChar char="•"/>
              <a:tabLst>
                <a:tab pos="728345" algn="l"/>
                <a:tab pos="728980" algn="l"/>
              </a:tabLst>
            </a:pPr>
            <a:r>
              <a:rPr lang="th-TH" sz="1600" b="1" spc="-10" dirty="0">
                <a:solidFill>
                  <a:srgbClr val="404040"/>
                </a:solidFill>
                <a:latin typeface="Microsoft YaHei"/>
                <a:cs typeface="Microsoft YaHei"/>
              </a:rPr>
              <a:t>เป็นไปได้ที่จะทำให้มองเห็นได้เฉพาะเมื่อแก้ไขแบบฟอร์มอินพุตที่ระบุเท่านั้น</a:t>
            </a:r>
            <a:endParaRPr sz="1600" dirty="0">
              <a:latin typeface="Microsoft YaHei"/>
              <a:cs typeface="Microsoft YaHei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lr>
                <a:srgbClr val="404040"/>
              </a:buClr>
              <a:buFont typeface="Microsoft YaHei"/>
              <a:buChar char="•"/>
            </a:pPr>
            <a:endParaRPr sz="1450" dirty="0">
              <a:latin typeface="Microsoft YaHei"/>
              <a:cs typeface="Microsoft YaHei"/>
            </a:endParaRPr>
          </a:p>
          <a:p>
            <a:pPr marL="370205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สามารถลงทะเบียนรูปภาพเพื่อใช้ในการวาดฟรีได้</a:t>
            </a:r>
            <a:endParaRPr sz="20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lang="th-TH" dirty="0"/>
              <a:t>การลงทะเบียน/การจัดการไลบรารี่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40763" y="1349883"/>
            <a:ext cx="9102090" cy="5055870"/>
            <a:chOff x="1540763" y="1349883"/>
            <a:chExt cx="9102090" cy="50558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59051" y="1359408"/>
              <a:ext cx="9073896" cy="502158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554352" y="1354645"/>
              <a:ext cx="9083675" cy="5031105"/>
            </a:xfrm>
            <a:custGeom>
              <a:avLst/>
              <a:gdLst/>
              <a:ahLst/>
              <a:cxnLst/>
              <a:rect l="l" t="t" r="r" b="b"/>
              <a:pathLst>
                <a:path w="9083675" h="5031105">
                  <a:moveTo>
                    <a:pt x="0" y="5031105"/>
                  </a:moveTo>
                  <a:lnTo>
                    <a:pt x="9083421" y="5031105"/>
                  </a:lnTo>
                  <a:lnTo>
                    <a:pt x="9083421" y="0"/>
                  </a:lnTo>
                  <a:lnTo>
                    <a:pt x="0" y="0"/>
                  </a:lnTo>
                  <a:lnTo>
                    <a:pt x="0" y="5031105"/>
                  </a:lnTo>
                  <a:close/>
                </a:path>
              </a:pathLst>
            </a:custGeom>
            <a:ln w="9525">
              <a:solidFill>
                <a:srgbClr val="5F5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59813" y="1684782"/>
              <a:ext cx="8467725" cy="4701540"/>
            </a:xfrm>
            <a:custGeom>
              <a:avLst/>
              <a:gdLst/>
              <a:ahLst/>
              <a:cxnLst/>
              <a:rect l="l" t="t" r="r" b="b"/>
              <a:pathLst>
                <a:path w="8467725" h="4701540">
                  <a:moveTo>
                    <a:pt x="0" y="652271"/>
                  </a:moveTo>
                  <a:lnTo>
                    <a:pt x="2080260" y="652271"/>
                  </a:lnTo>
                  <a:lnTo>
                    <a:pt x="2080260" y="345947"/>
                  </a:lnTo>
                  <a:lnTo>
                    <a:pt x="0" y="345947"/>
                  </a:lnTo>
                  <a:lnTo>
                    <a:pt x="0" y="652271"/>
                  </a:lnTo>
                  <a:close/>
                </a:path>
                <a:path w="8467725" h="4701540">
                  <a:moveTo>
                    <a:pt x="381000" y="4701540"/>
                  </a:moveTo>
                  <a:lnTo>
                    <a:pt x="1632203" y="4701540"/>
                  </a:lnTo>
                  <a:lnTo>
                    <a:pt x="1632203" y="4408932"/>
                  </a:lnTo>
                  <a:lnTo>
                    <a:pt x="381000" y="4408932"/>
                  </a:lnTo>
                  <a:lnTo>
                    <a:pt x="381000" y="4701540"/>
                  </a:lnTo>
                  <a:close/>
                </a:path>
                <a:path w="8467725" h="4701540">
                  <a:moveTo>
                    <a:pt x="3817620" y="338327"/>
                  </a:moveTo>
                  <a:lnTo>
                    <a:pt x="4597908" y="338327"/>
                  </a:lnTo>
                  <a:lnTo>
                    <a:pt x="4597908" y="0"/>
                  </a:lnTo>
                  <a:lnTo>
                    <a:pt x="3817620" y="0"/>
                  </a:lnTo>
                  <a:lnTo>
                    <a:pt x="3817620" y="338327"/>
                  </a:lnTo>
                  <a:close/>
                </a:path>
                <a:path w="8467725" h="4701540">
                  <a:moveTo>
                    <a:pt x="39624" y="2904743"/>
                  </a:moveTo>
                  <a:lnTo>
                    <a:pt x="1235964" y="2904743"/>
                  </a:lnTo>
                  <a:lnTo>
                    <a:pt x="1235964" y="1196339"/>
                  </a:lnTo>
                  <a:lnTo>
                    <a:pt x="39624" y="1196339"/>
                  </a:lnTo>
                  <a:lnTo>
                    <a:pt x="39624" y="2904743"/>
                  </a:lnTo>
                  <a:close/>
                </a:path>
                <a:path w="8467725" h="4701540">
                  <a:moveTo>
                    <a:pt x="8138159" y="675131"/>
                  </a:moveTo>
                  <a:lnTo>
                    <a:pt x="8467344" y="675131"/>
                  </a:lnTo>
                  <a:lnTo>
                    <a:pt x="8467344" y="411479"/>
                  </a:lnTo>
                  <a:lnTo>
                    <a:pt x="8138159" y="411479"/>
                  </a:lnTo>
                  <a:lnTo>
                    <a:pt x="8138159" y="675131"/>
                  </a:lnTo>
                  <a:close/>
                </a:path>
                <a:path w="8467725" h="4701540">
                  <a:moveTo>
                    <a:pt x="6664452" y="617219"/>
                  </a:moveTo>
                  <a:lnTo>
                    <a:pt x="7860792" y="617219"/>
                  </a:lnTo>
                  <a:lnTo>
                    <a:pt x="7860792" y="426719"/>
                  </a:lnTo>
                  <a:lnTo>
                    <a:pt x="6664452" y="426719"/>
                  </a:lnTo>
                  <a:lnTo>
                    <a:pt x="6664452" y="61721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01284" y="1920252"/>
              <a:ext cx="2048256" cy="79399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86628" y="2222004"/>
              <a:ext cx="1877568" cy="49985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748528" y="1947163"/>
              <a:ext cx="1958339" cy="704850"/>
            </a:xfrm>
            <a:custGeom>
              <a:avLst/>
              <a:gdLst/>
              <a:ahLst/>
              <a:cxnLst/>
              <a:rect l="l" t="t" r="r" b="b"/>
              <a:pathLst>
                <a:path w="1958340" h="704850">
                  <a:moveTo>
                    <a:pt x="1885950" y="270256"/>
                  </a:moveTo>
                  <a:lnTo>
                    <a:pt x="72389" y="270256"/>
                  </a:lnTo>
                  <a:lnTo>
                    <a:pt x="44201" y="275941"/>
                  </a:lnTo>
                  <a:lnTo>
                    <a:pt x="21193" y="291449"/>
                  </a:lnTo>
                  <a:lnTo>
                    <a:pt x="5685" y="314457"/>
                  </a:lnTo>
                  <a:lnTo>
                    <a:pt x="0" y="342646"/>
                  </a:lnTo>
                  <a:lnTo>
                    <a:pt x="0" y="632206"/>
                  </a:lnTo>
                  <a:lnTo>
                    <a:pt x="5685" y="660394"/>
                  </a:lnTo>
                  <a:lnTo>
                    <a:pt x="21193" y="683402"/>
                  </a:lnTo>
                  <a:lnTo>
                    <a:pt x="44201" y="698910"/>
                  </a:lnTo>
                  <a:lnTo>
                    <a:pt x="72389" y="704596"/>
                  </a:lnTo>
                  <a:lnTo>
                    <a:pt x="1885950" y="704596"/>
                  </a:lnTo>
                  <a:lnTo>
                    <a:pt x="1914138" y="698910"/>
                  </a:lnTo>
                  <a:lnTo>
                    <a:pt x="1937146" y="683402"/>
                  </a:lnTo>
                  <a:lnTo>
                    <a:pt x="1952654" y="660394"/>
                  </a:lnTo>
                  <a:lnTo>
                    <a:pt x="1958340" y="632206"/>
                  </a:lnTo>
                  <a:lnTo>
                    <a:pt x="1958340" y="342646"/>
                  </a:lnTo>
                  <a:lnTo>
                    <a:pt x="1952654" y="314457"/>
                  </a:lnTo>
                  <a:lnTo>
                    <a:pt x="1937146" y="291449"/>
                  </a:lnTo>
                  <a:lnTo>
                    <a:pt x="1914138" y="275941"/>
                  </a:lnTo>
                  <a:lnTo>
                    <a:pt x="1885950" y="270256"/>
                  </a:lnTo>
                  <a:close/>
                </a:path>
                <a:path w="1958340" h="704850">
                  <a:moveTo>
                    <a:pt x="81407" y="0"/>
                  </a:moveTo>
                  <a:lnTo>
                    <a:pt x="326389" y="270256"/>
                  </a:lnTo>
                  <a:lnTo>
                    <a:pt x="815975" y="270256"/>
                  </a:lnTo>
                  <a:lnTo>
                    <a:pt x="81407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748528" y="1947163"/>
              <a:ext cx="1958339" cy="704850"/>
            </a:xfrm>
            <a:custGeom>
              <a:avLst/>
              <a:gdLst/>
              <a:ahLst/>
              <a:cxnLst/>
              <a:rect l="l" t="t" r="r" b="b"/>
              <a:pathLst>
                <a:path w="1958340" h="704850">
                  <a:moveTo>
                    <a:pt x="0" y="342646"/>
                  </a:moveTo>
                  <a:lnTo>
                    <a:pt x="5685" y="314457"/>
                  </a:lnTo>
                  <a:lnTo>
                    <a:pt x="21193" y="291449"/>
                  </a:lnTo>
                  <a:lnTo>
                    <a:pt x="44201" y="275941"/>
                  </a:lnTo>
                  <a:lnTo>
                    <a:pt x="72389" y="270256"/>
                  </a:lnTo>
                  <a:lnTo>
                    <a:pt x="326389" y="270256"/>
                  </a:lnTo>
                  <a:lnTo>
                    <a:pt x="81407" y="0"/>
                  </a:lnTo>
                  <a:lnTo>
                    <a:pt x="815975" y="270256"/>
                  </a:lnTo>
                  <a:lnTo>
                    <a:pt x="1885950" y="270256"/>
                  </a:lnTo>
                  <a:lnTo>
                    <a:pt x="1914138" y="275941"/>
                  </a:lnTo>
                  <a:lnTo>
                    <a:pt x="1937146" y="291449"/>
                  </a:lnTo>
                  <a:lnTo>
                    <a:pt x="1952654" y="314457"/>
                  </a:lnTo>
                  <a:lnTo>
                    <a:pt x="1958340" y="342646"/>
                  </a:lnTo>
                  <a:lnTo>
                    <a:pt x="1958340" y="451231"/>
                  </a:lnTo>
                  <a:lnTo>
                    <a:pt x="1958340" y="632206"/>
                  </a:lnTo>
                  <a:lnTo>
                    <a:pt x="1952654" y="660394"/>
                  </a:lnTo>
                  <a:lnTo>
                    <a:pt x="1937146" y="683402"/>
                  </a:lnTo>
                  <a:lnTo>
                    <a:pt x="1914138" y="698910"/>
                  </a:lnTo>
                  <a:lnTo>
                    <a:pt x="1885950" y="704596"/>
                  </a:lnTo>
                  <a:lnTo>
                    <a:pt x="815975" y="704596"/>
                  </a:lnTo>
                  <a:lnTo>
                    <a:pt x="326389" y="704596"/>
                  </a:lnTo>
                  <a:lnTo>
                    <a:pt x="72389" y="704596"/>
                  </a:lnTo>
                  <a:lnTo>
                    <a:pt x="44201" y="698910"/>
                  </a:lnTo>
                  <a:lnTo>
                    <a:pt x="21193" y="683402"/>
                  </a:lnTo>
                  <a:lnTo>
                    <a:pt x="5685" y="660394"/>
                  </a:lnTo>
                  <a:lnTo>
                    <a:pt x="0" y="632206"/>
                  </a:lnTo>
                  <a:lnTo>
                    <a:pt x="0" y="451231"/>
                  </a:lnTo>
                  <a:lnTo>
                    <a:pt x="0" y="342646"/>
                  </a:lnTo>
                  <a:close/>
                </a:path>
              </a:pathLst>
            </a:custGeom>
            <a:ln w="9524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0944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5" dirty="0">
                <a:solidFill>
                  <a:srgbClr val="FFFFFF"/>
                </a:solidFill>
                <a:latin typeface="Microsoft YaHei"/>
                <a:cs typeface="Microsoft YaHei"/>
              </a:rPr>
              <a:t>ซึ่งสามารถทำได้จาก "การจัดการไลบรารี่" ใน </a:t>
            </a:r>
            <a:r>
              <a:rPr lang="en-US" sz="2800" b="1" u="none" spc="5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sz="2800" b="1" u="none" spc="5" dirty="0">
                <a:solidFill>
                  <a:srgbClr val="FFFFFF"/>
                </a:solidFill>
                <a:latin typeface="Microsoft YaHei"/>
                <a:cs typeface="Microsoft YaHei"/>
              </a:rPr>
              <a:t> Manager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8158" y="934338"/>
            <a:ext cx="846772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005778"/>
                </a:solidFill>
                <a:latin typeface="Microsoft YaHei"/>
                <a:cs typeface="Microsoft YaHei"/>
              </a:rPr>
              <a:t>เนื้อหาของหน้าจอ "การจัดการไลบรารี" ของ </a:t>
            </a:r>
            <a:r>
              <a:rPr lang="en-US" sz="2000" b="1" spc="10" dirty="0" err="1">
                <a:solidFill>
                  <a:srgbClr val="005778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005778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93689" y="2251329"/>
            <a:ext cx="1670050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คลิก “การจัดการไลบรารี่” เพื่อแสดงรายการ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511808" y="5612891"/>
            <a:ext cx="2052955" cy="553720"/>
            <a:chOff x="1511808" y="5612891"/>
            <a:chExt cx="2052955" cy="553720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11808" y="5612891"/>
              <a:ext cx="2052827" cy="55321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52600" y="5643371"/>
              <a:ext cx="1572768" cy="347535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59052" y="5640323"/>
              <a:ext cx="1963420" cy="462915"/>
            </a:xfrm>
            <a:custGeom>
              <a:avLst/>
              <a:gdLst/>
              <a:ahLst/>
              <a:cxnLst/>
              <a:rect l="l" t="t" r="r" b="b"/>
              <a:pathLst>
                <a:path w="1963420" h="462914">
                  <a:moveTo>
                    <a:pt x="817879" y="277367"/>
                  </a:moveTo>
                  <a:lnTo>
                    <a:pt x="327152" y="277367"/>
                  </a:lnTo>
                  <a:lnTo>
                    <a:pt x="888237" y="462584"/>
                  </a:lnTo>
                  <a:lnTo>
                    <a:pt x="817879" y="277367"/>
                  </a:lnTo>
                  <a:close/>
                </a:path>
                <a:path w="1963420" h="462914">
                  <a:moveTo>
                    <a:pt x="1916684" y="0"/>
                  </a:moveTo>
                  <a:lnTo>
                    <a:pt x="46228" y="0"/>
                  </a:lnTo>
                  <a:lnTo>
                    <a:pt x="28235" y="3633"/>
                  </a:lnTo>
                  <a:lnTo>
                    <a:pt x="13541" y="13541"/>
                  </a:lnTo>
                  <a:lnTo>
                    <a:pt x="3633" y="28235"/>
                  </a:lnTo>
                  <a:lnTo>
                    <a:pt x="0" y="46228"/>
                  </a:lnTo>
                  <a:lnTo>
                    <a:pt x="0" y="231139"/>
                  </a:lnTo>
                  <a:lnTo>
                    <a:pt x="3633" y="249132"/>
                  </a:lnTo>
                  <a:lnTo>
                    <a:pt x="13541" y="263826"/>
                  </a:lnTo>
                  <a:lnTo>
                    <a:pt x="28235" y="273734"/>
                  </a:lnTo>
                  <a:lnTo>
                    <a:pt x="46228" y="277367"/>
                  </a:lnTo>
                  <a:lnTo>
                    <a:pt x="1916684" y="277367"/>
                  </a:lnTo>
                  <a:lnTo>
                    <a:pt x="1934676" y="273734"/>
                  </a:lnTo>
                  <a:lnTo>
                    <a:pt x="1949370" y="263826"/>
                  </a:lnTo>
                  <a:lnTo>
                    <a:pt x="1959278" y="249132"/>
                  </a:lnTo>
                  <a:lnTo>
                    <a:pt x="1962912" y="231139"/>
                  </a:lnTo>
                  <a:lnTo>
                    <a:pt x="1962912" y="46228"/>
                  </a:lnTo>
                  <a:lnTo>
                    <a:pt x="1959278" y="28235"/>
                  </a:lnTo>
                  <a:lnTo>
                    <a:pt x="1949370" y="13541"/>
                  </a:lnTo>
                  <a:lnTo>
                    <a:pt x="1934676" y="3633"/>
                  </a:lnTo>
                  <a:lnTo>
                    <a:pt x="1916684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559052" y="5640323"/>
              <a:ext cx="1963420" cy="462915"/>
            </a:xfrm>
            <a:custGeom>
              <a:avLst/>
              <a:gdLst/>
              <a:ahLst/>
              <a:cxnLst/>
              <a:rect l="l" t="t" r="r" b="b"/>
              <a:pathLst>
                <a:path w="1963420" h="462914">
                  <a:moveTo>
                    <a:pt x="0" y="46228"/>
                  </a:moveTo>
                  <a:lnTo>
                    <a:pt x="3633" y="28235"/>
                  </a:lnTo>
                  <a:lnTo>
                    <a:pt x="13541" y="13541"/>
                  </a:lnTo>
                  <a:lnTo>
                    <a:pt x="28235" y="3633"/>
                  </a:lnTo>
                  <a:lnTo>
                    <a:pt x="46228" y="0"/>
                  </a:lnTo>
                  <a:lnTo>
                    <a:pt x="327152" y="0"/>
                  </a:lnTo>
                  <a:lnTo>
                    <a:pt x="817879" y="0"/>
                  </a:lnTo>
                  <a:lnTo>
                    <a:pt x="1916684" y="0"/>
                  </a:lnTo>
                  <a:lnTo>
                    <a:pt x="1934676" y="3633"/>
                  </a:lnTo>
                  <a:lnTo>
                    <a:pt x="1949370" y="13541"/>
                  </a:lnTo>
                  <a:lnTo>
                    <a:pt x="1959278" y="28235"/>
                  </a:lnTo>
                  <a:lnTo>
                    <a:pt x="1962912" y="46228"/>
                  </a:lnTo>
                  <a:lnTo>
                    <a:pt x="1962912" y="161797"/>
                  </a:lnTo>
                  <a:lnTo>
                    <a:pt x="1962912" y="231139"/>
                  </a:lnTo>
                  <a:lnTo>
                    <a:pt x="1959278" y="249132"/>
                  </a:lnTo>
                  <a:lnTo>
                    <a:pt x="1949370" y="263826"/>
                  </a:lnTo>
                  <a:lnTo>
                    <a:pt x="1934676" y="273734"/>
                  </a:lnTo>
                  <a:lnTo>
                    <a:pt x="1916684" y="277367"/>
                  </a:lnTo>
                  <a:lnTo>
                    <a:pt x="817879" y="277367"/>
                  </a:lnTo>
                  <a:lnTo>
                    <a:pt x="888237" y="462584"/>
                  </a:lnTo>
                  <a:lnTo>
                    <a:pt x="327152" y="277367"/>
                  </a:lnTo>
                  <a:lnTo>
                    <a:pt x="46228" y="277367"/>
                  </a:lnTo>
                  <a:lnTo>
                    <a:pt x="28235" y="273734"/>
                  </a:lnTo>
                  <a:lnTo>
                    <a:pt x="13541" y="263826"/>
                  </a:lnTo>
                  <a:lnTo>
                    <a:pt x="3633" y="249132"/>
                  </a:lnTo>
                  <a:lnTo>
                    <a:pt x="0" y="231139"/>
                  </a:lnTo>
                  <a:lnTo>
                    <a:pt x="0" y="161797"/>
                  </a:lnTo>
                  <a:lnTo>
                    <a:pt x="0" y="46228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721357" y="5673038"/>
            <a:ext cx="1669924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สร้าง/ลบป้ายกำกับโดยตรง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511808" y="4488167"/>
            <a:ext cx="2052955" cy="788035"/>
            <a:chOff x="1511808" y="4488167"/>
            <a:chExt cx="2052955" cy="788035"/>
          </a:xfrm>
        </p:grpSpPr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11808" y="4488167"/>
              <a:ext cx="2052827" cy="78792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25168" y="4776228"/>
              <a:ext cx="1624583" cy="49985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559052" y="4515738"/>
              <a:ext cx="1963420" cy="697865"/>
            </a:xfrm>
            <a:custGeom>
              <a:avLst/>
              <a:gdLst/>
              <a:ahLst/>
              <a:cxnLst/>
              <a:rect l="l" t="t" r="r" b="b"/>
              <a:pathLst>
                <a:path w="1963420" h="697864">
                  <a:moveTo>
                    <a:pt x="1887982" y="248285"/>
                  </a:moveTo>
                  <a:lnTo>
                    <a:pt x="74929" y="248285"/>
                  </a:lnTo>
                  <a:lnTo>
                    <a:pt x="45755" y="254170"/>
                  </a:lnTo>
                  <a:lnTo>
                    <a:pt x="21939" y="270224"/>
                  </a:lnTo>
                  <a:lnTo>
                    <a:pt x="5885" y="294040"/>
                  </a:lnTo>
                  <a:lnTo>
                    <a:pt x="0" y="323215"/>
                  </a:lnTo>
                  <a:lnTo>
                    <a:pt x="0" y="622935"/>
                  </a:lnTo>
                  <a:lnTo>
                    <a:pt x="5885" y="652109"/>
                  </a:lnTo>
                  <a:lnTo>
                    <a:pt x="21939" y="675925"/>
                  </a:lnTo>
                  <a:lnTo>
                    <a:pt x="45755" y="691979"/>
                  </a:lnTo>
                  <a:lnTo>
                    <a:pt x="74929" y="697865"/>
                  </a:lnTo>
                  <a:lnTo>
                    <a:pt x="1887982" y="697865"/>
                  </a:lnTo>
                  <a:lnTo>
                    <a:pt x="1917156" y="691979"/>
                  </a:lnTo>
                  <a:lnTo>
                    <a:pt x="1940972" y="675925"/>
                  </a:lnTo>
                  <a:lnTo>
                    <a:pt x="1957026" y="652109"/>
                  </a:lnTo>
                  <a:lnTo>
                    <a:pt x="1962912" y="622935"/>
                  </a:lnTo>
                  <a:lnTo>
                    <a:pt x="1962912" y="323215"/>
                  </a:lnTo>
                  <a:lnTo>
                    <a:pt x="1957026" y="294040"/>
                  </a:lnTo>
                  <a:lnTo>
                    <a:pt x="1940972" y="270224"/>
                  </a:lnTo>
                  <a:lnTo>
                    <a:pt x="1917156" y="254170"/>
                  </a:lnTo>
                  <a:lnTo>
                    <a:pt x="1887982" y="248285"/>
                  </a:lnTo>
                  <a:close/>
                </a:path>
                <a:path w="1963420" h="697864">
                  <a:moveTo>
                    <a:pt x="300228" y="0"/>
                  </a:moveTo>
                  <a:lnTo>
                    <a:pt x="327152" y="248285"/>
                  </a:lnTo>
                  <a:lnTo>
                    <a:pt x="817879" y="248285"/>
                  </a:lnTo>
                  <a:lnTo>
                    <a:pt x="300228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559052" y="4515738"/>
              <a:ext cx="1963420" cy="697865"/>
            </a:xfrm>
            <a:custGeom>
              <a:avLst/>
              <a:gdLst/>
              <a:ahLst/>
              <a:cxnLst/>
              <a:rect l="l" t="t" r="r" b="b"/>
              <a:pathLst>
                <a:path w="1963420" h="697864">
                  <a:moveTo>
                    <a:pt x="0" y="323215"/>
                  </a:moveTo>
                  <a:lnTo>
                    <a:pt x="5885" y="294040"/>
                  </a:lnTo>
                  <a:lnTo>
                    <a:pt x="21939" y="270224"/>
                  </a:lnTo>
                  <a:lnTo>
                    <a:pt x="45755" y="254170"/>
                  </a:lnTo>
                  <a:lnTo>
                    <a:pt x="74929" y="248285"/>
                  </a:lnTo>
                  <a:lnTo>
                    <a:pt x="327152" y="248285"/>
                  </a:lnTo>
                  <a:lnTo>
                    <a:pt x="300228" y="0"/>
                  </a:lnTo>
                  <a:lnTo>
                    <a:pt x="817879" y="248285"/>
                  </a:lnTo>
                  <a:lnTo>
                    <a:pt x="1887982" y="248285"/>
                  </a:lnTo>
                  <a:lnTo>
                    <a:pt x="1917156" y="254170"/>
                  </a:lnTo>
                  <a:lnTo>
                    <a:pt x="1940972" y="270224"/>
                  </a:lnTo>
                  <a:lnTo>
                    <a:pt x="1957026" y="294040"/>
                  </a:lnTo>
                  <a:lnTo>
                    <a:pt x="1962912" y="323215"/>
                  </a:lnTo>
                  <a:lnTo>
                    <a:pt x="1962912" y="435610"/>
                  </a:lnTo>
                  <a:lnTo>
                    <a:pt x="1962912" y="622935"/>
                  </a:lnTo>
                  <a:lnTo>
                    <a:pt x="1957026" y="652109"/>
                  </a:lnTo>
                  <a:lnTo>
                    <a:pt x="1940972" y="675925"/>
                  </a:lnTo>
                  <a:lnTo>
                    <a:pt x="1917156" y="691979"/>
                  </a:lnTo>
                  <a:lnTo>
                    <a:pt x="1887982" y="697865"/>
                  </a:lnTo>
                  <a:lnTo>
                    <a:pt x="817879" y="697865"/>
                  </a:lnTo>
                  <a:lnTo>
                    <a:pt x="327152" y="697865"/>
                  </a:lnTo>
                  <a:lnTo>
                    <a:pt x="74929" y="697865"/>
                  </a:lnTo>
                  <a:lnTo>
                    <a:pt x="45755" y="691979"/>
                  </a:lnTo>
                  <a:lnTo>
                    <a:pt x="21939" y="675925"/>
                  </a:lnTo>
                  <a:lnTo>
                    <a:pt x="5885" y="652109"/>
                  </a:lnTo>
                  <a:lnTo>
                    <a:pt x="0" y="622935"/>
                  </a:lnTo>
                  <a:lnTo>
                    <a:pt x="0" y="435610"/>
                  </a:lnTo>
                  <a:lnTo>
                    <a:pt x="0" y="323215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832229" y="4806188"/>
            <a:ext cx="1417320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6364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แสดงป้ายกำกับที่ผู้ใช้ที่เข้าสู่ระบบสามารถดูได้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8459723" y="2290546"/>
            <a:ext cx="2048510" cy="869315"/>
            <a:chOff x="8459723" y="2290546"/>
            <a:chExt cx="2048510" cy="869315"/>
          </a:xfrm>
        </p:grpSpPr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59723" y="2290546"/>
              <a:ext cx="2048255" cy="86870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34043" y="2651772"/>
              <a:ext cx="1498092" cy="49985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506967" y="2318512"/>
              <a:ext cx="1958339" cy="778510"/>
            </a:xfrm>
            <a:custGeom>
              <a:avLst/>
              <a:gdLst/>
              <a:ahLst/>
              <a:cxnLst/>
              <a:rect l="l" t="t" r="r" b="b"/>
              <a:pathLst>
                <a:path w="1958340" h="778510">
                  <a:moveTo>
                    <a:pt x="1880870" y="313436"/>
                  </a:moveTo>
                  <a:lnTo>
                    <a:pt x="77470" y="313436"/>
                  </a:lnTo>
                  <a:lnTo>
                    <a:pt x="47309" y="319522"/>
                  </a:lnTo>
                  <a:lnTo>
                    <a:pt x="22685" y="336121"/>
                  </a:lnTo>
                  <a:lnTo>
                    <a:pt x="6086" y="360745"/>
                  </a:lnTo>
                  <a:lnTo>
                    <a:pt x="0" y="390905"/>
                  </a:lnTo>
                  <a:lnTo>
                    <a:pt x="0" y="700786"/>
                  </a:lnTo>
                  <a:lnTo>
                    <a:pt x="6086" y="730946"/>
                  </a:lnTo>
                  <a:lnTo>
                    <a:pt x="22685" y="755570"/>
                  </a:lnTo>
                  <a:lnTo>
                    <a:pt x="47309" y="772169"/>
                  </a:lnTo>
                  <a:lnTo>
                    <a:pt x="77470" y="778255"/>
                  </a:lnTo>
                  <a:lnTo>
                    <a:pt x="1880870" y="778255"/>
                  </a:lnTo>
                  <a:lnTo>
                    <a:pt x="1911030" y="772169"/>
                  </a:lnTo>
                  <a:lnTo>
                    <a:pt x="1935654" y="755570"/>
                  </a:lnTo>
                  <a:lnTo>
                    <a:pt x="1952253" y="730946"/>
                  </a:lnTo>
                  <a:lnTo>
                    <a:pt x="1958339" y="700786"/>
                  </a:lnTo>
                  <a:lnTo>
                    <a:pt x="1958339" y="390905"/>
                  </a:lnTo>
                  <a:lnTo>
                    <a:pt x="1952253" y="360745"/>
                  </a:lnTo>
                  <a:lnTo>
                    <a:pt x="1935654" y="336121"/>
                  </a:lnTo>
                  <a:lnTo>
                    <a:pt x="1911030" y="319522"/>
                  </a:lnTo>
                  <a:lnTo>
                    <a:pt x="1880870" y="313436"/>
                  </a:lnTo>
                  <a:close/>
                </a:path>
                <a:path w="1958340" h="778510">
                  <a:moveTo>
                    <a:pt x="1340738" y="0"/>
                  </a:moveTo>
                  <a:lnTo>
                    <a:pt x="1142364" y="313436"/>
                  </a:lnTo>
                  <a:lnTo>
                    <a:pt x="1631950" y="313436"/>
                  </a:lnTo>
                  <a:lnTo>
                    <a:pt x="1340738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506967" y="2318512"/>
              <a:ext cx="1958339" cy="778510"/>
            </a:xfrm>
            <a:custGeom>
              <a:avLst/>
              <a:gdLst/>
              <a:ahLst/>
              <a:cxnLst/>
              <a:rect l="l" t="t" r="r" b="b"/>
              <a:pathLst>
                <a:path w="1958340" h="778510">
                  <a:moveTo>
                    <a:pt x="0" y="390905"/>
                  </a:moveTo>
                  <a:lnTo>
                    <a:pt x="6086" y="360745"/>
                  </a:lnTo>
                  <a:lnTo>
                    <a:pt x="22685" y="336121"/>
                  </a:lnTo>
                  <a:lnTo>
                    <a:pt x="47309" y="319522"/>
                  </a:lnTo>
                  <a:lnTo>
                    <a:pt x="77470" y="313436"/>
                  </a:lnTo>
                  <a:lnTo>
                    <a:pt x="1142364" y="313436"/>
                  </a:lnTo>
                  <a:lnTo>
                    <a:pt x="1340738" y="0"/>
                  </a:lnTo>
                  <a:lnTo>
                    <a:pt x="1631950" y="313436"/>
                  </a:lnTo>
                  <a:lnTo>
                    <a:pt x="1880870" y="313436"/>
                  </a:lnTo>
                  <a:lnTo>
                    <a:pt x="1911030" y="319522"/>
                  </a:lnTo>
                  <a:lnTo>
                    <a:pt x="1935654" y="336121"/>
                  </a:lnTo>
                  <a:lnTo>
                    <a:pt x="1952253" y="360745"/>
                  </a:lnTo>
                  <a:lnTo>
                    <a:pt x="1958339" y="390905"/>
                  </a:lnTo>
                  <a:lnTo>
                    <a:pt x="1958339" y="507111"/>
                  </a:lnTo>
                  <a:lnTo>
                    <a:pt x="1958339" y="700786"/>
                  </a:lnTo>
                  <a:lnTo>
                    <a:pt x="1952253" y="730946"/>
                  </a:lnTo>
                  <a:lnTo>
                    <a:pt x="1935654" y="755570"/>
                  </a:lnTo>
                  <a:lnTo>
                    <a:pt x="1911030" y="772169"/>
                  </a:lnTo>
                  <a:lnTo>
                    <a:pt x="1880870" y="778255"/>
                  </a:lnTo>
                  <a:lnTo>
                    <a:pt x="1631950" y="778255"/>
                  </a:lnTo>
                  <a:lnTo>
                    <a:pt x="1142364" y="778255"/>
                  </a:lnTo>
                  <a:lnTo>
                    <a:pt x="77470" y="778255"/>
                  </a:lnTo>
                  <a:lnTo>
                    <a:pt x="47309" y="772169"/>
                  </a:lnTo>
                  <a:lnTo>
                    <a:pt x="22685" y="755570"/>
                  </a:lnTo>
                  <a:lnTo>
                    <a:pt x="6086" y="730946"/>
                  </a:lnTo>
                  <a:lnTo>
                    <a:pt x="0" y="700786"/>
                  </a:lnTo>
                  <a:lnTo>
                    <a:pt x="0" y="507111"/>
                  </a:lnTo>
                  <a:lnTo>
                    <a:pt x="0" y="390905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567929" y="2681477"/>
            <a:ext cx="1797937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8600" marR="5080" indent="-216535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ค้นหา/จำกัดให้แคบลงตามเงื่อนไขการค้นหา เช่น ชื่อ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236208" y="4280903"/>
            <a:ext cx="2052955" cy="588645"/>
            <a:chOff x="6236208" y="4280903"/>
            <a:chExt cx="2052955" cy="588645"/>
          </a:xfrm>
        </p:grpSpPr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36208" y="4280903"/>
              <a:ext cx="2052828" cy="588276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6283452" y="4308348"/>
              <a:ext cx="1963420" cy="498475"/>
            </a:xfrm>
            <a:custGeom>
              <a:avLst/>
              <a:gdLst/>
              <a:ahLst/>
              <a:cxnLst/>
              <a:rect l="l" t="t" r="r" b="b"/>
              <a:pathLst>
                <a:path w="1963420" h="498475">
                  <a:moveTo>
                    <a:pt x="1879853" y="0"/>
                  </a:moveTo>
                  <a:lnTo>
                    <a:pt x="83058" y="0"/>
                  </a:lnTo>
                  <a:lnTo>
                    <a:pt x="50738" y="6530"/>
                  </a:lnTo>
                  <a:lnTo>
                    <a:pt x="24336" y="24336"/>
                  </a:lnTo>
                  <a:lnTo>
                    <a:pt x="6530" y="50738"/>
                  </a:lnTo>
                  <a:lnTo>
                    <a:pt x="0" y="83057"/>
                  </a:lnTo>
                  <a:lnTo>
                    <a:pt x="0" y="415289"/>
                  </a:lnTo>
                  <a:lnTo>
                    <a:pt x="6530" y="447609"/>
                  </a:lnTo>
                  <a:lnTo>
                    <a:pt x="24336" y="474011"/>
                  </a:lnTo>
                  <a:lnTo>
                    <a:pt x="50738" y="491817"/>
                  </a:lnTo>
                  <a:lnTo>
                    <a:pt x="83058" y="498347"/>
                  </a:lnTo>
                  <a:lnTo>
                    <a:pt x="1879853" y="498347"/>
                  </a:lnTo>
                  <a:lnTo>
                    <a:pt x="1912173" y="491817"/>
                  </a:lnTo>
                  <a:lnTo>
                    <a:pt x="1938575" y="474011"/>
                  </a:lnTo>
                  <a:lnTo>
                    <a:pt x="1956381" y="447609"/>
                  </a:lnTo>
                  <a:lnTo>
                    <a:pt x="1962912" y="415289"/>
                  </a:lnTo>
                  <a:lnTo>
                    <a:pt x="1962912" y="83057"/>
                  </a:lnTo>
                  <a:lnTo>
                    <a:pt x="1956381" y="50738"/>
                  </a:lnTo>
                  <a:lnTo>
                    <a:pt x="1938575" y="24336"/>
                  </a:lnTo>
                  <a:lnTo>
                    <a:pt x="1912173" y="6530"/>
                  </a:lnTo>
                  <a:lnTo>
                    <a:pt x="1879853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283452" y="4308348"/>
              <a:ext cx="1963420" cy="498475"/>
            </a:xfrm>
            <a:custGeom>
              <a:avLst/>
              <a:gdLst/>
              <a:ahLst/>
              <a:cxnLst/>
              <a:rect l="l" t="t" r="r" b="b"/>
              <a:pathLst>
                <a:path w="1963420" h="498475">
                  <a:moveTo>
                    <a:pt x="0" y="83057"/>
                  </a:moveTo>
                  <a:lnTo>
                    <a:pt x="6530" y="50738"/>
                  </a:lnTo>
                  <a:lnTo>
                    <a:pt x="24336" y="24336"/>
                  </a:lnTo>
                  <a:lnTo>
                    <a:pt x="50738" y="6530"/>
                  </a:lnTo>
                  <a:lnTo>
                    <a:pt x="83058" y="0"/>
                  </a:lnTo>
                  <a:lnTo>
                    <a:pt x="327151" y="0"/>
                  </a:lnTo>
                  <a:lnTo>
                    <a:pt x="817879" y="0"/>
                  </a:lnTo>
                  <a:lnTo>
                    <a:pt x="1879853" y="0"/>
                  </a:lnTo>
                  <a:lnTo>
                    <a:pt x="1912173" y="6530"/>
                  </a:lnTo>
                  <a:lnTo>
                    <a:pt x="1938575" y="24336"/>
                  </a:lnTo>
                  <a:lnTo>
                    <a:pt x="1956381" y="50738"/>
                  </a:lnTo>
                  <a:lnTo>
                    <a:pt x="1962912" y="83057"/>
                  </a:lnTo>
                  <a:lnTo>
                    <a:pt x="1962912" y="290702"/>
                  </a:lnTo>
                  <a:lnTo>
                    <a:pt x="1962912" y="415289"/>
                  </a:lnTo>
                  <a:lnTo>
                    <a:pt x="1956381" y="447609"/>
                  </a:lnTo>
                  <a:lnTo>
                    <a:pt x="1938575" y="474011"/>
                  </a:lnTo>
                  <a:lnTo>
                    <a:pt x="1912173" y="491817"/>
                  </a:lnTo>
                  <a:lnTo>
                    <a:pt x="1879853" y="498347"/>
                  </a:lnTo>
                  <a:lnTo>
                    <a:pt x="817879" y="498347"/>
                  </a:lnTo>
                  <a:lnTo>
                    <a:pt x="327151" y="498347"/>
                  </a:lnTo>
                  <a:lnTo>
                    <a:pt x="83058" y="498347"/>
                  </a:lnTo>
                  <a:lnTo>
                    <a:pt x="50738" y="491817"/>
                  </a:lnTo>
                  <a:lnTo>
                    <a:pt x="24336" y="474011"/>
                  </a:lnTo>
                  <a:lnTo>
                    <a:pt x="6530" y="447609"/>
                  </a:lnTo>
                  <a:lnTo>
                    <a:pt x="0" y="415289"/>
                  </a:lnTo>
                  <a:lnTo>
                    <a:pt x="0" y="333375"/>
                  </a:lnTo>
                  <a:lnTo>
                    <a:pt x="0" y="290702"/>
                  </a:lnTo>
                  <a:lnTo>
                    <a:pt x="0" y="83057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595878" y="3202685"/>
            <a:ext cx="6964680" cy="285623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ja-JP" altLang="en-US"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500" dirty="0">
              <a:latin typeface="Times New Roman"/>
              <a:cs typeface="Times New Roman"/>
            </a:endParaRPr>
          </a:p>
          <a:p>
            <a:pPr marL="374650" algn="ctr">
              <a:lnSpc>
                <a:spcPct val="100000"/>
              </a:lnSpc>
              <a:spcBef>
                <a:spcPts val="1305"/>
              </a:spcBef>
            </a:pPr>
            <a:r>
              <a:rPr lang="ja-JP" altLang="en-US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ドキュメント一覧</a:t>
            </a:r>
            <a:endParaRPr lang="ja-JP" altLang="en-US" sz="1000" dirty="0">
              <a:latin typeface="Microsoft YaHei"/>
              <a:cs typeface="Microsoft YaHe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6324600" y="2209800"/>
            <a:ext cx="2566670" cy="925194"/>
            <a:chOff x="6312408" y="2244826"/>
            <a:chExt cx="2566670" cy="925194"/>
          </a:xfrm>
        </p:grpSpPr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12408" y="2244826"/>
              <a:ext cx="2566416" cy="91442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650736" y="2822384"/>
              <a:ext cx="1371600" cy="347535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359652" y="2272664"/>
              <a:ext cx="2475865" cy="824230"/>
            </a:xfrm>
            <a:custGeom>
              <a:avLst/>
              <a:gdLst/>
              <a:ahLst/>
              <a:cxnLst/>
              <a:rect l="l" t="t" r="r" b="b"/>
              <a:pathLst>
                <a:path w="2475865" h="824230">
                  <a:moveTo>
                    <a:pt x="1912112" y="546735"/>
                  </a:moveTo>
                  <a:lnTo>
                    <a:pt x="46227" y="546735"/>
                  </a:lnTo>
                  <a:lnTo>
                    <a:pt x="28235" y="550368"/>
                  </a:lnTo>
                  <a:lnTo>
                    <a:pt x="13541" y="560276"/>
                  </a:lnTo>
                  <a:lnTo>
                    <a:pt x="3633" y="574970"/>
                  </a:lnTo>
                  <a:lnTo>
                    <a:pt x="0" y="592963"/>
                  </a:lnTo>
                  <a:lnTo>
                    <a:pt x="0" y="777875"/>
                  </a:lnTo>
                  <a:lnTo>
                    <a:pt x="3633" y="795867"/>
                  </a:lnTo>
                  <a:lnTo>
                    <a:pt x="13541" y="810561"/>
                  </a:lnTo>
                  <a:lnTo>
                    <a:pt x="28235" y="820469"/>
                  </a:lnTo>
                  <a:lnTo>
                    <a:pt x="46227" y="824102"/>
                  </a:lnTo>
                  <a:lnTo>
                    <a:pt x="1912112" y="824102"/>
                  </a:lnTo>
                  <a:lnTo>
                    <a:pt x="1930104" y="820469"/>
                  </a:lnTo>
                  <a:lnTo>
                    <a:pt x="1944798" y="810561"/>
                  </a:lnTo>
                  <a:lnTo>
                    <a:pt x="1954706" y="795867"/>
                  </a:lnTo>
                  <a:lnTo>
                    <a:pt x="1958340" y="777875"/>
                  </a:lnTo>
                  <a:lnTo>
                    <a:pt x="1958340" y="592963"/>
                  </a:lnTo>
                  <a:lnTo>
                    <a:pt x="1954706" y="574970"/>
                  </a:lnTo>
                  <a:lnTo>
                    <a:pt x="1944798" y="560276"/>
                  </a:lnTo>
                  <a:lnTo>
                    <a:pt x="1930104" y="550368"/>
                  </a:lnTo>
                  <a:lnTo>
                    <a:pt x="1912112" y="546735"/>
                  </a:lnTo>
                  <a:close/>
                </a:path>
                <a:path w="2475865" h="824230">
                  <a:moveTo>
                    <a:pt x="2475611" y="0"/>
                  </a:moveTo>
                  <a:lnTo>
                    <a:pt x="1142365" y="546735"/>
                  </a:lnTo>
                  <a:lnTo>
                    <a:pt x="1631950" y="546735"/>
                  </a:lnTo>
                  <a:lnTo>
                    <a:pt x="2475611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359652" y="2272664"/>
              <a:ext cx="2475865" cy="824230"/>
            </a:xfrm>
            <a:custGeom>
              <a:avLst/>
              <a:gdLst/>
              <a:ahLst/>
              <a:cxnLst/>
              <a:rect l="l" t="t" r="r" b="b"/>
              <a:pathLst>
                <a:path w="2475865" h="824230">
                  <a:moveTo>
                    <a:pt x="0" y="592963"/>
                  </a:moveTo>
                  <a:lnTo>
                    <a:pt x="3633" y="574970"/>
                  </a:lnTo>
                  <a:lnTo>
                    <a:pt x="13541" y="560276"/>
                  </a:lnTo>
                  <a:lnTo>
                    <a:pt x="28235" y="550368"/>
                  </a:lnTo>
                  <a:lnTo>
                    <a:pt x="46227" y="546735"/>
                  </a:lnTo>
                  <a:lnTo>
                    <a:pt x="1142365" y="546735"/>
                  </a:lnTo>
                  <a:lnTo>
                    <a:pt x="2475611" y="0"/>
                  </a:lnTo>
                  <a:lnTo>
                    <a:pt x="1631950" y="546735"/>
                  </a:lnTo>
                  <a:lnTo>
                    <a:pt x="1912112" y="546735"/>
                  </a:lnTo>
                  <a:lnTo>
                    <a:pt x="1930104" y="550368"/>
                  </a:lnTo>
                  <a:lnTo>
                    <a:pt x="1944798" y="560276"/>
                  </a:lnTo>
                  <a:lnTo>
                    <a:pt x="1954706" y="574970"/>
                  </a:lnTo>
                  <a:lnTo>
                    <a:pt x="1958340" y="592963"/>
                  </a:lnTo>
                  <a:lnTo>
                    <a:pt x="1958340" y="662305"/>
                  </a:lnTo>
                  <a:lnTo>
                    <a:pt x="1958340" y="777875"/>
                  </a:lnTo>
                  <a:lnTo>
                    <a:pt x="1954706" y="795867"/>
                  </a:lnTo>
                  <a:lnTo>
                    <a:pt x="1944798" y="810561"/>
                  </a:lnTo>
                  <a:lnTo>
                    <a:pt x="1930104" y="820469"/>
                  </a:lnTo>
                  <a:lnTo>
                    <a:pt x="1912112" y="824102"/>
                  </a:lnTo>
                  <a:lnTo>
                    <a:pt x="1631950" y="824102"/>
                  </a:lnTo>
                  <a:lnTo>
                    <a:pt x="1142365" y="824102"/>
                  </a:lnTo>
                  <a:lnTo>
                    <a:pt x="46227" y="824102"/>
                  </a:lnTo>
                  <a:lnTo>
                    <a:pt x="28235" y="820469"/>
                  </a:lnTo>
                  <a:lnTo>
                    <a:pt x="13541" y="810561"/>
                  </a:lnTo>
                  <a:lnTo>
                    <a:pt x="3633" y="795867"/>
                  </a:lnTo>
                  <a:lnTo>
                    <a:pt x="0" y="777875"/>
                  </a:lnTo>
                  <a:lnTo>
                    <a:pt x="0" y="662305"/>
                  </a:lnTo>
                  <a:lnTo>
                    <a:pt x="0" y="592963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6696516" y="2826645"/>
            <a:ext cx="1469009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กรองตามวันหมดอายุ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731007" y="2229573"/>
            <a:ext cx="2903220" cy="497205"/>
            <a:chOff x="2731007" y="2229573"/>
            <a:chExt cx="2903220" cy="497205"/>
          </a:xfrm>
        </p:grpSpPr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731007" y="2229573"/>
              <a:ext cx="2903220" cy="48467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283" y="2378900"/>
              <a:ext cx="1624584" cy="347535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2777743" y="2257552"/>
              <a:ext cx="2814320" cy="394335"/>
            </a:xfrm>
            <a:custGeom>
              <a:avLst/>
              <a:gdLst/>
              <a:ahLst/>
              <a:cxnLst/>
              <a:rect l="l" t="t" r="r" b="b"/>
              <a:pathLst>
                <a:path w="2814320" h="394335">
                  <a:moveTo>
                    <a:pt x="0" y="0"/>
                  </a:moveTo>
                  <a:lnTo>
                    <a:pt x="850900" y="233299"/>
                  </a:lnTo>
                  <a:lnTo>
                    <a:pt x="850900" y="348234"/>
                  </a:lnTo>
                  <a:lnTo>
                    <a:pt x="854511" y="366133"/>
                  </a:lnTo>
                  <a:lnTo>
                    <a:pt x="864361" y="380746"/>
                  </a:lnTo>
                  <a:lnTo>
                    <a:pt x="878974" y="390596"/>
                  </a:lnTo>
                  <a:lnTo>
                    <a:pt x="896873" y="394208"/>
                  </a:lnTo>
                  <a:lnTo>
                    <a:pt x="2767838" y="394208"/>
                  </a:lnTo>
                  <a:lnTo>
                    <a:pt x="2785737" y="390596"/>
                  </a:lnTo>
                  <a:lnTo>
                    <a:pt x="2800349" y="380746"/>
                  </a:lnTo>
                  <a:lnTo>
                    <a:pt x="2810200" y="366133"/>
                  </a:lnTo>
                  <a:lnTo>
                    <a:pt x="2813811" y="348234"/>
                  </a:lnTo>
                  <a:lnTo>
                    <a:pt x="2813811" y="164337"/>
                  </a:lnTo>
                  <a:lnTo>
                    <a:pt x="850900" y="164337"/>
                  </a:lnTo>
                  <a:lnTo>
                    <a:pt x="0" y="0"/>
                  </a:lnTo>
                  <a:close/>
                </a:path>
                <a:path w="2814320" h="394335">
                  <a:moveTo>
                    <a:pt x="2767838" y="118363"/>
                  </a:moveTo>
                  <a:lnTo>
                    <a:pt x="896873" y="118363"/>
                  </a:lnTo>
                  <a:lnTo>
                    <a:pt x="878974" y="121975"/>
                  </a:lnTo>
                  <a:lnTo>
                    <a:pt x="864362" y="131825"/>
                  </a:lnTo>
                  <a:lnTo>
                    <a:pt x="854511" y="146438"/>
                  </a:lnTo>
                  <a:lnTo>
                    <a:pt x="850900" y="164337"/>
                  </a:lnTo>
                  <a:lnTo>
                    <a:pt x="2813811" y="164337"/>
                  </a:lnTo>
                  <a:lnTo>
                    <a:pt x="2810200" y="146438"/>
                  </a:lnTo>
                  <a:lnTo>
                    <a:pt x="2800350" y="131825"/>
                  </a:lnTo>
                  <a:lnTo>
                    <a:pt x="2785737" y="121975"/>
                  </a:lnTo>
                  <a:lnTo>
                    <a:pt x="2767838" y="118363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777743" y="2257552"/>
              <a:ext cx="2814320" cy="394335"/>
            </a:xfrm>
            <a:custGeom>
              <a:avLst/>
              <a:gdLst/>
              <a:ahLst/>
              <a:cxnLst/>
              <a:rect l="l" t="t" r="r" b="b"/>
              <a:pathLst>
                <a:path w="2814320" h="394335">
                  <a:moveTo>
                    <a:pt x="850900" y="164337"/>
                  </a:moveTo>
                  <a:lnTo>
                    <a:pt x="854511" y="146438"/>
                  </a:lnTo>
                  <a:lnTo>
                    <a:pt x="864362" y="131825"/>
                  </a:lnTo>
                  <a:lnTo>
                    <a:pt x="878974" y="121975"/>
                  </a:lnTo>
                  <a:lnTo>
                    <a:pt x="896873" y="118363"/>
                  </a:lnTo>
                  <a:lnTo>
                    <a:pt x="1178052" y="118363"/>
                  </a:lnTo>
                  <a:lnTo>
                    <a:pt x="1668780" y="118363"/>
                  </a:lnTo>
                  <a:lnTo>
                    <a:pt x="2767838" y="118363"/>
                  </a:lnTo>
                  <a:lnTo>
                    <a:pt x="2785737" y="121975"/>
                  </a:lnTo>
                  <a:lnTo>
                    <a:pt x="2800350" y="131825"/>
                  </a:lnTo>
                  <a:lnTo>
                    <a:pt x="2810200" y="146438"/>
                  </a:lnTo>
                  <a:lnTo>
                    <a:pt x="2813811" y="164337"/>
                  </a:lnTo>
                  <a:lnTo>
                    <a:pt x="2813811" y="233299"/>
                  </a:lnTo>
                  <a:lnTo>
                    <a:pt x="2813811" y="348234"/>
                  </a:lnTo>
                  <a:lnTo>
                    <a:pt x="2810200" y="366133"/>
                  </a:lnTo>
                  <a:lnTo>
                    <a:pt x="2800349" y="380746"/>
                  </a:lnTo>
                  <a:lnTo>
                    <a:pt x="2785737" y="390596"/>
                  </a:lnTo>
                  <a:lnTo>
                    <a:pt x="2767838" y="394208"/>
                  </a:lnTo>
                  <a:lnTo>
                    <a:pt x="1668780" y="394208"/>
                  </a:lnTo>
                  <a:lnTo>
                    <a:pt x="1178052" y="394208"/>
                  </a:lnTo>
                  <a:lnTo>
                    <a:pt x="896873" y="394208"/>
                  </a:lnTo>
                  <a:lnTo>
                    <a:pt x="878974" y="390596"/>
                  </a:lnTo>
                  <a:lnTo>
                    <a:pt x="864361" y="380746"/>
                  </a:lnTo>
                  <a:lnTo>
                    <a:pt x="854511" y="366133"/>
                  </a:lnTo>
                  <a:lnTo>
                    <a:pt x="850900" y="348234"/>
                  </a:lnTo>
                  <a:lnTo>
                    <a:pt x="850900" y="233299"/>
                  </a:lnTo>
                  <a:lnTo>
                    <a:pt x="0" y="0"/>
                  </a:lnTo>
                  <a:lnTo>
                    <a:pt x="850900" y="164337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3902455" y="2407411"/>
            <a:ext cx="1651002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เลือกประเภทของไลบรารี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50" name="object 5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pSp>
        <p:nvGrpSpPr>
          <p:cNvPr id="51" name="object 32">
            <a:extLst>
              <a:ext uri="{FF2B5EF4-FFF2-40B4-BE49-F238E27FC236}">
                <a16:creationId xmlns:a16="http://schemas.microsoft.com/office/drawing/2014/main" id="{99CCB2C5-03C7-E4C3-2178-5D34FC1A7BFF}"/>
              </a:ext>
            </a:extLst>
          </p:cNvPr>
          <p:cNvGrpSpPr/>
          <p:nvPr/>
        </p:nvGrpSpPr>
        <p:grpSpPr>
          <a:xfrm>
            <a:off x="6252845" y="4276025"/>
            <a:ext cx="2052955" cy="588645"/>
            <a:chOff x="6236208" y="4280903"/>
            <a:chExt cx="2052955" cy="588645"/>
          </a:xfrm>
        </p:grpSpPr>
        <p:pic>
          <p:nvPicPr>
            <p:cNvPr id="52" name="object 33">
              <a:extLst>
                <a:ext uri="{FF2B5EF4-FFF2-40B4-BE49-F238E27FC236}">
                  <a16:creationId xmlns:a16="http://schemas.microsoft.com/office/drawing/2014/main" id="{92934281-1295-AAF2-CF83-6B60FF889DF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36208" y="4280903"/>
              <a:ext cx="2052828" cy="588276"/>
            </a:xfrm>
            <a:prstGeom prst="rect">
              <a:avLst/>
            </a:prstGeom>
          </p:spPr>
        </p:pic>
        <p:sp>
          <p:nvSpPr>
            <p:cNvPr id="53" name="object 34">
              <a:extLst>
                <a:ext uri="{FF2B5EF4-FFF2-40B4-BE49-F238E27FC236}">
                  <a16:creationId xmlns:a16="http://schemas.microsoft.com/office/drawing/2014/main" id="{37C5E8E1-5705-D008-FA42-8A2966D64B58}"/>
                </a:ext>
              </a:extLst>
            </p:cNvPr>
            <p:cNvSpPr/>
            <p:nvPr/>
          </p:nvSpPr>
          <p:spPr>
            <a:xfrm>
              <a:off x="6283452" y="4308348"/>
              <a:ext cx="1963420" cy="498475"/>
            </a:xfrm>
            <a:custGeom>
              <a:avLst/>
              <a:gdLst/>
              <a:ahLst/>
              <a:cxnLst/>
              <a:rect l="l" t="t" r="r" b="b"/>
              <a:pathLst>
                <a:path w="1963420" h="498475">
                  <a:moveTo>
                    <a:pt x="1879853" y="0"/>
                  </a:moveTo>
                  <a:lnTo>
                    <a:pt x="83058" y="0"/>
                  </a:lnTo>
                  <a:lnTo>
                    <a:pt x="50738" y="6530"/>
                  </a:lnTo>
                  <a:lnTo>
                    <a:pt x="24336" y="24336"/>
                  </a:lnTo>
                  <a:lnTo>
                    <a:pt x="6530" y="50738"/>
                  </a:lnTo>
                  <a:lnTo>
                    <a:pt x="0" y="83057"/>
                  </a:lnTo>
                  <a:lnTo>
                    <a:pt x="0" y="415289"/>
                  </a:lnTo>
                  <a:lnTo>
                    <a:pt x="6530" y="447609"/>
                  </a:lnTo>
                  <a:lnTo>
                    <a:pt x="24336" y="474011"/>
                  </a:lnTo>
                  <a:lnTo>
                    <a:pt x="50738" y="491817"/>
                  </a:lnTo>
                  <a:lnTo>
                    <a:pt x="83058" y="498347"/>
                  </a:lnTo>
                  <a:lnTo>
                    <a:pt x="1879853" y="498347"/>
                  </a:lnTo>
                  <a:lnTo>
                    <a:pt x="1912173" y="491817"/>
                  </a:lnTo>
                  <a:lnTo>
                    <a:pt x="1938575" y="474011"/>
                  </a:lnTo>
                  <a:lnTo>
                    <a:pt x="1956381" y="447609"/>
                  </a:lnTo>
                  <a:lnTo>
                    <a:pt x="1962912" y="415289"/>
                  </a:lnTo>
                  <a:lnTo>
                    <a:pt x="1962912" y="83057"/>
                  </a:lnTo>
                  <a:lnTo>
                    <a:pt x="1956381" y="50738"/>
                  </a:lnTo>
                  <a:lnTo>
                    <a:pt x="1938575" y="24336"/>
                  </a:lnTo>
                  <a:lnTo>
                    <a:pt x="1912173" y="6530"/>
                  </a:lnTo>
                  <a:lnTo>
                    <a:pt x="1879853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35">
              <a:extLst>
                <a:ext uri="{FF2B5EF4-FFF2-40B4-BE49-F238E27FC236}">
                  <a16:creationId xmlns:a16="http://schemas.microsoft.com/office/drawing/2014/main" id="{09701263-9DB6-493F-E7F5-188287DB4580}"/>
                </a:ext>
              </a:extLst>
            </p:cNvPr>
            <p:cNvSpPr/>
            <p:nvPr/>
          </p:nvSpPr>
          <p:spPr>
            <a:xfrm>
              <a:off x="6283452" y="4308348"/>
              <a:ext cx="1963420" cy="498475"/>
            </a:xfrm>
            <a:custGeom>
              <a:avLst/>
              <a:gdLst/>
              <a:ahLst/>
              <a:cxnLst/>
              <a:rect l="l" t="t" r="r" b="b"/>
              <a:pathLst>
                <a:path w="1963420" h="498475">
                  <a:moveTo>
                    <a:pt x="0" y="83057"/>
                  </a:moveTo>
                  <a:lnTo>
                    <a:pt x="6530" y="50738"/>
                  </a:lnTo>
                  <a:lnTo>
                    <a:pt x="24336" y="24336"/>
                  </a:lnTo>
                  <a:lnTo>
                    <a:pt x="50738" y="6530"/>
                  </a:lnTo>
                  <a:lnTo>
                    <a:pt x="83058" y="0"/>
                  </a:lnTo>
                  <a:lnTo>
                    <a:pt x="327151" y="0"/>
                  </a:lnTo>
                  <a:lnTo>
                    <a:pt x="817879" y="0"/>
                  </a:lnTo>
                  <a:lnTo>
                    <a:pt x="1879853" y="0"/>
                  </a:lnTo>
                  <a:lnTo>
                    <a:pt x="1912173" y="6530"/>
                  </a:lnTo>
                  <a:lnTo>
                    <a:pt x="1938575" y="24336"/>
                  </a:lnTo>
                  <a:lnTo>
                    <a:pt x="1956381" y="50738"/>
                  </a:lnTo>
                  <a:lnTo>
                    <a:pt x="1962912" y="83057"/>
                  </a:lnTo>
                  <a:lnTo>
                    <a:pt x="1962912" y="290702"/>
                  </a:lnTo>
                  <a:lnTo>
                    <a:pt x="1962912" y="415289"/>
                  </a:lnTo>
                  <a:lnTo>
                    <a:pt x="1956381" y="447609"/>
                  </a:lnTo>
                  <a:lnTo>
                    <a:pt x="1938575" y="474011"/>
                  </a:lnTo>
                  <a:lnTo>
                    <a:pt x="1912173" y="491817"/>
                  </a:lnTo>
                  <a:lnTo>
                    <a:pt x="1879853" y="498347"/>
                  </a:lnTo>
                  <a:lnTo>
                    <a:pt x="817879" y="498347"/>
                  </a:lnTo>
                  <a:lnTo>
                    <a:pt x="327151" y="498347"/>
                  </a:lnTo>
                  <a:lnTo>
                    <a:pt x="83058" y="498347"/>
                  </a:lnTo>
                  <a:lnTo>
                    <a:pt x="50738" y="491817"/>
                  </a:lnTo>
                  <a:lnTo>
                    <a:pt x="24336" y="474011"/>
                  </a:lnTo>
                  <a:lnTo>
                    <a:pt x="6530" y="447609"/>
                  </a:lnTo>
                  <a:lnTo>
                    <a:pt x="0" y="415289"/>
                  </a:lnTo>
                  <a:lnTo>
                    <a:pt x="0" y="333375"/>
                  </a:lnTo>
                  <a:lnTo>
                    <a:pt x="0" y="290702"/>
                  </a:lnTo>
                  <a:lnTo>
                    <a:pt x="0" y="83057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42">
            <a:extLst>
              <a:ext uri="{FF2B5EF4-FFF2-40B4-BE49-F238E27FC236}">
                <a16:creationId xmlns:a16="http://schemas.microsoft.com/office/drawing/2014/main" id="{7D5DABC0-723A-982D-AC27-C31A4A6BCF72}"/>
              </a:ext>
            </a:extLst>
          </p:cNvPr>
          <p:cNvSpPr txBox="1"/>
          <p:nvPr/>
        </p:nvSpPr>
        <p:spPr>
          <a:xfrm>
            <a:off x="6782142" y="4425008"/>
            <a:ext cx="1469009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รายการเอกสาร</a:t>
            </a:r>
            <a:endParaRPr sz="11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622742" y="1748599"/>
          <a:ext cx="8936355" cy="458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9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6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8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5C5C5C"/>
                      </a:solidFill>
                      <a:prstDash val="solid"/>
                    </a:lnL>
                    <a:lnR w="76200">
                      <a:solidFill>
                        <a:srgbClr val="FF0000"/>
                      </a:solidFill>
                      <a:prstDash val="solid"/>
                    </a:lnR>
                    <a:lnT w="9525">
                      <a:solidFill>
                        <a:srgbClr val="5C5C5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>
                      <a:solidFill>
                        <a:srgbClr val="FF0000"/>
                      </a:solidFill>
                      <a:prstDash val="solid"/>
                    </a:lnL>
                    <a:lnR w="76200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539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>
                      <a:solidFill>
                        <a:srgbClr val="FF0000"/>
                      </a:solidFill>
                      <a:prstDash val="solid"/>
                    </a:lnL>
                    <a:lnR w="9525">
                      <a:solidFill>
                        <a:srgbClr val="5C5C5C"/>
                      </a:solidFill>
                      <a:prstDash val="solid"/>
                    </a:lnR>
                    <a:lnT w="9525">
                      <a:solidFill>
                        <a:srgbClr val="5C5C5C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0156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2273935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図書の種別を選択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7045959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新規登録ボタンをクリック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  <a:p>
                      <a:pPr marL="7044690" algn="ctr">
                        <a:lnSpc>
                          <a:spcPct val="100000"/>
                        </a:lnSpc>
                      </a:pPr>
                      <a:r>
                        <a:rPr sz="1000" b="1" spc="-10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（次ページへ続く）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1000125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ラベルを選択</a:t>
                      </a:r>
                      <a:endParaRPr sz="100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>
                    <a:lnL w="9525">
                      <a:solidFill>
                        <a:srgbClr val="5C5C5C"/>
                      </a:solidFill>
                      <a:prstDash val="solid"/>
                    </a:lnL>
                    <a:lnR w="9525">
                      <a:solidFill>
                        <a:srgbClr val="5C5C5C"/>
                      </a:solidFill>
                      <a:prstDash val="solid"/>
                    </a:lnR>
                    <a:lnB w="9525">
                      <a:solidFill>
                        <a:srgbClr val="5C5C5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" name="object 3"/>
          <p:cNvGrpSpPr/>
          <p:nvPr/>
        </p:nvGrpSpPr>
        <p:grpSpPr>
          <a:xfrm>
            <a:off x="1625346" y="1772411"/>
            <a:ext cx="8934450" cy="4570476"/>
            <a:chOff x="1625346" y="1772411"/>
            <a:chExt cx="8934450" cy="4570476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2204" y="1772411"/>
              <a:ext cx="8927592" cy="457047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5876" y="2322588"/>
              <a:ext cx="624852" cy="106831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187023" y="2344165"/>
              <a:ext cx="455295" cy="819150"/>
            </a:xfrm>
            <a:custGeom>
              <a:avLst/>
              <a:gdLst/>
              <a:ahLst/>
              <a:cxnLst/>
              <a:rect l="l" t="t" r="r" b="b"/>
              <a:pathLst>
                <a:path w="455294" h="819150">
                  <a:moveTo>
                    <a:pt x="17067" y="646205"/>
                  </a:moveTo>
                  <a:lnTo>
                    <a:pt x="9822" y="648462"/>
                  </a:lnTo>
                  <a:lnTo>
                    <a:pt x="4024" y="653349"/>
                  </a:lnTo>
                  <a:lnTo>
                    <a:pt x="678" y="659844"/>
                  </a:lnTo>
                  <a:lnTo>
                    <a:pt x="0" y="667125"/>
                  </a:lnTo>
                  <a:lnTo>
                    <a:pt x="2202" y="674370"/>
                  </a:lnTo>
                  <a:lnTo>
                    <a:pt x="81450" y="819023"/>
                  </a:lnTo>
                  <a:lnTo>
                    <a:pt x="104323" y="782193"/>
                  </a:lnTo>
                  <a:lnTo>
                    <a:pt x="101516" y="782193"/>
                  </a:lnTo>
                  <a:lnTo>
                    <a:pt x="63416" y="780796"/>
                  </a:lnTo>
                  <a:lnTo>
                    <a:pt x="66591" y="740283"/>
                  </a:lnTo>
                  <a:lnTo>
                    <a:pt x="69434" y="717692"/>
                  </a:lnTo>
                  <a:lnTo>
                    <a:pt x="35730" y="656082"/>
                  </a:lnTo>
                  <a:lnTo>
                    <a:pt x="30843" y="650265"/>
                  </a:lnTo>
                  <a:lnTo>
                    <a:pt x="24348" y="646890"/>
                  </a:lnTo>
                  <a:lnTo>
                    <a:pt x="17067" y="646205"/>
                  </a:lnTo>
                  <a:close/>
                </a:path>
                <a:path w="455294" h="819150">
                  <a:moveTo>
                    <a:pt x="69434" y="717692"/>
                  </a:moveTo>
                  <a:lnTo>
                    <a:pt x="66591" y="740283"/>
                  </a:lnTo>
                  <a:lnTo>
                    <a:pt x="63416" y="780796"/>
                  </a:lnTo>
                  <a:lnTo>
                    <a:pt x="101516" y="782193"/>
                  </a:lnTo>
                  <a:lnTo>
                    <a:pt x="102272" y="772160"/>
                  </a:lnTo>
                  <a:lnTo>
                    <a:pt x="99230" y="772160"/>
                  </a:lnTo>
                  <a:lnTo>
                    <a:pt x="66337" y="771271"/>
                  </a:lnTo>
                  <a:lnTo>
                    <a:pt x="83549" y="743494"/>
                  </a:lnTo>
                  <a:lnTo>
                    <a:pt x="69434" y="717692"/>
                  </a:lnTo>
                  <a:close/>
                </a:path>
                <a:path w="455294" h="819150">
                  <a:moveTo>
                    <a:pt x="155223" y="649997"/>
                  </a:moveTo>
                  <a:lnTo>
                    <a:pt x="110504" y="699993"/>
                  </a:lnTo>
                  <a:lnTo>
                    <a:pt x="104310" y="745109"/>
                  </a:lnTo>
                  <a:lnTo>
                    <a:pt x="101516" y="782193"/>
                  </a:lnTo>
                  <a:lnTo>
                    <a:pt x="104323" y="782193"/>
                  </a:lnTo>
                  <a:lnTo>
                    <a:pt x="168445" y="678942"/>
                  </a:lnTo>
                  <a:lnTo>
                    <a:pt x="171100" y="671816"/>
                  </a:lnTo>
                  <a:lnTo>
                    <a:pt x="170826" y="664511"/>
                  </a:lnTo>
                  <a:lnTo>
                    <a:pt x="167838" y="657850"/>
                  </a:lnTo>
                  <a:lnTo>
                    <a:pt x="162349" y="652653"/>
                  </a:lnTo>
                  <a:lnTo>
                    <a:pt x="155223" y="649997"/>
                  </a:lnTo>
                  <a:close/>
                </a:path>
                <a:path w="455294" h="819150">
                  <a:moveTo>
                    <a:pt x="83549" y="743494"/>
                  </a:moveTo>
                  <a:lnTo>
                    <a:pt x="66337" y="771271"/>
                  </a:lnTo>
                  <a:lnTo>
                    <a:pt x="99230" y="772160"/>
                  </a:lnTo>
                  <a:lnTo>
                    <a:pt x="83549" y="743494"/>
                  </a:lnTo>
                  <a:close/>
                </a:path>
                <a:path w="455294" h="819150">
                  <a:moveTo>
                    <a:pt x="110504" y="699993"/>
                  </a:moveTo>
                  <a:lnTo>
                    <a:pt x="83549" y="743494"/>
                  </a:lnTo>
                  <a:lnTo>
                    <a:pt x="99230" y="772160"/>
                  </a:lnTo>
                  <a:lnTo>
                    <a:pt x="102272" y="772160"/>
                  </a:lnTo>
                  <a:lnTo>
                    <a:pt x="104310" y="745109"/>
                  </a:lnTo>
                  <a:lnTo>
                    <a:pt x="109009" y="708533"/>
                  </a:lnTo>
                  <a:lnTo>
                    <a:pt x="110504" y="699993"/>
                  </a:lnTo>
                  <a:close/>
                </a:path>
                <a:path w="455294" h="819150">
                  <a:moveTo>
                    <a:pt x="264366" y="390353"/>
                  </a:moveTo>
                  <a:lnTo>
                    <a:pt x="257345" y="390779"/>
                  </a:lnTo>
                  <a:lnTo>
                    <a:pt x="249090" y="391413"/>
                  </a:lnTo>
                  <a:lnTo>
                    <a:pt x="248201" y="391413"/>
                  </a:lnTo>
                  <a:lnTo>
                    <a:pt x="247312" y="391541"/>
                  </a:lnTo>
                  <a:lnTo>
                    <a:pt x="246296" y="391795"/>
                  </a:lnTo>
                  <a:lnTo>
                    <a:pt x="238041" y="393573"/>
                  </a:lnTo>
                  <a:lnTo>
                    <a:pt x="198163" y="414655"/>
                  </a:lnTo>
                  <a:lnTo>
                    <a:pt x="163365" y="451738"/>
                  </a:lnTo>
                  <a:lnTo>
                    <a:pt x="140251" y="487807"/>
                  </a:lnTo>
                  <a:lnTo>
                    <a:pt x="119550" y="529844"/>
                  </a:lnTo>
                  <a:lnTo>
                    <a:pt x="96182" y="593598"/>
                  </a:lnTo>
                  <a:lnTo>
                    <a:pt x="78148" y="664591"/>
                  </a:lnTo>
                  <a:lnTo>
                    <a:pt x="69434" y="717692"/>
                  </a:lnTo>
                  <a:lnTo>
                    <a:pt x="83549" y="743494"/>
                  </a:lnTo>
                  <a:lnTo>
                    <a:pt x="110504" y="699993"/>
                  </a:lnTo>
                  <a:lnTo>
                    <a:pt x="115232" y="672973"/>
                  </a:lnTo>
                  <a:lnTo>
                    <a:pt x="122979" y="638556"/>
                  </a:lnTo>
                  <a:lnTo>
                    <a:pt x="142791" y="574421"/>
                  </a:lnTo>
                  <a:lnTo>
                    <a:pt x="160317" y="532003"/>
                  </a:lnTo>
                  <a:lnTo>
                    <a:pt x="179748" y="495554"/>
                  </a:lnTo>
                  <a:lnTo>
                    <a:pt x="207180" y="458343"/>
                  </a:lnTo>
                  <a:lnTo>
                    <a:pt x="240073" y="433070"/>
                  </a:lnTo>
                  <a:lnTo>
                    <a:pt x="252755" y="429387"/>
                  </a:lnTo>
                  <a:lnTo>
                    <a:pt x="251757" y="429387"/>
                  </a:lnTo>
                  <a:lnTo>
                    <a:pt x="254551" y="429006"/>
                  </a:lnTo>
                  <a:lnTo>
                    <a:pt x="256710" y="429006"/>
                  </a:lnTo>
                  <a:lnTo>
                    <a:pt x="260012" y="428751"/>
                  </a:lnTo>
                  <a:lnTo>
                    <a:pt x="301668" y="416813"/>
                  </a:lnTo>
                  <a:lnTo>
                    <a:pt x="334738" y="390651"/>
                  </a:lnTo>
                  <a:lnTo>
                    <a:pt x="262933" y="390651"/>
                  </a:lnTo>
                  <a:lnTo>
                    <a:pt x="264366" y="390353"/>
                  </a:lnTo>
                  <a:close/>
                </a:path>
                <a:path w="455294" h="819150">
                  <a:moveTo>
                    <a:pt x="254551" y="429006"/>
                  </a:moveTo>
                  <a:lnTo>
                    <a:pt x="251757" y="429387"/>
                  </a:lnTo>
                  <a:lnTo>
                    <a:pt x="253323" y="429266"/>
                  </a:lnTo>
                  <a:lnTo>
                    <a:pt x="254551" y="429006"/>
                  </a:lnTo>
                  <a:close/>
                </a:path>
                <a:path w="455294" h="819150">
                  <a:moveTo>
                    <a:pt x="253323" y="429266"/>
                  </a:moveTo>
                  <a:lnTo>
                    <a:pt x="251757" y="429387"/>
                  </a:lnTo>
                  <a:lnTo>
                    <a:pt x="252755" y="429387"/>
                  </a:lnTo>
                  <a:lnTo>
                    <a:pt x="253323" y="429266"/>
                  </a:lnTo>
                  <a:close/>
                </a:path>
                <a:path w="455294" h="819150">
                  <a:moveTo>
                    <a:pt x="256710" y="429006"/>
                  </a:moveTo>
                  <a:lnTo>
                    <a:pt x="254551" y="429006"/>
                  </a:lnTo>
                  <a:lnTo>
                    <a:pt x="253323" y="429266"/>
                  </a:lnTo>
                  <a:lnTo>
                    <a:pt x="256710" y="429006"/>
                  </a:lnTo>
                  <a:close/>
                </a:path>
                <a:path w="455294" h="819150">
                  <a:moveTo>
                    <a:pt x="265727" y="390271"/>
                  </a:moveTo>
                  <a:lnTo>
                    <a:pt x="264366" y="390353"/>
                  </a:lnTo>
                  <a:lnTo>
                    <a:pt x="262933" y="390651"/>
                  </a:lnTo>
                  <a:lnTo>
                    <a:pt x="265727" y="390271"/>
                  </a:lnTo>
                  <a:close/>
                </a:path>
                <a:path w="455294" h="819150">
                  <a:moveTo>
                    <a:pt x="335113" y="390271"/>
                  </a:moveTo>
                  <a:lnTo>
                    <a:pt x="265727" y="390271"/>
                  </a:lnTo>
                  <a:lnTo>
                    <a:pt x="262933" y="390651"/>
                  </a:lnTo>
                  <a:lnTo>
                    <a:pt x="334738" y="390651"/>
                  </a:lnTo>
                  <a:lnTo>
                    <a:pt x="335113" y="390271"/>
                  </a:lnTo>
                  <a:close/>
                </a:path>
                <a:path w="455294" h="819150">
                  <a:moveTo>
                    <a:pt x="416857" y="0"/>
                  </a:moveTo>
                  <a:lnTo>
                    <a:pt x="415841" y="38226"/>
                  </a:lnTo>
                  <a:lnTo>
                    <a:pt x="408221" y="111887"/>
                  </a:lnTo>
                  <a:lnTo>
                    <a:pt x="393997" y="181991"/>
                  </a:lnTo>
                  <a:lnTo>
                    <a:pt x="374439" y="245872"/>
                  </a:lnTo>
                  <a:lnTo>
                    <a:pt x="356786" y="288163"/>
                  </a:lnTo>
                  <a:lnTo>
                    <a:pt x="337228" y="324612"/>
                  </a:lnTo>
                  <a:lnTo>
                    <a:pt x="309415" y="362076"/>
                  </a:lnTo>
                  <a:lnTo>
                    <a:pt x="275252" y="387476"/>
                  </a:lnTo>
                  <a:lnTo>
                    <a:pt x="264366" y="390353"/>
                  </a:lnTo>
                  <a:lnTo>
                    <a:pt x="265727" y="390271"/>
                  </a:lnTo>
                  <a:lnTo>
                    <a:pt x="335113" y="390271"/>
                  </a:lnTo>
                  <a:lnTo>
                    <a:pt x="338117" y="387223"/>
                  </a:lnTo>
                  <a:lnTo>
                    <a:pt x="362501" y="355854"/>
                  </a:lnTo>
                  <a:lnTo>
                    <a:pt x="384726" y="317754"/>
                  </a:lnTo>
                  <a:lnTo>
                    <a:pt x="404411" y="273938"/>
                  </a:lnTo>
                  <a:lnTo>
                    <a:pt x="421556" y="225044"/>
                  </a:lnTo>
                  <a:lnTo>
                    <a:pt x="439336" y="154178"/>
                  </a:lnTo>
                  <a:lnTo>
                    <a:pt x="450893" y="78359"/>
                  </a:lnTo>
                  <a:lnTo>
                    <a:pt x="453814" y="39370"/>
                  </a:lnTo>
                  <a:lnTo>
                    <a:pt x="454957" y="1016"/>
                  </a:lnTo>
                  <a:lnTo>
                    <a:pt x="41685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96618" y="3163061"/>
              <a:ext cx="744220" cy="181610"/>
            </a:xfrm>
            <a:custGeom>
              <a:avLst/>
              <a:gdLst/>
              <a:ahLst/>
              <a:cxnLst/>
              <a:rect l="l" t="t" r="r" b="b"/>
              <a:pathLst>
                <a:path w="744219" h="181610">
                  <a:moveTo>
                    <a:pt x="0" y="13080"/>
                  </a:moveTo>
                  <a:lnTo>
                    <a:pt x="0" y="5841"/>
                  </a:lnTo>
                  <a:lnTo>
                    <a:pt x="5842" y="0"/>
                  </a:lnTo>
                  <a:lnTo>
                    <a:pt x="13081" y="0"/>
                  </a:lnTo>
                  <a:lnTo>
                    <a:pt x="730631" y="0"/>
                  </a:lnTo>
                  <a:lnTo>
                    <a:pt x="737869" y="0"/>
                  </a:lnTo>
                  <a:lnTo>
                    <a:pt x="743712" y="5841"/>
                  </a:lnTo>
                  <a:lnTo>
                    <a:pt x="743712" y="13080"/>
                  </a:lnTo>
                  <a:lnTo>
                    <a:pt x="743712" y="168275"/>
                  </a:lnTo>
                  <a:lnTo>
                    <a:pt x="743712" y="175513"/>
                  </a:lnTo>
                  <a:lnTo>
                    <a:pt x="737869" y="181355"/>
                  </a:lnTo>
                  <a:lnTo>
                    <a:pt x="730631" y="181355"/>
                  </a:lnTo>
                  <a:lnTo>
                    <a:pt x="13081" y="181355"/>
                  </a:lnTo>
                  <a:lnTo>
                    <a:pt x="5842" y="181355"/>
                  </a:lnTo>
                  <a:lnTo>
                    <a:pt x="0" y="175513"/>
                  </a:lnTo>
                  <a:lnTo>
                    <a:pt x="0" y="168275"/>
                  </a:lnTo>
                  <a:lnTo>
                    <a:pt x="0" y="1308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49068" y="3348215"/>
              <a:ext cx="1115580" cy="72391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08504" y="3707828"/>
              <a:ext cx="992123" cy="34753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496312" y="3375405"/>
              <a:ext cx="1026160" cy="634365"/>
            </a:xfrm>
            <a:custGeom>
              <a:avLst/>
              <a:gdLst/>
              <a:ahLst/>
              <a:cxnLst/>
              <a:rect l="l" t="t" r="r" b="b"/>
              <a:pathLst>
                <a:path w="1026160" h="634364">
                  <a:moveTo>
                    <a:pt x="970534" y="303530"/>
                  </a:moveTo>
                  <a:lnTo>
                    <a:pt x="55118" y="303530"/>
                  </a:lnTo>
                  <a:lnTo>
                    <a:pt x="33647" y="307855"/>
                  </a:lnTo>
                  <a:lnTo>
                    <a:pt x="16128" y="319659"/>
                  </a:lnTo>
                  <a:lnTo>
                    <a:pt x="4325" y="337177"/>
                  </a:lnTo>
                  <a:lnTo>
                    <a:pt x="0" y="358648"/>
                  </a:lnTo>
                  <a:lnTo>
                    <a:pt x="0" y="579120"/>
                  </a:lnTo>
                  <a:lnTo>
                    <a:pt x="4325" y="600590"/>
                  </a:lnTo>
                  <a:lnTo>
                    <a:pt x="16128" y="618109"/>
                  </a:lnTo>
                  <a:lnTo>
                    <a:pt x="33647" y="629912"/>
                  </a:lnTo>
                  <a:lnTo>
                    <a:pt x="55118" y="634238"/>
                  </a:lnTo>
                  <a:lnTo>
                    <a:pt x="970534" y="634238"/>
                  </a:lnTo>
                  <a:lnTo>
                    <a:pt x="992004" y="629912"/>
                  </a:lnTo>
                  <a:lnTo>
                    <a:pt x="1009523" y="618109"/>
                  </a:lnTo>
                  <a:lnTo>
                    <a:pt x="1021326" y="600590"/>
                  </a:lnTo>
                  <a:lnTo>
                    <a:pt x="1025651" y="579120"/>
                  </a:lnTo>
                  <a:lnTo>
                    <a:pt x="1025651" y="358648"/>
                  </a:lnTo>
                  <a:lnTo>
                    <a:pt x="1021326" y="337177"/>
                  </a:lnTo>
                  <a:lnTo>
                    <a:pt x="1009523" y="319659"/>
                  </a:lnTo>
                  <a:lnTo>
                    <a:pt x="992004" y="307855"/>
                  </a:lnTo>
                  <a:lnTo>
                    <a:pt x="970534" y="303530"/>
                  </a:lnTo>
                  <a:close/>
                </a:path>
                <a:path w="1026160" h="634364">
                  <a:moveTo>
                    <a:pt x="42799" y="0"/>
                  </a:moveTo>
                  <a:lnTo>
                    <a:pt x="170942" y="303530"/>
                  </a:lnTo>
                  <a:lnTo>
                    <a:pt x="427355" y="303530"/>
                  </a:lnTo>
                  <a:lnTo>
                    <a:pt x="42799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496312" y="3375405"/>
              <a:ext cx="1026160" cy="634365"/>
            </a:xfrm>
            <a:custGeom>
              <a:avLst/>
              <a:gdLst/>
              <a:ahLst/>
              <a:cxnLst/>
              <a:rect l="l" t="t" r="r" b="b"/>
              <a:pathLst>
                <a:path w="1026160" h="634364">
                  <a:moveTo>
                    <a:pt x="0" y="358648"/>
                  </a:moveTo>
                  <a:lnTo>
                    <a:pt x="4325" y="337177"/>
                  </a:lnTo>
                  <a:lnTo>
                    <a:pt x="16128" y="319659"/>
                  </a:lnTo>
                  <a:lnTo>
                    <a:pt x="33647" y="307855"/>
                  </a:lnTo>
                  <a:lnTo>
                    <a:pt x="55118" y="303530"/>
                  </a:lnTo>
                  <a:lnTo>
                    <a:pt x="170942" y="303530"/>
                  </a:lnTo>
                  <a:lnTo>
                    <a:pt x="42799" y="0"/>
                  </a:lnTo>
                  <a:lnTo>
                    <a:pt x="427355" y="303530"/>
                  </a:lnTo>
                  <a:lnTo>
                    <a:pt x="970534" y="303530"/>
                  </a:lnTo>
                  <a:lnTo>
                    <a:pt x="992004" y="307855"/>
                  </a:lnTo>
                  <a:lnTo>
                    <a:pt x="1009523" y="319659"/>
                  </a:lnTo>
                  <a:lnTo>
                    <a:pt x="1021326" y="337177"/>
                  </a:lnTo>
                  <a:lnTo>
                    <a:pt x="1025651" y="358648"/>
                  </a:lnTo>
                  <a:lnTo>
                    <a:pt x="1025651" y="441325"/>
                  </a:lnTo>
                  <a:lnTo>
                    <a:pt x="1025651" y="579120"/>
                  </a:lnTo>
                  <a:lnTo>
                    <a:pt x="1021326" y="600590"/>
                  </a:lnTo>
                  <a:lnTo>
                    <a:pt x="1009523" y="618109"/>
                  </a:lnTo>
                  <a:lnTo>
                    <a:pt x="992004" y="629912"/>
                  </a:lnTo>
                  <a:lnTo>
                    <a:pt x="970534" y="634238"/>
                  </a:lnTo>
                  <a:lnTo>
                    <a:pt x="427355" y="634238"/>
                  </a:lnTo>
                  <a:lnTo>
                    <a:pt x="170942" y="634238"/>
                  </a:lnTo>
                  <a:lnTo>
                    <a:pt x="55118" y="634238"/>
                  </a:lnTo>
                  <a:lnTo>
                    <a:pt x="33647" y="629912"/>
                  </a:lnTo>
                  <a:lnTo>
                    <a:pt x="16128" y="618109"/>
                  </a:lnTo>
                  <a:lnTo>
                    <a:pt x="4325" y="600590"/>
                  </a:lnTo>
                  <a:lnTo>
                    <a:pt x="0" y="579120"/>
                  </a:lnTo>
                  <a:lnTo>
                    <a:pt x="0" y="441325"/>
                  </a:lnTo>
                  <a:lnTo>
                    <a:pt x="0" y="358648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25346" y="2047493"/>
              <a:ext cx="1995170" cy="297180"/>
            </a:xfrm>
            <a:custGeom>
              <a:avLst/>
              <a:gdLst/>
              <a:ahLst/>
              <a:cxnLst/>
              <a:rect l="l" t="t" r="r" b="b"/>
              <a:pathLst>
                <a:path w="1995170" h="297180">
                  <a:moveTo>
                    <a:pt x="0" y="21462"/>
                  </a:moveTo>
                  <a:lnTo>
                    <a:pt x="1674" y="13073"/>
                  </a:lnTo>
                  <a:lnTo>
                    <a:pt x="6254" y="6254"/>
                  </a:lnTo>
                  <a:lnTo>
                    <a:pt x="13073" y="1674"/>
                  </a:lnTo>
                  <a:lnTo>
                    <a:pt x="21462" y="0"/>
                  </a:lnTo>
                  <a:lnTo>
                    <a:pt x="1973452" y="0"/>
                  </a:lnTo>
                  <a:lnTo>
                    <a:pt x="1981842" y="1674"/>
                  </a:lnTo>
                  <a:lnTo>
                    <a:pt x="1988661" y="6254"/>
                  </a:lnTo>
                  <a:lnTo>
                    <a:pt x="1993241" y="13073"/>
                  </a:lnTo>
                  <a:lnTo>
                    <a:pt x="1994915" y="21462"/>
                  </a:lnTo>
                  <a:lnTo>
                    <a:pt x="1994915" y="275716"/>
                  </a:lnTo>
                  <a:lnTo>
                    <a:pt x="1993241" y="284106"/>
                  </a:lnTo>
                  <a:lnTo>
                    <a:pt x="1988661" y="290925"/>
                  </a:lnTo>
                  <a:lnTo>
                    <a:pt x="1981842" y="295505"/>
                  </a:lnTo>
                  <a:lnTo>
                    <a:pt x="1973452" y="297179"/>
                  </a:lnTo>
                  <a:lnTo>
                    <a:pt x="21462" y="297179"/>
                  </a:lnTo>
                  <a:lnTo>
                    <a:pt x="13073" y="295505"/>
                  </a:lnTo>
                  <a:lnTo>
                    <a:pt x="6254" y="290925"/>
                  </a:lnTo>
                  <a:lnTo>
                    <a:pt x="1674" y="284106"/>
                  </a:lnTo>
                  <a:lnTo>
                    <a:pt x="0" y="275716"/>
                  </a:lnTo>
                  <a:lnTo>
                    <a:pt x="0" y="2146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69336" y="2328633"/>
              <a:ext cx="2139695" cy="52124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82568" y="2485580"/>
              <a:ext cx="1245120" cy="34753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116580" y="2355595"/>
              <a:ext cx="2092451" cy="431800"/>
            </a:xfrm>
            <a:custGeom>
              <a:avLst/>
              <a:gdLst/>
              <a:ahLst/>
              <a:cxnLst/>
              <a:rect l="l" t="t" r="r" b="b"/>
              <a:pathLst>
                <a:path w="2049779" h="431800">
                  <a:moveTo>
                    <a:pt x="0" y="0"/>
                  </a:moveTo>
                  <a:lnTo>
                    <a:pt x="531875" y="237998"/>
                  </a:lnTo>
                  <a:lnTo>
                    <a:pt x="531875" y="376427"/>
                  </a:lnTo>
                  <a:lnTo>
                    <a:pt x="536223" y="397992"/>
                  </a:lnTo>
                  <a:lnTo>
                    <a:pt x="548084" y="415591"/>
                  </a:lnTo>
                  <a:lnTo>
                    <a:pt x="565683" y="427452"/>
                  </a:lnTo>
                  <a:lnTo>
                    <a:pt x="587247" y="431800"/>
                  </a:lnTo>
                  <a:lnTo>
                    <a:pt x="1994408" y="431800"/>
                  </a:lnTo>
                  <a:lnTo>
                    <a:pt x="2015972" y="427452"/>
                  </a:lnTo>
                  <a:lnTo>
                    <a:pt x="2033571" y="415591"/>
                  </a:lnTo>
                  <a:lnTo>
                    <a:pt x="2045432" y="397992"/>
                  </a:lnTo>
                  <a:lnTo>
                    <a:pt x="2049780" y="376427"/>
                  </a:lnTo>
                  <a:lnTo>
                    <a:pt x="2049780" y="154939"/>
                  </a:lnTo>
                  <a:lnTo>
                    <a:pt x="531875" y="154939"/>
                  </a:lnTo>
                  <a:lnTo>
                    <a:pt x="0" y="0"/>
                  </a:lnTo>
                  <a:close/>
                </a:path>
                <a:path w="2049779" h="431800">
                  <a:moveTo>
                    <a:pt x="1994408" y="99567"/>
                  </a:moveTo>
                  <a:lnTo>
                    <a:pt x="587247" y="99567"/>
                  </a:lnTo>
                  <a:lnTo>
                    <a:pt x="565683" y="103915"/>
                  </a:lnTo>
                  <a:lnTo>
                    <a:pt x="548084" y="115776"/>
                  </a:lnTo>
                  <a:lnTo>
                    <a:pt x="536223" y="133375"/>
                  </a:lnTo>
                  <a:lnTo>
                    <a:pt x="531875" y="154939"/>
                  </a:lnTo>
                  <a:lnTo>
                    <a:pt x="2049780" y="154939"/>
                  </a:lnTo>
                  <a:lnTo>
                    <a:pt x="2045432" y="133375"/>
                  </a:lnTo>
                  <a:lnTo>
                    <a:pt x="2033571" y="115776"/>
                  </a:lnTo>
                  <a:lnTo>
                    <a:pt x="2015972" y="103915"/>
                  </a:lnTo>
                  <a:lnTo>
                    <a:pt x="1994408" y="99567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116580" y="2355595"/>
              <a:ext cx="2049780" cy="431800"/>
            </a:xfrm>
            <a:custGeom>
              <a:avLst/>
              <a:gdLst/>
              <a:ahLst/>
              <a:cxnLst/>
              <a:rect l="l" t="t" r="r" b="b"/>
              <a:pathLst>
                <a:path w="2049779" h="431800">
                  <a:moveTo>
                    <a:pt x="531875" y="154939"/>
                  </a:moveTo>
                  <a:lnTo>
                    <a:pt x="536223" y="133375"/>
                  </a:lnTo>
                  <a:lnTo>
                    <a:pt x="548084" y="115776"/>
                  </a:lnTo>
                  <a:lnTo>
                    <a:pt x="565683" y="103915"/>
                  </a:lnTo>
                  <a:lnTo>
                    <a:pt x="587247" y="99567"/>
                  </a:lnTo>
                  <a:lnTo>
                    <a:pt x="784859" y="99567"/>
                  </a:lnTo>
                  <a:lnTo>
                    <a:pt x="1164335" y="99567"/>
                  </a:lnTo>
                  <a:lnTo>
                    <a:pt x="1994408" y="99567"/>
                  </a:lnTo>
                  <a:lnTo>
                    <a:pt x="2015972" y="103915"/>
                  </a:lnTo>
                  <a:lnTo>
                    <a:pt x="2033571" y="115776"/>
                  </a:lnTo>
                  <a:lnTo>
                    <a:pt x="2045432" y="133375"/>
                  </a:lnTo>
                  <a:lnTo>
                    <a:pt x="2049780" y="154939"/>
                  </a:lnTo>
                  <a:lnTo>
                    <a:pt x="2049780" y="237998"/>
                  </a:lnTo>
                  <a:lnTo>
                    <a:pt x="2049780" y="376427"/>
                  </a:lnTo>
                  <a:lnTo>
                    <a:pt x="2045432" y="397992"/>
                  </a:lnTo>
                  <a:lnTo>
                    <a:pt x="2033571" y="415591"/>
                  </a:lnTo>
                  <a:lnTo>
                    <a:pt x="2015972" y="427452"/>
                  </a:lnTo>
                  <a:lnTo>
                    <a:pt x="1994408" y="431800"/>
                  </a:lnTo>
                  <a:lnTo>
                    <a:pt x="1164335" y="431800"/>
                  </a:lnTo>
                  <a:lnTo>
                    <a:pt x="784859" y="431800"/>
                  </a:lnTo>
                  <a:lnTo>
                    <a:pt x="587247" y="431800"/>
                  </a:lnTo>
                  <a:lnTo>
                    <a:pt x="565683" y="427452"/>
                  </a:lnTo>
                  <a:lnTo>
                    <a:pt x="548084" y="415591"/>
                  </a:lnTo>
                  <a:lnTo>
                    <a:pt x="536223" y="397992"/>
                  </a:lnTo>
                  <a:lnTo>
                    <a:pt x="531875" y="376427"/>
                  </a:lnTo>
                  <a:lnTo>
                    <a:pt x="531875" y="237998"/>
                  </a:lnTo>
                  <a:lnTo>
                    <a:pt x="0" y="0"/>
                  </a:lnTo>
                  <a:lnTo>
                    <a:pt x="531875" y="154939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336786" y="2120645"/>
              <a:ext cx="355600" cy="297180"/>
            </a:xfrm>
            <a:custGeom>
              <a:avLst/>
              <a:gdLst/>
              <a:ahLst/>
              <a:cxnLst/>
              <a:rect l="l" t="t" r="r" b="b"/>
              <a:pathLst>
                <a:path w="355600" h="297180">
                  <a:moveTo>
                    <a:pt x="0" y="21462"/>
                  </a:moveTo>
                  <a:lnTo>
                    <a:pt x="1674" y="13073"/>
                  </a:lnTo>
                  <a:lnTo>
                    <a:pt x="6254" y="6254"/>
                  </a:lnTo>
                  <a:lnTo>
                    <a:pt x="13073" y="1674"/>
                  </a:lnTo>
                  <a:lnTo>
                    <a:pt x="21463" y="0"/>
                  </a:lnTo>
                  <a:lnTo>
                    <a:pt x="333629" y="0"/>
                  </a:lnTo>
                  <a:lnTo>
                    <a:pt x="342018" y="1674"/>
                  </a:lnTo>
                  <a:lnTo>
                    <a:pt x="348837" y="6254"/>
                  </a:lnTo>
                  <a:lnTo>
                    <a:pt x="353417" y="13073"/>
                  </a:lnTo>
                  <a:lnTo>
                    <a:pt x="355092" y="21462"/>
                  </a:lnTo>
                  <a:lnTo>
                    <a:pt x="355092" y="275716"/>
                  </a:lnTo>
                  <a:lnTo>
                    <a:pt x="353417" y="284106"/>
                  </a:lnTo>
                  <a:lnTo>
                    <a:pt x="348837" y="290925"/>
                  </a:lnTo>
                  <a:lnTo>
                    <a:pt x="342018" y="295505"/>
                  </a:lnTo>
                  <a:lnTo>
                    <a:pt x="333629" y="297179"/>
                  </a:lnTo>
                  <a:lnTo>
                    <a:pt x="21463" y="297179"/>
                  </a:lnTo>
                  <a:lnTo>
                    <a:pt x="13073" y="295505"/>
                  </a:lnTo>
                  <a:lnTo>
                    <a:pt x="6254" y="290925"/>
                  </a:lnTo>
                  <a:lnTo>
                    <a:pt x="1674" y="284106"/>
                  </a:lnTo>
                  <a:lnTo>
                    <a:pt x="0" y="275716"/>
                  </a:lnTo>
                  <a:lnTo>
                    <a:pt x="0" y="21462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12708" y="2319527"/>
              <a:ext cx="1805940" cy="133654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40139" y="3131832"/>
              <a:ext cx="1751076" cy="4998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759952" y="2346578"/>
              <a:ext cx="1716405" cy="1247140"/>
            </a:xfrm>
            <a:custGeom>
              <a:avLst/>
              <a:gdLst/>
              <a:ahLst/>
              <a:cxnLst/>
              <a:rect l="l" t="t" r="r" b="b"/>
              <a:pathLst>
                <a:path w="1716404" h="1247139">
                  <a:moveTo>
                    <a:pt x="1632457" y="745617"/>
                  </a:moveTo>
                  <a:lnTo>
                    <a:pt x="83566" y="745617"/>
                  </a:lnTo>
                  <a:lnTo>
                    <a:pt x="51059" y="752191"/>
                  </a:lnTo>
                  <a:lnTo>
                    <a:pt x="24495" y="770112"/>
                  </a:lnTo>
                  <a:lnTo>
                    <a:pt x="6574" y="796676"/>
                  </a:lnTo>
                  <a:lnTo>
                    <a:pt x="0" y="829183"/>
                  </a:lnTo>
                  <a:lnTo>
                    <a:pt x="0" y="1163447"/>
                  </a:lnTo>
                  <a:lnTo>
                    <a:pt x="6574" y="1195953"/>
                  </a:lnTo>
                  <a:lnTo>
                    <a:pt x="24495" y="1222517"/>
                  </a:lnTo>
                  <a:lnTo>
                    <a:pt x="51059" y="1240438"/>
                  </a:lnTo>
                  <a:lnTo>
                    <a:pt x="83566" y="1247013"/>
                  </a:lnTo>
                  <a:lnTo>
                    <a:pt x="1632457" y="1247013"/>
                  </a:lnTo>
                  <a:lnTo>
                    <a:pt x="1664964" y="1240438"/>
                  </a:lnTo>
                  <a:lnTo>
                    <a:pt x="1691528" y="1222517"/>
                  </a:lnTo>
                  <a:lnTo>
                    <a:pt x="1709449" y="1195953"/>
                  </a:lnTo>
                  <a:lnTo>
                    <a:pt x="1716024" y="1163447"/>
                  </a:lnTo>
                  <a:lnTo>
                    <a:pt x="1716024" y="829183"/>
                  </a:lnTo>
                  <a:lnTo>
                    <a:pt x="1709449" y="796676"/>
                  </a:lnTo>
                  <a:lnTo>
                    <a:pt x="1691528" y="770112"/>
                  </a:lnTo>
                  <a:lnTo>
                    <a:pt x="1664964" y="752191"/>
                  </a:lnTo>
                  <a:lnTo>
                    <a:pt x="1632457" y="745617"/>
                  </a:lnTo>
                  <a:close/>
                </a:path>
                <a:path w="1716404" h="1247139">
                  <a:moveTo>
                    <a:pt x="756920" y="0"/>
                  </a:moveTo>
                  <a:lnTo>
                    <a:pt x="286003" y="745617"/>
                  </a:lnTo>
                  <a:lnTo>
                    <a:pt x="715009" y="745617"/>
                  </a:lnTo>
                  <a:lnTo>
                    <a:pt x="756920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759952" y="2346578"/>
              <a:ext cx="1716405" cy="1247140"/>
            </a:xfrm>
            <a:custGeom>
              <a:avLst/>
              <a:gdLst/>
              <a:ahLst/>
              <a:cxnLst/>
              <a:rect l="l" t="t" r="r" b="b"/>
              <a:pathLst>
                <a:path w="1716404" h="1247139">
                  <a:moveTo>
                    <a:pt x="0" y="829183"/>
                  </a:moveTo>
                  <a:lnTo>
                    <a:pt x="6574" y="796676"/>
                  </a:lnTo>
                  <a:lnTo>
                    <a:pt x="24495" y="770112"/>
                  </a:lnTo>
                  <a:lnTo>
                    <a:pt x="51059" y="752191"/>
                  </a:lnTo>
                  <a:lnTo>
                    <a:pt x="83566" y="745617"/>
                  </a:lnTo>
                  <a:lnTo>
                    <a:pt x="286003" y="745617"/>
                  </a:lnTo>
                  <a:lnTo>
                    <a:pt x="756920" y="0"/>
                  </a:lnTo>
                  <a:lnTo>
                    <a:pt x="715009" y="745617"/>
                  </a:lnTo>
                  <a:lnTo>
                    <a:pt x="1632457" y="745617"/>
                  </a:lnTo>
                  <a:lnTo>
                    <a:pt x="1664964" y="752191"/>
                  </a:lnTo>
                  <a:lnTo>
                    <a:pt x="1691528" y="770112"/>
                  </a:lnTo>
                  <a:lnTo>
                    <a:pt x="1709449" y="796676"/>
                  </a:lnTo>
                  <a:lnTo>
                    <a:pt x="1716024" y="829183"/>
                  </a:lnTo>
                  <a:lnTo>
                    <a:pt x="1716024" y="954532"/>
                  </a:lnTo>
                  <a:lnTo>
                    <a:pt x="1716024" y="1163447"/>
                  </a:lnTo>
                  <a:lnTo>
                    <a:pt x="1709449" y="1195953"/>
                  </a:lnTo>
                  <a:lnTo>
                    <a:pt x="1691528" y="1222517"/>
                  </a:lnTo>
                  <a:lnTo>
                    <a:pt x="1664964" y="1240438"/>
                  </a:lnTo>
                  <a:lnTo>
                    <a:pt x="1632457" y="1247013"/>
                  </a:lnTo>
                  <a:lnTo>
                    <a:pt x="715009" y="1247013"/>
                  </a:lnTo>
                  <a:lnTo>
                    <a:pt x="286003" y="1247013"/>
                  </a:lnTo>
                  <a:lnTo>
                    <a:pt x="83566" y="1247013"/>
                  </a:lnTo>
                  <a:lnTo>
                    <a:pt x="51059" y="1240438"/>
                  </a:lnTo>
                  <a:lnTo>
                    <a:pt x="24495" y="1222517"/>
                  </a:lnTo>
                  <a:lnTo>
                    <a:pt x="6574" y="1195953"/>
                  </a:lnTo>
                  <a:lnTo>
                    <a:pt x="0" y="1163447"/>
                  </a:lnTo>
                  <a:lnTo>
                    <a:pt x="0" y="954532"/>
                  </a:lnTo>
                  <a:lnTo>
                    <a:pt x="0" y="829183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0487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85813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การลงทะเบียนไฟล์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	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เปิดหน้าจอการลงทะเบียน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1062329" y="978534"/>
            <a:ext cx="945832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5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คลิกปุ่มลงทะเบียนใหม่ (เครื่องหมาย "+" สีดำ) ที่มุมขวาบนของหน้าจอ </a:t>
            </a:r>
            <a:endParaRPr sz="1400" dirty="0">
              <a:latin typeface="Microsoft JhengHei"/>
              <a:cs typeface="Microsoft JhengHei"/>
            </a:endParaRPr>
          </a:p>
          <a:p>
            <a:pPr marL="281940">
              <a:lnSpc>
                <a:spcPct val="100000"/>
              </a:lnSpc>
            </a:pPr>
            <a:r>
              <a:rPr sz="1400" spc="225" dirty="0">
                <a:solidFill>
                  <a:srgbClr val="5C5C5C"/>
                </a:solidFill>
                <a:latin typeface="Microsoft JhengHei"/>
                <a:cs typeface="Microsoft JhengHei"/>
              </a:rPr>
              <a:t>※</a:t>
            </a:r>
            <a:r>
              <a:rPr sz="1400" spc="434" dirty="0">
                <a:solidFill>
                  <a:srgbClr val="5C5C5C"/>
                </a:solidFill>
                <a:latin typeface="Microsoft JhengHei"/>
                <a:cs typeface="Microsoft JhengHei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หากต้องการเพิ่มเอกสารโดยแนบป้ายกำกับ ให้เลือกป้ายกำกับแล้วคลิกปุ่มการลงทะเบียนใหม่</a:t>
            </a:r>
          </a:p>
          <a:p>
            <a:pPr marL="281940">
              <a:lnSpc>
                <a:spcPct val="100000"/>
              </a:lnSpc>
            </a:pPr>
            <a:r>
              <a:rPr lang="en-US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	</a:t>
            </a:r>
            <a:r>
              <a:rPr lang="th-TH" sz="1400" dirty="0">
                <a:solidFill>
                  <a:srgbClr val="5C5C5C"/>
                </a:solidFill>
                <a:latin typeface="Microsoft JhengHei"/>
                <a:cs typeface="Microsoft JhengHei"/>
              </a:rPr>
              <a:t>(คุณยังสามารถระบุป้ายกำกับบนหน้าจอการลงทะเบียนเอกสารได้)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26" name="object 48">
            <a:extLst>
              <a:ext uri="{FF2B5EF4-FFF2-40B4-BE49-F238E27FC236}">
                <a16:creationId xmlns:a16="http://schemas.microsoft.com/office/drawing/2014/main" id="{49DED035-D54A-17CB-EAF9-EE9072C8DB43}"/>
              </a:ext>
            </a:extLst>
          </p:cNvPr>
          <p:cNvSpPr txBox="1"/>
          <p:nvPr/>
        </p:nvSpPr>
        <p:spPr>
          <a:xfrm>
            <a:off x="3705349" y="2514600"/>
            <a:ext cx="1476251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เลือกประเภทของไลบรารี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27" name="object 48">
            <a:extLst>
              <a:ext uri="{FF2B5EF4-FFF2-40B4-BE49-F238E27FC236}">
                <a16:creationId xmlns:a16="http://schemas.microsoft.com/office/drawing/2014/main" id="{82E94F1A-2BDE-BD7F-8DD9-29EF25976E37}"/>
              </a:ext>
            </a:extLst>
          </p:cNvPr>
          <p:cNvSpPr txBox="1"/>
          <p:nvPr/>
        </p:nvSpPr>
        <p:spPr>
          <a:xfrm>
            <a:off x="2590800" y="3733800"/>
            <a:ext cx="904963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เลือกป้ายกำกับ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28" name="object 48">
            <a:extLst>
              <a:ext uri="{FF2B5EF4-FFF2-40B4-BE49-F238E27FC236}">
                <a16:creationId xmlns:a16="http://schemas.microsoft.com/office/drawing/2014/main" id="{723AF501-1214-5063-63D1-04BA0AA0DDFC}"/>
              </a:ext>
            </a:extLst>
          </p:cNvPr>
          <p:cNvSpPr txBox="1"/>
          <p:nvPr/>
        </p:nvSpPr>
        <p:spPr>
          <a:xfrm>
            <a:off x="8981987" y="3141639"/>
            <a:ext cx="1381213" cy="3635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คลิกปุ่มลงทะเบียนใหม่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(มีต่อในหน้าถัดไป)</a:t>
            </a:r>
            <a:endParaRPr sz="11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51369" y="2509736"/>
            <a:ext cx="10142410" cy="3876395"/>
            <a:chOff x="1051369" y="2509736"/>
            <a:chExt cx="10142410" cy="38763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2" y="2641267"/>
              <a:ext cx="4099560" cy="296248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51369" y="2631757"/>
              <a:ext cx="4109085" cy="2976880"/>
            </a:xfrm>
            <a:custGeom>
              <a:avLst/>
              <a:gdLst/>
              <a:ahLst/>
              <a:cxnLst/>
              <a:rect l="l" t="t" r="r" b="b"/>
              <a:pathLst>
                <a:path w="4109085" h="2976879">
                  <a:moveTo>
                    <a:pt x="0" y="2976753"/>
                  </a:moveTo>
                  <a:lnTo>
                    <a:pt x="4109085" y="2976753"/>
                  </a:lnTo>
                  <a:lnTo>
                    <a:pt x="4109085" y="0"/>
                  </a:lnTo>
                  <a:lnTo>
                    <a:pt x="0" y="0"/>
                  </a:lnTo>
                  <a:lnTo>
                    <a:pt x="0" y="2976753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98392" y="3130296"/>
              <a:ext cx="4718304" cy="233171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893566" y="3125470"/>
              <a:ext cx="4728210" cy="2341245"/>
            </a:xfrm>
            <a:custGeom>
              <a:avLst/>
              <a:gdLst/>
              <a:ahLst/>
              <a:cxnLst/>
              <a:rect l="l" t="t" r="r" b="b"/>
              <a:pathLst>
                <a:path w="4728209" h="2341245">
                  <a:moveTo>
                    <a:pt x="0" y="2341244"/>
                  </a:moveTo>
                  <a:lnTo>
                    <a:pt x="4727828" y="2341244"/>
                  </a:lnTo>
                  <a:lnTo>
                    <a:pt x="4727828" y="0"/>
                  </a:lnTo>
                  <a:lnTo>
                    <a:pt x="0" y="0"/>
                  </a:lnTo>
                  <a:lnTo>
                    <a:pt x="0" y="2341244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28716" y="5510784"/>
              <a:ext cx="2616708" cy="87020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723890" y="5506021"/>
              <a:ext cx="2626360" cy="880110"/>
            </a:xfrm>
            <a:custGeom>
              <a:avLst/>
              <a:gdLst/>
              <a:ahLst/>
              <a:cxnLst/>
              <a:rect l="l" t="t" r="r" b="b"/>
              <a:pathLst>
                <a:path w="2626359" h="880110">
                  <a:moveTo>
                    <a:pt x="0" y="879728"/>
                  </a:moveTo>
                  <a:lnTo>
                    <a:pt x="2626233" y="879728"/>
                  </a:lnTo>
                  <a:lnTo>
                    <a:pt x="2626233" y="0"/>
                  </a:lnTo>
                  <a:lnTo>
                    <a:pt x="0" y="0"/>
                  </a:lnTo>
                  <a:lnTo>
                    <a:pt x="0" y="879728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75182" y="2846070"/>
              <a:ext cx="7283450" cy="3535679"/>
            </a:xfrm>
            <a:custGeom>
              <a:avLst/>
              <a:gdLst/>
              <a:ahLst/>
              <a:cxnLst/>
              <a:rect l="l" t="t" r="r" b="b"/>
              <a:pathLst>
                <a:path w="7283450" h="3535679">
                  <a:moveTo>
                    <a:pt x="155448" y="1025524"/>
                  </a:moveTo>
                  <a:lnTo>
                    <a:pt x="160825" y="998862"/>
                  </a:lnTo>
                  <a:lnTo>
                    <a:pt x="175491" y="977106"/>
                  </a:lnTo>
                  <a:lnTo>
                    <a:pt x="197249" y="962445"/>
                  </a:lnTo>
                  <a:lnTo>
                    <a:pt x="223901" y="957071"/>
                  </a:lnTo>
                  <a:lnTo>
                    <a:pt x="1496695" y="957071"/>
                  </a:lnTo>
                  <a:lnTo>
                    <a:pt x="1523357" y="962445"/>
                  </a:lnTo>
                  <a:lnTo>
                    <a:pt x="1545113" y="977106"/>
                  </a:lnTo>
                  <a:lnTo>
                    <a:pt x="1559774" y="998862"/>
                  </a:lnTo>
                  <a:lnTo>
                    <a:pt x="1565148" y="1025524"/>
                  </a:lnTo>
                  <a:lnTo>
                    <a:pt x="1565148" y="2257171"/>
                  </a:lnTo>
                  <a:lnTo>
                    <a:pt x="1559774" y="2283833"/>
                  </a:lnTo>
                  <a:lnTo>
                    <a:pt x="1545113" y="2305589"/>
                  </a:lnTo>
                  <a:lnTo>
                    <a:pt x="1523357" y="2320250"/>
                  </a:lnTo>
                  <a:lnTo>
                    <a:pt x="1496695" y="2325623"/>
                  </a:lnTo>
                  <a:lnTo>
                    <a:pt x="223901" y="2325623"/>
                  </a:lnTo>
                  <a:lnTo>
                    <a:pt x="197249" y="2320250"/>
                  </a:lnTo>
                  <a:lnTo>
                    <a:pt x="175491" y="2305589"/>
                  </a:lnTo>
                  <a:lnTo>
                    <a:pt x="160825" y="2283833"/>
                  </a:lnTo>
                  <a:lnTo>
                    <a:pt x="155448" y="2257171"/>
                  </a:lnTo>
                  <a:lnTo>
                    <a:pt x="155448" y="1025524"/>
                  </a:lnTo>
                  <a:close/>
                </a:path>
                <a:path w="7283450" h="3535679">
                  <a:moveTo>
                    <a:pt x="0" y="17144"/>
                  </a:moveTo>
                  <a:lnTo>
                    <a:pt x="0" y="7619"/>
                  </a:lnTo>
                  <a:lnTo>
                    <a:pt x="7670" y="0"/>
                  </a:lnTo>
                  <a:lnTo>
                    <a:pt x="17132" y="0"/>
                  </a:lnTo>
                  <a:lnTo>
                    <a:pt x="821055" y="0"/>
                  </a:lnTo>
                  <a:lnTo>
                    <a:pt x="830580" y="0"/>
                  </a:lnTo>
                  <a:lnTo>
                    <a:pt x="838200" y="7619"/>
                  </a:lnTo>
                  <a:lnTo>
                    <a:pt x="838200" y="17144"/>
                  </a:lnTo>
                  <a:lnTo>
                    <a:pt x="838200" y="220599"/>
                  </a:lnTo>
                  <a:lnTo>
                    <a:pt x="838200" y="230124"/>
                  </a:lnTo>
                  <a:lnTo>
                    <a:pt x="830580" y="237743"/>
                  </a:lnTo>
                  <a:lnTo>
                    <a:pt x="821055" y="237743"/>
                  </a:lnTo>
                  <a:lnTo>
                    <a:pt x="17132" y="237743"/>
                  </a:lnTo>
                  <a:lnTo>
                    <a:pt x="7670" y="237743"/>
                  </a:lnTo>
                  <a:lnTo>
                    <a:pt x="0" y="230124"/>
                  </a:lnTo>
                  <a:lnTo>
                    <a:pt x="0" y="220599"/>
                  </a:lnTo>
                  <a:lnTo>
                    <a:pt x="0" y="17144"/>
                  </a:lnTo>
                  <a:close/>
                </a:path>
                <a:path w="7283450" h="3535679">
                  <a:moveTo>
                    <a:pt x="1565148" y="957071"/>
                  </a:moveTo>
                  <a:lnTo>
                    <a:pt x="2823210" y="295655"/>
                  </a:lnTo>
                </a:path>
                <a:path w="7283450" h="3535679">
                  <a:moveTo>
                    <a:pt x="1568195" y="2311907"/>
                  </a:moveTo>
                  <a:lnTo>
                    <a:pt x="2823083" y="2615945"/>
                  </a:lnTo>
                </a:path>
                <a:path w="7283450" h="3535679">
                  <a:moveTo>
                    <a:pt x="4533900" y="2290698"/>
                  </a:moveTo>
                  <a:lnTo>
                    <a:pt x="4535574" y="2282309"/>
                  </a:lnTo>
                  <a:lnTo>
                    <a:pt x="4540154" y="2275490"/>
                  </a:lnTo>
                  <a:lnTo>
                    <a:pt x="4546973" y="2270910"/>
                  </a:lnTo>
                  <a:lnTo>
                    <a:pt x="4555363" y="2269235"/>
                  </a:lnTo>
                  <a:lnTo>
                    <a:pt x="5685917" y="2269235"/>
                  </a:lnTo>
                  <a:lnTo>
                    <a:pt x="5694306" y="2270910"/>
                  </a:lnTo>
                  <a:lnTo>
                    <a:pt x="5701125" y="2275490"/>
                  </a:lnTo>
                  <a:lnTo>
                    <a:pt x="5705705" y="2282309"/>
                  </a:lnTo>
                  <a:lnTo>
                    <a:pt x="5707380" y="2290698"/>
                  </a:lnTo>
                  <a:lnTo>
                    <a:pt x="5707380" y="2544953"/>
                  </a:lnTo>
                  <a:lnTo>
                    <a:pt x="5705705" y="2553342"/>
                  </a:lnTo>
                  <a:lnTo>
                    <a:pt x="5701125" y="2560161"/>
                  </a:lnTo>
                  <a:lnTo>
                    <a:pt x="5694306" y="2564741"/>
                  </a:lnTo>
                  <a:lnTo>
                    <a:pt x="5685917" y="2566416"/>
                  </a:lnTo>
                  <a:lnTo>
                    <a:pt x="4555363" y="2566416"/>
                  </a:lnTo>
                  <a:lnTo>
                    <a:pt x="4546973" y="2564741"/>
                  </a:lnTo>
                  <a:lnTo>
                    <a:pt x="4540154" y="2560161"/>
                  </a:lnTo>
                  <a:lnTo>
                    <a:pt x="4535574" y="2553342"/>
                  </a:lnTo>
                  <a:lnTo>
                    <a:pt x="4533900" y="2544953"/>
                  </a:lnTo>
                  <a:lnTo>
                    <a:pt x="4533900" y="2290698"/>
                  </a:lnTo>
                  <a:close/>
                </a:path>
                <a:path w="7283450" h="3535679">
                  <a:moveTo>
                    <a:pt x="6195060" y="2967177"/>
                  </a:moveTo>
                  <a:lnTo>
                    <a:pt x="6198536" y="2949992"/>
                  </a:lnTo>
                  <a:lnTo>
                    <a:pt x="6208014" y="2935960"/>
                  </a:lnTo>
                  <a:lnTo>
                    <a:pt x="6222063" y="2926500"/>
                  </a:lnTo>
                  <a:lnTo>
                    <a:pt x="6239256" y="2923031"/>
                  </a:lnTo>
                  <a:lnTo>
                    <a:pt x="7239000" y="2923031"/>
                  </a:lnTo>
                  <a:lnTo>
                    <a:pt x="7256192" y="2926500"/>
                  </a:lnTo>
                  <a:lnTo>
                    <a:pt x="7270242" y="2935960"/>
                  </a:lnTo>
                  <a:lnTo>
                    <a:pt x="7279719" y="2949992"/>
                  </a:lnTo>
                  <a:lnTo>
                    <a:pt x="7283196" y="2967177"/>
                  </a:lnTo>
                  <a:lnTo>
                    <a:pt x="7283196" y="3491534"/>
                  </a:lnTo>
                  <a:lnTo>
                    <a:pt x="7279719" y="3508719"/>
                  </a:lnTo>
                  <a:lnTo>
                    <a:pt x="7270242" y="3522751"/>
                  </a:lnTo>
                  <a:lnTo>
                    <a:pt x="7256192" y="3532211"/>
                  </a:lnTo>
                  <a:lnTo>
                    <a:pt x="7239000" y="3535679"/>
                  </a:lnTo>
                  <a:lnTo>
                    <a:pt x="6239256" y="3535679"/>
                  </a:lnTo>
                  <a:lnTo>
                    <a:pt x="6222063" y="3532211"/>
                  </a:lnTo>
                  <a:lnTo>
                    <a:pt x="6208014" y="3522751"/>
                  </a:lnTo>
                  <a:lnTo>
                    <a:pt x="6198536" y="3508719"/>
                  </a:lnTo>
                  <a:lnTo>
                    <a:pt x="6195060" y="3491534"/>
                  </a:lnTo>
                  <a:lnTo>
                    <a:pt x="6195060" y="296717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34100" y="5390388"/>
              <a:ext cx="1342644" cy="91286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176772" y="5411977"/>
              <a:ext cx="1092835" cy="746125"/>
            </a:xfrm>
            <a:custGeom>
              <a:avLst/>
              <a:gdLst/>
              <a:ahLst/>
              <a:cxnLst/>
              <a:rect l="l" t="t" r="r" b="b"/>
              <a:pathLst>
                <a:path w="1092834" h="746125">
                  <a:moveTo>
                    <a:pt x="987535" y="678068"/>
                  </a:moveTo>
                  <a:lnTo>
                    <a:pt x="929767" y="710311"/>
                  </a:lnTo>
                  <a:lnTo>
                    <a:pt x="924044" y="715227"/>
                  </a:lnTo>
                  <a:lnTo>
                    <a:pt x="920750" y="721742"/>
                  </a:lnTo>
                  <a:lnTo>
                    <a:pt x="920122" y="729022"/>
                  </a:lnTo>
                  <a:lnTo>
                    <a:pt x="922401" y="736231"/>
                  </a:lnTo>
                  <a:lnTo>
                    <a:pt x="927359" y="741973"/>
                  </a:lnTo>
                  <a:lnTo>
                    <a:pt x="933878" y="745269"/>
                  </a:lnTo>
                  <a:lnTo>
                    <a:pt x="941135" y="745881"/>
                  </a:lnTo>
                  <a:lnTo>
                    <a:pt x="948308" y="743572"/>
                  </a:lnTo>
                  <a:lnTo>
                    <a:pt x="1059599" y="681494"/>
                  </a:lnTo>
                  <a:lnTo>
                    <a:pt x="1054227" y="681494"/>
                  </a:lnTo>
                  <a:lnTo>
                    <a:pt x="1041019" y="681228"/>
                  </a:lnTo>
                  <a:lnTo>
                    <a:pt x="990219" y="678319"/>
                  </a:lnTo>
                  <a:lnTo>
                    <a:pt x="987535" y="678068"/>
                  </a:lnTo>
                  <a:close/>
                </a:path>
                <a:path w="1092834" h="746125">
                  <a:moveTo>
                    <a:pt x="1016811" y="661728"/>
                  </a:moveTo>
                  <a:lnTo>
                    <a:pt x="987535" y="678068"/>
                  </a:lnTo>
                  <a:lnTo>
                    <a:pt x="990219" y="678319"/>
                  </a:lnTo>
                  <a:lnTo>
                    <a:pt x="1041019" y="681228"/>
                  </a:lnTo>
                  <a:lnTo>
                    <a:pt x="1054227" y="681494"/>
                  </a:lnTo>
                  <a:lnTo>
                    <a:pt x="1054282" y="678713"/>
                  </a:lnTo>
                  <a:lnTo>
                    <a:pt x="1044701" y="678713"/>
                  </a:lnTo>
                  <a:lnTo>
                    <a:pt x="1016811" y="661728"/>
                  </a:lnTo>
                  <a:close/>
                </a:path>
                <a:path w="1092834" h="746125">
                  <a:moveTo>
                    <a:pt x="944360" y="574764"/>
                  </a:moveTo>
                  <a:lnTo>
                    <a:pt x="937069" y="575103"/>
                  </a:lnTo>
                  <a:lnTo>
                    <a:pt x="930445" y="578152"/>
                  </a:lnTo>
                  <a:lnTo>
                    <a:pt x="925322" y="583704"/>
                  </a:lnTo>
                  <a:lnTo>
                    <a:pt x="922742" y="590818"/>
                  </a:lnTo>
                  <a:lnTo>
                    <a:pt x="923067" y="598111"/>
                  </a:lnTo>
                  <a:lnTo>
                    <a:pt x="979613" y="639075"/>
                  </a:lnTo>
                  <a:lnTo>
                    <a:pt x="1043177" y="643191"/>
                  </a:lnTo>
                  <a:lnTo>
                    <a:pt x="1054988" y="643394"/>
                  </a:lnTo>
                  <a:lnTo>
                    <a:pt x="1054227" y="681494"/>
                  </a:lnTo>
                  <a:lnTo>
                    <a:pt x="1059599" y="681494"/>
                  </a:lnTo>
                  <a:lnTo>
                    <a:pt x="1092453" y="663168"/>
                  </a:lnTo>
                  <a:lnTo>
                    <a:pt x="951483" y="577342"/>
                  </a:lnTo>
                  <a:lnTo>
                    <a:pt x="944360" y="574764"/>
                  </a:lnTo>
                  <a:close/>
                </a:path>
                <a:path w="1092834" h="746125">
                  <a:moveTo>
                    <a:pt x="1045336" y="645807"/>
                  </a:moveTo>
                  <a:lnTo>
                    <a:pt x="1016811" y="661728"/>
                  </a:lnTo>
                  <a:lnTo>
                    <a:pt x="1044701" y="678713"/>
                  </a:lnTo>
                  <a:lnTo>
                    <a:pt x="1045336" y="645807"/>
                  </a:lnTo>
                  <a:close/>
                </a:path>
                <a:path w="1092834" h="746125">
                  <a:moveTo>
                    <a:pt x="1054940" y="645807"/>
                  </a:moveTo>
                  <a:lnTo>
                    <a:pt x="1045336" y="645807"/>
                  </a:lnTo>
                  <a:lnTo>
                    <a:pt x="1044701" y="678713"/>
                  </a:lnTo>
                  <a:lnTo>
                    <a:pt x="1054282" y="678713"/>
                  </a:lnTo>
                  <a:lnTo>
                    <a:pt x="1054940" y="645807"/>
                  </a:lnTo>
                  <a:close/>
                </a:path>
                <a:path w="1092834" h="746125">
                  <a:moveTo>
                    <a:pt x="38100" y="0"/>
                  </a:moveTo>
                  <a:lnTo>
                    <a:pt x="0" y="1016"/>
                  </a:lnTo>
                  <a:lnTo>
                    <a:pt x="380" y="16510"/>
                  </a:lnTo>
                  <a:lnTo>
                    <a:pt x="1524" y="33020"/>
                  </a:lnTo>
                  <a:lnTo>
                    <a:pt x="10032" y="82169"/>
                  </a:lnTo>
                  <a:lnTo>
                    <a:pt x="25273" y="130556"/>
                  </a:lnTo>
                  <a:lnTo>
                    <a:pt x="46862" y="178231"/>
                  </a:lnTo>
                  <a:lnTo>
                    <a:pt x="74422" y="224815"/>
                  </a:lnTo>
                  <a:lnTo>
                    <a:pt x="107568" y="270027"/>
                  </a:lnTo>
                  <a:lnTo>
                    <a:pt x="145795" y="313753"/>
                  </a:lnTo>
                  <a:lnTo>
                    <a:pt x="173989" y="342188"/>
                  </a:lnTo>
                  <a:lnTo>
                    <a:pt x="204469" y="369874"/>
                  </a:lnTo>
                  <a:lnTo>
                    <a:pt x="236727" y="396722"/>
                  </a:lnTo>
                  <a:lnTo>
                    <a:pt x="270763" y="422744"/>
                  </a:lnTo>
                  <a:lnTo>
                    <a:pt x="306704" y="447967"/>
                  </a:lnTo>
                  <a:lnTo>
                    <a:pt x="344170" y="472109"/>
                  </a:lnTo>
                  <a:lnTo>
                    <a:pt x="383412" y="495261"/>
                  </a:lnTo>
                  <a:lnTo>
                    <a:pt x="423925" y="517385"/>
                  </a:lnTo>
                  <a:lnTo>
                    <a:pt x="465962" y="538378"/>
                  </a:lnTo>
                  <a:lnTo>
                    <a:pt x="509016" y="558177"/>
                  </a:lnTo>
                  <a:lnTo>
                    <a:pt x="553466" y="576732"/>
                  </a:lnTo>
                  <a:lnTo>
                    <a:pt x="599058" y="594004"/>
                  </a:lnTo>
                  <a:lnTo>
                    <a:pt x="645413" y="609930"/>
                  </a:lnTo>
                  <a:lnTo>
                    <a:pt x="692784" y="624420"/>
                  </a:lnTo>
                  <a:lnTo>
                    <a:pt x="740918" y="637451"/>
                  </a:lnTo>
                  <a:lnTo>
                    <a:pt x="789685" y="648944"/>
                  </a:lnTo>
                  <a:lnTo>
                    <a:pt x="839216" y="658799"/>
                  </a:lnTo>
                  <a:lnTo>
                    <a:pt x="889126" y="667092"/>
                  </a:lnTo>
                  <a:lnTo>
                    <a:pt x="939546" y="673582"/>
                  </a:lnTo>
                  <a:lnTo>
                    <a:pt x="987535" y="678068"/>
                  </a:lnTo>
                  <a:lnTo>
                    <a:pt x="1016811" y="661728"/>
                  </a:lnTo>
                  <a:lnTo>
                    <a:pt x="979613" y="639075"/>
                  </a:lnTo>
                  <a:lnTo>
                    <a:pt x="944372" y="635787"/>
                  </a:lnTo>
                  <a:lnTo>
                    <a:pt x="895350" y="629513"/>
                  </a:lnTo>
                  <a:lnTo>
                    <a:pt x="846708" y="621423"/>
                  </a:lnTo>
                  <a:lnTo>
                    <a:pt x="798449" y="611847"/>
                  </a:lnTo>
                  <a:lnTo>
                    <a:pt x="750824" y="600671"/>
                  </a:lnTo>
                  <a:lnTo>
                    <a:pt x="703960" y="587984"/>
                  </a:lnTo>
                  <a:lnTo>
                    <a:pt x="657732" y="573900"/>
                  </a:lnTo>
                  <a:lnTo>
                    <a:pt x="612521" y="558380"/>
                  </a:lnTo>
                  <a:lnTo>
                    <a:pt x="568198" y="541566"/>
                  </a:lnTo>
                  <a:lnTo>
                    <a:pt x="525018" y="523544"/>
                  </a:lnTo>
                  <a:lnTo>
                    <a:pt x="482980" y="504291"/>
                  </a:lnTo>
                  <a:lnTo>
                    <a:pt x="442086" y="483946"/>
                  </a:lnTo>
                  <a:lnTo>
                    <a:pt x="402717" y="462445"/>
                  </a:lnTo>
                  <a:lnTo>
                    <a:pt x="364871" y="440067"/>
                  </a:lnTo>
                  <a:lnTo>
                    <a:pt x="328549" y="416775"/>
                  </a:lnTo>
                  <a:lnTo>
                    <a:pt x="293877" y="392468"/>
                  </a:lnTo>
                  <a:lnTo>
                    <a:pt x="261112" y="367423"/>
                  </a:lnTo>
                  <a:lnTo>
                    <a:pt x="230124" y="341706"/>
                  </a:lnTo>
                  <a:lnTo>
                    <a:pt x="201040" y="315290"/>
                  </a:lnTo>
                  <a:lnTo>
                    <a:pt x="174116" y="288290"/>
                  </a:lnTo>
                  <a:lnTo>
                    <a:pt x="137667" y="246672"/>
                  </a:lnTo>
                  <a:lnTo>
                    <a:pt x="106552" y="204254"/>
                  </a:lnTo>
                  <a:lnTo>
                    <a:pt x="80899" y="161163"/>
                  </a:lnTo>
                  <a:lnTo>
                    <a:pt x="61087" y="117729"/>
                  </a:lnTo>
                  <a:lnTo>
                    <a:pt x="47243" y="73914"/>
                  </a:lnTo>
                  <a:lnTo>
                    <a:pt x="39624" y="30099"/>
                  </a:lnTo>
                  <a:lnTo>
                    <a:pt x="38480" y="15621"/>
                  </a:lnTo>
                  <a:lnTo>
                    <a:pt x="38100" y="0"/>
                  </a:lnTo>
                  <a:close/>
                </a:path>
                <a:path w="1092834" h="746125">
                  <a:moveTo>
                    <a:pt x="979613" y="639075"/>
                  </a:moveTo>
                  <a:lnTo>
                    <a:pt x="1016811" y="661728"/>
                  </a:lnTo>
                  <a:lnTo>
                    <a:pt x="1045336" y="645807"/>
                  </a:lnTo>
                  <a:lnTo>
                    <a:pt x="1054940" y="645807"/>
                  </a:lnTo>
                  <a:lnTo>
                    <a:pt x="1054988" y="643394"/>
                  </a:lnTo>
                  <a:lnTo>
                    <a:pt x="1043177" y="643191"/>
                  </a:lnTo>
                  <a:lnTo>
                    <a:pt x="993648" y="640384"/>
                  </a:lnTo>
                  <a:lnTo>
                    <a:pt x="979613" y="63907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03108" y="3739857"/>
              <a:ext cx="3073907" cy="53039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00872" y="3776484"/>
              <a:ext cx="2638044" cy="49985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150860" y="3767328"/>
              <a:ext cx="2983865" cy="440690"/>
            </a:xfrm>
            <a:custGeom>
              <a:avLst/>
              <a:gdLst/>
              <a:ahLst/>
              <a:cxnLst/>
              <a:rect l="l" t="t" r="r" b="b"/>
              <a:pathLst>
                <a:path w="2983865" h="440689">
                  <a:moveTo>
                    <a:pt x="2910078" y="0"/>
                  </a:moveTo>
                  <a:lnTo>
                    <a:pt x="432562" y="0"/>
                  </a:lnTo>
                  <a:lnTo>
                    <a:pt x="404000" y="5772"/>
                  </a:lnTo>
                  <a:lnTo>
                    <a:pt x="380666" y="21510"/>
                  </a:lnTo>
                  <a:lnTo>
                    <a:pt x="364928" y="44844"/>
                  </a:lnTo>
                  <a:lnTo>
                    <a:pt x="359156" y="73406"/>
                  </a:lnTo>
                  <a:lnTo>
                    <a:pt x="359156" y="256921"/>
                  </a:lnTo>
                  <a:lnTo>
                    <a:pt x="0" y="327152"/>
                  </a:lnTo>
                  <a:lnTo>
                    <a:pt x="359156" y="367030"/>
                  </a:lnTo>
                  <a:lnTo>
                    <a:pt x="364928" y="395591"/>
                  </a:lnTo>
                  <a:lnTo>
                    <a:pt x="380666" y="418925"/>
                  </a:lnTo>
                  <a:lnTo>
                    <a:pt x="404000" y="434663"/>
                  </a:lnTo>
                  <a:lnTo>
                    <a:pt x="432562" y="440436"/>
                  </a:lnTo>
                  <a:lnTo>
                    <a:pt x="2910078" y="440436"/>
                  </a:lnTo>
                  <a:lnTo>
                    <a:pt x="2938639" y="434663"/>
                  </a:lnTo>
                  <a:lnTo>
                    <a:pt x="2961973" y="418925"/>
                  </a:lnTo>
                  <a:lnTo>
                    <a:pt x="2977711" y="395591"/>
                  </a:lnTo>
                  <a:lnTo>
                    <a:pt x="2983484" y="367030"/>
                  </a:lnTo>
                  <a:lnTo>
                    <a:pt x="2983484" y="73406"/>
                  </a:lnTo>
                  <a:lnTo>
                    <a:pt x="2977711" y="44844"/>
                  </a:lnTo>
                  <a:lnTo>
                    <a:pt x="2961973" y="21510"/>
                  </a:lnTo>
                  <a:lnTo>
                    <a:pt x="2938639" y="5772"/>
                  </a:lnTo>
                  <a:lnTo>
                    <a:pt x="2910078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150860" y="3767328"/>
              <a:ext cx="2983865" cy="440690"/>
            </a:xfrm>
            <a:custGeom>
              <a:avLst/>
              <a:gdLst/>
              <a:ahLst/>
              <a:cxnLst/>
              <a:rect l="l" t="t" r="r" b="b"/>
              <a:pathLst>
                <a:path w="2983865" h="440689">
                  <a:moveTo>
                    <a:pt x="359156" y="73406"/>
                  </a:moveTo>
                  <a:lnTo>
                    <a:pt x="364928" y="44844"/>
                  </a:lnTo>
                  <a:lnTo>
                    <a:pt x="380666" y="21510"/>
                  </a:lnTo>
                  <a:lnTo>
                    <a:pt x="404000" y="5772"/>
                  </a:lnTo>
                  <a:lnTo>
                    <a:pt x="432562" y="0"/>
                  </a:lnTo>
                  <a:lnTo>
                    <a:pt x="796544" y="0"/>
                  </a:lnTo>
                  <a:lnTo>
                    <a:pt x="1452626" y="0"/>
                  </a:lnTo>
                  <a:lnTo>
                    <a:pt x="2910078" y="0"/>
                  </a:lnTo>
                  <a:lnTo>
                    <a:pt x="2938639" y="5772"/>
                  </a:lnTo>
                  <a:lnTo>
                    <a:pt x="2961973" y="21510"/>
                  </a:lnTo>
                  <a:lnTo>
                    <a:pt x="2977711" y="44844"/>
                  </a:lnTo>
                  <a:lnTo>
                    <a:pt x="2983484" y="73406"/>
                  </a:lnTo>
                  <a:lnTo>
                    <a:pt x="2983484" y="256921"/>
                  </a:lnTo>
                  <a:lnTo>
                    <a:pt x="2983484" y="367030"/>
                  </a:lnTo>
                  <a:lnTo>
                    <a:pt x="2977711" y="395591"/>
                  </a:lnTo>
                  <a:lnTo>
                    <a:pt x="2961973" y="418925"/>
                  </a:lnTo>
                  <a:lnTo>
                    <a:pt x="2938639" y="434663"/>
                  </a:lnTo>
                  <a:lnTo>
                    <a:pt x="2910078" y="440436"/>
                  </a:lnTo>
                  <a:lnTo>
                    <a:pt x="1452626" y="440436"/>
                  </a:lnTo>
                  <a:lnTo>
                    <a:pt x="796544" y="440436"/>
                  </a:lnTo>
                  <a:lnTo>
                    <a:pt x="432562" y="440436"/>
                  </a:lnTo>
                  <a:lnTo>
                    <a:pt x="404000" y="434663"/>
                  </a:lnTo>
                  <a:lnTo>
                    <a:pt x="380666" y="418925"/>
                  </a:lnTo>
                  <a:lnTo>
                    <a:pt x="364928" y="395591"/>
                  </a:lnTo>
                  <a:lnTo>
                    <a:pt x="359156" y="367030"/>
                  </a:lnTo>
                  <a:lnTo>
                    <a:pt x="0" y="327152"/>
                  </a:lnTo>
                  <a:lnTo>
                    <a:pt x="359156" y="256921"/>
                  </a:lnTo>
                  <a:lnTo>
                    <a:pt x="359156" y="73406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01000" y="5195252"/>
              <a:ext cx="3192779" cy="32924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34627" y="5207444"/>
              <a:ext cx="2004060" cy="34753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048878" y="5222748"/>
              <a:ext cx="3102610" cy="239395"/>
            </a:xfrm>
            <a:custGeom>
              <a:avLst/>
              <a:gdLst/>
              <a:ahLst/>
              <a:cxnLst/>
              <a:rect l="l" t="t" r="r" b="b"/>
              <a:pathLst>
                <a:path w="3102609" h="239395">
                  <a:moveTo>
                    <a:pt x="0" y="20446"/>
                  </a:moveTo>
                  <a:lnTo>
                    <a:pt x="477900" y="99694"/>
                  </a:lnTo>
                  <a:lnTo>
                    <a:pt x="477900" y="199389"/>
                  </a:lnTo>
                  <a:lnTo>
                    <a:pt x="481042" y="214889"/>
                  </a:lnTo>
                  <a:lnTo>
                    <a:pt x="489600" y="227568"/>
                  </a:lnTo>
                  <a:lnTo>
                    <a:pt x="502279" y="236126"/>
                  </a:lnTo>
                  <a:lnTo>
                    <a:pt x="517778" y="239267"/>
                  </a:lnTo>
                  <a:lnTo>
                    <a:pt x="3062351" y="239267"/>
                  </a:lnTo>
                  <a:lnTo>
                    <a:pt x="3077850" y="236126"/>
                  </a:lnTo>
                  <a:lnTo>
                    <a:pt x="3090529" y="227568"/>
                  </a:lnTo>
                  <a:lnTo>
                    <a:pt x="3099087" y="214889"/>
                  </a:lnTo>
                  <a:lnTo>
                    <a:pt x="3102229" y="199389"/>
                  </a:lnTo>
                  <a:lnTo>
                    <a:pt x="3102229" y="39877"/>
                  </a:lnTo>
                  <a:lnTo>
                    <a:pt x="477900" y="39877"/>
                  </a:lnTo>
                  <a:lnTo>
                    <a:pt x="0" y="20446"/>
                  </a:lnTo>
                  <a:close/>
                </a:path>
                <a:path w="3102609" h="239395">
                  <a:moveTo>
                    <a:pt x="3062351" y="0"/>
                  </a:moveTo>
                  <a:lnTo>
                    <a:pt x="517778" y="0"/>
                  </a:lnTo>
                  <a:lnTo>
                    <a:pt x="502279" y="3141"/>
                  </a:lnTo>
                  <a:lnTo>
                    <a:pt x="489600" y="11699"/>
                  </a:lnTo>
                  <a:lnTo>
                    <a:pt x="481042" y="24378"/>
                  </a:lnTo>
                  <a:lnTo>
                    <a:pt x="477900" y="39877"/>
                  </a:lnTo>
                  <a:lnTo>
                    <a:pt x="3102229" y="39877"/>
                  </a:lnTo>
                  <a:lnTo>
                    <a:pt x="3099087" y="24378"/>
                  </a:lnTo>
                  <a:lnTo>
                    <a:pt x="3090529" y="11699"/>
                  </a:lnTo>
                  <a:lnTo>
                    <a:pt x="3077850" y="3141"/>
                  </a:lnTo>
                  <a:lnTo>
                    <a:pt x="3062351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048878" y="5222748"/>
              <a:ext cx="3102610" cy="239395"/>
            </a:xfrm>
            <a:custGeom>
              <a:avLst/>
              <a:gdLst/>
              <a:ahLst/>
              <a:cxnLst/>
              <a:rect l="l" t="t" r="r" b="b"/>
              <a:pathLst>
                <a:path w="3102609" h="239395">
                  <a:moveTo>
                    <a:pt x="477900" y="39877"/>
                  </a:moveTo>
                  <a:lnTo>
                    <a:pt x="481042" y="24378"/>
                  </a:lnTo>
                  <a:lnTo>
                    <a:pt x="489600" y="11699"/>
                  </a:lnTo>
                  <a:lnTo>
                    <a:pt x="502279" y="3141"/>
                  </a:lnTo>
                  <a:lnTo>
                    <a:pt x="517778" y="0"/>
                  </a:lnTo>
                  <a:lnTo>
                    <a:pt x="915289" y="0"/>
                  </a:lnTo>
                  <a:lnTo>
                    <a:pt x="1571371" y="0"/>
                  </a:lnTo>
                  <a:lnTo>
                    <a:pt x="3062351" y="0"/>
                  </a:lnTo>
                  <a:lnTo>
                    <a:pt x="3077850" y="3141"/>
                  </a:lnTo>
                  <a:lnTo>
                    <a:pt x="3090529" y="11699"/>
                  </a:lnTo>
                  <a:lnTo>
                    <a:pt x="3099087" y="24378"/>
                  </a:lnTo>
                  <a:lnTo>
                    <a:pt x="3102229" y="39877"/>
                  </a:lnTo>
                  <a:lnTo>
                    <a:pt x="3102229" y="99694"/>
                  </a:lnTo>
                  <a:lnTo>
                    <a:pt x="3102229" y="199389"/>
                  </a:lnTo>
                  <a:lnTo>
                    <a:pt x="3099087" y="214889"/>
                  </a:lnTo>
                  <a:lnTo>
                    <a:pt x="3090529" y="227568"/>
                  </a:lnTo>
                  <a:lnTo>
                    <a:pt x="3077850" y="236126"/>
                  </a:lnTo>
                  <a:lnTo>
                    <a:pt x="3062351" y="239267"/>
                  </a:lnTo>
                  <a:lnTo>
                    <a:pt x="1571371" y="239267"/>
                  </a:lnTo>
                  <a:lnTo>
                    <a:pt x="915289" y="239267"/>
                  </a:lnTo>
                  <a:lnTo>
                    <a:pt x="517778" y="239267"/>
                  </a:lnTo>
                  <a:lnTo>
                    <a:pt x="502279" y="236126"/>
                  </a:lnTo>
                  <a:lnTo>
                    <a:pt x="489600" y="227568"/>
                  </a:lnTo>
                  <a:lnTo>
                    <a:pt x="481042" y="214889"/>
                  </a:lnTo>
                  <a:lnTo>
                    <a:pt x="477900" y="199389"/>
                  </a:lnTo>
                  <a:lnTo>
                    <a:pt x="477900" y="99694"/>
                  </a:lnTo>
                  <a:lnTo>
                    <a:pt x="0" y="20446"/>
                  </a:lnTo>
                  <a:lnTo>
                    <a:pt x="477900" y="39877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006334" y="3780282"/>
              <a:ext cx="106680" cy="647700"/>
            </a:xfrm>
            <a:custGeom>
              <a:avLst/>
              <a:gdLst/>
              <a:ahLst/>
              <a:cxnLst/>
              <a:rect l="l" t="t" r="r" b="b"/>
              <a:pathLst>
                <a:path w="106679" h="647700">
                  <a:moveTo>
                    <a:pt x="0" y="0"/>
                  </a:moveTo>
                  <a:lnTo>
                    <a:pt x="20764" y="692"/>
                  </a:lnTo>
                  <a:lnTo>
                    <a:pt x="37719" y="2587"/>
                  </a:lnTo>
                  <a:lnTo>
                    <a:pt x="49149" y="5411"/>
                  </a:lnTo>
                  <a:lnTo>
                    <a:pt x="53340" y="8890"/>
                  </a:lnTo>
                  <a:lnTo>
                    <a:pt x="53340" y="314960"/>
                  </a:lnTo>
                  <a:lnTo>
                    <a:pt x="57531" y="318438"/>
                  </a:lnTo>
                  <a:lnTo>
                    <a:pt x="68961" y="321262"/>
                  </a:lnTo>
                  <a:lnTo>
                    <a:pt x="85915" y="323157"/>
                  </a:lnTo>
                  <a:lnTo>
                    <a:pt x="106680" y="323850"/>
                  </a:lnTo>
                  <a:lnTo>
                    <a:pt x="85915" y="324542"/>
                  </a:lnTo>
                  <a:lnTo>
                    <a:pt x="68961" y="326437"/>
                  </a:lnTo>
                  <a:lnTo>
                    <a:pt x="57531" y="329261"/>
                  </a:lnTo>
                  <a:lnTo>
                    <a:pt x="53340" y="332740"/>
                  </a:lnTo>
                  <a:lnTo>
                    <a:pt x="53340" y="638810"/>
                  </a:lnTo>
                  <a:lnTo>
                    <a:pt x="49149" y="642288"/>
                  </a:lnTo>
                  <a:lnTo>
                    <a:pt x="37719" y="645112"/>
                  </a:lnTo>
                  <a:lnTo>
                    <a:pt x="20764" y="647007"/>
                  </a:lnTo>
                  <a:lnTo>
                    <a:pt x="0" y="647700"/>
                  </a:lnTo>
                </a:path>
              </a:pathLst>
            </a:custGeom>
            <a:ln w="25400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23644" y="2650236"/>
              <a:ext cx="3660648" cy="39776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17776" y="2509736"/>
              <a:ext cx="3399483" cy="53826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771522" y="2677668"/>
              <a:ext cx="4261232" cy="307975"/>
            </a:xfrm>
            <a:custGeom>
              <a:avLst/>
              <a:gdLst/>
              <a:ahLst/>
              <a:cxnLst/>
              <a:rect l="l" t="t" r="r" b="b"/>
              <a:pathLst>
                <a:path w="3570604" h="307975">
                  <a:moveTo>
                    <a:pt x="3570097" y="256540"/>
                  </a:moveTo>
                  <a:lnTo>
                    <a:pt x="890904" y="256540"/>
                  </a:lnTo>
                  <a:lnTo>
                    <a:pt x="894939" y="276504"/>
                  </a:lnTo>
                  <a:lnTo>
                    <a:pt x="905938" y="292814"/>
                  </a:lnTo>
                  <a:lnTo>
                    <a:pt x="922248" y="303813"/>
                  </a:lnTo>
                  <a:lnTo>
                    <a:pt x="942213" y="307848"/>
                  </a:lnTo>
                  <a:lnTo>
                    <a:pt x="3518789" y="307848"/>
                  </a:lnTo>
                  <a:lnTo>
                    <a:pt x="3538753" y="303813"/>
                  </a:lnTo>
                  <a:lnTo>
                    <a:pt x="3555063" y="292814"/>
                  </a:lnTo>
                  <a:lnTo>
                    <a:pt x="3566062" y="276504"/>
                  </a:lnTo>
                  <a:lnTo>
                    <a:pt x="3570097" y="256540"/>
                  </a:lnTo>
                  <a:close/>
                </a:path>
                <a:path w="3570604" h="307975">
                  <a:moveTo>
                    <a:pt x="3518789" y="0"/>
                  </a:moveTo>
                  <a:lnTo>
                    <a:pt x="942213" y="0"/>
                  </a:lnTo>
                  <a:lnTo>
                    <a:pt x="922248" y="4034"/>
                  </a:lnTo>
                  <a:lnTo>
                    <a:pt x="905938" y="15033"/>
                  </a:lnTo>
                  <a:lnTo>
                    <a:pt x="894939" y="31343"/>
                  </a:lnTo>
                  <a:lnTo>
                    <a:pt x="890904" y="51308"/>
                  </a:lnTo>
                  <a:lnTo>
                    <a:pt x="890904" y="179578"/>
                  </a:lnTo>
                  <a:lnTo>
                    <a:pt x="0" y="271272"/>
                  </a:lnTo>
                  <a:lnTo>
                    <a:pt x="890904" y="256540"/>
                  </a:lnTo>
                  <a:lnTo>
                    <a:pt x="3570097" y="256540"/>
                  </a:lnTo>
                  <a:lnTo>
                    <a:pt x="3570097" y="51308"/>
                  </a:lnTo>
                  <a:lnTo>
                    <a:pt x="3566062" y="31343"/>
                  </a:lnTo>
                  <a:lnTo>
                    <a:pt x="3555063" y="15033"/>
                  </a:lnTo>
                  <a:lnTo>
                    <a:pt x="3538753" y="4034"/>
                  </a:lnTo>
                  <a:lnTo>
                    <a:pt x="3518789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771522" y="2677668"/>
              <a:ext cx="4261232" cy="307975"/>
            </a:xfrm>
            <a:custGeom>
              <a:avLst/>
              <a:gdLst/>
              <a:ahLst/>
              <a:cxnLst/>
              <a:rect l="l" t="t" r="r" b="b"/>
              <a:pathLst>
                <a:path w="3570604" h="307975">
                  <a:moveTo>
                    <a:pt x="890904" y="51308"/>
                  </a:moveTo>
                  <a:lnTo>
                    <a:pt x="894939" y="31343"/>
                  </a:lnTo>
                  <a:lnTo>
                    <a:pt x="905938" y="15033"/>
                  </a:lnTo>
                  <a:lnTo>
                    <a:pt x="922248" y="4034"/>
                  </a:lnTo>
                  <a:lnTo>
                    <a:pt x="942213" y="0"/>
                  </a:lnTo>
                  <a:lnTo>
                    <a:pt x="1337437" y="0"/>
                  </a:lnTo>
                  <a:lnTo>
                    <a:pt x="2007235" y="0"/>
                  </a:lnTo>
                  <a:lnTo>
                    <a:pt x="3518789" y="0"/>
                  </a:lnTo>
                  <a:lnTo>
                    <a:pt x="3538753" y="4034"/>
                  </a:lnTo>
                  <a:lnTo>
                    <a:pt x="3555063" y="15033"/>
                  </a:lnTo>
                  <a:lnTo>
                    <a:pt x="3566062" y="31343"/>
                  </a:lnTo>
                  <a:lnTo>
                    <a:pt x="3570097" y="51308"/>
                  </a:lnTo>
                  <a:lnTo>
                    <a:pt x="3570097" y="179578"/>
                  </a:lnTo>
                  <a:lnTo>
                    <a:pt x="3570097" y="256540"/>
                  </a:lnTo>
                  <a:lnTo>
                    <a:pt x="3566062" y="276504"/>
                  </a:lnTo>
                  <a:lnTo>
                    <a:pt x="3555063" y="292814"/>
                  </a:lnTo>
                  <a:lnTo>
                    <a:pt x="3538753" y="303813"/>
                  </a:lnTo>
                  <a:lnTo>
                    <a:pt x="3518789" y="307848"/>
                  </a:lnTo>
                  <a:lnTo>
                    <a:pt x="2007235" y="307848"/>
                  </a:lnTo>
                  <a:lnTo>
                    <a:pt x="1337437" y="307848"/>
                  </a:lnTo>
                  <a:lnTo>
                    <a:pt x="942213" y="307848"/>
                  </a:lnTo>
                  <a:lnTo>
                    <a:pt x="922248" y="303813"/>
                  </a:lnTo>
                  <a:lnTo>
                    <a:pt x="905938" y="292814"/>
                  </a:lnTo>
                  <a:lnTo>
                    <a:pt x="894939" y="276504"/>
                  </a:lnTo>
                  <a:lnTo>
                    <a:pt x="890904" y="256540"/>
                  </a:lnTo>
                  <a:lnTo>
                    <a:pt x="0" y="271272"/>
                  </a:lnTo>
                  <a:lnTo>
                    <a:pt x="890904" y="179578"/>
                  </a:lnTo>
                  <a:lnTo>
                    <a:pt x="890904" y="51308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8963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75610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การลงทะเบียนไฟล์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	②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การตั้งค่าข้อมูล ~ การลงทะเบียน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62329" y="986789"/>
            <a:ext cx="9901555" cy="15369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105"/>
              </a:spcBef>
              <a:buChar char="•"/>
              <a:tabLst>
                <a:tab pos="284480" algn="l"/>
              </a:tabLst>
            </a:pPr>
            <a:r>
              <a:rPr lang="th-TH" sz="1400" dirty="0">
                <a:solidFill>
                  <a:srgbClr val="252525"/>
                </a:solidFill>
                <a:latin typeface="Microsoft JhengHei"/>
                <a:cs typeface="Microsoft JhengHei"/>
              </a:rPr>
              <a:t>หน้าจอเปลี่ยนเป็น "ข้อมูลเอกสารอ้างอิง" </a:t>
            </a:r>
            <a:endParaRPr sz="1400" dirty="0">
              <a:latin typeface="Microsoft JhengHei"/>
              <a:cs typeface="Microsoft JhengHei"/>
            </a:endParaRPr>
          </a:p>
          <a:p>
            <a:pPr marL="283845">
              <a:lnSpc>
                <a:spcPct val="100000"/>
              </a:lnSpc>
            </a:pPr>
            <a:r>
              <a:rPr lang="th-TH" sz="1400" dirty="0">
                <a:solidFill>
                  <a:srgbClr val="252525"/>
                </a:solidFill>
                <a:latin typeface="Microsoft JhengHei"/>
                <a:cs typeface="Microsoft JhengHei"/>
              </a:rPr>
              <a:t>คุณสามารถตั้งค่าข้อมูลการตั้งค่าเอกสาร (ไม่ว่าจะสามารถบันทึกลงในแท็บเล็ต ระยะเวลาการจัดเก็บ ฯลฯ) ข้อมูลป้ายกำกับ และข้อมูลสิทธิ์ของกลุ่มได้ </a:t>
            </a:r>
            <a:endParaRPr sz="1400" dirty="0">
              <a:latin typeface="Microsoft JhengHei"/>
              <a:cs typeface="Microsoft JhengHei"/>
            </a:endParaRPr>
          </a:p>
          <a:p>
            <a:pPr marL="283845" indent="-271780">
              <a:lnSpc>
                <a:spcPct val="100000"/>
              </a:lnSpc>
              <a:buChar char="•"/>
              <a:tabLst>
                <a:tab pos="284480" algn="l"/>
              </a:tabLst>
            </a:pPr>
            <a:r>
              <a:rPr lang="th-TH" sz="1400" dirty="0">
                <a:solidFill>
                  <a:srgbClr val="252525"/>
                </a:solidFill>
                <a:latin typeface="Microsoft JhengHei"/>
                <a:cs typeface="Microsoft JhengHei"/>
              </a:rPr>
              <a:t>คุณสามารถบันทึกไฟล์ได้สูงสุด 10 ไฟล์พร้อมกันในการดำเนินการครั้งเดียว </a:t>
            </a:r>
            <a:endParaRPr sz="1400" dirty="0">
              <a:latin typeface="Microsoft JhengHei"/>
              <a:cs typeface="Microsoft JhengHei"/>
            </a:endParaRPr>
          </a:p>
          <a:p>
            <a:pPr marL="283845" indent="-271780">
              <a:lnSpc>
                <a:spcPct val="100000"/>
              </a:lnSpc>
              <a:buChar char="•"/>
              <a:tabLst>
                <a:tab pos="284480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Microsoft JhengHei"/>
                <a:cs typeface="Microsoft JhengHei"/>
              </a:rPr>
              <a:t>ชื่อไฟล์จะถูกใช้เป็นชื่อเอกสารเมื่อทำการอัพโหลด</a:t>
            </a:r>
          </a:p>
          <a:p>
            <a:pPr marL="283845" indent="-271780">
              <a:lnSpc>
                <a:spcPct val="100000"/>
              </a:lnSpc>
              <a:buChar char="•"/>
              <a:tabLst>
                <a:tab pos="284480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Microsoft JhengHei"/>
                <a:cs typeface="Microsoft JhengHei"/>
              </a:rPr>
              <a:t>(หากต้องการเปลี่ยนแปลงสามารถแก้ไขได้หลังจากอัพโหลดแล้ว)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1805"/>
              </a:spcBef>
            </a:pPr>
            <a:r>
              <a:rPr lang="th-TH" altLang="ja-JP" sz="140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หน้า “ข้อมูลเอกสารอ้างอิง” ที่แสดงขึ้นหลังจากคลิก “การจัดการไลบรารี” &gt; ปุ่ม “+” ใน </a:t>
            </a:r>
            <a:r>
              <a:rPr lang="en-US" altLang="ja-JP" sz="1400" b="1" spc="5" dirty="0" err="1">
                <a:solidFill>
                  <a:srgbClr val="252525"/>
                </a:solidFill>
                <a:latin typeface="Microsoft YaHei"/>
                <a:cs typeface="Microsoft YaHei"/>
              </a:rPr>
              <a:t>ConMas</a:t>
            </a:r>
            <a:r>
              <a:rPr lang="en-US" altLang="ja-JP" sz="1400" b="1" spc="5" dirty="0">
                <a:solidFill>
                  <a:srgbClr val="252525"/>
                </a:solidFill>
                <a:latin typeface="Microsoft YaHei"/>
                <a:cs typeface="Microsoft YaHei"/>
              </a:rPr>
              <a:t> Manager</a:t>
            </a:r>
            <a:endParaRPr lang="ja-JP" altLang="en-US" sz="1400" dirty="0">
              <a:latin typeface="Microsoft YaHei"/>
              <a:cs typeface="Microsoft YaHe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37891" y="2729529"/>
            <a:ext cx="3081909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หลังจากตั้งค่าแล้วให้คลิกปุ่ม "ลงทะเบียน" เป็นอันเสร็จสิ้น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485888" y="4664925"/>
            <a:ext cx="3700779" cy="1588135"/>
            <a:chOff x="7485888" y="4664925"/>
            <a:chExt cx="3700779" cy="1588135"/>
          </a:xfrm>
        </p:grpSpPr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5888" y="4664925"/>
              <a:ext cx="3692652" cy="50295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56676" y="4687836"/>
              <a:ext cx="2729483" cy="49985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533767" y="4692395"/>
              <a:ext cx="3602354" cy="413384"/>
            </a:xfrm>
            <a:custGeom>
              <a:avLst/>
              <a:gdLst/>
              <a:ahLst/>
              <a:cxnLst/>
              <a:rect l="l" t="t" r="r" b="b"/>
              <a:pathLst>
                <a:path w="3602354" h="413385">
                  <a:moveTo>
                    <a:pt x="0" y="240156"/>
                  </a:moveTo>
                  <a:lnTo>
                    <a:pt x="979297" y="344169"/>
                  </a:lnTo>
                  <a:lnTo>
                    <a:pt x="984712" y="370945"/>
                  </a:lnTo>
                  <a:lnTo>
                    <a:pt x="999474" y="392826"/>
                  </a:lnTo>
                  <a:lnTo>
                    <a:pt x="1021355" y="407588"/>
                  </a:lnTo>
                  <a:lnTo>
                    <a:pt x="1048130" y="413003"/>
                  </a:lnTo>
                  <a:lnTo>
                    <a:pt x="3533266" y="413003"/>
                  </a:lnTo>
                  <a:lnTo>
                    <a:pt x="3560042" y="407588"/>
                  </a:lnTo>
                  <a:lnTo>
                    <a:pt x="3581923" y="392826"/>
                  </a:lnTo>
                  <a:lnTo>
                    <a:pt x="3596685" y="370945"/>
                  </a:lnTo>
                  <a:lnTo>
                    <a:pt x="3602101" y="344169"/>
                  </a:lnTo>
                  <a:lnTo>
                    <a:pt x="3602101" y="240918"/>
                  </a:lnTo>
                  <a:lnTo>
                    <a:pt x="979297" y="240918"/>
                  </a:lnTo>
                  <a:lnTo>
                    <a:pt x="0" y="240156"/>
                  </a:lnTo>
                  <a:close/>
                </a:path>
                <a:path w="3602354" h="413385">
                  <a:moveTo>
                    <a:pt x="3533266" y="0"/>
                  </a:moveTo>
                  <a:lnTo>
                    <a:pt x="1048130" y="0"/>
                  </a:lnTo>
                  <a:lnTo>
                    <a:pt x="1021355" y="5415"/>
                  </a:lnTo>
                  <a:lnTo>
                    <a:pt x="999474" y="20177"/>
                  </a:lnTo>
                  <a:lnTo>
                    <a:pt x="984712" y="42058"/>
                  </a:lnTo>
                  <a:lnTo>
                    <a:pt x="979297" y="68833"/>
                  </a:lnTo>
                  <a:lnTo>
                    <a:pt x="979297" y="240918"/>
                  </a:lnTo>
                  <a:lnTo>
                    <a:pt x="3602101" y="240918"/>
                  </a:lnTo>
                  <a:lnTo>
                    <a:pt x="3602101" y="68833"/>
                  </a:lnTo>
                  <a:lnTo>
                    <a:pt x="3596685" y="42058"/>
                  </a:lnTo>
                  <a:lnTo>
                    <a:pt x="3581923" y="20177"/>
                  </a:lnTo>
                  <a:lnTo>
                    <a:pt x="3560042" y="5415"/>
                  </a:lnTo>
                  <a:lnTo>
                    <a:pt x="3533266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533767" y="4692395"/>
              <a:ext cx="3602354" cy="413384"/>
            </a:xfrm>
            <a:custGeom>
              <a:avLst/>
              <a:gdLst/>
              <a:ahLst/>
              <a:cxnLst/>
              <a:rect l="l" t="t" r="r" b="b"/>
              <a:pathLst>
                <a:path w="3602354" h="413385">
                  <a:moveTo>
                    <a:pt x="979297" y="68833"/>
                  </a:moveTo>
                  <a:lnTo>
                    <a:pt x="984712" y="42058"/>
                  </a:lnTo>
                  <a:lnTo>
                    <a:pt x="999474" y="20177"/>
                  </a:lnTo>
                  <a:lnTo>
                    <a:pt x="1021355" y="5415"/>
                  </a:lnTo>
                  <a:lnTo>
                    <a:pt x="1048130" y="0"/>
                  </a:lnTo>
                  <a:lnTo>
                    <a:pt x="1416430" y="0"/>
                  </a:lnTo>
                  <a:lnTo>
                    <a:pt x="2072131" y="0"/>
                  </a:lnTo>
                  <a:lnTo>
                    <a:pt x="3533266" y="0"/>
                  </a:lnTo>
                  <a:lnTo>
                    <a:pt x="3560042" y="5415"/>
                  </a:lnTo>
                  <a:lnTo>
                    <a:pt x="3581923" y="20177"/>
                  </a:lnTo>
                  <a:lnTo>
                    <a:pt x="3596685" y="42058"/>
                  </a:lnTo>
                  <a:lnTo>
                    <a:pt x="3602101" y="68833"/>
                  </a:lnTo>
                  <a:lnTo>
                    <a:pt x="3602101" y="240918"/>
                  </a:lnTo>
                  <a:lnTo>
                    <a:pt x="3602101" y="344169"/>
                  </a:lnTo>
                  <a:lnTo>
                    <a:pt x="3596685" y="370945"/>
                  </a:lnTo>
                  <a:lnTo>
                    <a:pt x="3581923" y="392826"/>
                  </a:lnTo>
                  <a:lnTo>
                    <a:pt x="3560042" y="407588"/>
                  </a:lnTo>
                  <a:lnTo>
                    <a:pt x="3533266" y="413003"/>
                  </a:lnTo>
                  <a:lnTo>
                    <a:pt x="2072131" y="413003"/>
                  </a:lnTo>
                  <a:lnTo>
                    <a:pt x="1416430" y="413003"/>
                  </a:lnTo>
                  <a:lnTo>
                    <a:pt x="1048130" y="413003"/>
                  </a:lnTo>
                  <a:lnTo>
                    <a:pt x="1021355" y="407588"/>
                  </a:lnTo>
                  <a:lnTo>
                    <a:pt x="999474" y="392826"/>
                  </a:lnTo>
                  <a:lnTo>
                    <a:pt x="984712" y="370945"/>
                  </a:lnTo>
                  <a:lnTo>
                    <a:pt x="979297" y="344169"/>
                  </a:lnTo>
                  <a:lnTo>
                    <a:pt x="0" y="240156"/>
                  </a:lnTo>
                  <a:lnTo>
                    <a:pt x="979297" y="240918"/>
                  </a:lnTo>
                  <a:lnTo>
                    <a:pt x="979297" y="68833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049768" y="5754623"/>
              <a:ext cx="3128772" cy="49834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03920" y="5850635"/>
              <a:ext cx="2638044" cy="34753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8097266" y="5782055"/>
              <a:ext cx="3039110" cy="408940"/>
            </a:xfrm>
            <a:custGeom>
              <a:avLst/>
              <a:gdLst/>
              <a:ahLst/>
              <a:cxnLst/>
              <a:rect l="l" t="t" r="r" b="b"/>
              <a:pathLst>
                <a:path w="3039109" h="408939">
                  <a:moveTo>
                    <a:pt x="3038602" y="340360"/>
                  </a:moveTo>
                  <a:lnTo>
                    <a:pt x="415798" y="340360"/>
                  </a:lnTo>
                  <a:lnTo>
                    <a:pt x="421147" y="366855"/>
                  </a:lnTo>
                  <a:lnTo>
                    <a:pt x="435736" y="388493"/>
                  </a:lnTo>
                  <a:lnTo>
                    <a:pt x="457374" y="403082"/>
                  </a:lnTo>
                  <a:lnTo>
                    <a:pt x="483869" y="408432"/>
                  </a:lnTo>
                  <a:lnTo>
                    <a:pt x="2970529" y="408432"/>
                  </a:lnTo>
                  <a:lnTo>
                    <a:pt x="2997025" y="403082"/>
                  </a:lnTo>
                  <a:lnTo>
                    <a:pt x="3018663" y="388493"/>
                  </a:lnTo>
                  <a:lnTo>
                    <a:pt x="3033252" y="366855"/>
                  </a:lnTo>
                  <a:lnTo>
                    <a:pt x="3038602" y="340360"/>
                  </a:lnTo>
                  <a:close/>
                </a:path>
                <a:path w="3039109" h="408939">
                  <a:moveTo>
                    <a:pt x="2970529" y="0"/>
                  </a:moveTo>
                  <a:lnTo>
                    <a:pt x="483869" y="0"/>
                  </a:lnTo>
                  <a:lnTo>
                    <a:pt x="457374" y="5349"/>
                  </a:lnTo>
                  <a:lnTo>
                    <a:pt x="435736" y="19939"/>
                  </a:lnTo>
                  <a:lnTo>
                    <a:pt x="421147" y="41576"/>
                  </a:lnTo>
                  <a:lnTo>
                    <a:pt x="415798" y="68072"/>
                  </a:lnTo>
                  <a:lnTo>
                    <a:pt x="415798" y="238252"/>
                  </a:lnTo>
                  <a:lnTo>
                    <a:pt x="0" y="344830"/>
                  </a:lnTo>
                  <a:lnTo>
                    <a:pt x="415798" y="340360"/>
                  </a:lnTo>
                  <a:lnTo>
                    <a:pt x="3038602" y="340360"/>
                  </a:lnTo>
                  <a:lnTo>
                    <a:pt x="3038602" y="68072"/>
                  </a:lnTo>
                  <a:lnTo>
                    <a:pt x="3033252" y="41576"/>
                  </a:lnTo>
                  <a:lnTo>
                    <a:pt x="3018663" y="19939"/>
                  </a:lnTo>
                  <a:lnTo>
                    <a:pt x="2997025" y="5349"/>
                  </a:lnTo>
                  <a:lnTo>
                    <a:pt x="2970529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097266" y="5782055"/>
              <a:ext cx="3039110" cy="408940"/>
            </a:xfrm>
            <a:custGeom>
              <a:avLst/>
              <a:gdLst/>
              <a:ahLst/>
              <a:cxnLst/>
              <a:rect l="l" t="t" r="r" b="b"/>
              <a:pathLst>
                <a:path w="3039109" h="408939">
                  <a:moveTo>
                    <a:pt x="415798" y="68072"/>
                  </a:moveTo>
                  <a:lnTo>
                    <a:pt x="421147" y="41576"/>
                  </a:lnTo>
                  <a:lnTo>
                    <a:pt x="435736" y="19939"/>
                  </a:lnTo>
                  <a:lnTo>
                    <a:pt x="457374" y="5349"/>
                  </a:lnTo>
                  <a:lnTo>
                    <a:pt x="483869" y="0"/>
                  </a:lnTo>
                  <a:lnTo>
                    <a:pt x="852931" y="0"/>
                  </a:lnTo>
                  <a:lnTo>
                    <a:pt x="1508632" y="0"/>
                  </a:lnTo>
                  <a:lnTo>
                    <a:pt x="2970529" y="0"/>
                  </a:lnTo>
                  <a:lnTo>
                    <a:pt x="2997025" y="5349"/>
                  </a:lnTo>
                  <a:lnTo>
                    <a:pt x="3018663" y="19939"/>
                  </a:lnTo>
                  <a:lnTo>
                    <a:pt x="3033252" y="41576"/>
                  </a:lnTo>
                  <a:lnTo>
                    <a:pt x="3038602" y="68072"/>
                  </a:lnTo>
                  <a:lnTo>
                    <a:pt x="3038602" y="238252"/>
                  </a:lnTo>
                  <a:lnTo>
                    <a:pt x="3038602" y="340360"/>
                  </a:lnTo>
                  <a:lnTo>
                    <a:pt x="3033252" y="366855"/>
                  </a:lnTo>
                  <a:lnTo>
                    <a:pt x="3018663" y="388493"/>
                  </a:lnTo>
                  <a:lnTo>
                    <a:pt x="2997025" y="403082"/>
                  </a:lnTo>
                  <a:lnTo>
                    <a:pt x="2970529" y="408432"/>
                  </a:lnTo>
                  <a:lnTo>
                    <a:pt x="1508632" y="408432"/>
                  </a:lnTo>
                  <a:lnTo>
                    <a:pt x="852931" y="408432"/>
                  </a:lnTo>
                  <a:lnTo>
                    <a:pt x="483869" y="408432"/>
                  </a:lnTo>
                  <a:lnTo>
                    <a:pt x="457374" y="403082"/>
                  </a:lnTo>
                  <a:lnTo>
                    <a:pt x="435736" y="388493"/>
                  </a:lnTo>
                  <a:lnTo>
                    <a:pt x="421147" y="366855"/>
                  </a:lnTo>
                  <a:lnTo>
                    <a:pt x="415798" y="340360"/>
                  </a:lnTo>
                  <a:lnTo>
                    <a:pt x="0" y="344830"/>
                  </a:lnTo>
                  <a:lnTo>
                    <a:pt x="415798" y="238252"/>
                  </a:lnTo>
                  <a:lnTo>
                    <a:pt x="415798" y="68072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9068181" y="5879604"/>
            <a:ext cx="1676019" cy="1827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รายการไฟล์ที่เลือกจะปรากฏขึ้น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485888" y="3011462"/>
            <a:ext cx="3693160" cy="1679575"/>
            <a:chOff x="7485888" y="3011462"/>
            <a:chExt cx="3693160" cy="1679575"/>
          </a:xfrm>
        </p:grpSpPr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495032" y="3011462"/>
              <a:ext cx="3665220" cy="36419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991600" y="3025076"/>
              <a:ext cx="1621536" cy="347535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7542022" y="3038856"/>
              <a:ext cx="3575685" cy="273685"/>
            </a:xfrm>
            <a:custGeom>
              <a:avLst/>
              <a:gdLst/>
              <a:ahLst/>
              <a:cxnLst/>
              <a:rect l="l" t="t" r="r" b="b"/>
              <a:pathLst>
                <a:path w="3575684" h="273685">
                  <a:moveTo>
                    <a:pt x="3535172" y="0"/>
                  </a:moveTo>
                  <a:lnTo>
                    <a:pt x="991616" y="0"/>
                  </a:lnTo>
                  <a:lnTo>
                    <a:pt x="975875" y="3167"/>
                  </a:lnTo>
                  <a:lnTo>
                    <a:pt x="963040" y="11811"/>
                  </a:lnTo>
                  <a:lnTo>
                    <a:pt x="954397" y="24645"/>
                  </a:lnTo>
                  <a:lnTo>
                    <a:pt x="951229" y="40386"/>
                  </a:lnTo>
                  <a:lnTo>
                    <a:pt x="951229" y="141351"/>
                  </a:lnTo>
                  <a:lnTo>
                    <a:pt x="0" y="273558"/>
                  </a:lnTo>
                  <a:lnTo>
                    <a:pt x="951229" y="201930"/>
                  </a:lnTo>
                  <a:lnTo>
                    <a:pt x="3575557" y="201930"/>
                  </a:lnTo>
                  <a:lnTo>
                    <a:pt x="3575557" y="40386"/>
                  </a:lnTo>
                  <a:lnTo>
                    <a:pt x="3572390" y="24645"/>
                  </a:lnTo>
                  <a:lnTo>
                    <a:pt x="3563747" y="11811"/>
                  </a:lnTo>
                  <a:lnTo>
                    <a:pt x="3550912" y="3167"/>
                  </a:lnTo>
                  <a:lnTo>
                    <a:pt x="3535172" y="0"/>
                  </a:lnTo>
                  <a:close/>
                </a:path>
                <a:path w="3575684" h="273685">
                  <a:moveTo>
                    <a:pt x="3575557" y="201930"/>
                  </a:moveTo>
                  <a:lnTo>
                    <a:pt x="951229" y="201930"/>
                  </a:lnTo>
                  <a:lnTo>
                    <a:pt x="954397" y="217670"/>
                  </a:lnTo>
                  <a:lnTo>
                    <a:pt x="963040" y="230505"/>
                  </a:lnTo>
                  <a:lnTo>
                    <a:pt x="975875" y="239148"/>
                  </a:lnTo>
                  <a:lnTo>
                    <a:pt x="991616" y="242316"/>
                  </a:lnTo>
                  <a:lnTo>
                    <a:pt x="3535172" y="242316"/>
                  </a:lnTo>
                  <a:lnTo>
                    <a:pt x="3550912" y="239148"/>
                  </a:lnTo>
                  <a:lnTo>
                    <a:pt x="3563747" y="230505"/>
                  </a:lnTo>
                  <a:lnTo>
                    <a:pt x="3572390" y="217670"/>
                  </a:lnTo>
                  <a:lnTo>
                    <a:pt x="3575557" y="20193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542022" y="3038856"/>
              <a:ext cx="3575685" cy="273685"/>
            </a:xfrm>
            <a:custGeom>
              <a:avLst/>
              <a:gdLst/>
              <a:ahLst/>
              <a:cxnLst/>
              <a:rect l="l" t="t" r="r" b="b"/>
              <a:pathLst>
                <a:path w="3575684" h="273685">
                  <a:moveTo>
                    <a:pt x="951229" y="40386"/>
                  </a:moveTo>
                  <a:lnTo>
                    <a:pt x="954397" y="24645"/>
                  </a:lnTo>
                  <a:lnTo>
                    <a:pt x="963040" y="11811"/>
                  </a:lnTo>
                  <a:lnTo>
                    <a:pt x="975875" y="3167"/>
                  </a:lnTo>
                  <a:lnTo>
                    <a:pt x="991616" y="0"/>
                  </a:lnTo>
                  <a:lnTo>
                    <a:pt x="1388618" y="0"/>
                  </a:lnTo>
                  <a:lnTo>
                    <a:pt x="2044700" y="0"/>
                  </a:lnTo>
                  <a:lnTo>
                    <a:pt x="3535172" y="0"/>
                  </a:lnTo>
                  <a:lnTo>
                    <a:pt x="3550912" y="3167"/>
                  </a:lnTo>
                  <a:lnTo>
                    <a:pt x="3563747" y="11811"/>
                  </a:lnTo>
                  <a:lnTo>
                    <a:pt x="3572390" y="24645"/>
                  </a:lnTo>
                  <a:lnTo>
                    <a:pt x="3575557" y="40386"/>
                  </a:lnTo>
                  <a:lnTo>
                    <a:pt x="3575557" y="141351"/>
                  </a:lnTo>
                  <a:lnTo>
                    <a:pt x="3575557" y="201930"/>
                  </a:lnTo>
                  <a:lnTo>
                    <a:pt x="3572390" y="217670"/>
                  </a:lnTo>
                  <a:lnTo>
                    <a:pt x="3563747" y="230505"/>
                  </a:lnTo>
                  <a:lnTo>
                    <a:pt x="3550912" y="239148"/>
                  </a:lnTo>
                  <a:lnTo>
                    <a:pt x="3535172" y="242316"/>
                  </a:lnTo>
                  <a:lnTo>
                    <a:pt x="2044700" y="242316"/>
                  </a:lnTo>
                  <a:lnTo>
                    <a:pt x="1388618" y="242316"/>
                  </a:lnTo>
                  <a:lnTo>
                    <a:pt x="991616" y="242316"/>
                  </a:lnTo>
                  <a:lnTo>
                    <a:pt x="975875" y="239148"/>
                  </a:lnTo>
                  <a:lnTo>
                    <a:pt x="963040" y="230505"/>
                  </a:lnTo>
                  <a:lnTo>
                    <a:pt x="954397" y="217670"/>
                  </a:lnTo>
                  <a:lnTo>
                    <a:pt x="951229" y="201930"/>
                  </a:lnTo>
                  <a:lnTo>
                    <a:pt x="0" y="273558"/>
                  </a:lnTo>
                  <a:lnTo>
                    <a:pt x="951229" y="141351"/>
                  </a:lnTo>
                  <a:lnTo>
                    <a:pt x="951229" y="40386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485888" y="3375634"/>
              <a:ext cx="3691128" cy="332257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53855" y="3389312"/>
              <a:ext cx="2130552" cy="347535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7533513" y="3403092"/>
              <a:ext cx="3601085" cy="242570"/>
            </a:xfrm>
            <a:custGeom>
              <a:avLst/>
              <a:gdLst/>
              <a:ahLst/>
              <a:cxnLst/>
              <a:rect l="l" t="t" r="r" b="b"/>
              <a:pathLst>
                <a:path w="3601084" h="242570">
                  <a:moveTo>
                    <a:pt x="3600830" y="201930"/>
                  </a:moveTo>
                  <a:lnTo>
                    <a:pt x="976502" y="201930"/>
                  </a:lnTo>
                  <a:lnTo>
                    <a:pt x="979670" y="217670"/>
                  </a:lnTo>
                  <a:lnTo>
                    <a:pt x="988313" y="230505"/>
                  </a:lnTo>
                  <a:lnTo>
                    <a:pt x="1001148" y="239148"/>
                  </a:lnTo>
                  <a:lnTo>
                    <a:pt x="1016888" y="242316"/>
                  </a:lnTo>
                  <a:lnTo>
                    <a:pt x="3560444" y="242316"/>
                  </a:lnTo>
                  <a:lnTo>
                    <a:pt x="3576185" y="239148"/>
                  </a:lnTo>
                  <a:lnTo>
                    <a:pt x="3589019" y="230505"/>
                  </a:lnTo>
                  <a:lnTo>
                    <a:pt x="3597663" y="217670"/>
                  </a:lnTo>
                  <a:lnTo>
                    <a:pt x="3600830" y="201930"/>
                  </a:lnTo>
                  <a:close/>
                </a:path>
                <a:path w="3601084" h="242570">
                  <a:moveTo>
                    <a:pt x="3560444" y="0"/>
                  </a:moveTo>
                  <a:lnTo>
                    <a:pt x="1016888" y="0"/>
                  </a:lnTo>
                  <a:lnTo>
                    <a:pt x="1001148" y="3167"/>
                  </a:lnTo>
                  <a:lnTo>
                    <a:pt x="988313" y="11811"/>
                  </a:lnTo>
                  <a:lnTo>
                    <a:pt x="979670" y="24645"/>
                  </a:lnTo>
                  <a:lnTo>
                    <a:pt x="976502" y="40386"/>
                  </a:lnTo>
                  <a:lnTo>
                    <a:pt x="976502" y="141350"/>
                  </a:lnTo>
                  <a:lnTo>
                    <a:pt x="0" y="216789"/>
                  </a:lnTo>
                  <a:lnTo>
                    <a:pt x="976502" y="201930"/>
                  </a:lnTo>
                  <a:lnTo>
                    <a:pt x="3600830" y="201930"/>
                  </a:lnTo>
                  <a:lnTo>
                    <a:pt x="3600830" y="40386"/>
                  </a:lnTo>
                  <a:lnTo>
                    <a:pt x="3597663" y="24645"/>
                  </a:lnTo>
                  <a:lnTo>
                    <a:pt x="3589019" y="11811"/>
                  </a:lnTo>
                  <a:lnTo>
                    <a:pt x="3576185" y="3167"/>
                  </a:lnTo>
                  <a:lnTo>
                    <a:pt x="3560444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33513" y="3403092"/>
              <a:ext cx="3601085" cy="242570"/>
            </a:xfrm>
            <a:custGeom>
              <a:avLst/>
              <a:gdLst/>
              <a:ahLst/>
              <a:cxnLst/>
              <a:rect l="l" t="t" r="r" b="b"/>
              <a:pathLst>
                <a:path w="3601084" h="242570">
                  <a:moveTo>
                    <a:pt x="976502" y="40386"/>
                  </a:moveTo>
                  <a:lnTo>
                    <a:pt x="979670" y="24645"/>
                  </a:lnTo>
                  <a:lnTo>
                    <a:pt x="988313" y="11811"/>
                  </a:lnTo>
                  <a:lnTo>
                    <a:pt x="1001148" y="3167"/>
                  </a:lnTo>
                  <a:lnTo>
                    <a:pt x="1016888" y="0"/>
                  </a:lnTo>
                  <a:lnTo>
                    <a:pt x="1413890" y="0"/>
                  </a:lnTo>
                  <a:lnTo>
                    <a:pt x="2069972" y="0"/>
                  </a:lnTo>
                  <a:lnTo>
                    <a:pt x="3560444" y="0"/>
                  </a:lnTo>
                  <a:lnTo>
                    <a:pt x="3576185" y="3167"/>
                  </a:lnTo>
                  <a:lnTo>
                    <a:pt x="3589019" y="11811"/>
                  </a:lnTo>
                  <a:lnTo>
                    <a:pt x="3597663" y="24645"/>
                  </a:lnTo>
                  <a:lnTo>
                    <a:pt x="3600830" y="40386"/>
                  </a:lnTo>
                  <a:lnTo>
                    <a:pt x="3600830" y="141350"/>
                  </a:lnTo>
                  <a:lnTo>
                    <a:pt x="3600830" y="201930"/>
                  </a:lnTo>
                  <a:lnTo>
                    <a:pt x="3597663" y="217670"/>
                  </a:lnTo>
                  <a:lnTo>
                    <a:pt x="3589019" y="230505"/>
                  </a:lnTo>
                  <a:lnTo>
                    <a:pt x="3576185" y="239148"/>
                  </a:lnTo>
                  <a:lnTo>
                    <a:pt x="3560444" y="242316"/>
                  </a:lnTo>
                  <a:lnTo>
                    <a:pt x="2069972" y="242316"/>
                  </a:lnTo>
                  <a:lnTo>
                    <a:pt x="1413890" y="242316"/>
                  </a:lnTo>
                  <a:lnTo>
                    <a:pt x="1016888" y="242316"/>
                  </a:lnTo>
                  <a:lnTo>
                    <a:pt x="1001148" y="239148"/>
                  </a:lnTo>
                  <a:lnTo>
                    <a:pt x="988313" y="230505"/>
                  </a:lnTo>
                  <a:lnTo>
                    <a:pt x="979670" y="217670"/>
                  </a:lnTo>
                  <a:lnTo>
                    <a:pt x="976502" y="201930"/>
                  </a:lnTo>
                  <a:lnTo>
                    <a:pt x="0" y="216789"/>
                  </a:lnTo>
                  <a:lnTo>
                    <a:pt x="976502" y="141350"/>
                  </a:lnTo>
                  <a:lnTo>
                    <a:pt x="976502" y="40386"/>
                  </a:lnTo>
                  <a:close/>
                </a:path>
              </a:pathLst>
            </a:custGeom>
            <a:ln w="9524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528560" y="4302252"/>
              <a:ext cx="3649979" cy="38861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756904" y="4314380"/>
              <a:ext cx="2130552" cy="347535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7576693" y="4329683"/>
              <a:ext cx="3559175" cy="298450"/>
            </a:xfrm>
            <a:custGeom>
              <a:avLst/>
              <a:gdLst/>
              <a:ahLst/>
              <a:cxnLst/>
              <a:rect l="l" t="t" r="r" b="b"/>
              <a:pathLst>
                <a:path w="3559175" h="298450">
                  <a:moveTo>
                    <a:pt x="3518788" y="0"/>
                  </a:moveTo>
                  <a:lnTo>
                    <a:pt x="976756" y="0"/>
                  </a:lnTo>
                  <a:lnTo>
                    <a:pt x="961016" y="3167"/>
                  </a:lnTo>
                  <a:lnTo>
                    <a:pt x="948181" y="11811"/>
                  </a:lnTo>
                  <a:lnTo>
                    <a:pt x="939538" y="24645"/>
                  </a:lnTo>
                  <a:lnTo>
                    <a:pt x="936371" y="40386"/>
                  </a:lnTo>
                  <a:lnTo>
                    <a:pt x="936371" y="141351"/>
                  </a:lnTo>
                  <a:lnTo>
                    <a:pt x="0" y="298323"/>
                  </a:lnTo>
                  <a:lnTo>
                    <a:pt x="936371" y="201930"/>
                  </a:lnTo>
                  <a:lnTo>
                    <a:pt x="3559175" y="201930"/>
                  </a:lnTo>
                  <a:lnTo>
                    <a:pt x="3559175" y="40386"/>
                  </a:lnTo>
                  <a:lnTo>
                    <a:pt x="3556007" y="24645"/>
                  </a:lnTo>
                  <a:lnTo>
                    <a:pt x="3547363" y="11811"/>
                  </a:lnTo>
                  <a:lnTo>
                    <a:pt x="3534529" y="3167"/>
                  </a:lnTo>
                  <a:lnTo>
                    <a:pt x="3518788" y="0"/>
                  </a:lnTo>
                  <a:close/>
                </a:path>
                <a:path w="3559175" h="298450">
                  <a:moveTo>
                    <a:pt x="3559175" y="201930"/>
                  </a:moveTo>
                  <a:lnTo>
                    <a:pt x="936371" y="201930"/>
                  </a:lnTo>
                  <a:lnTo>
                    <a:pt x="939538" y="217670"/>
                  </a:lnTo>
                  <a:lnTo>
                    <a:pt x="948181" y="230505"/>
                  </a:lnTo>
                  <a:lnTo>
                    <a:pt x="961016" y="239148"/>
                  </a:lnTo>
                  <a:lnTo>
                    <a:pt x="976756" y="242316"/>
                  </a:lnTo>
                  <a:lnTo>
                    <a:pt x="3518788" y="242316"/>
                  </a:lnTo>
                  <a:lnTo>
                    <a:pt x="3534529" y="239148"/>
                  </a:lnTo>
                  <a:lnTo>
                    <a:pt x="3547363" y="230505"/>
                  </a:lnTo>
                  <a:lnTo>
                    <a:pt x="3556007" y="217670"/>
                  </a:lnTo>
                  <a:lnTo>
                    <a:pt x="3559175" y="20193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576693" y="4329683"/>
              <a:ext cx="3559175" cy="298450"/>
            </a:xfrm>
            <a:custGeom>
              <a:avLst/>
              <a:gdLst/>
              <a:ahLst/>
              <a:cxnLst/>
              <a:rect l="l" t="t" r="r" b="b"/>
              <a:pathLst>
                <a:path w="3559175" h="298450">
                  <a:moveTo>
                    <a:pt x="936371" y="40386"/>
                  </a:moveTo>
                  <a:lnTo>
                    <a:pt x="939538" y="24645"/>
                  </a:lnTo>
                  <a:lnTo>
                    <a:pt x="948181" y="11811"/>
                  </a:lnTo>
                  <a:lnTo>
                    <a:pt x="961016" y="3167"/>
                  </a:lnTo>
                  <a:lnTo>
                    <a:pt x="976756" y="0"/>
                  </a:lnTo>
                  <a:lnTo>
                    <a:pt x="1373504" y="0"/>
                  </a:lnTo>
                  <a:lnTo>
                    <a:pt x="2029205" y="0"/>
                  </a:lnTo>
                  <a:lnTo>
                    <a:pt x="3518788" y="0"/>
                  </a:lnTo>
                  <a:lnTo>
                    <a:pt x="3534529" y="3167"/>
                  </a:lnTo>
                  <a:lnTo>
                    <a:pt x="3547363" y="11811"/>
                  </a:lnTo>
                  <a:lnTo>
                    <a:pt x="3556007" y="24645"/>
                  </a:lnTo>
                  <a:lnTo>
                    <a:pt x="3559175" y="40386"/>
                  </a:lnTo>
                  <a:lnTo>
                    <a:pt x="3559175" y="141351"/>
                  </a:lnTo>
                  <a:lnTo>
                    <a:pt x="3559175" y="201930"/>
                  </a:lnTo>
                  <a:lnTo>
                    <a:pt x="3556007" y="217670"/>
                  </a:lnTo>
                  <a:lnTo>
                    <a:pt x="3547363" y="230505"/>
                  </a:lnTo>
                  <a:lnTo>
                    <a:pt x="3534529" y="239148"/>
                  </a:lnTo>
                  <a:lnTo>
                    <a:pt x="3518788" y="242316"/>
                  </a:lnTo>
                  <a:lnTo>
                    <a:pt x="2029205" y="242316"/>
                  </a:lnTo>
                  <a:lnTo>
                    <a:pt x="1373504" y="242316"/>
                  </a:lnTo>
                  <a:lnTo>
                    <a:pt x="976756" y="242316"/>
                  </a:lnTo>
                  <a:lnTo>
                    <a:pt x="961016" y="239148"/>
                  </a:lnTo>
                  <a:lnTo>
                    <a:pt x="948181" y="230505"/>
                  </a:lnTo>
                  <a:lnTo>
                    <a:pt x="939538" y="217670"/>
                  </a:lnTo>
                  <a:lnTo>
                    <a:pt x="936371" y="201930"/>
                  </a:lnTo>
                  <a:lnTo>
                    <a:pt x="0" y="298323"/>
                  </a:lnTo>
                  <a:lnTo>
                    <a:pt x="936371" y="141351"/>
                  </a:lnTo>
                  <a:lnTo>
                    <a:pt x="936371" y="40386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53" name="object 5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4" name="object 37">
            <a:extLst>
              <a:ext uri="{FF2B5EF4-FFF2-40B4-BE49-F238E27FC236}">
                <a16:creationId xmlns:a16="http://schemas.microsoft.com/office/drawing/2014/main" id="{FCD4AF67-4398-3997-F3C6-E07E384F2F09}"/>
              </a:ext>
            </a:extLst>
          </p:cNvPr>
          <p:cNvSpPr txBox="1"/>
          <p:nvPr/>
        </p:nvSpPr>
        <p:spPr>
          <a:xfrm>
            <a:off x="9366186" y="3081502"/>
            <a:ext cx="997014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ระบุไฟล์หรือ </a:t>
            </a:r>
            <a:r>
              <a:rPr lang="en-US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URL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55" name="object 37">
            <a:extLst>
              <a:ext uri="{FF2B5EF4-FFF2-40B4-BE49-F238E27FC236}">
                <a16:creationId xmlns:a16="http://schemas.microsoft.com/office/drawing/2014/main" id="{4F8AE70A-09CD-2F70-9A5E-A892C1B178B3}"/>
              </a:ext>
            </a:extLst>
          </p:cNvPr>
          <p:cNvSpPr txBox="1"/>
          <p:nvPr/>
        </p:nvSpPr>
        <p:spPr>
          <a:xfrm>
            <a:off x="8991600" y="3429618"/>
            <a:ext cx="1901699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ตั้งค่าว่าจะบันทึกลงแท็บเล็ตหรือไม่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56" name="object 37">
            <a:extLst>
              <a:ext uri="{FF2B5EF4-FFF2-40B4-BE49-F238E27FC236}">
                <a16:creationId xmlns:a16="http://schemas.microsoft.com/office/drawing/2014/main" id="{10CAF718-48B8-DF1E-BA33-5C6FF3AAA5BF}"/>
              </a:ext>
            </a:extLst>
          </p:cNvPr>
          <p:cNvSpPr txBox="1"/>
          <p:nvPr/>
        </p:nvSpPr>
        <p:spPr>
          <a:xfrm>
            <a:off x="8563671" y="3810000"/>
            <a:ext cx="2553147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หากคุณเลือก "ดาวน์โหลดด้วยตนเอง"สามารถกำหนดระยะเวลาการเก็บรักษาหลังจากดาวน์โหลดได้</a:t>
            </a:r>
            <a:endParaRPr sz="1000" dirty="0">
              <a:latin typeface="Microsoft JhengHei"/>
              <a:cs typeface="Microsoft JhengHei"/>
            </a:endParaRPr>
          </a:p>
        </p:txBody>
      </p:sp>
      <p:sp>
        <p:nvSpPr>
          <p:cNvPr id="57" name="object 37">
            <a:extLst>
              <a:ext uri="{FF2B5EF4-FFF2-40B4-BE49-F238E27FC236}">
                <a16:creationId xmlns:a16="http://schemas.microsoft.com/office/drawing/2014/main" id="{DEBD98BE-9B8D-913A-9201-6F983B26E003}"/>
              </a:ext>
            </a:extLst>
          </p:cNvPr>
          <p:cNvSpPr txBox="1"/>
          <p:nvPr/>
        </p:nvSpPr>
        <p:spPr>
          <a:xfrm>
            <a:off x="8859326" y="4361028"/>
            <a:ext cx="2049465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สามารถกำหนดวันหมดอายุของไฟล์ได้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58" name="object 37">
            <a:extLst>
              <a:ext uri="{FF2B5EF4-FFF2-40B4-BE49-F238E27FC236}">
                <a16:creationId xmlns:a16="http://schemas.microsoft.com/office/drawing/2014/main" id="{39B42AA4-F8D9-E62B-4927-0E5E79D4C368}"/>
              </a:ext>
            </a:extLst>
          </p:cNvPr>
          <p:cNvSpPr txBox="1"/>
          <p:nvPr/>
        </p:nvSpPr>
        <p:spPr>
          <a:xfrm>
            <a:off x="8639871" y="4724400"/>
            <a:ext cx="2485329" cy="3635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ด้วยแอป </a:t>
            </a:r>
            <a:r>
              <a:rPr lang="en-US" sz="1100" spc="-5" dirty="0" err="1">
                <a:solidFill>
                  <a:srgbClr val="FFFFFF"/>
                </a:solidFill>
                <a:latin typeface="Microsoft JhengHei"/>
                <a:cs typeface="Microsoft JhengHei"/>
              </a:rPr>
              <a:t>iXVL</a:t>
            </a:r>
            <a:r>
              <a:rPr lang="en-US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, </a:t>
            </a: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แอป </a:t>
            </a:r>
            <a:r>
              <a:rPr lang="en-US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Microsoft Office </a:t>
            </a: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ฯลฯ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หากคุณต้องการเปิดไฟล์ให้ตั้งค่า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59" name="object 37">
            <a:extLst>
              <a:ext uri="{FF2B5EF4-FFF2-40B4-BE49-F238E27FC236}">
                <a16:creationId xmlns:a16="http://schemas.microsoft.com/office/drawing/2014/main" id="{517105AD-FE6B-DF13-A957-CB87A5571BF6}"/>
              </a:ext>
            </a:extLst>
          </p:cNvPr>
          <p:cNvSpPr txBox="1"/>
          <p:nvPr/>
        </p:nvSpPr>
        <p:spPr>
          <a:xfrm>
            <a:off x="9321291" y="5250192"/>
            <a:ext cx="1270509" cy="1836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เลือกไฟล์ที่จะลงทะเบียน</a:t>
            </a:r>
            <a:endParaRPr sz="1100" dirty="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75460" y="1412747"/>
            <a:ext cx="8641080" cy="4782312"/>
            <a:chOff x="1775460" y="1412747"/>
            <a:chExt cx="8641080" cy="4782312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5460" y="1412747"/>
              <a:ext cx="8641080" cy="478231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28360" y="3165347"/>
              <a:ext cx="2583180" cy="115519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90944" y="3218700"/>
              <a:ext cx="1624583" cy="49985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975857" y="3192780"/>
              <a:ext cx="2493010" cy="1065530"/>
            </a:xfrm>
            <a:custGeom>
              <a:avLst/>
              <a:gdLst/>
              <a:ahLst/>
              <a:cxnLst/>
              <a:rect l="l" t="t" r="r" b="b"/>
              <a:pathLst>
                <a:path w="2493009" h="1065529">
                  <a:moveTo>
                    <a:pt x="1486662" y="475488"/>
                  </a:moveTo>
                  <a:lnTo>
                    <a:pt x="1055369" y="475488"/>
                  </a:lnTo>
                  <a:lnTo>
                    <a:pt x="0" y="1065530"/>
                  </a:lnTo>
                  <a:lnTo>
                    <a:pt x="1486662" y="475488"/>
                  </a:lnTo>
                  <a:close/>
                </a:path>
                <a:path w="2493009" h="1065529">
                  <a:moveTo>
                    <a:pt x="2413762" y="0"/>
                  </a:moveTo>
                  <a:lnTo>
                    <a:pt x="847089" y="0"/>
                  </a:lnTo>
                  <a:lnTo>
                    <a:pt x="816223" y="6221"/>
                  </a:lnTo>
                  <a:lnTo>
                    <a:pt x="791035" y="23193"/>
                  </a:lnTo>
                  <a:lnTo>
                    <a:pt x="774063" y="48381"/>
                  </a:lnTo>
                  <a:lnTo>
                    <a:pt x="767841" y="79248"/>
                  </a:lnTo>
                  <a:lnTo>
                    <a:pt x="767841" y="396240"/>
                  </a:lnTo>
                  <a:lnTo>
                    <a:pt x="774063" y="427106"/>
                  </a:lnTo>
                  <a:lnTo>
                    <a:pt x="791035" y="452294"/>
                  </a:lnTo>
                  <a:lnTo>
                    <a:pt x="816223" y="469266"/>
                  </a:lnTo>
                  <a:lnTo>
                    <a:pt x="847089" y="475488"/>
                  </a:lnTo>
                  <a:lnTo>
                    <a:pt x="2413762" y="475488"/>
                  </a:lnTo>
                  <a:lnTo>
                    <a:pt x="2444628" y="469266"/>
                  </a:lnTo>
                  <a:lnTo>
                    <a:pt x="2469816" y="452294"/>
                  </a:lnTo>
                  <a:lnTo>
                    <a:pt x="2486788" y="427106"/>
                  </a:lnTo>
                  <a:lnTo>
                    <a:pt x="2493010" y="396240"/>
                  </a:lnTo>
                  <a:lnTo>
                    <a:pt x="2493010" y="79248"/>
                  </a:lnTo>
                  <a:lnTo>
                    <a:pt x="2486788" y="48381"/>
                  </a:lnTo>
                  <a:lnTo>
                    <a:pt x="2469816" y="23193"/>
                  </a:lnTo>
                  <a:lnTo>
                    <a:pt x="2444628" y="6221"/>
                  </a:lnTo>
                  <a:lnTo>
                    <a:pt x="2413762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75857" y="3192780"/>
              <a:ext cx="2493010" cy="1065530"/>
            </a:xfrm>
            <a:custGeom>
              <a:avLst/>
              <a:gdLst/>
              <a:ahLst/>
              <a:cxnLst/>
              <a:rect l="l" t="t" r="r" b="b"/>
              <a:pathLst>
                <a:path w="2493009" h="1065529">
                  <a:moveTo>
                    <a:pt x="767841" y="79248"/>
                  </a:moveTo>
                  <a:lnTo>
                    <a:pt x="774063" y="48381"/>
                  </a:lnTo>
                  <a:lnTo>
                    <a:pt x="791035" y="23193"/>
                  </a:lnTo>
                  <a:lnTo>
                    <a:pt x="816223" y="6221"/>
                  </a:lnTo>
                  <a:lnTo>
                    <a:pt x="847089" y="0"/>
                  </a:lnTo>
                  <a:lnTo>
                    <a:pt x="1055369" y="0"/>
                  </a:lnTo>
                  <a:lnTo>
                    <a:pt x="1486662" y="0"/>
                  </a:lnTo>
                  <a:lnTo>
                    <a:pt x="2413762" y="0"/>
                  </a:lnTo>
                  <a:lnTo>
                    <a:pt x="2444628" y="6221"/>
                  </a:lnTo>
                  <a:lnTo>
                    <a:pt x="2469816" y="23193"/>
                  </a:lnTo>
                  <a:lnTo>
                    <a:pt x="2486788" y="48381"/>
                  </a:lnTo>
                  <a:lnTo>
                    <a:pt x="2493010" y="79248"/>
                  </a:lnTo>
                  <a:lnTo>
                    <a:pt x="2493010" y="277368"/>
                  </a:lnTo>
                  <a:lnTo>
                    <a:pt x="2493010" y="396240"/>
                  </a:lnTo>
                  <a:lnTo>
                    <a:pt x="2486788" y="427106"/>
                  </a:lnTo>
                  <a:lnTo>
                    <a:pt x="2469816" y="452294"/>
                  </a:lnTo>
                  <a:lnTo>
                    <a:pt x="2444628" y="469266"/>
                  </a:lnTo>
                  <a:lnTo>
                    <a:pt x="2413762" y="475488"/>
                  </a:lnTo>
                  <a:lnTo>
                    <a:pt x="1486662" y="475488"/>
                  </a:lnTo>
                  <a:lnTo>
                    <a:pt x="0" y="1065530"/>
                  </a:lnTo>
                  <a:lnTo>
                    <a:pt x="1055369" y="475488"/>
                  </a:lnTo>
                  <a:lnTo>
                    <a:pt x="847089" y="475488"/>
                  </a:lnTo>
                  <a:lnTo>
                    <a:pt x="816223" y="469266"/>
                  </a:lnTo>
                  <a:lnTo>
                    <a:pt x="791035" y="452294"/>
                  </a:lnTo>
                  <a:lnTo>
                    <a:pt x="774063" y="427106"/>
                  </a:lnTo>
                  <a:lnTo>
                    <a:pt x="767841" y="396240"/>
                  </a:lnTo>
                  <a:lnTo>
                    <a:pt x="767841" y="277368"/>
                  </a:lnTo>
                  <a:lnTo>
                    <a:pt x="767841" y="79248"/>
                  </a:lnTo>
                  <a:close/>
                </a:path>
              </a:pathLst>
            </a:custGeom>
            <a:ln w="9525">
              <a:solidFill>
                <a:srgbClr val="00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2511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เรียกดูไฟล์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70760" y="1407985"/>
            <a:ext cx="8650605" cy="4792345"/>
          </a:xfrm>
          <a:prstGeom prst="rect">
            <a:avLst/>
          </a:prstGeom>
          <a:ln w="9525">
            <a:solidFill>
              <a:srgbClr val="5F5F5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150" dirty="0">
              <a:latin typeface="Times New Roman"/>
              <a:cs typeface="Times New Roman"/>
            </a:endParaRPr>
          </a:p>
          <a:p>
            <a:pPr marL="5140325" marR="2111375" indent="62230">
              <a:lnSpc>
                <a:spcPct val="100000"/>
              </a:lnSpc>
            </a:pPr>
            <a:r>
              <a:rPr lang="ja-JP" altLang="en-US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名称をクリックすると 参照画面が表示されます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0396" y="934338"/>
            <a:ext cx="9936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005778"/>
                </a:solidFill>
                <a:latin typeface="Microsoft YaHei"/>
                <a:cs typeface="Microsoft YaHei"/>
              </a:rPr>
              <a:t>คลิกชื่อไฟล์ที่คุณต้องการตรวจสอบในรายการไฟล์ในเมนู "การจัดการไลบรารี"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11540" y="6206744"/>
            <a:ext cx="189852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Microsoft YaHei"/>
                <a:cs typeface="Microsoft YaHei"/>
              </a:rPr>
              <a:t>ดำเนินการต่อไปยังหน้าถัดไป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296917" y="3193542"/>
            <a:ext cx="1884045" cy="2684145"/>
          </a:xfrm>
          <a:custGeom>
            <a:avLst/>
            <a:gdLst/>
            <a:ahLst/>
            <a:cxnLst/>
            <a:rect l="l" t="t" r="r" b="b"/>
            <a:pathLst>
              <a:path w="1884045" h="2684145">
                <a:moveTo>
                  <a:pt x="0" y="39497"/>
                </a:moveTo>
                <a:lnTo>
                  <a:pt x="3099" y="24110"/>
                </a:lnTo>
                <a:lnTo>
                  <a:pt x="11556" y="11556"/>
                </a:lnTo>
                <a:lnTo>
                  <a:pt x="24110" y="3099"/>
                </a:lnTo>
                <a:lnTo>
                  <a:pt x="39497" y="0"/>
                </a:lnTo>
                <a:lnTo>
                  <a:pt x="1844167" y="0"/>
                </a:lnTo>
                <a:lnTo>
                  <a:pt x="1859553" y="3099"/>
                </a:lnTo>
                <a:lnTo>
                  <a:pt x="1872107" y="11556"/>
                </a:lnTo>
                <a:lnTo>
                  <a:pt x="1880564" y="24110"/>
                </a:lnTo>
                <a:lnTo>
                  <a:pt x="1883664" y="39497"/>
                </a:lnTo>
                <a:lnTo>
                  <a:pt x="1883664" y="2644317"/>
                </a:lnTo>
                <a:lnTo>
                  <a:pt x="1880564" y="2659669"/>
                </a:lnTo>
                <a:lnTo>
                  <a:pt x="1872107" y="2672208"/>
                </a:lnTo>
                <a:lnTo>
                  <a:pt x="1859553" y="2680663"/>
                </a:lnTo>
                <a:lnTo>
                  <a:pt x="1844167" y="2683764"/>
                </a:lnTo>
                <a:lnTo>
                  <a:pt x="39497" y="2683764"/>
                </a:lnTo>
                <a:lnTo>
                  <a:pt x="24110" y="2680663"/>
                </a:lnTo>
                <a:lnTo>
                  <a:pt x="11556" y="2672208"/>
                </a:lnTo>
                <a:lnTo>
                  <a:pt x="3099" y="2659669"/>
                </a:lnTo>
                <a:lnTo>
                  <a:pt x="0" y="2644317"/>
                </a:lnTo>
                <a:lnTo>
                  <a:pt x="0" y="39497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2021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5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6" name="object 6">
            <a:extLst>
              <a:ext uri="{FF2B5EF4-FFF2-40B4-BE49-F238E27FC236}">
                <a16:creationId xmlns:a16="http://schemas.microsoft.com/office/drawing/2014/main" id="{F6461488-6337-6B41-8B19-FAC5DE5839EC}"/>
              </a:ext>
            </a:extLst>
          </p:cNvPr>
          <p:cNvSpPr/>
          <p:nvPr/>
        </p:nvSpPr>
        <p:spPr>
          <a:xfrm>
            <a:off x="5973445" y="3210177"/>
            <a:ext cx="2493010" cy="1065530"/>
          </a:xfrm>
          <a:custGeom>
            <a:avLst/>
            <a:gdLst/>
            <a:ahLst/>
            <a:cxnLst/>
            <a:rect l="l" t="t" r="r" b="b"/>
            <a:pathLst>
              <a:path w="2493009" h="1065529">
                <a:moveTo>
                  <a:pt x="1486662" y="475488"/>
                </a:moveTo>
                <a:lnTo>
                  <a:pt x="1055369" y="475488"/>
                </a:lnTo>
                <a:lnTo>
                  <a:pt x="0" y="1065530"/>
                </a:lnTo>
                <a:lnTo>
                  <a:pt x="1486662" y="475488"/>
                </a:lnTo>
                <a:close/>
              </a:path>
              <a:path w="2493009" h="1065529">
                <a:moveTo>
                  <a:pt x="2413762" y="0"/>
                </a:moveTo>
                <a:lnTo>
                  <a:pt x="847089" y="0"/>
                </a:lnTo>
                <a:lnTo>
                  <a:pt x="816223" y="6221"/>
                </a:lnTo>
                <a:lnTo>
                  <a:pt x="791035" y="23193"/>
                </a:lnTo>
                <a:lnTo>
                  <a:pt x="774063" y="48381"/>
                </a:lnTo>
                <a:lnTo>
                  <a:pt x="767841" y="79248"/>
                </a:lnTo>
                <a:lnTo>
                  <a:pt x="767841" y="396240"/>
                </a:lnTo>
                <a:lnTo>
                  <a:pt x="774063" y="427106"/>
                </a:lnTo>
                <a:lnTo>
                  <a:pt x="791035" y="452294"/>
                </a:lnTo>
                <a:lnTo>
                  <a:pt x="816223" y="469266"/>
                </a:lnTo>
                <a:lnTo>
                  <a:pt x="847089" y="475488"/>
                </a:lnTo>
                <a:lnTo>
                  <a:pt x="2413762" y="475488"/>
                </a:lnTo>
                <a:lnTo>
                  <a:pt x="2444628" y="469266"/>
                </a:lnTo>
                <a:lnTo>
                  <a:pt x="2469816" y="452294"/>
                </a:lnTo>
                <a:lnTo>
                  <a:pt x="2486788" y="427106"/>
                </a:lnTo>
                <a:lnTo>
                  <a:pt x="2493010" y="396240"/>
                </a:lnTo>
                <a:lnTo>
                  <a:pt x="2493010" y="79248"/>
                </a:lnTo>
                <a:lnTo>
                  <a:pt x="2486788" y="48381"/>
                </a:lnTo>
                <a:lnTo>
                  <a:pt x="2469816" y="23193"/>
                </a:lnTo>
                <a:lnTo>
                  <a:pt x="2444628" y="6221"/>
                </a:lnTo>
                <a:lnTo>
                  <a:pt x="2413762" y="0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7">
            <a:extLst>
              <a:ext uri="{FF2B5EF4-FFF2-40B4-BE49-F238E27FC236}">
                <a16:creationId xmlns:a16="http://schemas.microsoft.com/office/drawing/2014/main" id="{AC9D4AFE-C8B7-C60B-5AD6-B313C174C180}"/>
              </a:ext>
            </a:extLst>
          </p:cNvPr>
          <p:cNvSpPr txBox="1"/>
          <p:nvPr/>
        </p:nvSpPr>
        <p:spPr>
          <a:xfrm>
            <a:off x="7104728" y="3253631"/>
            <a:ext cx="997014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คลิกที่ชื่อเพื่อแสดงหน้าจออ้างอิง</a:t>
            </a:r>
            <a:endParaRPr sz="1100" dirty="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1745</Words>
  <Application>Microsoft Office PowerPoint</Application>
  <PresentationFormat>Widescreen</PresentationFormat>
  <Paragraphs>216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Microsoft JhengHei</vt:lpstr>
      <vt:lpstr>Microsoft YaHei</vt:lpstr>
      <vt:lpstr>Arial</vt:lpstr>
      <vt:lpstr>Calibri</vt:lpstr>
      <vt:lpstr>Segoe UI</vt:lpstr>
      <vt:lpstr>Times New Roman</vt:lpstr>
      <vt:lpstr>Office Theme</vt:lpstr>
      <vt:lpstr>หลักสูตรการฝึกอบรมการปฏิบัติงานขั้นพื้นฐาน ฉบับการใช้ประโยชน์: ฟังก์ชั่นการจัดการไลบรารี่</vt:lpstr>
      <vt:lpstr>ภาพรวมการจัดการไลบรารี่  </vt:lpstr>
      <vt:lpstr>การจัดการไลบรารี่คืออะไร?</vt:lpstr>
      <vt:lpstr>ภาพรวมฟังก์ชั่นการจัดการไลบรารี่</vt:lpstr>
      <vt:lpstr>การลงทะเบียน/การจัดการไลบรารี่ </vt:lpstr>
      <vt:lpstr>ซึ่งสามารถทำได้จาก "การจัดการไลบรารี่" ใน ConMas Manager</vt:lpstr>
      <vt:lpstr>การลงทะเบียนไฟล์  ① เปิดหน้าจอการลงทะเบียน</vt:lpstr>
      <vt:lpstr>การลงทะเบียนไฟล์  ② การตั้งค่าข้อมูล ~ การลงทะเบียน</vt:lpstr>
      <vt:lpstr>เรียกดูไฟล์</vt:lpstr>
      <vt:lpstr>แก้ไขไฟล์ข้อมูล</vt:lpstr>
      <vt:lpstr>ลบไฟล์</vt:lpstr>
      <vt:lpstr>[เสริม] ไลบรารีรูปภาพวาดภาพฟรี</vt:lpstr>
      <vt:lpstr>[เสริม] ดาวน์โหลดด้วยตนเอง</vt:lpstr>
      <vt:lpstr>[เสริม] ระยะเวลาเก็บรักษาสำหรับเอกสารที่ตั้งค่าการดาวน์โหลดด้วยตนเอง</vt:lpstr>
      <vt:lpstr>[เสริม] การอนุญาตให้เปิดในแอปอื่น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基本操作講習会</dc:title>
  <dc:creator>細川 泰</dc:creator>
  <cp:lastModifiedBy>Arunwit Isarapongporn</cp:lastModifiedBy>
  <cp:revision>52</cp:revision>
  <dcterms:created xsi:type="dcterms:W3CDTF">2024-02-29T03:15:59Z</dcterms:created>
  <dcterms:modified xsi:type="dcterms:W3CDTF">2024-06-01T06:58:44Z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2021-05-31T00:00:00Z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