
<file path=[Content_Types].xml><?xml version="1.0" encoding="utf-8"?>
<Types xmlns="http://schemas.openxmlformats.org/package/2006/content-types">
  <Default Extension="jpg" ContentType="image/jp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</p:sldIdLst>
  <p:sldSz cx="12192000" cy="6858000"/>
  <p:notesSz cx="12192000" cy="6858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8" d="100"/>
          <a:sy n="108" d="100"/>
        </p:scale>
        <p:origin x="678" y="126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914400" y="2125980"/>
            <a:ext cx="10363200" cy="14401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828800" y="3840480"/>
            <a:ext cx="8534400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1000" b="0" i="0">
                <a:solidFill>
                  <a:schemeClr val="tx1"/>
                </a:solidFill>
                <a:latin typeface="Segoe UI"/>
                <a:cs typeface="Segoe UI"/>
              </a:defRPr>
            </a:lvl1pPr>
          </a:lstStyle>
          <a:p>
            <a:pPr marL="12700">
              <a:lnSpc>
                <a:spcPct val="100000"/>
              </a:lnSpc>
              <a:spcBef>
                <a:spcPts val="175"/>
              </a:spcBef>
            </a:pPr>
            <a:r>
              <a:rPr spc="-5" dirty="0"/>
              <a:t>Copyright</a:t>
            </a:r>
            <a:r>
              <a:rPr spc="10" dirty="0"/>
              <a:t> </a:t>
            </a:r>
            <a:r>
              <a:rPr spc="-5" dirty="0"/>
              <a:t>©</a:t>
            </a:r>
            <a:r>
              <a:rPr spc="5" dirty="0"/>
              <a:t> </a:t>
            </a:r>
            <a:r>
              <a:rPr spc="-5" dirty="0"/>
              <a:t>2022 </a:t>
            </a:r>
            <a:r>
              <a:rPr spc="-10" dirty="0"/>
              <a:t>CIMTOPS</a:t>
            </a:r>
            <a:r>
              <a:rPr spc="40" dirty="0"/>
              <a:t> </a:t>
            </a:r>
            <a:r>
              <a:rPr spc="-10" dirty="0"/>
              <a:t>CORPORATION</a:t>
            </a:r>
            <a:r>
              <a:rPr spc="330" dirty="0"/>
              <a:t> </a:t>
            </a:r>
            <a:r>
              <a:rPr spc="-5" dirty="0"/>
              <a:t>-</a:t>
            </a:r>
            <a:r>
              <a:rPr dirty="0"/>
              <a:t> </a:t>
            </a:r>
            <a:r>
              <a:rPr spc="-5" dirty="0"/>
              <a:t>All</a:t>
            </a:r>
            <a:r>
              <a:rPr dirty="0"/>
              <a:t> </a:t>
            </a:r>
            <a:r>
              <a:rPr spc="-10" dirty="0"/>
              <a:t>Rights</a:t>
            </a:r>
            <a:r>
              <a:rPr dirty="0"/>
              <a:t> </a:t>
            </a:r>
            <a:r>
              <a:rPr spc="-5" dirty="0"/>
              <a:t>Reserved.</a:t>
            </a: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2024-06-05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100" b="0" i="0">
                <a:solidFill>
                  <a:srgbClr val="181818"/>
                </a:solidFill>
                <a:latin typeface="Segoe UI"/>
                <a:cs typeface="Segoe UI"/>
              </a:defRPr>
            </a:lvl1pPr>
          </a:lstStyle>
          <a:p>
            <a:pPr marL="38100">
              <a:lnSpc>
                <a:spcPct val="100000"/>
              </a:lnSpc>
              <a:spcBef>
                <a:spcPts val="190"/>
              </a:spcBef>
            </a:pPr>
            <a:fld id="{81D60167-4931-47E6-BA6A-407CBD079E47}" type="slidenum">
              <a:rPr dirty="0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800" b="0" i="0" u="heavy">
                <a:solidFill>
                  <a:srgbClr val="1F4E79"/>
                </a:solidFill>
                <a:latin typeface="Yu Gothic"/>
                <a:cs typeface="Yu Gothic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1000" b="0" i="0">
                <a:solidFill>
                  <a:schemeClr val="tx1"/>
                </a:solidFill>
                <a:latin typeface="Segoe UI"/>
                <a:cs typeface="Segoe UI"/>
              </a:defRPr>
            </a:lvl1pPr>
          </a:lstStyle>
          <a:p>
            <a:pPr marL="12700">
              <a:lnSpc>
                <a:spcPct val="100000"/>
              </a:lnSpc>
              <a:spcBef>
                <a:spcPts val="175"/>
              </a:spcBef>
            </a:pPr>
            <a:r>
              <a:rPr spc="-5" dirty="0"/>
              <a:t>Copyright</a:t>
            </a:r>
            <a:r>
              <a:rPr spc="10" dirty="0"/>
              <a:t> </a:t>
            </a:r>
            <a:r>
              <a:rPr spc="-5" dirty="0"/>
              <a:t>©</a:t>
            </a:r>
            <a:r>
              <a:rPr spc="5" dirty="0"/>
              <a:t> </a:t>
            </a:r>
            <a:r>
              <a:rPr spc="-5" dirty="0"/>
              <a:t>2022 </a:t>
            </a:r>
            <a:r>
              <a:rPr spc="-10" dirty="0"/>
              <a:t>CIMTOPS</a:t>
            </a:r>
            <a:r>
              <a:rPr spc="40" dirty="0"/>
              <a:t> </a:t>
            </a:r>
            <a:r>
              <a:rPr spc="-10" dirty="0"/>
              <a:t>CORPORATION</a:t>
            </a:r>
            <a:r>
              <a:rPr spc="330" dirty="0"/>
              <a:t> </a:t>
            </a:r>
            <a:r>
              <a:rPr spc="-5" dirty="0"/>
              <a:t>-</a:t>
            </a:r>
            <a:r>
              <a:rPr dirty="0"/>
              <a:t> </a:t>
            </a:r>
            <a:r>
              <a:rPr spc="-5" dirty="0"/>
              <a:t>All</a:t>
            </a:r>
            <a:r>
              <a:rPr dirty="0"/>
              <a:t> </a:t>
            </a:r>
            <a:r>
              <a:rPr spc="-10" dirty="0"/>
              <a:t>Rights</a:t>
            </a:r>
            <a:r>
              <a:rPr dirty="0"/>
              <a:t> </a:t>
            </a:r>
            <a:r>
              <a:rPr spc="-5" dirty="0"/>
              <a:t>Reserved.</a:t>
            </a: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2024-06-05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100" b="0" i="0">
                <a:solidFill>
                  <a:srgbClr val="181818"/>
                </a:solidFill>
                <a:latin typeface="Segoe UI"/>
                <a:cs typeface="Segoe UI"/>
              </a:defRPr>
            </a:lvl1pPr>
          </a:lstStyle>
          <a:p>
            <a:pPr marL="38100">
              <a:lnSpc>
                <a:spcPct val="100000"/>
              </a:lnSpc>
              <a:spcBef>
                <a:spcPts val="190"/>
              </a:spcBef>
            </a:pPr>
            <a:fld id="{81D60167-4931-47E6-BA6A-407CBD079E47}" type="slidenum">
              <a:rPr dirty="0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800" b="0" i="0" u="heavy">
                <a:solidFill>
                  <a:srgbClr val="1F4E79"/>
                </a:solidFill>
                <a:latin typeface="Yu Gothic"/>
                <a:cs typeface="Yu Gothic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60960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627888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1000" b="0" i="0">
                <a:solidFill>
                  <a:schemeClr val="tx1"/>
                </a:solidFill>
                <a:latin typeface="Segoe UI"/>
                <a:cs typeface="Segoe UI"/>
              </a:defRPr>
            </a:lvl1pPr>
          </a:lstStyle>
          <a:p>
            <a:pPr marL="12700">
              <a:lnSpc>
                <a:spcPct val="100000"/>
              </a:lnSpc>
              <a:spcBef>
                <a:spcPts val="175"/>
              </a:spcBef>
            </a:pPr>
            <a:r>
              <a:rPr spc="-5" dirty="0"/>
              <a:t>Copyright</a:t>
            </a:r>
            <a:r>
              <a:rPr spc="10" dirty="0"/>
              <a:t> </a:t>
            </a:r>
            <a:r>
              <a:rPr spc="-5" dirty="0"/>
              <a:t>©</a:t>
            </a:r>
            <a:r>
              <a:rPr spc="5" dirty="0"/>
              <a:t> </a:t>
            </a:r>
            <a:r>
              <a:rPr spc="-5" dirty="0"/>
              <a:t>2022 </a:t>
            </a:r>
            <a:r>
              <a:rPr spc="-10" dirty="0"/>
              <a:t>CIMTOPS</a:t>
            </a:r>
            <a:r>
              <a:rPr spc="40" dirty="0"/>
              <a:t> </a:t>
            </a:r>
            <a:r>
              <a:rPr spc="-10" dirty="0"/>
              <a:t>CORPORATION</a:t>
            </a:r>
            <a:r>
              <a:rPr spc="330" dirty="0"/>
              <a:t> </a:t>
            </a:r>
            <a:r>
              <a:rPr spc="-5" dirty="0"/>
              <a:t>-</a:t>
            </a:r>
            <a:r>
              <a:rPr dirty="0"/>
              <a:t> </a:t>
            </a:r>
            <a:r>
              <a:rPr spc="-5" dirty="0"/>
              <a:t>All</a:t>
            </a:r>
            <a:r>
              <a:rPr dirty="0"/>
              <a:t> </a:t>
            </a:r>
            <a:r>
              <a:rPr spc="-10" dirty="0"/>
              <a:t>Rights</a:t>
            </a:r>
            <a:r>
              <a:rPr dirty="0"/>
              <a:t> </a:t>
            </a:r>
            <a:r>
              <a:rPr spc="-5" dirty="0"/>
              <a:t>Reserved.</a:t>
            </a:r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2024-06-05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100" b="0" i="0">
                <a:solidFill>
                  <a:srgbClr val="181818"/>
                </a:solidFill>
                <a:latin typeface="Segoe UI"/>
                <a:cs typeface="Segoe UI"/>
              </a:defRPr>
            </a:lvl1pPr>
          </a:lstStyle>
          <a:p>
            <a:pPr marL="38100">
              <a:lnSpc>
                <a:spcPct val="100000"/>
              </a:lnSpc>
              <a:spcBef>
                <a:spcPts val="190"/>
              </a:spcBef>
            </a:pPr>
            <a:fld id="{81D60167-4931-47E6-BA6A-407CBD079E47}" type="slidenum">
              <a:rPr dirty="0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Onl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0" y="6492240"/>
            <a:ext cx="12192000" cy="365760"/>
          </a:xfrm>
          <a:custGeom>
            <a:avLst/>
            <a:gdLst/>
            <a:ahLst/>
            <a:cxnLst/>
            <a:rect l="l" t="t" r="r" b="b"/>
            <a:pathLst>
              <a:path w="12192000" h="365759">
                <a:moveTo>
                  <a:pt x="12191999" y="0"/>
                </a:moveTo>
                <a:lnTo>
                  <a:pt x="0" y="0"/>
                </a:lnTo>
                <a:lnTo>
                  <a:pt x="0" y="365758"/>
                </a:lnTo>
                <a:lnTo>
                  <a:pt x="12191999" y="365758"/>
                </a:lnTo>
                <a:lnTo>
                  <a:pt x="12191999" y="0"/>
                </a:lnTo>
                <a:close/>
              </a:path>
            </a:pathLst>
          </a:custGeom>
          <a:solidFill>
            <a:srgbClr val="F1F1F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800" b="0" i="0" u="heavy">
                <a:solidFill>
                  <a:srgbClr val="1F4E79"/>
                </a:solidFill>
                <a:latin typeface="Yu Gothic"/>
                <a:cs typeface="Yu Gothic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1000" b="0" i="0">
                <a:solidFill>
                  <a:schemeClr val="tx1"/>
                </a:solidFill>
                <a:latin typeface="Segoe UI"/>
                <a:cs typeface="Segoe UI"/>
              </a:defRPr>
            </a:lvl1pPr>
          </a:lstStyle>
          <a:p>
            <a:pPr marL="12700">
              <a:lnSpc>
                <a:spcPct val="100000"/>
              </a:lnSpc>
              <a:spcBef>
                <a:spcPts val="175"/>
              </a:spcBef>
            </a:pPr>
            <a:r>
              <a:rPr spc="-5" dirty="0"/>
              <a:t>Copyright</a:t>
            </a:r>
            <a:r>
              <a:rPr spc="10" dirty="0"/>
              <a:t> </a:t>
            </a:r>
            <a:r>
              <a:rPr spc="-5" dirty="0"/>
              <a:t>©</a:t>
            </a:r>
            <a:r>
              <a:rPr spc="5" dirty="0"/>
              <a:t> </a:t>
            </a:r>
            <a:r>
              <a:rPr spc="-5" dirty="0"/>
              <a:t>2022 </a:t>
            </a:r>
            <a:r>
              <a:rPr spc="-10" dirty="0"/>
              <a:t>CIMTOPS</a:t>
            </a:r>
            <a:r>
              <a:rPr spc="40" dirty="0"/>
              <a:t> </a:t>
            </a:r>
            <a:r>
              <a:rPr spc="-10" dirty="0"/>
              <a:t>CORPORATION</a:t>
            </a:r>
            <a:r>
              <a:rPr spc="330" dirty="0"/>
              <a:t> </a:t>
            </a:r>
            <a:r>
              <a:rPr spc="-5" dirty="0"/>
              <a:t>-</a:t>
            </a:r>
            <a:r>
              <a:rPr dirty="0"/>
              <a:t> </a:t>
            </a:r>
            <a:r>
              <a:rPr spc="-5" dirty="0"/>
              <a:t>All</a:t>
            </a:r>
            <a:r>
              <a:rPr dirty="0"/>
              <a:t> </a:t>
            </a:r>
            <a:r>
              <a:rPr spc="-10" dirty="0"/>
              <a:t>Rights</a:t>
            </a:r>
            <a:r>
              <a:rPr dirty="0"/>
              <a:t> </a:t>
            </a:r>
            <a:r>
              <a:rPr spc="-5" dirty="0"/>
              <a:t>Reserved.</a:t>
            </a:r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2024-06-05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100" b="0" i="0">
                <a:solidFill>
                  <a:srgbClr val="181818"/>
                </a:solidFill>
                <a:latin typeface="Segoe UI"/>
                <a:cs typeface="Segoe UI"/>
              </a:defRPr>
            </a:lvl1pPr>
          </a:lstStyle>
          <a:p>
            <a:pPr marL="38100">
              <a:lnSpc>
                <a:spcPct val="100000"/>
              </a:lnSpc>
              <a:spcBef>
                <a:spcPts val="190"/>
              </a:spcBef>
            </a:pPr>
            <a:fld id="{81D60167-4931-47E6-BA6A-407CBD079E47}" type="slidenum">
              <a:rPr dirty="0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1000" b="0" i="0">
                <a:solidFill>
                  <a:schemeClr val="tx1"/>
                </a:solidFill>
                <a:latin typeface="Segoe UI"/>
                <a:cs typeface="Segoe UI"/>
              </a:defRPr>
            </a:lvl1pPr>
          </a:lstStyle>
          <a:p>
            <a:pPr marL="12700">
              <a:lnSpc>
                <a:spcPct val="100000"/>
              </a:lnSpc>
              <a:spcBef>
                <a:spcPts val="175"/>
              </a:spcBef>
            </a:pPr>
            <a:r>
              <a:rPr spc="-5" dirty="0"/>
              <a:t>Copyright</a:t>
            </a:r>
            <a:r>
              <a:rPr spc="10" dirty="0"/>
              <a:t> </a:t>
            </a:r>
            <a:r>
              <a:rPr spc="-5" dirty="0"/>
              <a:t>©</a:t>
            </a:r>
            <a:r>
              <a:rPr spc="5" dirty="0"/>
              <a:t> </a:t>
            </a:r>
            <a:r>
              <a:rPr spc="-5" dirty="0"/>
              <a:t>2022 </a:t>
            </a:r>
            <a:r>
              <a:rPr spc="-10" dirty="0"/>
              <a:t>CIMTOPS</a:t>
            </a:r>
            <a:r>
              <a:rPr spc="40" dirty="0"/>
              <a:t> </a:t>
            </a:r>
            <a:r>
              <a:rPr spc="-10" dirty="0"/>
              <a:t>CORPORATION</a:t>
            </a:r>
            <a:r>
              <a:rPr spc="330" dirty="0"/>
              <a:t> </a:t>
            </a:r>
            <a:r>
              <a:rPr spc="-5" dirty="0"/>
              <a:t>-</a:t>
            </a:r>
            <a:r>
              <a:rPr dirty="0"/>
              <a:t> </a:t>
            </a:r>
            <a:r>
              <a:rPr spc="-5" dirty="0"/>
              <a:t>All</a:t>
            </a:r>
            <a:r>
              <a:rPr dirty="0"/>
              <a:t> </a:t>
            </a:r>
            <a:r>
              <a:rPr spc="-10" dirty="0"/>
              <a:t>Rights</a:t>
            </a:r>
            <a:r>
              <a:rPr dirty="0"/>
              <a:t> </a:t>
            </a:r>
            <a:r>
              <a:rPr spc="-5" dirty="0"/>
              <a:t>Reserved.</a:t>
            </a:r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2024-06-05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100" b="0" i="0">
                <a:solidFill>
                  <a:srgbClr val="181818"/>
                </a:solidFill>
                <a:latin typeface="Segoe UI"/>
                <a:cs typeface="Segoe UI"/>
              </a:defRPr>
            </a:lvl1pPr>
          </a:lstStyle>
          <a:p>
            <a:pPr marL="38100">
              <a:lnSpc>
                <a:spcPct val="100000"/>
              </a:lnSpc>
              <a:spcBef>
                <a:spcPts val="190"/>
              </a:spcBef>
            </a:pPr>
            <a:fld id="{81D60167-4931-47E6-BA6A-407CBD079E47}" type="slidenum">
              <a:rPr dirty="0"/>
              <a:t>‹#›</a:t>
            </a:fld>
            <a:endParaRPr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0" y="6492240"/>
            <a:ext cx="12192000" cy="365760"/>
          </a:xfrm>
          <a:custGeom>
            <a:avLst/>
            <a:gdLst/>
            <a:ahLst/>
            <a:cxnLst/>
            <a:rect l="l" t="t" r="r" b="b"/>
            <a:pathLst>
              <a:path w="12192000" h="365759">
                <a:moveTo>
                  <a:pt x="12191999" y="0"/>
                </a:moveTo>
                <a:lnTo>
                  <a:pt x="0" y="0"/>
                </a:lnTo>
                <a:lnTo>
                  <a:pt x="0" y="365758"/>
                </a:lnTo>
                <a:lnTo>
                  <a:pt x="12191999" y="365758"/>
                </a:lnTo>
                <a:lnTo>
                  <a:pt x="12191999" y="0"/>
                </a:lnTo>
                <a:close/>
              </a:path>
            </a:pathLst>
          </a:custGeom>
          <a:solidFill>
            <a:srgbClr val="F1F1F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bg object 17"/>
          <p:cNvSpPr/>
          <p:nvPr/>
        </p:nvSpPr>
        <p:spPr>
          <a:xfrm>
            <a:off x="0" y="6492240"/>
            <a:ext cx="12192000" cy="0"/>
          </a:xfrm>
          <a:custGeom>
            <a:avLst/>
            <a:gdLst/>
            <a:ahLst/>
            <a:cxnLst/>
            <a:rect l="l" t="t" r="r" b="b"/>
            <a:pathLst>
              <a:path w="12192000">
                <a:moveTo>
                  <a:pt x="0" y="0"/>
                </a:moveTo>
                <a:lnTo>
                  <a:pt x="12192000" y="0"/>
                </a:lnTo>
              </a:path>
            </a:pathLst>
          </a:custGeom>
          <a:ln w="6350">
            <a:solidFill>
              <a:srgbClr val="BEBEB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8" name="bg object 18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0" y="8951"/>
            <a:ext cx="12191999" cy="689233"/>
          </a:xfrm>
          <a:prstGeom prst="rect">
            <a:avLst/>
          </a:prstGeom>
        </p:spPr>
      </p:pic>
      <p:sp>
        <p:nvSpPr>
          <p:cNvPr id="19" name="bg object 19"/>
          <p:cNvSpPr/>
          <p:nvPr/>
        </p:nvSpPr>
        <p:spPr>
          <a:xfrm>
            <a:off x="0" y="0"/>
            <a:ext cx="12192000" cy="620395"/>
          </a:xfrm>
          <a:custGeom>
            <a:avLst/>
            <a:gdLst/>
            <a:ahLst/>
            <a:cxnLst/>
            <a:rect l="l" t="t" r="r" b="b"/>
            <a:pathLst>
              <a:path w="12192000" h="620395">
                <a:moveTo>
                  <a:pt x="12192000" y="0"/>
                </a:moveTo>
                <a:lnTo>
                  <a:pt x="0" y="0"/>
                </a:lnTo>
                <a:lnTo>
                  <a:pt x="0" y="620267"/>
                </a:lnTo>
                <a:lnTo>
                  <a:pt x="12192000" y="620267"/>
                </a:lnTo>
                <a:lnTo>
                  <a:pt x="12192000" y="0"/>
                </a:lnTo>
                <a:close/>
              </a:path>
            </a:pathLst>
          </a:custGeom>
          <a:solidFill>
            <a:srgbClr val="A9D18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bg object 20"/>
          <p:cNvSpPr/>
          <p:nvPr/>
        </p:nvSpPr>
        <p:spPr>
          <a:xfrm>
            <a:off x="761" y="601980"/>
            <a:ext cx="12192000" cy="38100"/>
          </a:xfrm>
          <a:custGeom>
            <a:avLst/>
            <a:gdLst/>
            <a:ahLst/>
            <a:cxnLst/>
            <a:rect l="l" t="t" r="r" b="b"/>
            <a:pathLst>
              <a:path w="12192000" h="38100">
                <a:moveTo>
                  <a:pt x="0" y="38100"/>
                </a:moveTo>
                <a:lnTo>
                  <a:pt x="12192000" y="38100"/>
                </a:lnTo>
                <a:lnTo>
                  <a:pt x="12192000" y="0"/>
                </a:lnTo>
                <a:lnTo>
                  <a:pt x="0" y="0"/>
                </a:lnTo>
                <a:lnTo>
                  <a:pt x="0" y="38100"/>
                </a:lnTo>
                <a:close/>
              </a:path>
            </a:pathLst>
          </a:custGeom>
          <a:solidFill>
            <a:srgbClr val="EC7C3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21818" y="2289809"/>
            <a:ext cx="11548363" cy="75691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4800" b="0" i="0" u="heavy">
                <a:solidFill>
                  <a:srgbClr val="1F4E79"/>
                </a:solidFill>
                <a:latin typeface="Yu Gothic"/>
                <a:cs typeface="Yu Gothic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1052258" y="1265555"/>
            <a:ext cx="10090785" cy="241744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4215765" y="6575300"/>
            <a:ext cx="3751579" cy="19367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000" b="0" i="0">
                <a:solidFill>
                  <a:schemeClr val="tx1"/>
                </a:solidFill>
                <a:latin typeface="Segoe UI"/>
                <a:cs typeface="Segoe UI"/>
              </a:defRPr>
            </a:lvl1pPr>
          </a:lstStyle>
          <a:p>
            <a:pPr marL="12700">
              <a:lnSpc>
                <a:spcPct val="100000"/>
              </a:lnSpc>
              <a:spcBef>
                <a:spcPts val="175"/>
              </a:spcBef>
            </a:pPr>
            <a:r>
              <a:rPr spc="-5" dirty="0"/>
              <a:t>Copyright</a:t>
            </a:r>
            <a:r>
              <a:rPr spc="10" dirty="0"/>
              <a:t> </a:t>
            </a:r>
            <a:r>
              <a:rPr spc="-5" dirty="0"/>
              <a:t>©</a:t>
            </a:r>
            <a:r>
              <a:rPr spc="5" dirty="0"/>
              <a:t> </a:t>
            </a:r>
            <a:r>
              <a:rPr spc="-5" dirty="0"/>
              <a:t>2022 </a:t>
            </a:r>
            <a:r>
              <a:rPr spc="-10" dirty="0"/>
              <a:t>CIMTOPS</a:t>
            </a:r>
            <a:r>
              <a:rPr spc="40" dirty="0"/>
              <a:t> </a:t>
            </a:r>
            <a:r>
              <a:rPr spc="-10" dirty="0"/>
              <a:t>CORPORATION</a:t>
            </a:r>
            <a:r>
              <a:rPr spc="330" dirty="0"/>
              <a:t> </a:t>
            </a:r>
            <a:r>
              <a:rPr spc="-5" dirty="0"/>
              <a:t>-</a:t>
            </a:r>
            <a:r>
              <a:rPr dirty="0"/>
              <a:t> </a:t>
            </a:r>
            <a:r>
              <a:rPr spc="-5" dirty="0"/>
              <a:t>All</a:t>
            </a:r>
            <a:r>
              <a:rPr dirty="0"/>
              <a:t> </a:t>
            </a:r>
            <a:r>
              <a:rPr spc="-10" dirty="0"/>
              <a:t>Rights</a:t>
            </a:r>
            <a:r>
              <a:rPr dirty="0"/>
              <a:t> </a:t>
            </a:r>
            <a:r>
              <a:rPr spc="-5" dirty="0"/>
              <a:t>Reserved.</a:t>
            </a: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609600" y="6377940"/>
            <a:ext cx="280416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2024-06-05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11693906" y="6565070"/>
            <a:ext cx="228600" cy="21209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100" b="0" i="0">
                <a:solidFill>
                  <a:srgbClr val="181818"/>
                </a:solidFill>
                <a:latin typeface="Segoe UI"/>
                <a:cs typeface="Segoe UI"/>
              </a:defRPr>
            </a:lvl1pPr>
          </a:lstStyle>
          <a:p>
            <a:pPr marL="38100">
              <a:lnSpc>
                <a:spcPct val="100000"/>
              </a:lnSpc>
              <a:spcBef>
                <a:spcPts val="190"/>
              </a:spcBef>
            </a:pPr>
            <a:fld id="{81D60167-4931-47E6-BA6A-407CBD079E47}" type="slidenum">
              <a:rPr dirty="0"/>
              <a:t>‹#›</a:t>
            </a:fld>
            <a:endParaRPr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jpg"/><Relationship Id="rId4" Type="http://schemas.openxmlformats.org/officeDocument/2006/relationships/image" Target="../media/image25.jp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1.png"/><Relationship Id="rId7" Type="http://schemas.openxmlformats.org/officeDocument/2006/relationships/image" Target="../media/image7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9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6492240"/>
            <a:ext cx="12192000" cy="0"/>
          </a:xfrm>
          <a:custGeom>
            <a:avLst/>
            <a:gdLst/>
            <a:ahLst/>
            <a:cxnLst/>
            <a:rect l="l" t="t" r="r" b="b"/>
            <a:pathLst>
              <a:path w="12192000">
                <a:moveTo>
                  <a:pt x="0" y="0"/>
                </a:moveTo>
                <a:lnTo>
                  <a:pt x="12192000" y="0"/>
                </a:lnTo>
              </a:path>
            </a:pathLst>
          </a:custGeom>
          <a:ln w="6350">
            <a:solidFill>
              <a:srgbClr val="BEBEB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4953000" y="3197733"/>
            <a:ext cx="6889787" cy="75148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th-TH" sz="2400" b="1" u="none" dirty="0">
                <a:solidFill>
                  <a:srgbClr val="C00000"/>
                </a:solidFill>
                <a:latin typeface="Microsoft YaHei"/>
                <a:cs typeface="Microsoft YaHei"/>
              </a:rPr>
              <a:t>หลักสูตรฝึกอบรมการปฏิบัติงานขั้นพื้นฐาน </a:t>
            </a:r>
            <a:br>
              <a:rPr lang="en-US" sz="2400" b="1" u="none" dirty="0">
                <a:solidFill>
                  <a:srgbClr val="C00000"/>
                </a:solidFill>
                <a:latin typeface="Microsoft YaHei"/>
                <a:cs typeface="Microsoft YaHei"/>
              </a:rPr>
            </a:br>
            <a:r>
              <a:rPr lang="th-TH" sz="2400" b="1" u="none" dirty="0">
                <a:solidFill>
                  <a:srgbClr val="C00000"/>
                </a:solidFill>
                <a:latin typeface="Microsoft YaHei"/>
                <a:cs typeface="Microsoft YaHei"/>
              </a:rPr>
              <a:t>เวอร์ชันแอปพลิเคชัน: ฟังก์ชันการคัดลอกแบบฟอร์ม</a:t>
            </a:r>
            <a:endParaRPr sz="2400" dirty="0">
              <a:latin typeface="Microsoft YaHei"/>
              <a:cs typeface="Microsoft YaHei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5340858" y="6203391"/>
            <a:ext cx="1511300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spc="55" dirty="0">
                <a:solidFill>
                  <a:srgbClr val="585858"/>
                </a:solidFill>
                <a:latin typeface="Yu Gothic"/>
                <a:cs typeface="Yu Gothic"/>
              </a:rPr>
              <a:t>Rev.1.3.3</a:t>
            </a:r>
            <a:r>
              <a:rPr sz="1200" spc="445" dirty="0">
                <a:solidFill>
                  <a:srgbClr val="585858"/>
                </a:solidFill>
                <a:latin typeface="Yu Gothic"/>
                <a:cs typeface="Yu Gothic"/>
              </a:rPr>
              <a:t> </a:t>
            </a:r>
            <a:r>
              <a:rPr sz="1200" spc="80" dirty="0">
                <a:solidFill>
                  <a:srgbClr val="585858"/>
                </a:solidFill>
                <a:latin typeface="Yu Gothic"/>
                <a:cs typeface="Yu Gothic"/>
              </a:rPr>
              <a:t>2022.6.1</a:t>
            </a:r>
            <a:endParaRPr sz="1200">
              <a:latin typeface="Yu Gothic"/>
              <a:cs typeface="Yu Gothic"/>
            </a:endParaRPr>
          </a:p>
        </p:txBody>
      </p:sp>
      <p:grpSp>
        <p:nvGrpSpPr>
          <p:cNvPr id="6" name="object 6"/>
          <p:cNvGrpSpPr/>
          <p:nvPr/>
        </p:nvGrpSpPr>
        <p:grpSpPr>
          <a:xfrm>
            <a:off x="335279" y="2255342"/>
            <a:ext cx="11544300" cy="931544"/>
            <a:chOff x="335279" y="2255342"/>
            <a:chExt cx="11544300" cy="931544"/>
          </a:xfrm>
        </p:grpSpPr>
        <p:sp>
          <p:nvSpPr>
            <p:cNvPr id="7" name="object 7"/>
            <p:cNvSpPr/>
            <p:nvPr/>
          </p:nvSpPr>
          <p:spPr>
            <a:xfrm>
              <a:off x="335279" y="3157727"/>
              <a:ext cx="11544300" cy="0"/>
            </a:xfrm>
            <a:custGeom>
              <a:avLst/>
              <a:gdLst/>
              <a:ahLst/>
              <a:cxnLst/>
              <a:rect l="l" t="t" r="r" b="b"/>
              <a:pathLst>
                <a:path w="11544300">
                  <a:moveTo>
                    <a:pt x="0" y="0"/>
                  </a:moveTo>
                  <a:lnTo>
                    <a:pt x="11543792" y="0"/>
                  </a:lnTo>
                </a:path>
              </a:pathLst>
            </a:custGeom>
            <a:ln w="57150">
              <a:solidFill>
                <a:srgbClr val="A9D18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8" name="object 8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8366947" y="2255342"/>
              <a:ext cx="3475840" cy="839972"/>
            </a:xfrm>
            <a:prstGeom prst="rect">
              <a:avLst/>
            </a:prstGeom>
          </p:spPr>
        </p:pic>
      </p:grpSp>
      <p:sp>
        <p:nvSpPr>
          <p:cNvPr id="9" name="object 9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222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75"/>
              </a:spcBef>
            </a:pPr>
            <a:r>
              <a:rPr spc="-5" dirty="0"/>
              <a:t>Copyright</a:t>
            </a:r>
            <a:r>
              <a:rPr spc="10" dirty="0"/>
              <a:t> </a:t>
            </a:r>
            <a:r>
              <a:rPr spc="-5" dirty="0"/>
              <a:t>©</a:t>
            </a:r>
            <a:r>
              <a:rPr spc="5" dirty="0"/>
              <a:t> </a:t>
            </a:r>
            <a:r>
              <a:rPr spc="-5" dirty="0"/>
              <a:t>2022 </a:t>
            </a:r>
            <a:r>
              <a:rPr spc="-10" dirty="0"/>
              <a:t>CIMTOPS</a:t>
            </a:r>
            <a:r>
              <a:rPr spc="40" dirty="0"/>
              <a:t> </a:t>
            </a:r>
            <a:r>
              <a:rPr spc="-10" dirty="0"/>
              <a:t>CORPORATION</a:t>
            </a:r>
            <a:r>
              <a:rPr spc="330" dirty="0"/>
              <a:t> </a:t>
            </a:r>
            <a:r>
              <a:rPr spc="-5" dirty="0"/>
              <a:t>-</a:t>
            </a:r>
            <a:r>
              <a:rPr dirty="0"/>
              <a:t> </a:t>
            </a:r>
            <a:r>
              <a:rPr spc="-5" dirty="0"/>
              <a:t>All</a:t>
            </a:r>
            <a:r>
              <a:rPr dirty="0"/>
              <a:t> </a:t>
            </a:r>
            <a:r>
              <a:rPr spc="-10" dirty="0"/>
              <a:t>Rights</a:t>
            </a:r>
            <a:r>
              <a:rPr dirty="0"/>
              <a:t> </a:t>
            </a:r>
            <a:r>
              <a:rPr spc="-5" dirty="0"/>
              <a:t>Reserved.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1415796" y="1988820"/>
            <a:ext cx="9375775" cy="3761740"/>
            <a:chOff x="1415796" y="1988820"/>
            <a:chExt cx="9375775" cy="376174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415796" y="2371344"/>
              <a:ext cx="5295900" cy="1673351"/>
            </a:xfrm>
            <a:prstGeom prst="rect">
              <a:avLst/>
            </a:prstGeom>
          </p:spPr>
        </p:pic>
        <p:sp>
          <p:nvSpPr>
            <p:cNvPr id="4" name="object 4"/>
            <p:cNvSpPr/>
            <p:nvPr/>
          </p:nvSpPr>
          <p:spPr>
            <a:xfrm>
              <a:off x="3011678" y="1988820"/>
              <a:ext cx="3767454" cy="1106170"/>
            </a:xfrm>
            <a:custGeom>
              <a:avLst/>
              <a:gdLst/>
              <a:ahLst/>
              <a:cxnLst/>
              <a:rect l="l" t="t" r="r" b="b"/>
              <a:pathLst>
                <a:path w="3767454" h="1106170">
                  <a:moveTo>
                    <a:pt x="1661033" y="518159"/>
                  </a:moveTo>
                  <a:lnTo>
                    <a:pt x="758444" y="518159"/>
                  </a:lnTo>
                  <a:lnTo>
                    <a:pt x="0" y="1106042"/>
                  </a:lnTo>
                  <a:lnTo>
                    <a:pt x="1661033" y="518159"/>
                  </a:lnTo>
                  <a:close/>
                </a:path>
                <a:path w="3767454" h="1106170">
                  <a:moveTo>
                    <a:pt x="3680714" y="0"/>
                  </a:moveTo>
                  <a:lnTo>
                    <a:pt x="243077" y="0"/>
                  </a:lnTo>
                  <a:lnTo>
                    <a:pt x="209438" y="6778"/>
                  </a:lnTo>
                  <a:lnTo>
                    <a:pt x="181990" y="25273"/>
                  </a:lnTo>
                  <a:lnTo>
                    <a:pt x="163496" y="52720"/>
                  </a:lnTo>
                  <a:lnTo>
                    <a:pt x="156718" y="86359"/>
                  </a:lnTo>
                  <a:lnTo>
                    <a:pt x="156718" y="431800"/>
                  </a:lnTo>
                  <a:lnTo>
                    <a:pt x="163496" y="465439"/>
                  </a:lnTo>
                  <a:lnTo>
                    <a:pt x="181991" y="492887"/>
                  </a:lnTo>
                  <a:lnTo>
                    <a:pt x="209438" y="511381"/>
                  </a:lnTo>
                  <a:lnTo>
                    <a:pt x="243077" y="518159"/>
                  </a:lnTo>
                  <a:lnTo>
                    <a:pt x="3680714" y="518159"/>
                  </a:lnTo>
                  <a:lnTo>
                    <a:pt x="3714353" y="511381"/>
                  </a:lnTo>
                  <a:lnTo>
                    <a:pt x="3741801" y="492887"/>
                  </a:lnTo>
                  <a:lnTo>
                    <a:pt x="3760295" y="465439"/>
                  </a:lnTo>
                  <a:lnTo>
                    <a:pt x="3767074" y="431800"/>
                  </a:lnTo>
                  <a:lnTo>
                    <a:pt x="3767074" y="86359"/>
                  </a:lnTo>
                  <a:lnTo>
                    <a:pt x="3760295" y="52720"/>
                  </a:lnTo>
                  <a:lnTo>
                    <a:pt x="3741801" y="25273"/>
                  </a:lnTo>
                  <a:lnTo>
                    <a:pt x="3714353" y="6778"/>
                  </a:lnTo>
                  <a:lnTo>
                    <a:pt x="3680714" y="0"/>
                  </a:lnTo>
                  <a:close/>
                </a:path>
              </a:pathLst>
            </a:custGeom>
            <a:solidFill>
              <a:srgbClr val="2D75B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" name="object 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453884" y="2613660"/>
              <a:ext cx="3337560" cy="3136391"/>
            </a:xfrm>
            <a:prstGeom prst="rect">
              <a:avLst/>
            </a:prstGeom>
          </p:spPr>
        </p:pic>
        <p:sp>
          <p:nvSpPr>
            <p:cNvPr id="6" name="object 6"/>
            <p:cNvSpPr/>
            <p:nvPr/>
          </p:nvSpPr>
          <p:spPr>
            <a:xfrm>
              <a:off x="7680198" y="3359658"/>
              <a:ext cx="2379345" cy="1670685"/>
            </a:xfrm>
            <a:custGeom>
              <a:avLst/>
              <a:gdLst/>
              <a:ahLst/>
              <a:cxnLst/>
              <a:rect l="l" t="t" r="r" b="b"/>
              <a:pathLst>
                <a:path w="2379345" h="1670685">
                  <a:moveTo>
                    <a:pt x="0" y="120395"/>
                  </a:moveTo>
                  <a:lnTo>
                    <a:pt x="9453" y="73509"/>
                  </a:lnTo>
                  <a:lnTo>
                    <a:pt x="35242" y="35242"/>
                  </a:lnTo>
                  <a:lnTo>
                    <a:pt x="73509" y="9453"/>
                  </a:lnTo>
                  <a:lnTo>
                    <a:pt x="120396" y="0"/>
                  </a:lnTo>
                  <a:lnTo>
                    <a:pt x="2258568" y="0"/>
                  </a:lnTo>
                  <a:lnTo>
                    <a:pt x="2305454" y="9453"/>
                  </a:lnTo>
                  <a:lnTo>
                    <a:pt x="2343721" y="35242"/>
                  </a:lnTo>
                  <a:lnTo>
                    <a:pt x="2369510" y="73509"/>
                  </a:lnTo>
                  <a:lnTo>
                    <a:pt x="2378963" y="120395"/>
                  </a:lnTo>
                  <a:lnTo>
                    <a:pt x="2378963" y="1549908"/>
                  </a:lnTo>
                  <a:lnTo>
                    <a:pt x="2369510" y="1596794"/>
                  </a:lnTo>
                  <a:lnTo>
                    <a:pt x="2343721" y="1635061"/>
                  </a:lnTo>
                  <a:lnTo>
                    <a:pt x="2305454" y="1660850"/>
                  </a:lnTo>
                  <a:lnTo>
                    <a:pt x="2258568" y="1670303"/>
                  </a:lnTo>
                  <a:lnTo>
                    <a:pt x="120396" y="1670303"/>
                  </a:lnTo>
                  <a:lnTo>
                    <a:pt x="73509" y="1660850"/>
                  </a:lnTo>
                  <a:lnTo>
                    <a:pt x="35242" y="1635061"/>
                  </a:lnTo>
                  <a:lnTo>
                    <a:pt x="9453" y="1596794"/>
                  </a:lnTo>
                  <a:lnTo>
                    <a:pt x="0" y="1549908"/>
                  </a:lnTo>
                  <a:lnTo>
                    <a:pt x="0" y="120395"/>
                  </a:lnTo>
                  <a:close/>
                </a:path>
              </a:pathLst>
            </a:custGeom>
            <a:ln w="38100">
              <a:solidFill>
                <a:srgbClr val="FF0000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object 7"/>
          <p:cNvSpPr txBox="1"/>
          <p:nvPr/>
        </p:nvSpPr>
        <p:spPr>
          <a:xfrm>
            <a:off x="3272790" y="2029714"/>
            <a:ext cx="3378200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th-TH" sz="1200" b="1" dirty="0">
                <a:solidFill>
                  <a:srgbClr val="FFFFFF"/>
                </a:solidFill>
                <a:latin typeface="Microsoft YaHei"/>
                <a:cs typeface="Microsoft YaHei"/>
              </a:rPr>
              <a:t>เมื่อคุณกำหนดการตั้งค่าการเคลื่อนไหว เนื้อหาที่กำหนดค่าไว้จะแสดงบนตาราง</a:t>
            </a:r>
            <a:r>
              <a:rPr lang="en-US" sz="1200" b="1" dirty="0">
                <a:solidFill>
                  <a:srgbClr val="FFFFFF"/>
                </a:solidFill>
                <a:latin typeface="Microsoft YaHei"/>
                <a:cs typeface="Microsoft YaHei"/>
              </a:rPr>
              <a:t> </a:t>
            </a:r>
            <a:r>
              <a:rPr lang="th-TH" sz="1200" b="1" dirty="0">
                <a:solidFill>
                  <a:srgbClr val="FFFFFF"/>
                </a:solidFill>
                <a:latin typeface="Microsoft YaHei"/>
                <a:cs typeface="Microsoft YaHei"/>
              </a:rPr>
              <a:t>มันจะถูกเพิ่ม</a:t>
            </a:r>
            <a:endParaRPr sz="1200" dirty="0">
              <a:latin typeface="Microsoft YaHei"/>
              <a:cs typeface="Microsoft YaHei"/>
            </a:endParaRPr>
          </a:p>
        </p:txBody>
      </p:sp>
      <p:sp>
        <p:nvSpPr>
          <p:cNvPr id="8" name="object 8"/>
          <p:cNvSpPr/>
          <p:nvPr/>
        </p:nvSpPr>
        <p:spPr>
          <a:xfrm>
            <a:off x="1778507" y="4096765"/>
            <a:ext cx="6308090" cy="1653539"/>
          </a:xfrm>
          <a:custGeom>
            <a:avLst/>
            <a:gdLst/>
            <a:ahLst/>
            <a:cxnLst/>
            <a:rect l="l" t="t" r="r" b="b"/>
            <a:pathLst>
              <a:path w="6308090" h="1653539">
                <a:moveTo>
                  <a:pt x="4916424" y="1132077"/>
                </a:moveTo>
                <a:lnTo>
                  <a:pt x="86868" y="1132077"/>
                </a:lnTo>
                <a:lnTo>
                  <a:pt x="53042" y="1138900"/>
                </a:lnTo>
                <a:lnTo>
                  <a:pt x="25431" y="1157509"/>
                </a:lnTo>
                <a:lnTo>
                  <a:pt x="6822" y="1185120"/>
                </a:lnTo>
                <a:lnTo>
                  <a:pt x="0" y="1218945"/>
                </a:lnTo>
                <a:lnTo>
                  <a:pt x="0" y="1566417"/>
                </a:lnTo>
                <a:lnTo>
                  <a:pt x="6822" y="1600232"/>
                </a:lnTo>
                <a:lnTo>
                  <a:pt x="25431" y="1627844"/>
                </a:lnTo>
                <a:lnTo>
                  <a:pt x="53042" y="1646460"/>
                </a:lnTo>
                <a:lnTo>
                  <a:pt x="86868" y="1653285"/>
                </a:lnTo>
                <a:lnTo>
                  <a:pt x="4916424" y="1653285"/>
                </a:lnTo>
                <a:lnTo>
                  <a:pt x="4950249" y="1646460"/>
                </a:lnTo>
                <a:lnTo>
                  <a:pt x="4977860" y="1627844"/>
                </a:lnTo>
                <a:lnTo>
                  <a:pt x="4996469" y="1600232"/>
                </a:lnTo>
                <a:lnTo>
                  <a:pt x="5003292" y="1566417"/>
                </a:lnTo>
                <a:lnTo>
                  <a:pt x="5003292" y="1218945"/>
                </a:lnTo>
                <a:lnTo>
                  <a:pt x="4996469" y="1185120"/>
                </a:lnTo>
                <a:lnTo>
                  <a:pt x="4977860" y="1157509"/>
                </a:lnTo>
                <a:lnTo>
                  <a:pt x="4950249" y="1138900"/>
                </a:lnTo>
                <a:lnTo>
                  <a:pt x="4916424" y="1132077"/>
                </a:lnTo>
                <a:close/>
              </a:path>
              <a:path w="6308090" h="1653539">
                <a:moveTo>
                  <a:pt x="6308090" y="0"/>
                </a:moveTo>
                <a:lnTo>
                  <a:pt x="2918587" y="1132077"/>
                </a:lnTo>
                <a:lnTo>
                  <a:pt x="4169409" y="1132077"/>
                </a:lnTo>
                <a:lnTo>
                  <a:pt x="6308090" y="0"/>
                </a:lnTo>
                <a:close/>
              </a:path>
            </a:pathLst>
          </a:custGeom>
          <a:solidFill>
            <a:srgbClr val="2D75B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 txBox="1"/>
          <p:nvPr/>
        </p:nvSpPr>
        <p:spPr>
          <a:xfrm>
            <a:off x="1883155" y="5272278"/>
            <a:ext cx="444500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th-TH" sz="1200" b="1" dirty="0">
                <a:solidFill>
                  <a:srgbClr val="FFFFFF"/>
                </a:solidFill>
                <a:latin typeface="Microsoft YaHei"/>
                <a:cs typeface="Microsoft YaHei"/>
              </a:rPr>
              <a:t>คุณสามารถเลือก "ย้าย" หรือ "คัดลอก" จากกล่องคำสั่งผสม</a:t>
            </a:r>
          </a:p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th-TH" sz="1200" b="1" dirty="0">
                <a:solidFill>
                  <a:srgbClr val="FFFFFF"/>
                </a:solidFill>
                <a:latin typeface="Microsoft YaHei"/>
                <a:cs typeface="Microsoft YaHei"/>
              </a:rPr>
              <a:t>(ค่าเริ่มต้นคือ "ย้าย")</a:t>
            </a:r>
            <a:endParaRPr sz="1200" dirty="0">
              <a:latin typeface="Microsoft YaHei"/>
              <a:cs typeface="Microsoft YaHei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774292" y="914222"/>
            <a:ext cx="10427107" cy="641842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th-TH" sz="2000" b="1" dirty="0">
                <a:solidFill>
                  <a:srgbClr val="1F3863"/>
                </a:solidFill>
                <a:latin typeface="Microsoft YaHei"/>
                <a:cs typeface="Microsoft YaHei"/>
              </a:rPr>
              <a:t>เมื่อกำหนดค่าการย้าย ให้ปล่อยข้อมูลที่ป้อนไว้ในคลัสเตอร์ต้นทางและโอนไปยังคลัสเตอร์ปลายทาง</a:t>
            </a:r>
          </a:p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th-TH" sz="2000" b="1" dirty="0">
                <a:solidFill>
                  <a:srgbClr val="1F3863"/>
                </a:solidFill>
                <a:latin typeface="Microsoft YaHei"/>
                <a:cs typeface="Microsoft YaHei"/>
              </a:rPr>
              <a:t>คุณสามารถนำเข้าข้อมูล (คัดลอกข้อมูล)</a:t>
            </a:r>
            <a:endParaRPr sz="2000" dirty="0">
              <a:latin typeface="Microsoft YaHei"/>
              <a:cs typeface="Microsoft YaHei"/>
            </a:endParaRPr>
          </a:p>
        </p:txBody>
      </p:sp>
      <p:grpSp>
        <p:nvGrpSpPr>
          <p:cNvPr id="11" name="object 11"/>
          <p:cNvGrpSpPr/>
          <p:nvPr/>
        </p:nvGrpSpPr>
        <p:grpSpPr>
          <a:xfrm>
            <a:off x="1406652" y="3037332"/>
            <a:ext cx="6368415" cy="1064260"/>
            <a:chOff x="1406652" y="3037332"/>
            <a:chExt cx="6368415" cy="1064260"/>
          </a:xfrm>
        </p:grpSpPr>
        <p:sp>
          <p:nvSpPr>
            <p:cNvPr id="12" name="object 12"/>
            <p:cNvSpPr/>
            <p:nvPr/>
          </p:nvSpPr>
          <p:spPr>
            <a:xfrm>
              <a:off x="1425702" y="3056382"/>
              <a:ext cx="1214755" cy="334010"/>
            </a:xfrm>
            <a:custGeom>
              <a:avLst/>
              <a:gdLst/>
              <a:ahLst/>
              <a:cxnLst/>
              <a:rect l="l" t="t" r="r" b="b"/>
              <a:pathLst>
                <a:path w="1214755" h="334010">
                  <a:moveTo>
                    <a:pt x="0" y="28066"/>
                  </a:moveTo>
                  <a:lnTo>
                    <a:pt x="2206" y="17144"/>
                  </a:lnTo>
                  <a:lnTo>
                    <a:pt x="8223" y="8223"/>
                  </a:lnTo>
                  <a:lnTo>
                    <a:pt x="17144" y="2206"/>
                  </a:lnTo>
                  <a:lnTo>
                    <a:pt x="28066" y="0"/>
                  </a:lnTo>
                  <a:lnTo>
                    <a:pt x="1186561" y="0"/>
                  </a:lnTo>
                  <a:lnTo>
                    <a:pt x="1197483" y="2206"/>
                  </a:lnTo>
                  <a:lnTo>
                    <a:pt x="1206404" y="8223"/>
                  </a:lnTo>
                  <a:lnTo>
                    <a:pt x="1212421" y="17144"/>
                  </a:lnTo>
                  <a:lnTo>
                    <a:pt x="1214628" y="28066"/>
                  </a:lnTo>
                  <a:lnTo>
                    <a:pt x="1214628" y="305688"/>
                  </a:lnTo>
                  <a:lnTo>
                    <a:pt x="1212421" y="316610"/>
                  </a:lnTo>
                  <a:lnTo>
                    <a:pt x="1206404" y="325532"/>
                  </a:lnTo>
                  <a:lnTo>
                    <a:pt x="1197482" y="331549"/>
                  </a:lnTo>
                  <a:lnTo>
                    <a:pt x="1186561" y="333755"/>
                  </a:lnTo>
                  <a:lnTo>
                    <a:pt x="28066" y="333755"/>
                  </a:lnTo>
                  <a:lnTo>
                    <a:pt x="17144" y="331549"/>
                  </a:lnTo>
                  <a:lnTo>
                    <a:pt x="8223" y="325532"/>
                  </a:lnTo>
                  <a:lnTo>
                    <a:pt x="2206" y="316611"/>
                  </a:lnTo>
                  <a:lnTo>
                    <a:pt x="0" y="305688"/>
                  </a:lnTo>
                  <a:lnTo>
                    <a:pt x="0" y="28066"/>
                  </a:lnTo>
                  <a:close/>
                </a:path>
              </a:pathLst>
            </a:custGeom>
            <a:ln w="38100">
              <a:solidFill>
                <a:srgbClr val="FF0000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2438780" y="3249676"/>
              <a:ext cx="5329555" cy="845819"/>
            </a:xfrm>
            <a:custGeom>
              <a:avLst/>
              <a:gdLst/>
              <a:ahLst/>
              <a:cxnLst/>
              <a:rect l="l" t="t" r="r" b="b"/>
              <a:pathLst>
                <a:path w="5329555" h="845820">
                  <a:moveTo>
                    <a:pt x="16001" y="0"/>
                  </a:moveTo>
                  <a:lnTo>
                    <a:pt x="0" y="109220"/>
                  </a:lnTo>
                  <a:lnTo>
                    <a:pt x="4652137" y="790956"/>
                  </a:lnTo>
                  <a:lnTo>
                    <a:pt x="4644136" y="845566"/>
                  </a:lnTo>
                  <a:lnTo>
                    <a:pt x="5329428" y="834390"/>
                  </a:lnTo>
                  <a:lnTo>
                    <a:pt x="4676140" y="627126"/>
                  </a:lnTo>
                  <a:lnTo>
                    <a:pt x="4668139" y="681736"/>
                  </a:lnTo>
                  <a:lnTo>
                    <a:pt x="16001" y="0"/>
                  </a:lnTo>
                  <a:close/>
                </a:path>
              </a:pathLst>
            </a:custGeom>
            <a:solidFill>
              <a:srgbClr val="9DC3E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/>
            <p:nvPr/>
          </p:nvSpPr>
          <p:spPr>
            <a:xfrm>
              <a:off x="2438780" y="3249676"/>
              <a:ext cx="5329555" cy="845819"/>
            </a:xfrm>
            <a:custGeom>
              <a:avLst/>
              <a:gdLst/>
              <a:ahLst/>
              <a:cxnLst/>
              <a:rect l="l" t="t" r="r" b="b"/>
              <a:pathLst>
                <a:path w="5329555" h="845820">
                  <a:moveTo>
                    <a:pt x="16001" y="0"/>
                  </a:moveTo>
                  <a:lnTo>
                    <a:pt x="4668139" y="681736"/>
                  </a:lnTo>
                  <a:lnTo>
                    <a:pt x="4676140" y="627126"/>
                  </a:lnTo>
                  <a:lnTo>
                    <a:pt x="5329428" y="834390"/>
                  </a:lnTo>
                  <a:lnTo>
                    <a:pt x="4644136" y="845566"/>
                  </a:lnTo>
                  <a:lnTo>
                    <a:pt x="4652137" y="790956"/>
                  </a:lnTo>
                  <a:lnTo>
                    <a:pt x="0" y="109220"/>
                  </a:lnTo>
                  <a:lnTo>
                    <a:pt x="16001" y="0"/>
                  </a:lnTo>
                  <a:close/>
                </a:path>
              </a:pathLst>
            </a:custGeom>
            <a:ln w="12700">
              <a:solidFill>
                <a:srgbClr val="9DC3E6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5" name="object 15"/>
          <p:cNvSpPr txBox="1">
            <a:spLocks noGrp="1"/>
          </p:cNvSpPr>
          <p:nvPr>
            <p:ph type="title"/>
          </p:nvPr>
        </p:nvSpPr>
        <p:spPr>
          <a:xfrm>
            <a:off x="257046" y="111632"/>
            <a:ext cx="11630153" cy="44307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  <a:tabLst>
                <a:tab pos="1791335" algn="l"/>
              </a:tabLst>
            </a:pPr>
            <a:r>
              <a:rPr lang="th-TH" sz="2800" b="1" u="none" spc="-5" dirty="0">
                <a:solidFill>
                  <a:srgbClr val="FFFFFF"/>
                </a:solidFill>
                <a:latin typeface="Microsoft YaHei"/>
                <a:cs typeface="Microsoft YaHei"/>
              </a:rPr>
              <a:t>วิธีการตั้งค่า	 ③</a:t>
            </a:r>
            <a:r>
              <a:rPr lang="en-US" sz="2800" b="1" u="none" spc="-5" dirty="0">
                <a:solidFill>
                  <a:srgbClr val="FFFFFF"/>
                </a:solidFill>
                <a:latin typeface="Microsoft YaHei"/>
                <a:cs typeface="Microsoft YaHei"/>
              </a:rPr>
              <a:t> </a:t>
            </a:r>
            <a:r>
              <a:rPr lang="th-TH" sz="2800" b="1" u="none" spc="-5" dirty="0">
                <a:solidFill>
                  <a:srgbClr val="FFFFFF"/>
                </a:solidFill>
                <a:latin typeface="Microsoft YaHei"/>
                <a:cs typeface="Microsoft YaHei"/>
              </a:rPr>
              <a:t>ย้ายการตั้งค่า (กำหนดโดยการเปลี่ยนโหมดคลัสเตอร์)</a:t>
            </a:r>
            <a:endParaRPr sz="2800" dirty="0">
              <a:latin typeface="Microsoft YaHei"/>
              <a:cs typeface="Microsoft YaHei"/>
            </a:endParaRPr>
          </a:p>
        </p:txBody>
      </p:sp>
      <p:sp>
        <p:nvSpPr>
          <p:cNvPr id="16" name="object 16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2413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90"/>
              </a:spcBef>
            </a:pPr>
            <a:fld id="{81D60167-4931-47E6-BA6A-407CBD079E47}" type="slidenum">
              <a:rPr dirty="0"/>
              <a:t>10</a:t>
            </a:fld>
            <a:endParaRPr dirty="0"/>
          </a:p>
        </p:txBody>
      </p:sp>
      <p:sp>
        <p:nvSpPr>
          <p:cNvPr id="17" name="object 17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222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75"/>
              </a:spcBef>
            </a:pPr>
            <a:r>
              <a:rPr spc="-5" dirty="0"/>
              <a:t>Copyright</a:t>
            </a:r>
            <a:r>
              <a:rPr spc="10" dirty="0"/>
              <a:t> </a:t>
            </a:r>
            <a:r>
              <a:rPr spc="-5" dirty="0"/>
              <a:t>©</a:t>
            </a:r>
            <a:r>
              <a:rPr spc="5" dirty="0"/>
              <a:t> </a:t>
            </a:r>
            <a:r>
              <a:rPr spc="-5" dirty="0"/>
              <a:t>2022 </a:t>
            </a:r>
            <a:r>
              <a:rPr spc="-10" dirty="0"/>
              <a:t>CIMTOPS</a:t>
            </a:r>
            <a:r>
              <a:rPr spc="40" dirty="0"/>
              <a:t> </a:t>
            </a:r>
            <a:r>
              <a:rPr spc="-10" dirty="0"/>
              <a:t>CORPORATION</a:t>
            </a:r>
            <a:r>
              <a:rPr spc="330" dirty="0"/>
              <a:t> </a:t>
            </a:r>
            <a:r>
              <a:rPr spc="-5" dirty="0"/>
              <a:t>-</a:t>
            </a:r>
            <a:r>
              <a:rPr dirty="0"/>
              <a:t> </a:t>
            </a:r>
            <a:r>
              <a:rPr spc="-5" dirty="0"/>
              <a:t>All</a:t>
            </a:r>
            <a:r>
              <a:rPr dirty="0"/>
              <a:t> </a:t>
            </a:r>
            <a:r>
              <a:rPr spc="-10" dirty="0"/>
              <a:t>Rights</a:t>
            </a:r>
            <a:r>
              <a:rPr dirty="0"/>
              <a:t> </a:t>
            </a:r>
            <a:r>
              <a:rPr spc="-5" dirty="0"/>
              <a:t>Reserved.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1765998" y="1979295"/>
            <a:ext cx="8712200" cy="4339590"/>
            <a:chOff x="1765998" y="1979295"/>
            <a:chExt cx="8712200" cy="433959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7822691" y="3918204"/>
              <a:ext cx="2318004" cy="1281684"/>
            </a:xfrm>
            <a:prstGeom prst="rect">
              <a:avLst/>
            </a:prstGeom>
          </p:spPr>
        </p:pic>
        <p:sp>
          <p:nvSpPr>
            <p:cNvPr id="4" name="object 4"/>
            <p:cNvSpPr/>
            <p:nvPr/>
          </p:nvSpPr>
          <p:spPr>
            <a:xfrm>
              <a:off x="7817865" y="3913377"/>
              <a:ext cx="2327910" cy="1291590"/>
            </a:xfrm>
            <a:custGeom>
              <a:avLst/>
              <a:gdLst/>
              <a:ahLst/>
              <a:cxnLst/>
              <a:rect l="l" t="t" r="r" b="b"/>
              <a:pathLst>
                <a:path w="2327909" h="1291589">
                  <a:moveTo>
                    <a:pt x="0" y="1291209"/>
                  </a:moveTo>
                  <a:lnTo>
                    <a:pt x="2327529" y="1291209"/>
                  </a:lnTo>
                  <a:lnTo>
                    <a:pt x="2327529" y="0"/>
                  </a:lnTo>
                  <a:lnTo>
                    <a:pt x="0" y="0"/>
                  </a:lnTo>
                  <a:lnTo>
                    <a:pt x="0" y="1291209"/>
                  </a:lnTo>
                  <a:close/>
                </a:path>
              </a:pathLst>
            </a:custGeom>
            <a:ln w="9525">
              <a:solidFill>
                <a:srgbClr val="585858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7753350" y="3856482"/>
              <a:ext cx="2447925" cy="966469"/>
            </a:xfrm>
            <a:custGeom>
              <a:avLst/>
              <a:gdLst/>
              <a:ahLst/>
              <a:cxnLst/>
              <a:rect l="l" t="t" r="r" b="b"/>
              <a:pathLst>
                <a:path w="2447925" h="966470">
                  <a:moveTo>
                    <a:pt x="0" y="32385"/>
                  </a:moveTo>
                  <a:lnTo>
                    <a:pt x="2541" y="19770"/>
                  </a:lnTo>
                  <a:lnTo>
                    <a:pt x="9477" y="9477"/>
                  </a:lnTo>
                  <a:lnTo>
                    <a:pt x="19770" y="2541"/>
                  </a:lnTo>
                  <a:lnTo>
                    <a:pt x="32384" y="0"/>
                  </a:lnTo>
                  <a:lnTo>
                    <a:pt x="2415158" y="0"/>
                  </a:lnTo>
                  <a:lnTo>
                    <a:pt x="2427773" y="2541"/>
                  </a:lnTo>
                  <a:lnTo>
                    <a:pt x="2438066" y="9477"/>
                  </a:lnTo>
                  <a:lnTo>
                    <a:pt x="2445002" y="19770"/>
                  </a:lnTo>
                  <a:lnTo>
                    <a:pt x="2447544" y="32385"/>
                  </a:lnTo>
                  <a:lnTo>
                    <a:pt x="2447544" y="933831"/>
                  </a:lnTo>
                  <a:lnTo>
                    <a:pt x="2445002" y="946445"/>
                  </a:lnTo>
                  <a:lnTo>
                    <a:pt x="2438066" y="956738"/>
                  </a:lnTo>
                  <a:lnTo>
                    <a:pt x="2427773" y="963674"/>
                  </a:lnTo>
                  <a:lnTo>
                    <a:pt x="2415158" y="966216"/>
                  </a:lnTo>
                  <a:lnTo>
                    <a:pt x="32384" y="966216"/>
                  </a:lnTo>
                  <a:lnTo>
                    <a:pt x="19770" y="963674"/>
                  </a:lnTo>
                  <a:lnTo>
                    <a:pt x="9477" y="956738"/>
                  </a:lnTo>
                  <a:lnTo>
                    <a:pt x="2541" y="946445"/>
                  </a:lnTo>
                  <a:lnTo>
                    <a:pt x="0" y="933831"/>
                  </a:lnTo>
                  <a:lnTo>
                    <a:pt x="0" y="32385"/>
                  </a:lnTo>
                  <a:close/>
                </a:path>
              </a:pathLst>
            </a:custGeom>
            <a:ln w="38100">
              <a:solidFill>
                <a:srgbClr val="FF0000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" name="object 6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775459" y="1988820"/>
              <a:ext cx="5760720" cy="4320540"/>
            </a:xfrm>
            <a:prstGeom prst="rect">
              <a:avLst/>
            </a:prstGeom>
          </p:spPr>
        </p:pic>
        <p:sp>
          <p:nvSpPr>
            <p:cNvPr id="7" name="object 7"/>
            <p:cNvSpPr/>
            <p:nvPr/>
          </p:nvSpPr>
          <p:spPr>
            <a:xfrm>
              <a:off x="1770760" y="1984057"/>
              <a:ext cx="5770245" cy="4330065"/>
            </a:xfrm>
            <a:custGeom>
              <a:avLst/>
              <a:gdLst/>
              <a:ahLst/>
              <a:cxnLst/>
              <a:rect l="l" t="t" r="r" b="b"/>
              <a:pathLst>
                <a:path w="5770245" h="4330065">
                  <a:moveTo>
                    <a:pt x="0" y="4330065"/>
                  </a:moveTo>
                  <a:lnTo>
                    <a:pt x="5770245" y="4330065"/>
                  </a:lnTo>
                  <a:lnTo>
                    <a:pt x="5770245" y="0"/>
                  </a:lnTo>
                  <a:lnTo>
                    <a:pt x="0" y="0"/>
                  </a:lnTo>
                  <a:lnTo>
                    <a:pt x="0" y="4330065"/>
                  </a:lnTo>
                  <a:close/>
                </a:path>
              </a:pathLst>
            </a:custGeom>
            <a:ln w="9525">
              <a:solidFill>
                <a:srgbClr val="585858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6384797" y="4999482"/>
              <a:ext cx="1094740" cy="230504"/>
            </a:xfrm>
            <a:custGeom>
              <a:avLst/>
              <a:gdLst/>
              <a:ahLst/>
              <a:cxnLst/>
              <a:rect l="l" t="t" r="r" b="b"/>
              <a:pathLst>
                <a:path w="1094740" h="230504">
                  <a:moveTo>
                    <a:pt x="0" y="16637"/>
                  </a:moveTo>
                  <a:lnTo>
                    <a:pt x="0" y="7366"/>
                  </a:lnTo>
                  <a:lnTo>
                    <a:pt x="7365" y="0"/>
                  </a:lnTo>
                  <a:lnTo>
                    <a:pt x="16637" y="0"/>
                  </a:lnTo>
                  <a:lnTo>
                    <a:pt x="1077595" y="0"/>
                  </a:lnTo>
                  <a:lnTo>
                    <a:pt x="1086866" y="0"/>
                  </a:lnTo>
                  <a:lnTo>
                    <a:pt x="1094231" y="7366"/>
                  </a:lnTo>
                  <a:lnTo>
                    <a:pt x="1094231" y="16637"/>
                  </a:lnTo>
                  <a:lnTo>
                    <a:pt x="1094231" y="213487"/>
                  </a:lnTo>
                  <a:lnTo>
                    <a:pt x="1094231" y="222758"/>
                  </a:lnTo>
                  <a:lnTo>
                    <a:pt x="1086866" y="230124"/>
                  </a:lnTo>
                  <a:lnTo>
                    <a:pt x="1077595" y="230124"/>
                  </a:lnTo>
                  <a:lnTo>
                    <a:pt x="16637" y="230124"/>
                  </a:lnTo>
                  <a:lnTo>
                    <a:pt x="7365" y="230124"/>
                  </a:lnTo>
                  <a:lnTo>
                    <a:pt x="0" y="222758"/>
                  </a:lnTo>
                  <a:lnTo>
                    <a:pt x="0" y="213487"/>
                  </a:lnTo>
                  <a:lnTo>
                    <a:pt x="0" y="16637"/>
                  </a:lnTo>
                  <a:close/>
                </a:path>
              </a:pathLst>
            </a:custGeom>
            <a:ln w="38099">
              <a:solidFill>
                <a:srgbClr val="FF0000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7478267" y="2141220"/>
              <a:ext cx="2996565" cy="1821180"/>
            </a:xfrm>
            <a:custGeom>
              <a:avLst/>
              <a:gdLst/>
              <a:ahLst/>
              <a:cxnLst/>
              <a:rect l="l" t="t" r="r" b="b"/>
              <a:pathLst>
                <a:path w="2996565" h="1821179">
                  <a:moveTo>
                    <a:pt x="2496820" y="1222247"/>
                  </a:moveTo>
                  <a:lnTo>
                    <a:pt x="1747774" y="1222247"/>
                  </a:lnTo>
                  <a:lnTo>
                    <a:pt x="1547367" y="1820925"/>
                  </a:lnTo>
                  <a:lnTo>
                    <a:pt x="2496820" y="1222247"/>
                  </a:lnTo>
                  <a:close/>
                </a:path>
                <a:path w="2996565" h="1821179">
                  <a:moveTo>
                    <a:pt x="2792476" y="0"/>
                  </a:moveTo>
                  <a:lnTo>
                    <a:pt x="203707" y="0"/>
                  </a:lnTo>
                  <a:lnTo>
                    <a:pt x="156994" y="5379"/>
                  </a:lnTo>
                  <a:lnTo>
                    <a:pt x="114114" y="20702"/>
                  </a:lnTo>
                  <a:lnTo>
                    <a:pt x="76291" y="44746"/>
                  </a:lnTo>
                  <a:lnTo>
                    <a:pt x="44746" y="76291"/>
                  </a:lnTo>
                  <a:lnTo>
                    <a:pt x="20702" y="114114"/>
                  </a:lnTo>
                  <a:lnTo>
                    <a:pt x="5379" y="156994"/>
                  </a:lnTo>
                  <a:lnTo>
                    <a:pt x="0" y="203707"/>
                  </a:lnTo>
                  <a:lnTo>
                    <a:pt x="0" y="1018539"/>
                  </a:lnTo>
                  <a:lnTo>
                    <a:pt x="5379" y="1065253"/>
                  </a:lnTo>
                  <a:lnTo>
                    <a:pt x="20702" y="1108133"/>
                  </a:lnTo>
                  <a:lnTo>
                    <a:pt x="44746" y="1145956"/>
                  </a:lnTo>
                  <a:lnTo>
                    <a:pt x="76291" y="1177501"/>
                  </a:lnTo>
                  <a:lnTo>
                    <a:pt x="114114" y="1201545"/>
                  </a:lnTo>
                  <a:lnTo>
                    <a:pt x="156994" y="1216868"/>
                  </a:lnTo>
                  <a:lnTo>
                    <a:pt x="203707" y="1222247"/>
                  </a:lnTo>
                  <a:lnTo>
                    <a:pt x="2792476" y="1222247"/>
                  </a:lnTo>
                  <a:lnTo>
                    <a:pt x="2839189" y="1216868"/>
                  </a:lnTo>
                  <a:lnTo>
                    <a:pt x="2882069" y="1201545"/>
                  </a:lnTo>
                  <a:lnTo>
                    <a:pt x="2919892" y="1177501"/>
                  </a:lnTo>
                  <a:lnTo>
                    <a:pt x="2951437" y="1145956"/>
                  </a:lnTo>
                  <a:lnTo>
                    <a:pt x="2975481" y="1108133"/>
                  </a:lnTo>
                  <a:lnTo>
                    <a:pt x="2990804" y="1065253"/>
                  </a:lnTo>
                  <a:lnTo>
                    <a:pt x="2996183" y="1018539"/>
                  </a:lnTo>
                  <a:lnTo>
                    <a:pt x="2996183" y="203707"/>
                  </a:lnTo>
                  <a:lnTo>
                    <a:pt x="2990804" y="156994"/>
                  </a:lnTo>
                  <a:lnTo>
                    <a:pt x="2975481" y="114114"/>
                  </a:lnTo>
                  <a:lnTo>
                    <a:pt x="2951437" y="76291"/>
                  </a:lnTo>
                  <a:lnTo>
                    <a:pt x="2919892" y="44746"/>
                  </a:lnTo>
                  <a:lnTo>
                    <a:pt x="2882069" y="20702"/>
                  </a:lnTo>
                  <a:lnTo>
                    <a:pt x="2839189" y="5379"/>
                  </a:lnTo>
                  <a:lnTo>
                    <a:pt x="2792476" y="0"/>
                  </a:lnTo>
                  <a:close/>
                </a:path>
              </a:pathLst>
            </a:custGeom>
            <a:solidFill>
              <a:srgbClr val="2D75B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7478267" y="2141220"/>
              <a:ext cx="2996565" cy="1821180"/>
            </a:xfrm>
            <a:custGeom>
              <a:avLst/>
              <a:gdLst/>
              <a:ahLst/>
              <a:cxnLst/>
              <a:rect l="l" t="t" r="r" b="b"/>
              <a:pathLst>
                <a:path w="2996565" h="1821179">
                  <a:moveTo>
                    <a:pt x="0" y="203707"/>
                  </a:moveTo>
                  <a:lnTo>
                    <a:pt x="5379" y="156994"/>
                  </a:lnTo>
                  <a:lnTo>
                    <a:pt x="20702" y="114114"/>
                  </a:lnTo>
                  <a:lnTo>
                    <a:pt x="44746" y="76291"/>
                  </a:lnTo>
                  <a:lnTo>
                    <a:pt x="76291" y="44746"/>
                  </a:lnTo>
                  <a:lnTo>
                    <a:pt x="114114" y="20702"/>
                  </a:lnTo>
                  <a:lnTo>
                    <a:pt x="156994" y="5379"/>
                  </a:lnTo>
                  <a:lnTo>
                    <a:pt x="203707" y="0"/>
                  </a:lnTo>
                  <a:lnTo>
                    <a:pt x="1747774" y="0"/>
                  </a:lnTo>
                  <a:lnTo>
                    <a:pt x="2496820" y="0"/>
                  </a:lnTo>
                  <a:lnTo>
                    <a:pt x="2792476" y="0"/>
                  </a:lnTo>
                  <a:lnTo>
                    <a:pt x="2839189" y="5379"/>
                  </a:lnTo>
                  <a:lnTo>
                    <a:pt x="2882069" y="20702"/>
                  </a:lnTo>
                  <a:lnTo>
                    <a:pt x="2919892" y="44746"/>
                  </a:lnTo>
                  <a:lnTo>
                    <a:pt x="2951437" y="76291"/>
                  </a:lnTo>
                  <a:lnTo>
                    <a:pt x="2975481" y="114114"/>
                  </a:lnTo>
                  <a:lnTo>
                    <a:pt x="2990804" y="156994"/>
                  </a:lnTo>
                  <a:lnTo>
                    <a:pt x="2996183" y="203707"/>
                  </a:lnTo>
                  <a:lnTo>
                    <a:pt x="2996183" y="712977"/>
                  </a:lnTo>
                  <a:lnTo>
                    <a:pt x="2996183" y="1018539"/>
                  </a:lnTo>
                  <a:lnTo>
                    <a:pt x="2990804" y="1065253"/>
                  </a:lnTo>
                  <a:lnTo>
                    <a:pt x="2975481" y="1108133"/>
                  </a:lnTo>
                  <a:lnTo>
                    <a:pt x="2951437" y="1145956"/>
                  </a:lnTo>
                  <a:lnTo>
                    <a:pt x="2919892" y="1177501"/>
                  </a:lnTo>
                  <a:lnTo>
                    <a:pt x="2882069" y="1201545"/>
                  </a:lnTo>
                  <a:lnTo>
                    <a:pt x="2839189" y="1216868"/>
                  </a:lnTo>
                  <a:lnTo>
                    <a:pt x="2792476" y="1222247"/>
                  </a:lnTo>
                  <a:lnTo>
                    <a:pt x="2496820" y="1222247"/>
                  </a:lnTo>
                  <a:lnTo>
                    <a:pt x="1547367" y="1820925"/>
                  </a:lnTo>
                  <a:lnTo>
                    <a:pt x="1747774" y="1222247"/>
                  </a:lnTo>
                  <a:lnTo>
                    <a:pt x="203707" y="1222247"/>
                  </a:lnTo>
                  <a:lnTo>
                    <a:pt x="156994" y="1216868"/>
                  </a:lnTo>
                  <a:lnTo>
                    <a:pt x="114114" y="1201545"/>
                  </a:lnTo>
                  <a:lnTo>
                    <a:pt x="76291" y="1177501"/>
                  </a:lnTo>
                  <a:lnTo>
                    <a:pt x="44746" y="1145956"/>
                  </a:lnTo>
                  <a:lnTo>
                    <a:pt x="20702" y="1108133"/>
                  </a:lnTo>
                  <a:lnTo>
                    <a:pt x="5379" y="1065253"/>
                  </a:lnTo>
                  <a:lnTo>
                    <a:pt x="0" y="1018539"/>
                  </a:lnTo>
                  <a:lnTo>
                    <a:pt x="0" y="712977"/>
                  </a:lnTo>
                  <a:lnTo>
                    <a:pt x="0" y="203707"/>
                  </a:lnTo>
                  <a:close/>
                </a:path>
              </a:pathLst>
            </a:custGeom>
            <a:ln w="6350">
              <a:solidFill>
                <a:srgbClr val="585858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1" name="object 11"/>
          <p:cNvSpPr txBox="1">
            <a:spLocks noGrp="1"/>
          </p:cNvSpPr>
          <p:nvPr>
            <p:ph type="title"/>
          </p:nvPr>
        </p:nvSpPr>
        <p:spPr>
          <a:xfrm>
            <a:off x="257047" y="67182"/>
            <a:ext cx="6677153" cy="44307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lang="th-TH" sz="2800" b="1" u="none" spc="60" dirty="0">
                <a:solidFill>
                  <a:srgbClr val="FFFFFF"/>
                </a:solidFill>
                <a:latin typeface="Microsoft YaHei"/>
                <a:cs typeface="Microsoft YaHei"/>
              </a:rPr>
              <a:t>วิธีส่งรายงานโดยใช้แอป </a:t>
            </a:r>
            <a:r>
              <a:rPr lang="en-US" sz="2800" b="1" u="none" spc="60" dirty="0" err="1">
                <a:solidFill>
                  <a:srgbClr val="FFFFFF"/>
                </a:solidFill>
                <a:latin typeface="Microsoft YaHei"/>
                <a:cs typeface="Microsoft YaHei"/>
              </a:rPr>
              <a:t>i</a:t>
            </a:r>
            <a:r>
              <a:rPr lang="en-US" sz="2800" b="1" u="none" spc="60" dirty="0">
                <a:solidFill>
                  <a:srgbClr val="FFFFFF"/>
                </a:solidFill>
                <a:latin typeface="Microsoft YaHei"/>
                <a:cs typeface="Microsoft YaHei"/>
              </a:rPr>
              <a:t>-Reporter</a:t>
            </a:r>
            <a:endParaRPr sz="2800" dirty="0">
              <a:latin typeface="Microsoft YaHei"/>
              <a:cs typeface="Microsoft YaHei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774293" y="966977"/>
            <a:ext cx="10919613" cy="949619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th-TH" sz="2000" b="1" dirty="0">
                <a:solidFill>
                  <a:srgbClr val="1F3863"/>
                </a:solidFill>
                <a:latin typeface="Microsoft YaHei"/>
                <a:cs typeface="Microsoft YaHei"/>
              </a:rPr>
              <a:t>เลือกแบบฟอร์มที่คุณต้องการคัดลอกแล้วแตะ [คัดลอกและสร้างแบบฟอร์มนี้]</a:t>
            </a:r>
          </a:p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th-TH" sz="2000" b="1" dirty="0">
                <a:solidFill>
                  <a:srgbClr val="1F3863"/>
                </a:solidFill>
                <a:latin typeface="Microsoft YaHei"/>
                <a:cs typeface="Microsoft YaHei"/>
              </a:rPr>
              <a:t>หากคุณไม่ได้ระบุการแก้ไขในข้อกำหนดของแบบฟอร์ม </a:t>
            </a:r>
            <a:br>
              <a:rPr lang="en-US" sz="2000" b="1" dirty="0">
                <a:solidFill>
                  <a:srgbClr val="1F3863"/>
                </a:solidFill>
                <a:latin typeface="Microsoft YaHei"/>
                <a:cs typeface="Microsoft YaHei"/>
              </a:rPr>
            </a:br>
            <a:r>
              <a:rPr lang="th-TH" sz="2000" b="1" dirty="0">
                <a:solidFill>
                  <a:srgbClr val="1F3863"/>
                </a:solidFill>
                <a:latin typeface="Microsoft YaHei"/>
                <a:cs typeface="Microsoft YaHei"/>
              </a:rPr>
              <a:t>ให้เลือกการแก้ไข "เดียวกัน" หรือ "ล่าสุด" ที่นี่</a:t>
            </a:r>
            <a:endParaRPr sz="2000" dirty="0">
              <a:latin typeface="Microsoft YaHei"/>
              <a:cs typeface="Microsoft YaHei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7561580" y="2168778"/>
            <a:ext cx="2768600" cy="11233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lang="th-TH" sz="1200" b="1" dirty="0">
                <a:solidFill>
                  <a:srgbClr val="FFFFFF"/>
                </a:solidFill>
                <a:latin typeface="Microsoft YaHei"/>
                <a:cs typeface="Microsoft YaHei"/>
              </a:rPr>
              <a:t>คุณสามารถระบุเวอร์ชันข้อกำหนดที่จะสร้างได้</a:t>
            </a:r>
          </a:p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lang="th-TH" sz="1200" b="1" dirty="0">
                <a:solidFill>
                  <a:srgbClr val="FFFFFF"/>
                </a:solidFill>
                <a:latin typeface="Microsoft YaHei"/>
                <a:cs typeface="Microsoft YaHei"/>
              </a:rPr>
              <a:t>* ล่วงหน้าสามารถแก้ไขได้ทั้งสองด้าน หลังจากแตะ กระบวนการคัดลอกแบบฟอร์มจะเริ่มต้นขึ้น และคุณจะถูกเปลี่ยนเส้นทางไปยังหน้าจอแบบฟอร์มอินพุตที่สร้างขึ้น</a:t>
            </a:r>
            <a:endParaRPr sz="1200" dirty="0">
              <a:latin typeface="Microsoft YaHei"/>
              <a:cs typeface="Microsoft YaHei"/>
            </a:endParaRPr>
          </a:p>
        </p:txBody>
      </p:sp>
      <p:grpSp>
        <p:nvGrpSpPr>
          <p:cNvPr id="14" name="object 14"/>
          <p:cNvGrpSpPr/>
          <p:nvPr/>
        </p:nvGrpSpPr>
        <p:grpSpPr>
          <a:xfrm>
            <a:off x="7023734" y="4436998"/>
            <a:ext cx="667385" cy="568325"/>
            <a:chOff x="7023734" y="4436998"/>
            <a:chExt cx="667385" cy="568325"/>
          </a:xfrm>
        </p:grpSpPr>
        <p:sp>
          <p:nvSpPr>
            <p:cNvPr id="15" name="object 15"/>
            <p:cNvSpPr/>
            <p:nvPr/>
          </p:nvSpPr>
          <p:spPr>
            <a:xfrm>
              <a:off x="7030084" y="4443348"/>
              <a:ext cx="654685" cy="555625"/>
            </a:xfrm>
            <a:custGeom>
              <a:avLst/>
              <a:gdLst/>
              <a:ahLst/>
              <a:cxnLst/>
              <a:rect l="l" t="t" r="r" b="b"/>
              <a:pathLst>
                <a:path w="654684" h="555625">
                  <a:moveTo>
                    <a:pt x="242062" y="0"/>
                  </a:moveTo>
                  <a:lnTo>
                    <a:pt x="318008" y="115188"/>
                  </a:lnTo>
                  <a:lnTo>
                    <a:pt x="0" y="324993"/>
                  </a:lnTo>
                  <a:lnTo>
                    <a:pt x="152019" y="555370"/>
                  </a:lnTo>
                  <a:lnTo>
                    <a:pt x="470026" y="345567"/>
                  </a:lnTo>
                  <a:lnTo>
                    <a:pt x="546100" y="460756"/>
                  </a:lnTo>
                  <a:lnTo>
                    <a:pt x="654176" y="58674"/>
                  </a:lnTo>
                  <a:lnTo>
                    <a:pt x="242062" y="0"/>
                  </a:lnTo>
                  <a:close/>
                </a:path>
              </a:pathLst>
            </a:custGeom>
            <a:solidFill>
              <a:srgbClr val="333E5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7030084" y="4443348"/>
              <a:ext cx="654685" cy="555625"/>
            </a:xfrm>
            <a:custGeom>
              <a:avLst/>
              <a:gdLst/>
              <a:ahLst/>
              <a:cxnLst/>
              <a:rect l="l" t="t" r="r" b="b"/>
              <a:pathLst>
                <a:path w="654684" h="555625">
                  <a:moveTo>
                    <a:pt x="0" y="324993"/>
                  </a:moveTo>
                  <a:lnTo>
                    <a:pt x="318008" y="115188"/>
                  </a:lnTo>
                  <a:lnTo>
                    <a:pt x="242062" y="0"/>
                  </a:lnTo>
                  <a:lnTo>
                    <a:pt x="654176" y="58674"/>
                  </a:lnTo>
                  <a:lnTo>
                    <a:pt x="546100" y="460756"/>
                  </a:lnTo>
                  <a:lnTo>
                    <a:pt x="470026" y="345567"/>
                  </a:lnTo>
                  <a:lnTo>
                    <a:pt x="152019" y="555370"/>
                  </a:lnTo>
                  <a:lnTo>
                    <a:pt x="0" y="324993"/>
                  </a:lnTo>
                  <a:close/>
                </a:path>
              </a:pathLst>
            </a:custGeom>
            <a:ln w="12700">
              <a:solidFill>
                <a:srgbClr val="585858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7" name="object 1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2413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90"/>
              </a:spcBef>
            </a:pPr>
            <a:fld id="{81D60167-4931-47E6-BA6A-407CBD079E47}" type="slidenum">
              <a:rPr dirty="0"/>
              <a:t>11</a:t>
            </a:fld>
            <a:endParaRPr dirty="0"/>
          </a:p>
        </p:txBody>
      </p:sp>
      <p:sp>
        <p:nvSpPr>
          <p:cNvPr id="18" name="object 18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222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75"/>
              </a:spcBef>
            </a:pPr>
            <a:r>
              <a:rPr spc="-5" dirty="0"/>
              <a:t>Copyright</a:t>
            </a:r>
            <a:r>
              <a:rPr spc="10" dirty="0"/>
              <a:t> </a:t>
            </a:r>
            <a:r>
              <a:rPr spc="-5" dirty="0"/>
              <a:t>©</a:t>
            </a:r>
            <a:r>
              <a:rPr spc="5" dirty="0"/>
              <a:t> </a:t>
            </a:r>
            <a:r>
              <a:rPr spc="-5" dirty="0"/>
              <a:t>2022 </a:t>
            </a:r>
            <a:r>
              <a:rPr spc="-10" dirty="0"/>
              <a:t>CIMTOPS</a:t>
            </a:r>
            <a:r>
              <a:rPr spc="40" dirty="0"/>
              <a:t> </a:t>
            </a:r>
            <a:r>
              <a:rPr spc="-10" dirty="0"/>
              <a:t>CORPORATION</a:t>
            </a:r>
            <a:r>
              <a:rPr spc="330" dirty="0"/>
              <a:t> </a:t>
            </a:r>
            <a:r>
              <a:rPr spc="-5" dirty="0"/>
              <a:t>-</a:t>
            </a:r>
            <a:r>
              <a:rPr dirty="0"/>
              <a:t> </a:t>
            </a:r>
            <a:r>
              <a:rPr spc="-5" dirty="0"/>
              <a:t>All</a:t>
            </a:r>
            <a:r>
              <a:rPr dirty="0"/>
              <a:t> </a:t>
            </a:r>
            <a:r>
              <a:rPr spc="-10" dirty="0"/>
              <a:t>Rights</a:t>
            </a:r>
            <a:r>
              <a:rPr dirty="0"/>
              <a:t> </a:t>
            </a:r>
            <a:r>
              <a:rPr spc="-5" dirty="0"/>
              <a:t>Reserved.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812393" y="899417"/>
            <a:ext cx="9213748" cy="1465145"/>
          </a:xfrm>
          <a:prstGeom prst="rect">
            <a:avLst/>
          </a:prstGeom>
        </p:spPr>
        <p:txBody>
          <a:bodyPr vert="horz" wrap="square" lIns="0" tIns="539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25"/>
              </a:spcBef>
            </a:pPr>
            <a:r>
              <a:rPr lang="th-TH" altLang="ja-JP" sz="2000" b="1" dirty="0">
                <a:solidFill>
                  <a:srgbClr val="1F3863"/>
                </a:solidFill>
                <a:latin typeface="Microsoft YaHei"/>
                <a:cs typeface="Microsoft YaHei"/>
              </a:rPr>
              <a:t>เมื่อคัดลอกแบบฟอร์ม คุณสามารถเริ่มจากเวอร์ชันเดียวกันหรือเวอร์ชันล่าสุดก็ได้</a:t>
            </a:r>
            <a:endParaRPr lang="ja-JP" altLang="en-US" sz="2000" dirty="0">
              <a:latin typeface="Microsoft YaHei"/>
              <a:cs typeface="Microsoft YaHei"/>
            </a:endParaRPr>
          </a:p>
          <a:p>
            <a:pPr marL="190500">
              <a:lnSpc>
                <a:spcPct val="100000"/>
              </a:lnSpc>
              <a:spcBef>
                <a:spcPts val="234"/>
              </a:spcBef>
            </a:pPr>
            <a:r>
              <a:rPr lang="ja-JP" altLang="en-US" sz="1400" spc="35" dirty="0">
                <a:latin typeface="Yu Gothic"/>
                <a:cs typeface="Yu Gothic"/>
              </a:rPr>
              <a:t>・ </a:t>
            </a:r>
            <a:r>
              <a:rPr lang="th-TH" altLang="ja-JP" sz="1400" dirty="0">
                <a:latin typeface="Yu Gothic"/>
                <a:cs typeface="Yu Gothic"/>
              </a:rPr>
              <a:t>สร้างจากข้อกำหนดการแก้ไขเดียวกัน</a:t>
            </a:r>
            <a:endParaRPr lang="ja-JP" altLang="en-US" sz="1400" dirty="0">
              <a:latin typeface="Yu Gothic"/>
              <a:cs typeface="Yu Gothic"/>
            </a:endParaRPr>
          </a:p>
          <a:p>
            <a:pPr marL="635635" indent="-262890">
              <a:lnSpc>
                <a:spcPct val="100000"/>
              </a:lnSpc>
              <a:buChar char="*"/>
              <a:tabLst>
                <a:tab pos="636270" algn="l"/>
              </a:tabLst>
            </a:pPr>
            <a:r>
              <a:rPr lang="th-TH" altLang="ja-JP" sz="1400" dirty="0">
                <a:latin typeface="Yu Gothic"/>
                <a:cs typeface="Yu Gothic"/>
              </a:rPr>
              <a:t>สร้างสำเนาจากข้อกำหนดแบบฟอร์มของการแก้ไขเดียวกันกับข้อกำหนดแบบฟอร์มของแบบฟอร์มอินพุตที่เป็นแหล่งคัดลอก </a:t>
            </a:r>
            <a:endParaRPr lang="ja-JP" altLang="en-US" sz="1400" dirty="0">
              <a:latin typeface="Yu Gothic"/>
              <a:cs typeface="Yu Gothic"/>
            </a:endParaRPr>
          </a:p>
          <a:p>
            <a:pPr marL="190500">
              <a:lnSpc>
                <a:spcPct val="100000"/>
              </a:lnSpc>
            </a:pPr>
            <a:r>
              <a:rPr sz="1400" spc="35" dirty="0">
                <a:latin typeface="Yu Gothic"/>
                <a:cs typeface="Yu Gothic"/>
              </a:rPr>
              <a:t>・</a:t>
            </a:r>
            <a:r>
              <a:rPr lang="th-TH" sz="1400" dirty="0">
                <a:latin typeface="Yu Gothic"/>
                <a:cs typeface="Yu Gothic"/>
              </a:rPr>
              <a:t>สร้างจากข้อกำหนดล่าสุด</a:t>
            </a:r>
            <a:endParaRPr sz="1400" dirty="0">
              <a:latin typeface="Yu Gothic"/>
              <a:cs typeface="Yu Gothic"/>
            </a:endParaRPr>
          </a:p>
          <a:p>
            <a:pPr marL="635635" indent="-262890">
              <a:lnSpc>
                <a:spcPct val="100000"/>
              </a:lnSpc>
              <a:buChar char="*"/>
              <a:tabLst>
                <a:tab pos="636270" algn="l"/>
              </a:tabLst>
            </a:pPr>
            <a:r>
              <a:rPr lang="th-TH" sz="1400" dirty="0">
                <a:latin typeface="Yu Gothic"/>
                <a:cs typeface="Yu Gothic"/>
              </a:rPr>
              <a:t>สร้างสำเนาจากข้อกำหนดแบบฟอร์มล่าสุดของแบบฟอร์มอินพุตที่เป็นแหล่งการคัดลอก</a:t>
            </a:r>
            <a:endParaRPr sz="1400" dirty="0">
              <a:latin typeface="Yu Gothic"/>
              <a:cs typeface="Yu Gothic"/>
            </a:endParaRPr>
          </a:p>
          <a:p>
            <a:pPr marL="190500">
              <a:lnSpc>
                <a:spcPct val="100000"/>
              </a:lnSpc>
            </a:pPr>
            <a:r>
              <a:rPr sz="1400" spc="25" dirty="0">
                <a:latin typeface="Yu Gothic"/>
                <a:cs typeface="Yu Gothic"/>
              </a:rPr>
              <a:t>※</a:t>
            </a:r>
            <a:r>
              <a:rPr lang="th-TH" sz="1400" spc="25" dirty="0">
                <a:latin typeface="Yu Gothic"/>
                <a:cs typeface="Yu Gothic"/>
              </a:rPr>
              <a:t> หากมี "การเคลื่อนไหว" หรือการตั้งค่าใน </a:t>
            </a:r>
            <a:r>
              <a:rPr lang="en-US" sz="1400" spc="25" dirty="0">
                <a:latin typeface="Yu Gothic"/>
                <a:cs typeface="Yu Gothic"/>
              </a:rPr>
              <a:t>Designer </a:t>
            </a:r>
            <a:r>
              <a:rPr lang="th-TH" sz="1400" spc="25" dirty="0">
                <a:latin typeface="Yu Gothic"/>
                <a:cs typeface="Yu Gothic"/>
              </a:rPr>
              <a:t>ให้ปฏิบัติตามการตั้งค่านั้น </a:t>
            </a:r>
            <a:endParaRPr sz="1400" dirty="0">
              <a:latin typeface="Yu Gothic"/>
              <a:cs typeface="Yu Gothic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257047" y="52781"/>
            <a:ext cx="4286885" cy="4521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lang="th-TH" sz="2800" b="1" u="none" spc="-10" dirty="0">
                <a:solidFill>
                  <a:srgbClr val="FFFFFF"/>
                </a:solidFill>
                <a:latin typeface="Microsoft YaHei"/>
                <a:cs typeface="Microsoft YaHei"/>
              </a:rPr>
              <a:t>เลือกและเปิดการแก้ไข</a:t>
            </a:r>
            <a:endParaRPr sz="2800" dirty="0">
              <a:latin typeface="Microsoft YaHei"/>
              <a:cs typeface="Microsoft YaHei"/>
            </a:endParaRPr>
          </a:p>
        </p:txBody>
      </p:sp>
      <p:grpSp>
        <p:nvGrpSpPr>
          <p:cNvPr id="4" name="object 4"/>
          <p:cNvGrpSpPr/>
          <p:nvPr/>
        </p:nvGrpSpPr>
        <p:grpSpPr>
          <a:xfrm>
            <a:off x="4072128" y="2714244"/>
            <a:ext cx="4595495" cy="3313429"/>
            <a:chOff x="4072128" y="2714244"/>
            <a:chExt cx="4595495" cy="3313429"/>
          </a:xfrm>
        </p:grpSpPr>
        <p:sp>
          <p:nvSpPr>
            <p:cNvPr id="5" name="object 5"/>
            <p:cNvSpPr/>
            <p:nvPr/>
          </p:nvSpPr>
          <p:spPr>
            <a:xfrm>
              <a:off x="5135880" y="5809488"/>
              <a:ext cx="3528060" cy="215265"/>
            </a:xfrm>
            <a:custGeom>
              <a:avLst/>
              <a:gdLst/>
              <a:ahLst/>
              <a:cxnLst/>
              <a:rect l="l" t="t" r="r" b="b"/>
              <a:pathLst>
                <a:path w="3528059" h="215264">
                  <a:moveTo>
                    <a:pt x="3420618" y="0"/>
                  </a:moveTo>
                  <a:lnTo>
                    <a:pt x="3420618" y="53721"/>
                  </a:lnTo>
                  <a:lnTo>
                    <a:pt x="0" y="53721"/>
                  </a:lnTo>
                  <a:lnTo>
                    <a:pt x="0" y="161162"/>
                  </a:lnTo>
                  <a:lnTo>
                    <a:pt x="3420618" y="161162"/>
                  </a:lnTo>
                  <a:lnTo>
                    <a:pt x="3420618" y="214884"/>
                  </a:lnTo>
                  <a:lnTo>
                    <a:pt x="3528060" y="107442"/>
                  </a:lnTo>
                  <a:lnTo>
                    <a:pt x="3420618" y="0"/>
                  </a:lnTo>
                  <a:close/>
                </a:path>
              </a:pathLst>
            </a:custGeom>
            <a:solidFill>
              <a:srgbClr val="2D75B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5135880" y="5809488"/>
              <a:ext cx="3528060" cy="215265"/>
            </a:xfrm>
            <a:custGeom>
              <a:avLst/>
              <a:gdLst/>
              <a:ahLst/>
              <a:cxnLst/>
              <a:rect l="l" t="t" r="r" b="b"/>
              <a:pathLst>
                <a:path w="3528059" h="215264">
                  <a:moveTo>
                    <a:pt x="3420618" y="214884"/>
                  </a:moveTo>
                  <a:lnTo>
                    <a:pt x="3420618" y="161162"/>
                  </a:lnTo>
                  <a:lnTo>
                    <a:pt x="0" y="161162"/>
                  </a:lnTo>
                  <a:lnTo>
                    <a:pt x="0" y="53721"/>
                  </a:lnTo>
                  <a:lnTo>
                    <a:pt x="3420618" y="53721"/>
                  </a:lnTo>
                  <a:lnTo>
                    <a:pt x="3420618" y="0"/>
                  </a:lnTo>
                  <a:lnTo>
                    <a:pt x="3528060" y="107442"/>
                  </a:lnTo>
                  <a:lnTo>
                    <a:pt x="3420618" y="214884"/>
                  </a:lnTo>
                  <a:close/>
                </a:path>
              </a:pathLst>
            </a:custGeom>
            <a:ln w="6350">
              <a:solidFill>
                <a:srgbClr val="1F4E7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4072128" y="4536948"/>
              <a:ext cx="792480" cy="1100455"/>
            </a:xfrm>
            <a:custGeom>
              <a:avLst/>
              <a:gdLst/>
              <a:ahLst/>
              <a:cxnLst/>
              <a:rect l="l" t="t" r="r" b="b"/>
              <a:pathLst>
                <a:path w="792479" h="1100454">
                  <a:moveTo>
                    <a:pt x="792480" y="0"/>
                  </a:moveTo>
                  <a:lnTo>
                    <a:pt x="0" y="0"/>
                  </a:lnTo>
                  <a:lnTo>
                    <a:pt x="0" y="1100327"/>
                  </a:lnTo>
                  <a:lnTo>
                    <a:pt x="660400" y="1100327"/>
                  </a:lnTo>
                  <a:lnTo>
                    <a:pt x="792480" y="968247"/>
                  </a:lnTo>
                  <a:lnTo>
                    <a:pt x="792480" y="0"/>
                  </a:lnTo>
                  <a:close/>
                </a:path>
              </a:pathLst>
            </a:custGeom>
            <a:solidFill>
              <a:srgbClr val="BEBEB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4732528" y="5505195"/>
              <a:ext cx="132080" cy="132080"/>
            </a:xfrm>
            <a:custGeom>
              <a:avLst/>
              <a:gdLst/>
              <a:ahLst/>
              <a:cxnLst/>
              <a:rect l="l" t="t" r="r" b="b"/>
              <a:pathLst>
                <a:path w="132079" h="132079">
                  <a:moveTo>
                    <a:pt x="132080" y="0"/>
                  </a:moveTo>
                  <a:lnTo>
                    <a:pt x="26416" y="26415"/>
                  </a:lnTo>
                  <a:lnTo>
                    <a:pt x="0" y="132079"/>
                  </a:lnTo>
                  <a:lnTo>
                    <a:pt x="132080" y="0"/>
                  </a:lnTo>
                  <a:close/>
                </a:path>
              </a:pathLst>
            </a:custGeom>
            <a:solidFill>
              <a:srgbClr val="9A9A9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5135880" y="4297680"/>
              <a:ext cx="3528060" cy="215265"/>
            </a:xfrm>
            <a:custGeom>
              <a:avLst/>
              <a:gdLst/>
              <a:ahLst/>
              <a:cxnLst/>
              <a:rect l="l" t="t" r="r" b="b"/>
              <a:pathLst>
                <a:path w="3528059" h="215264">
                  <a:moveTo>
                    <a:pt x="3420618" y="0"/>
                  </a:moveTo>
                  <a:lnTo>
                    <a:pt x="3420618" y="53721"/>
                  </a:lnTo>
                  <a:lnTo>
                    <a:pt x="0" y="53721"/>
                  </a:lnTo>
                  <a:lnTo>
                    <a:pt x="0" y="161163"/>
                  </a:lnTo>
                  <a:lnTo>
                    <a:pt x="3420618" y="161163"/>
                  </a:lnTo>
                  <a:lnTo>
                    <a:pt x="3420618" y="214884"/>
                  </a:lnTo>
                  <a:lnTo>
                    <a:pt x="3528060" y="107442"/>
                  </a:lnTo>
                  <a:lnTo>
                    <a:pt x="3420618" y="0"/>
                  </a:lnTo>
                  <a:close/>
                </a:path>
              </a:pathLst>
            </a:custGeom>
            <a:solidFill>
              <a:srgbClr val="7E7E7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5135880" y="4297680"/>
              <a:ext cx="3528060" cy="215265"/>
            </a:xfrm>
            <a:custGeom>
              <a:avLst/>
              <a:gdLst/>
              <a:ahLst/>
              <a:cxnLst/>
              <a:rect l="l" t="t" r="r" b="b"/>
              <a:pathLst>
                <a:path w="3528059" h="215264">
                  <a:moveTo>
                    <a:pt x="3420618" y="214884"/>
                  </a:moveTo>
                  <a:lnTo>
                    <a:pt x="3420618" y="161163"/>
                  </a:lnTo>
                  <a:lnTo>
                    <a:pt x="0" y="161163"/>
                  </a:lnTo>
                  <a:lnTo>
                    <a:pt x="0" y="53721"/>
                  </a:lnTo>
                  <a:lnTo>
                    <a:pt x="3420618" y="53721"/>
                  </a:lnTo>
                  <a:lnTo>
                    <a:pt x="3420618" y="0"/>
                  </a:lnTo>
                  <a:lnTo>
                    <a:pt x="3528060" y="107442"/>
                  </a:lnTo>
                  <a:lnTo>
                    <a:pt x="3420618" y="214884"/>
                  </a:lnTo>
                  <a:close/>
                </a:path>
              </a:pathLst>
            </a:custGeom>
            <a:ln w="6350">
              <a:solidFill>
                <a:srgbClr val="A4A4A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4108704" y="2714244"/>
              <a:ext cx="739140" cy="935990"/>
            </a:xfrm>
            <a:custGeom>
              <a:avLst/>
              <a:gdLst/>
              <a:ahLst/>
              <a:cxnLst/>
              <a:rect l="l" t="t" r="r" b="b"/>
              <a:pathLst>
                <a:path w="739139" h="935989">
                  <a:moveTo>
                    <a:pt x="739140" y="0"/>
                  </a:moveTo>
                  <a:lnTo>
                    <a:pt x="0" y="0"/>
                  </a:lnTo>
                  <a:lnTo>
                    <a:pt x="0" y="935735"/>
                  </a:lnTo>
                  <a:lnTo>
                    <a:pt x="615950" y="935735"/>
                  </a:lnTo>
                  <a:lnTo>
                    <a:pt x="739140" y="812545"/>
                  </a:lnTo>
                  <a:lnTo>
                    <a:pt x="739140" y="0"/>
                  </a:lnTo>
                  <a:close/>
                </a:path>
              </a:pathLst>
            </a:custGeom>
            <a:solidFill>
              <a:srgbClr val="D9D9D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4724654" y="3526790"/>
              <a:ext cx="123189" cy="123189"/>
            </a:xfrm>
            <a:custGeom>
              <a:avLst/>
              <a:gdLst/>
              <a:ahLst/>
              <a:cxnLst/>
              <a:rect l="l" t="t" r="r" b="b"/>
              <a:pathLst>
                <a:path w="123189" h="123189">
                  <a:moveTo>
                    <a:pt x="123190" y="0"/>
                  </a:moveTo>
                  <a:lnTo>
                    <a:pt x="24637" y="24637"/>
                  </a:lnTo>
                  <a:lnTo>
                    <a:pt x="0" y="123190"/>
                  </a:lnTo>
                  <a:lnTo>
                    <a:pt x="123190" y="0"/>
                  </a:lnTo>
                  <a:close/>
                </a:path>
              </a:pathLst>
            </a:custGeom>
            <a:solidFill>
              <a:srgbClr val="ADADA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4" name="object 14"/>
          <p:cNvSpPr txBox="1"/>
          <p:nvPr/>
        </p:nvSpPr>
        <p:spPr>
          <a:xfrm>
            <a:off x="3759200" y="3704099"/>
            <a:ext cx="1418209" cy="1821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th-TH" sz="1100" b="1" dirty="0">
                <a:latin typeface="Microsoft YaHei"/>
                <a:cs typeface="Microsoft YaHei"/>
              </a:rPr>
              <a:t>การแก้ไขแบบฟอร์ม </a:t>
            </a:r>
            <a:r>
              <a:rPr lang="en-US" sz="1100" b="1" dirty="0">
                <a:latin typeface="Microsoft YaHei"/>
                <a:cs typeface="Microsoft YaHei"/>
              </a:rPr>
              <a:t>1</a:t>
            </a:r>
            <a:endParaRPr lang="th-TH" sz="1100" dirty="0">
              <a:latin typeface="Microsoft YaHei"/>
              <a:cs typeface="Microsoft YaHei"/>
            </a:endParaRPr>
          </a:p>
        </p:txBody>
      </p:sp>
      <p:grpSp>
        <p:nvGrpSpPr>
          <p:cNvPr id="15" name="object 15"/>
          <p:cNvGrpSpPr/>
          <p:nvPr/>
        </p:nvGrpSpPr>
        <p:grpSpPr>
          <a:xfrm>
            <a:off x="2131948" y="2714244"/>
            <a:ext cx="6079490" cy="2611120"/>
            <a:chOff x="2131948" y="2714244"/>
            <a:chExt cx="6079490" cy="2611120"/>
          </a:xfrm>
        </p:grpSpPr>
        <p:sp>
          <p:nvSpPr>
            <p:cNvPr id="16" name="object 16"/>
            <p:cNvSpPr/>
            <p:nvPr/>
          </p:nvSpPr>
          <p:spPr>
            <a:xfrm>
              <a:off x="4215383" y="4642104"/>
              <a:ext cx="504825" cy="79375"/>
            </a:xfrm>
            <a:custGeom>
              <a:avLst/>
              <a:gdLst/>
              <a:ahLst/>
              <a:cxnLst/>
              <a:rect l="l" t="t" r="r" b="b"/>
              <a:pathLst>
                <a:path w="504825" h="79375">
                  <a:moveTo>
                    <a:pt x="498475" y="0"/>
                  </a:moveTo>
                  <a:lnTo>
                    <a:pt x="5968" y="0"/>
                  </a:lnTo>
                  <a:lnTo>
                    <a:pt x="0" y="5969"/>
                  </a:lnTo>
                  <a:lnTo>
                    <a:pt x="0" y="13208"/>
                  </a:lnTo>
                  <a:lnTo>
                    <a:pt x="0" y="73279"/>
                  </a:lnTo>
                  <a:lnTo>
                    <a:pt x="5968" y="79248"/>
                  </a:lnTo>
                  <a:lnTo>
                    <a:pt x="498475" y="79248"/>
                  </a:lnTo>
                  <a:lnTo>
                    <a:pt x="504443" y="73279"/>
                  </a:lnTo>
                  <a:lnTo>
                    <a:pt x="504443" y="5969"/>
                  </a:lnTo>
                  <a:lnTo>
                    <a:pt x="498475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4215383" y="4642104"/>
              <a:ext cx="504825" cy="79375"/>
            </a:xfrm>
            <a:custGeom>
              <a:avLst/>
              <a:gdLst/>
              <a:ahLst/>
              <a:cxnLst/>
              <a:rect l="l" t="t" r="r" b="b"/>
              <a:pathLst>
                <a:path w="504825" h="79375">
                  <a:moveTo>
                    <a:pt x="0" y="13208"/>
                  </a:moveTo>
                  <a:lnTo>
                    <a:pt x="0" y="5969"/>
                  </a:lnTo>
                  <a:lnTo>
                    <a:pt x="5968" y="0"/>
                  </a:lnTo>
                  <a:lnTo>
                    <a:pt x="13207" y="0"/>
                  </a:lnTo>
                  <a:lnTo>
                    <a:pt x="491236" y="0"/>
                  </a:lnTo>
                  <a:lnTo>
                    <a:pt x="498475" y="0"/>
                  </a:lnTo>
                  <a:lnTo>
                    <a:pt x="504443" y="5969"/>
                  </a:lnTo>
                  <a:lnTo>
                    <a:pt x="504443" y="13208"/>
                  </a:lnTo>
                  <a:lnTo>
                    <a:pt x="504443" y="66040"/>
                  </a:lnTo>
                  <a:lnTo>
                    <a:pt x="504443" y="73279"/>
                  </a:lnTo>
                  <a:lnTo>
                    <a:pt x="498475" y="79248"/>
                  </a:lnTo>
                  <a:lnTo>
                    <a:pt x="491236" y="79248"/>
                  </a:lnTo>
                  <a:lnTo>
                    <a:pt x="13207" y="79248"/>
                  </a:lnTo>
                  <a:lnTo>
                    <a:pt x="5968" y="79248"/>
                  </a:lnTo>
                  <a:lnTo>
                    <a:pt x="0" y="73279"/>
                  </a:lnTo>
                  <a:lnTo>
                    <a:pt x="0" y="66040"/>
                  </a:lnTo>
                  <a:lnTo>
                    <a:pt x="0" y="13208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2135123" y="4730495"/>
              <a:ext cx="2015489" cy="591820"/>
            </a:xfrm>
            <a:custGeom>
              <a:avLst/>
              <a:gdLst/>
              <a:ahLst/>
              <a:cxnLst/>
              <a:rect l="l" t="t" r="r" b="b"/>
              <a:pathLst>
                <a:path w="2015489" h="591820">
                  <a:moveTo>
                    <a:pt x="1657096" y="0"/>
                  </a:moveTo>
                  <a:lnTo>
                    <a:pt x="98551" y="0"/>
                  </a:lnTo>
                  <a:lnTo>
                    <a:pt x="60168" y="7737"/>
                  </a:lnTo>
                  <a:lnTo>
                    <a:pt x="28844" y="28844"/>
                  </a:lnTo>
                  <a:lnTo>
                    <a:pt x="7737" y="60168"/>
                  </a:lnTo>
                  <a:lnTo>
                    <a:pt x="0" y="98551"/>
                  </a:lnTo>
                  <a:lnTo>
                    <a:pt x="0" y="492759"/>
                  </a:lnTo>
                  <a:lnTo>
                    <a:pt x="7737" y="531143"/>
                  </a:lnTo>
                  <a:lnTo>
                    <a:pt x="28844" y="562467"/>
                  </a:lnTo>
                  <a:lnTo>
                    <a:pt x="60168" y="583574"/>
                  </a:lnTo>
                  <a:lnTo>
                    <a:pt x="98551" y="591311"/>
                  </a:lnTo>
                  <a:lnTo>
                    <a:pt x="1657096" y="591311"/>
                  </a:lnTo>
                  <a:lnTo>
                    <a:pt x="1695479" y="583574"/>
                  </a:lnTo>
                  <a:lnTo>
                    <a:pt x="1726803" y="562467"/>
                  </a:lnTo>
                  <a:lnTo>
                    <a:pt x="1747910" y="531143"/>
                  </a:lnTo>
                  <a:lnTo>
                    <a:pt x="1755648" y="492759"/>
                  </a:lnTo>
                  <a:lnTo>
                    <a:pt x="2015109" y="355091"/>
                  </a:lnTo>
                  <a:lnTo>
                    <a:pt x="1755648" y="344931"/>
                  </a:lnTo>
                  <a:lnTo>
                    <a:pt x="1755648" y="98551"/>
                  </a:lnTo>
                  <a:lnTo>
                    <a:pt x="1747910" y="60168"/>
                  </a:lnTo>
                  <a:lnTo>
                    <a:pt x="1726803" y="28844"/>
                  </a:lnTo>
                  <a:lnTo>
                    <a:pt x="1695479" y="7737"/>
                  </a:lnTo>
                  <a:lnTo>
                    <a:pt x="1657096" y="0"/>
                  </a:lnTo>
                  <a:close/>
                </a:path>
              </a:pathLst>
            </a:custGeom>
            <a:solidFill>
              <a:srgbClr val="2D75B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19"/>
            <p:cNvSpPr/>
            <p:nvPr/>
          </p:nvSpPr>
          <p:spPr>
            <a:xfrm>
              <a:off x="2135123" y="4730495"/>
              <a:ext cx="2015489" cy="591820"/>
            </a:xfrm>
            <a:custGeom>
              <a:avLst/>
              <a:gdLst/>
              <a:ahLst/>
              <a:cxnLst/>
              <a:rect l="l" t="t" r="r" b="b"/>
              <a:pathLst>
                <a:path w="2015489" h="591820">
                  <a:moveTo>
                    <a:pt x="0" y="98551"/>
                  </a:moveTo>
                  <a:lnTo>
                    <a:pt x="7737" y="60168"/>
                  </a:lnTo>
                  <a:lnTo>
                    <a:pt x="28844" y="28844"/>
                  </a:lnTo>
                  <a:lnTo>
                    <a:pt x="60168" y="7737"/>
                  </a:lnTo>
                  <a:lnTo>
                    <a:pt x="98551" y="0"/>
                  </a:lnTo>
                  <a:lnTo>
                    <a:pt x="1024127" y="0"/>
                  </a:lnTo>
                  <a:lnTo>
                    <a:pt x="1463039" y="0"/>
                  </a:lnTo>
                  <a:lnTo>
                    <a:pt x="1657096" y="0"/>
                  </a:lnTo>
                  <a:lnTo>
                    <a:pt x="1695479" y="7737"/>
                  </a:lnTo>
                  <a:lnTo>
                    <a:pt x="1726803" y="28844"/>
                  </a:lnTo>
                  <a:lnTo>
                    <a:pt x="1747910" y="60168"/>
                  </a:lnTo>
                  <a:lnTo>
                    <a:pt x="1755648" y="98551"/>
                  </a:lnTo>
                  <a:lnTo>
                    <a:pt x="1755648" y="344931"/>
                  </a:lnTo>
                  <a:lnTo>
                    <a:pt x="2015109" y="355091"/>
                  </a:lnTo>
                  <a:lnTo>
                    <a:pt x="1755648" y="492759"/>
                  </a:lnTo>
                  <a:lnTo>
                    <a:pt x="1747910" y="531143"/>
                  </a:lnTo>
                  <a:lnTo>
                    <a:pt x="1726803" y="562467"/>
                  </a:lnTo>
                  <a:lnTo>
                    <a:pt x="1695479" y="583574"/>
                  </a:lnTo>
                  <a:lnTo>
                    <a:pt x="1657096" y="591311"/>
                  </a:lnTo>
                  <a:lnTo>
                    <a:pt x="1463039" y="591311"/>
                  </a:lnTo>
                  <a:lnTo>
                    <a:pt x="1024127" y="591311"/>
                  </a:lnTo>
                  <a:lnTo>
                    <a:pt x="98551" y="591311"/>
                  </a:lnTo>
                  <a:lnTo>
                    <a:pt x="60168" y="583574"/>
                  </a:lnTo>
                  <a:lnTo>
                    <a:pt x="28844" y="562467"/>
                  </a:lnTo>
                  <a:lnTo>
                    <a:pt x="7737" y="531143"/>
                  </a:lnTo>
                  <a:lnTo>
                    <a:pt x="0" y="492759"/>
                  </a:lnTo>
                  <a:lnTo>
                    <a:pt x="0" y="344931"/>
                  </a:lnTo>
                  <a:lnTo>
                    <a:pt x="0" y="98551"/>
                  </a:lnTo>
                  <a:close/>
                </a:path>
              </a:pathLst>
            </a:custGeom>
            <a:ln w="6350">
              <a:solidFill>
                <a:srgbClr val="A4A4A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20"/>
            <p:cNvSpPr/>
            <p:nvPr/>
          </p:nvSpPr>
          <p:spPr>
            <a:xfrm>
              <a:off x="7473695" y="2714244"/>
              <a:ext cx="737870" cy="935990"/>
            </a:xfrm>
            <a:custGeom>
              <a:avLst/>
              <a:gdLst/>
              <a:ahLst/>
              <a:cxnLst/>
              <a:rect l="l" t="t" r="r" b="b"/>
              <a:pathLst>
                <a:path w="737870" h="935989">
                  <a:moveTo>
                    <a:pt x="737615" y="0"/>
                  </a:moveTo>
                  <a:lnTo>
                    <a:pt x="0" y="0"/>
                  </a:lnTo>
                  <a:lnTo>
                    <a:pt x="0" y="935735"/>
                  </a:lnTo>
                  <a:lnTo>
                    <a:pt x="614679" y="935735"/>
                  </a:lnTo>
                  <a:lnTo>
                    <a:pt x="737615" y="812800"/>
                  </a:lnTo>
                  <a:lnTo>
                    <a:pt x="737615" y="0"/>
                  </a:lnTo>
                  <a:close/>
                </a:path>
              </a:pathLst>
            </a:custGeom>
            <a:solidFill>
              <a:srgbClr val="DAE2F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" name="object 21"/>
            <p:cNvSpPr/>
            <p:nvPr/>
          </p:nvSpPr>
          <p:spPr>
            <a:xfrm>
              <a:off x="8088376" y="3527044"/>
              <a:ext cx="123189" cy="123189"/>
            </a:xfrm>
            <a:custGeom>
              <a:avLst/>
              <a:gdLst/>
              <a:ahLst/>
              <a:cxnLst/>
              <a:rect l="l" t="t" r="r" b="b"/>
              <a:pathLst>
                <a:path w="123190" h="123189">
                  <a:moveTo>
                    <a:pt x="122935" y="0"/>
                  </a:moveTo>
                  <a:lnTo>
                    <a:pt x="24638" y="24637"/>
                  </a:lnTo>
                  <a:lnTo>
                    <a:pt x="0" y="122935"/>
                  </a:lnTo>
                  <a:lnTo>
                    <a:pt x="122935" y="0"/>
                  </a:lnTo>
                  <a:close/>
                </a:path>
              </a:pathLst>
            </a:custGeom>
            <a:solidFill>
              <a:srgbClr val="AEB6C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object 22"/>
            <p:cNvSpPr/>
            <p:nvPr/>
          </p:nvSpPr>
          <p:spPr>
            <a:xfrm>
              <a:off x="4848605" y="3116580"/>
              <a:ext cx="2625725" cy="132715"/>
            </a:xfrm>
            <a:custGeom>
              <a:avLst/>
              <a:gdLst/>
              <a:ahLst/>
              <a:cxnLst/>
              <a:rect l="l" t="t" r="r" b="b"/>
              <a:pathLst>
                <a:path w="2625725" h="132714">
                  <a:moveTo>
                    <a:pt x="28575" y="52070"/>
                  </a:moveTo>
                  <a:lnTo>
                    <a:pt x="0" y="52070"/>
                  </a:lnTo>
                  <a:lnTo>
                    <a:pt x="0" y="80645"/>
                  </a:lnTo>
                  <a:lnTo>
                    <a:pt x="28575" y="80645"/>
                  </a:lnTo>
                  <a:lnTo>
                    <a:pt x="28575" y="52070"/>
                  </a:lnTo>
                  <a:close/>
                </a:path>
                <a:path w="2625725" h="132714">
                  <a:moveTo>
                    <a:pt x="85725" y="52070"/>
                  </a:moveTo>
                  <a:lnTo>
                    <a:pt x="57150" y="52070"/>
                  </a:lnTo>
                  <a:lnTo>
                    <a:pt x="57150" y="80645"/>
                  </a:lnTo>
                  <a:lnTo>
                    <a:pt x="85725" y="80645"/>
                  </a:lnTo>
                  <a:lnTo>
                    <a:pt x="85725" y="52070"/>
                  </a:lnTo>
                  <a:close/>
                </a:path>
                <a:path w="2625725" h="132714">
                  <a:moveTo>
                    <a:pt x="142875" y="52070"/>
                  </a:moveTo>
                  <a:lnTo>
                    <a:pt x="114300" y="52070"/>
                  </a:lnTo>
                  <a:lnTo>
                    <a:pt x="114300" y="80645"/>
                  </a:lnTo>
                  <a:lnTo>
                    <a:pt x="142875" y="80645"/>
                  </a:lnTo>
                  <a:lnTo>
                    <a:pt x="142875" y="52070"/>
                  </a:lnTo>
                  <a:close/>
                </a:path>
                <a:path w="2625725" h="132714">
                  <a:moveTo>
                    <a:pt x="200025" y="52070"/>
                  </a:moveTo>
                  <a:lnTo>
                    <a:pt x="171450" y="52070"/>
                  </a:lnTo>
                  <a:lnTo>
                    <a:pt x="171450" y="80645"/>
                  </a:lnTo>
                  <a:lnTo>
                    <a:pt x="200025" y="80645"/>
                  </a:lnTo>
                  <a:lnTo>
                    <a:pt x="200025" y="52070"/>
                  </a:lnTo>
                  <a:close/>
                </a:path>
                <a:path w="2625725" h="132714">
                  <a:moveTo>
                    <a:pt x="257175" y="52070"/>
                  </a:moveTo>
                  <a:lnTo>
                    <a:pt x="228600" y="52070"/>
                  </a:lnTo>
                  <a:lnTo>
                    <a:pt x="228600" y="80645"/>
                  </a:lnTo>
                  <a:lnTo>
                    <a:pt x="257175" y="80645"/>
                  </a:lnTo>
                  <a:lnTo>
                    <a:pt x="257175" y="52070"/>
                  </a:lnTo>
                  <a:close/>
                </a:path>
                <a:path w="2625725" h="132714">
                  <a:moveTo>
                    <a:pt x="314325" y="52070"/>
                  </a:moveTo>
                  <a:lnTo>
                    <a:pt x="285750" y="52070"/>
                  </a:lnTo>
                  <a:lnTo>
                    <a:pt x="285750" y="80645"/>
                  </a:lnTo>
                  <a:lnTo>
                    <a:pt x="314325" y="80645"/>
                  </a:lnTo>
                  <a:lnTo>
                    <a:pt x="314325" y="52070"/>
                  </a:lnTo>
                  <a:close/>
                </a:path>
                <a:path w="2625725" h="132714">
                  <a:moveTo>
                    <a:pt x="371475" y="52070"/>
                  </a:moveTo>
                  <a:lnTo>
                    <a:pt x="342900" y="52070"/>
                  </a:lnTo>
                  <a:lnTo>
                    <a:pt x="342900" y="80645"/>
                  </a:lnTo>
                  <a:lnTo>
                    <a:pt x="371475" y="80645"/>
                  </a:lnTo>
                  <a:lnTo>
                    <a:pt x="371475" y="52070"/>
                  </a:lnTo>
                  <a:close/>
                </a:path>
                <a:path w="2625725" h="132714">
                  <a:moveTo>
                    <a:pt x="428625" y="52070"/>
                  </a:moveTo>
                  <a:lnTo>
                    <a:pt x="400050" y="52070"/>
                  </a:lnTo>
                  <a:lnTo>
                    <a:pt x="400050" y="80645"/>
                  </a:lnTo>
                  <a:lnTo>
                    <a:pt x="428625" y="80645"/>
                  </a:lnTo>
                  <a:lnTo>
                    <a:pt x="428625" y="52070"/>
                  </a:lnTo>
                  <a:close/>
                </a:path>
                <a:path w="2625725" h="132714">
                  <a:moveTo>
                    <a:pt x="485775" y="52070"/>
                  </a:moveTo>
                  <a:lnTo>
                    <a:pt x="457200" y="52070"/>
                  </a:lnTo>
                  <a:lnTo>
                    <a:pt x="457200" y="80645"/>
                  </a:lnTo>
                  <a:lnTo>
                    <a:pt x="485775" y="80645"/>
                  </a:lnTo>
                  <a:lnTo>
                    <a:pt x="485775" y="52070"/>
                  </a:lnTo>
                  <a:close/>
                </a:path>
                <a:path w="2625725" h="132714">
                  <a:moveTo>
                    <a:pt x="542925" y="52070"/>
                  </a:moveTo>
                  <a:lnTo>
                    <a:pt x="514350" y="52070"/>
                  </a:lnTo>
                  <a:lnTo>
                    <a:pt x="514350" y="80645"/>
                  </a:lnTo>
                  <a:lnTo>
                    <a:pt x="542925" y="80645"/>
                  </a:lnTo>
                  <a:lnTo>
                    <a:pt x="542925" y="52070"/>
                  </a:lnTo>
                  <a:close/>
                </a:path>
                <a:path w="2625725" h="132714">
                  <a:moveTo>
                    <a:pt x="600075" y="52070"/>
                  </a:moveTo>
                  <a:lnTo>
                    <a:pt x="571500" y="52070"/>
                  </a:lnTo>
                  <a:lnTo>
                    <a:pt x="571500" y="80645"/>
                  </a:lnTo>
                  <a:lnTo>
                    <a:pt x="600075" y="80645"/>
                  </a:lnTo>
                  <a:lnTo>
                    <a:pt x="600075" y="52070"/>
                  </a:lnTo>
                  <a:close/>
                </a:path>
                <a:path w="2625725" h="132714">
                  <a:moveTo>
                    <a:pt x="657225" y="52070"/>
                  </a:moveTo>
                  <a:lnTo>
                    <a:pt x="628650" y="52070"/>
                  </a:lnTo>
                  <a:lnTo>
                    <a:pt x="628650" y="80645"/>
                  </a:lnTo>
                  <a:lnTo>
                    <a:pt x="657225" y="80645"/>
                  </a:lnTo>
                  <a:lnTo>
                    <a:pt x="657225" y="52070"/>
                  </a:lnTo>
                  <a:close/>
                </a:path>
                <a:path w="2625725" h="132714">
                  <a:moveTo>
                    <a:pt x="714375" y="52070"/>
                  </a:moveTo>
                  <a:lnTo>
                    <a:pt x="685800" y="52070"/>
                  </a:lnTo>
                  <a:lnTo>
                    <a:pt x="685800" y="80645"/>
                  </a:lnTo>
                  <a:lnTo>
                    <a:pt x="714375" y="80645"/>
                  </a:lnTo>
                  <a:lnTo>
                    <a:pt x="714375" y="52070"/>
                  </a:lnTo>
                  <a:close/>
                </a:path>
                <a:path w="2625725" h="132714">
                  <a:moveTo>
                    <a:pt x="771525" y="52070"/>
                  </a:moveTo>
                  <a:lnTo>
                    <a:pt x="742950" y="52070"/>
                  </a:lnTo>
                  <a:lnTo>
                    <a:pt x="742950" y="80645"/>
                  </a:lnTo>
                  <a:lnTo>
                    <a:pt x="771525" y="80645"/>
                  </a:lnTo>
                  <a:lnTo>
                    <a:pt x="771525" y="52070"/>
                  </a:lnTo>
                  <a:close/>
                </a:path>
                <a:path w="2625725" h="132714">
                  <a:moveTo>
                    <a:pt x="828675" y="52070"/>
                  </a:moveTo>
                  <a:lnTo>
                    <a:pt x="800100" y="52070"/>
                  </a:lnTo>
                  <a:lnTo>
                    <a:pt x="800100" y="80645"/>
                  </a:lnTo>
                  <a:lnTo>
                    <a:pt x="828675" y="80645"/>
                  </a:lnTo>
                  <a:lnTo>
                    <a:pt x="828675" y="52070"/>
                  </a:lnTo>
                  <a:close/>
                </a:path>
                <a:path w="2625725" h="132714">
                  <a:moveTo>
                    <a:pt x="885825" y="52070"/>
                  </a:moveTo>
                  <a:lnTo>
                    <a:pt x="857250" y="52070"/>
                  </a:lnTo>
                  <a:lnTo>
                    <a:pt x="857250" y="80645"/>
                  </a:lnTo>
                  <a:lnTo>
                    <a:pt x="885825" y="80645"/>
                  </a:lnTo>
                  <a:lnTo>
                    <a:pt x="885825" y="52070"/>
                  </a:lnTo>
                  <a:close/>
                </a:path>
                <a:path w="2625725" h="132714">
                  <a:moveTo>
                    <a:pt x="942975" y="52070"/>
                  </a:moveTo>
                  <a:lnTo>
                    <a:pt x="914400" y="52070"/>
                  </a:lnTo>
                  <a:lnTo>
                    <a:pt x="914400" y="80645"/>
                  </a:lnTo>
                  <a:lnTo>
                    <a:pt x="942975" y="80645"/>
                  </a:lnTo>
                  <a:lnTo>
                    <a:pt x="942975" y="52070"/>
                  </a:lnTo>
                  <a:close/>
                </a:path>
                <a:path w="2625725" h="132714">
                  <a:moveTo>
                    <a:pt x="1000125" y="52070"/>
                  </a:moveTo>
                  <a:lnTo>
                    <a:pt x="971550" y="52070"/>
                  </a:lnTo>
                  <a:lnTo>
                    <a:pt x="971550" y="80645"/>
                  </a:lnTo>
                  <a:lnTo>
                    <a:pt x="1000125" y="80645"/>
                  </a:lnTo>
                  <a:lnTo>
                    <a:pt x="1000125" y="52070"/>
                  </a:lnTo>
                  <a:close/>
                </a:path>
                <a:path w="2625725" h="132714">
                  <a:moveTo>
                    <a:pt x="1057275" y="52070"/>
                  </a:moveTo>
                  <a:lnTo>
                    <a:pt x="1028700" y="52070"/>
                  </a:lnTo>
                  <a:lnTo>
                    <a:pt x="1028700" y="80645"/>
                  </a:lnTo>
                  <a:lnTo>
                    <a:pt x="1057275" y="80645"/>
                  </a:lnTo>
                  <a:lnTo>
                    <a:pt x="1057275" y="52070"/>
                  </a:lnTo>
                  <a:close/>
                </a:path>
                <a:path w="2625725" h="132714">
                  <a:moveTo>
                    <a:pt x="1114425" y="52070"/>
                  </a:moveTo>
                  <a:lnTo>
                    <a:pt x="1085850" y="52070"/>
                  </a:lnTo>
                  <a:lnTo>
                    <a:pt x="1085850" y="80645"/>
                  </a:lnTo>
                  <a:lnTo>
                    <a:pt x="1114425" y="80645"/>
                  </a:lnTo>
                  <a:lnTo>
                    <a:pt x="1114425" y="52070"/>
                  </a:lnTo>
                  <a:close/>
                </a:path>
                <a:path w="2625725" h="132714">
                  <a:moveTo>
                    <a:pt x="1171575" y="52070"/>
                  </a:moveTo>
                  <a:lnTo>
                    <a:pt x="1143000" y="52070"/>
                  </a:lnTo>
                  <a:lnTo>
                    <a:pt x="1143000" y="80645"/>
                  </a:lnTo>
                  <a:lnTo>
                    <a:pt x="1171575" y="80645"/>
                  </a:lnTo>
                  <a:lnTo>
                    <a:pt x="1171575" y="52070"/>
                  </a:lnTo>
                  <a:close/>
                </a:path>
                <a:path w="2625725" h="132714">
                  <a:moveTo>
                    <a:pt x="1228725" y="52070"/>
                  </a:moveTo>
                  <a:lnTo>
                    <a:pt x="1200150" y="52070"/>
                  </a:lnTo>
                  <a:lnTo>
                    <a:pt x="1200150" y="80645"/>
                  </a:lnTo>
                  <a:lnTo>
                    <a:pt x="1228725" y="80645"/>
                  </a:lnTo>
                  <a:lnTo>
                    <a:pt x="1228725" y="52070"/>
                  </a:lnTo>
                  <a:close/>
                </a:path>
                <a:path w="2625725" h="132714">
                  <a:moveTo>
                    <a:pt x="1285875" y="52070"/>
                  </a:moveTo>
                  <a:lnTo>
                    <a:pt x="1257300" y="52070"/>
                  </a:lnTo>
                  <a:lnTo>
                    <a:pt x="1257300" y="80645"/>
                  </a:lnTo>
                  <a:lnTo>
                    <a:pt x="1285875" y="80645"/>
                  </a:lnTo>
                  <a:lnTo>
                    <a:pt x="1285875" y="52070"/>
                  </a:lnTo>
                  <a:close/>
                </a:path>
                <a:path w="2625725" h="132714">
                  <a:moveTo>
                    <a:pt x="1343025" y="52070"/>
                  </a:moveTo>
                  <a:lnTo>
                    <a:pt x="1314450" y="52070"/>
                  </a:lnTo>
                  <a:lnTo>
                    <a:pt x="1314450" y="80645"/>
                  </a:lnTo>
                  <a:lnTo>
                    <a:pt x="1343025" y="80645"/>
                  </a:lnTo>
                  <a:lnTo>
                    <a:pt x="1343025" y="52070"/>
                  </a:lnTo>
                  <a:close/>
                </a:path>
                <a:path w="2625725" h="132714">
                  <a:moveTo>
                    <a:pt x="1400175" y="52070"/>
                  </a:moveTo>
                  <a:lnTo>
                    <a:pt x="1371600" y="52070"/>
                  </a:lnTo>
                  <a:lnTo>
                    <a:pt x="1371600" y="80645"/>
                  </a:lnTo>
                  <a:lnTo>
                    <a:pt x="1400175" y="80645"/>
                  </a:lnTo>
                  <a:lnTo>
                    <a:pt x="1400175" y="52070"/>
                  </a:lnTo>
                  <a:close/>
                </a:path>
                <a:path w="2625725" h="132714">
                  <a:moveTo>
                    <a:pt x="1457325" y="52070"/>
                  </a:moveTo>
                  <a:lnTo>
                    <a:pt x="1428750" y="52070"/>
                  </a:lnTo>
                  <a:lnTo>
                    <a:pt x="1428750" y="80645"/>
                  </a:lnTo>
                  <a:lnTo>
                    <a:pt x="1457325" y="80645"/>
                  </a:lnTo>
                  <a:lnTo>
                    <a:pt x="1457325" y="52070"/>
                  </a:lnTo>
                  <a:close/>
                </a:path>
                <a:path w="2625725" h="132714">
                  <a:moveTo>
                    <a:pt x="1514475" y="52070"/>
                  </a:moveTo>
                  <a:lnTo>
                    <a:pt x="1485900" y="52070"/>
                  </a:lnTo>
                  <a:lnTo>
                    <a:pt x="1485900" y="80645"/>
                  </a:lnTo>
                  <a:lnTo>
                    <a:pt x="1514475" y="80645"/>
                  </a:lnTo>
                  <a:lnTo>
                    <a:pt x="1514475" y="52070"/>
                  </a:lnTo>
                  <a:close/>
                </a:path>
                <a:path w="2625725" h="132714">
                  <a:moveTo>
                    <a:pt x="1571625" y="52070"/>
                  </a:moveTo>
                  <a:lnTo>
                    <a:pt x="1543050" y="52070"/>
                  </a:lnTo>
                  <a:lnTo>
                    <a:pt x="1543050" y="80645"/>
                  </a:lnTo>
                  <a:lnTo>
                    <a:pt x="1571625" y="80645"/>
                  </a:lnTo>
                  <a:lnTo>
                    <a:pt x="1571625" y="52070"/>
                  </a:lnTo>
                  <a:close/>
                </a:path>
                <a:path w="2625725" h="132714">
                  <a:moveTo>
                    <a:pt x="1628775" y="52070"/>
                  </a:moveTo>
                  <a:lnTo>
                    <a:pt x="1600200" y="52070"/>
                  </a:lnTo>
                  <a:lnTo>
                    <a:pt x="1600200" y="80645"/>
                  </a:lnTo>
                  <a:lnTo>
                    <a:pt x="1628775" y="80645"/>
                  </a:lnTo>
                  <a:lnTo>
                    <a:pt x="1628775" y="52070"/>
                  </a:lnTo>
                  <a:close/>
                </a:path>
                <a:path w="2625725" h="132714">
                  <a:moveTo>
                    <a:pt x="1685925" y="52070"/>
                  </a:moveTo>
                  <a:lnTo>
                    <a:pt x="1657350" y="52070"/>
                  </a:lnTo>
                  <a:lnTo>
                    <a:pt x="1657350" y="80645"/>
                  </a:lnTo>
                  <a:lnTo>
                    <a:pt x="1685925" y="80645"/>
                  </a:lnTo>
                  <a:lnTo>
                    <a:pt x="1685925" y="52070"/>
                  </a:lnTo>
                  <a:close/>
                </a:path>
                <a:path w="2625725" h="132714">
                  <a:moveTo>
                    <a:pt x="1743075" y="52070"/>
                  </a:moveTo>
                  <a:lnTo>
                    <a:pt x="1714500" y="52070"/>
                  </a:lnTo>
                  <a:lnTo>
                    <a:pt x="1714500" y="80645"/>
                  </a:lnTo>
                  <a:lnTo>
                    <a:pt x="1743075" y="80645"/>
                  </a:lnTo>
                  <a:lnTo>
                    <a:pt x="1743075" y="52070"/>
                  </a:lnTo>
                  <a:close/>
                </a:path>
                <a:path w="2625725" h="132714">
                  <a:moveTo>
                    <a:pt x="1800225" y="52070"/>
                  </a:moveTo>
                  <a:lnTo>
                    <a:pt x="1771650" y="52070"/>
                  </a:lnTo>
                  <a:lnTo>
                    <a:pt x="1771650" y="80645"/>
                  </a:lnTo>
                  <a:lnTo>
                    <a:pt x="1800225" y="80645"/>
                  </a:lnTo>
                  <a:lnTo>
                    <a:pt x="1800225" y="52070"/>
                  </a:lnTo>
                  <a:close/>
                </a:path>
                <a:path w="2625725" h="132714">
                  <a:moveTo>
                    <a:pt x="1857375" y="52070"/>
                  </a:moveTo>
                  <a:lnTo>
                    <a:pt x="1828800" y="52070"/>
                  </a:lnTo>
                  <a:lnTo>
                    <a:pt x="1828800" y="80645"/>
                  </a:lnTo>
                  <a:lnTo>
                    <a:pt x="1857375" y="80645"/>
                  </a:lnTo>
                  <a:lnTo>
                    <a:pt x="1857375" y="52070"/>
                  </a:lnTo>
                  <a:close/>
                </a:path>
                <a:path w="2625725" h="132714">
                  <a:moveTo>
                    <a:pt x="1914525" y="52070"/>
                  </a:moveTo>
                  <a:lnTo>
                    <a:pt x="1885950" y="52070"/>
                  </a:lnTo>
                  <a:lnTo>
                    <a:pt x="1885950" y="80645"/>
                  </a:lnTo>
                  <a:lnTo>
                    <a:pt x="1914525" y="80645"/>
                  </a:lnTo>
                  <a:lnTo>
                    <a:pt x="1914525" y="52070"/>
                  </a:lnTo>
                  <a:close/>
                </a:path>
                <a:path w="2625725" h="132714">
                  <a:moveTo>
                    <a:pt x="1971675" y="52070"/>
                  </a:moveTo>
                  <a:lnTo>
                    <a:pt x="1943100" y="52070"/>
                  </a:lnTo>
                  <a:lnTo>
                    <a:pt x="1943100" y="80645"/>
                  </a:lnTo>
                  <a:lnTo>
                    <a:pt x="1971675" y="80645"/>
                  </a:lnTo>
                  <a:lnTo>
                    <a:pt x="1971675" y="52070"/>
                  </a:lnTo>
                  <a:close/>
                </a:path>
                <a:path w="2625725" h="132714">
                  <a:moveTo>
                    <a:pt x="2028825" y="52070"/>
                  </a:moveTo>
                  <a:lnTo>
                    <a:pt x="2000250" y="52070"/>
                  </a:lnTo>
                  <a:lnTo>
                    <a:pt x="2000250" y="80645"/>
                  </a:lnTo>
                  <a:lnTo>
                    <a:pt x="2028825" y="80645"/>
                  </a:lnTo>
                  <a:lnTo>
                    <a:pt x="2028825" y="52070"/>
                  </a:lnTo>
                  <a:close/>
                </a:path>
                <a:path w="2625725" h="132714">
                  <a:moveTo>
                    <a:pt x="2085975" y="52070"/>
                  </a:moveTo>
                  <a:lnTo>
                    <a:pt x="2057400" y="52070"/>
                  </a:lnTo>
                  <a:lnTo>
                    <a:pt x="2057400" y="80645"/>
                  </a:lnTo>
                  <a:lnTo>
                    <a:pt x="2085975" y="80645"/>
                  </a:lnTo>
                  <a:lnTo>
                    <a:pt x="2085975" y="52070"/>
                  </a:lnTo>
                  <a:close/>
                </a:path>
                <a:path w="2625725" h="132714">
                  <a:moveTo>
                    <a:pt x="2143125" y="52070"/>
                  </a:moveTo>
                  <a:lnTo>
                    <a:pt x="2114550" y="52070"/>
                  </a:lnTo>
                  <a:lnTo>
                    <a:pt x="2114550" y="80645"/>
                  </a:lnTo>
                  <a:lnTo>
                    <a:pt x="2143125" y="80645"/>
                  </a:lnTo>
                  <a:lnTo>
                    <a:pt x="2143125" y="52070"/>
                  </a:lnTo>
                  <a:close/>
                </a:path>
                <a:path w="2625725" h="132714">
                  <a:moveTo>
                    <a:pt x="2200275" y="52070"/>
                  </a:moveTo>
                  <a:lnTo>
                    <a:pt x="2171700" y="52070"/>
                  </a:lnTo>
                  <a:lnTo>
                    <a:pt x="2171700" y="80645"/>
                  </a:lnTo>
                  <a:lnTo>
                    <a:pt x="2200275" y="80645"/>
                  </a:lnTo>
                  <a:lnTo>
                    <a:pt x="2200275" y="52070"/>
                  </a:lnTo>
                  <a:close/>
                </a:path>
                <a:path w="2625725" h="132714">
                  <a:moveTo>
                    <a:pt x="2257425" y="52070"/>
                  </a:moveTo>
                  <a:lnTo>
                    <a:pt x="2228850" y="52070"/>
                  </a:lnTo>
                  <a:lnTo>
                    <a:pt x="2228850" y="80645"/>
                  </a:lnTo>
                  <a:lnTo>
                    <a:pt x="2257425" y="80645"/>
                  </a:lnTo>
                  <a:lnTo>
                    <a:pt x="2257425" y="52070"/>
                  </a:lnTo>
                  <a:close/>
                </a:path>
                <a:path w="2625725" h="132714">
                  <a:moveTo>
                    <a:pt x="2314575" y="52070"/>
                  </a:moveTo>
                  <a:lnTo>
                    <a:pt x="2286000" y="52070"/>
                  </a:lnTo>
                  <a:lnTo>
                    <a:pt x="2286000" y="80645"/>
                  </a:lnTo>
                  <a:lnTo>
                    <a:pt x="2314575" y="80645"/>
                  </a:lnTo>
                  <a:lnTo>
                    <a:pt x="2314575" y="52070"/>
                  </a:lnTo>
                  <a:close/>
                </a:path>
                <a:path w="2625725" h="132714">
                  <a:moveTo>
                    <a:pt x="2371725" y="52070"/>
                  </a:moveTo>
                  <a:lnTo>
                    <a:pt x="2343150" y="52070"/>
                  </a:lnTo>
                  <a:lnTo>
                    <a:pt x="2343150" y="80645"/>
                  </a:lnTo>
                  <a:lnTo>
                    <a:pt x="2371725" y="80645"/>
                  </a:lnTo>
                  <a:lnTo>
                    <a:pt x="2371725" y="52070"/>
                  </a:lnTo>
                  <a:close/>
                </a:path>
                <a:path w="2625725" h="132714">
                  <a:moveTo>
                    <a:pt x="2428875" y="52070"/>
                  </a:moveTo>
                  <a:lnTo>
                    <a:pt x="2400300" y="52070"/>
                  </a:lnTo>
                  <a:lnTo>
                    <a:pt x="2400300" y="80645"/>
                  </a:lnTo>
                  <a:lnTo>
                    <a:pt x="2428875" y="80645"/>
                  </a:lnTo>
                  <a:lnTo>
                    <a:pt x="2428875" y="52070"/>
                  </a:lnTo>
                  <a:close/>
                </a:path>
                <a:path w="2625725" h="132714">
                  <a:moveTo>
                    <a:pt x="2486025" y="52070"/>
                  </a:moveTo>
                  <a:lnTo>
                    <a:pt x="2457450" y="52070"/>
                  </a:lnTo>
                  <a:lnTo>
                    <a:pt x="2457450" y="80645"/>
                  </a:lnTo>
                  <a:lnTo>
                    <a:pt x="2486025" y="80645"/>
                  </a:lnTo>
                  <a:lnTo>
                    <a:pt x="2486025" y="52070"/>
                  </a:lnTo>
                  <a:close/>
                </a:path>
                <a:path w="2625725" h="132714">
                  <a:moveTo>
                    <a:pt x="2568552" y="66294"/>
                  </a:moveTo>
                  <a:lnTo>
                    <a:pt x="2497074" y="107950"/>
                  </a:lnTo>
                  <a:lnTo>
                    <a:pt x="2494788" y="116712"/>
                  </a:lnTo>
                  <a:lnTo>
                    <a:pt x="2498852" y="123444"/>
                  </a:lnTo>
                  <a:lnTo>
                    <a:pt x="2502789" y="130302"/>
                  </a:lnTo>
                  <a:lnTo>
                    <a:pt x="2511552" y="132587"/>
                  </a:lnTo>
                  <a:lnTo>
                    <a:pt x="2600606" y="80645"/>
                  </a:lnTo>
                  <a:lnTo>
                    <a:pt x="2571750" y="80645"/>
                  </a:lnTo>
                  <a:lnTo>
                    <a:pt x="2571750" y="68160"/>
                  </a:lnTo>
                  <a:lnTo>
                    <a:pt x="2568552" y="66294"/>
                  </a:lnTo>
                  <a:close/>
                </a:path>
                <a:path w="2625725" h="132714">
                  <a:moveTo>
                    <a:pt x="2543175" y="52070"/>
                  </a:moveTo>
                  <a:lnTo>
                    <a:pt x="2514600" y="52070"/>
                  </a:lnTo>
                  <a:lnTo>
                    <a:pt x="2514600" y="80645"/>
                  </a:lnTo>
                  <a:lnTo>
                    <a:pt x="2543175" y="80645"/>
                  </a:lnTo>
                  <a:lnTo>
                    <a:pt x="2543175" y="52070"/>
                  </a:lnTo>
                  <a:close/>
                </a:path>
                <a:path w="2625725" h="132714">
                  <a:moveTo>
                    <a:pt x="2571750" y="68160"/>
                  </a:moveTo>
                  <a:lnTo>
                    <a:pt x="2571750" y="80645"/>
                  </a:lnTo>
                  <a:lnTo>
                    <a:pt x="2596896" y="80645"/>
                  </a:lnTo>
                  <a:lnTo>
                    <a:pt x="2596896" y="78612"/>
                  </a:lnTo>
                  <a:lnTo>
                    <a:pt x="2589657" y="78612"/>
                  </a:lnTo>
                  <a:lnTo>
                    <a:pt x="2571750" y="68160"/>
                  </a:lnTo>
                  <a:close/>
                </a:path>
                <a:path w="2625725" h="132714">
                  <a:moveTo>
                    <a:pt x="2600829" y="52070"/>
                  </a:moveTo>
                  <a:lnTo>
                    <a:pt x="2596896" y="52070"/>
                  </a:lnTo>
                  <a:lnTo>
                    <a:pt x="2596896" y="80645"/>
                  </a:lnTo>
                  <a:lnTo>
                    <a:pt x="2600606" y="80645"/>
                  </a:lnTo>
                  <a:lnTo>
                    <a:pt x="2625217" y="66294"/>
                  </a:lnTo>
                  <a:lnTo>
                    <a:pt x="2600829" y="52070"/>
                  </a:lnTo>
                  <a:close/>
                </a:path>
                <a:path w="2625725" h="132714">
                  <a:moveTo>
                    <a:pt x="2589657" y="53975"/>
                  </a:moveTo>
                  <a:lnTo>
                    <a:pt x="2571750" y="64427"/>
                  </a:lnTo>
                  <a:lnTo>
                    <a:pt x="2571750" y="68160"/>
                  </a:lnTo>
                  <a:lnTo>
                    <a:pt x="2589657" y="78612"/>
                  </a:lnTo>
                  <a:lnTo>
                    <a:pt x="2589657" y="53975"/>
                  </a:lnTo>
                  <a:close/>
                </a:path>
                <a:path w="2625725" h="132714">
                  <a:moveTo>
                    <a:pt x="2596896" y="53975"/>
                  </a:moveTo>
                  <a:lnTo>
                    <a:pt x="2589657" y="53975"/>
                  </a:lnTo>
                  <a:lnTo>
                    <a:pt x="2589657" y="78612"/>
                  </a:lnTo>
                  <a:lnTo>
                    <a:pt x="2596896" y="78612"/>
                  </a:lnTo>
                  <a:lnTo>
                    <a:pt x="2596896" y="53975"/>
                  </a:lnTo>
                  <a:close/>
                </a:path>
                <a:path w="2625725" h="132714">
                  <a:moveTo>
                    <a:pt x="2571750" y="64427"/>
                  </a:moveTo>
                  <a:lnTo>
                    <a:pt x="2568552" y="66294"/>
                  </a:lnTo>
                  <a:lnTo>
                    <a:pt x="2571750" y="68160"/>
                  </a:lnTo>
                  <a:lnTo>
                    <a:pt x="2571750" y="64427"/>
                  </a:lnTo>
                  <a:close/>
                </a:path>
                <a:path w="2625725" h="132714">
                  <a:moveTo>
                    <a:pt x="2511552" y="0"/>
                  </a:moveTo>
                  <a:lnTo>
                    <a:pt x="2502789" y="2286"/>
                  </a:lnTo>
                  <a:lnTo>
                    <a:pt x="2498852" y="9144"/>
                  </a:lnTo>
                  <a:lnTo>
                    <a:pt x="2494788" y="15875"/>
                  </a:lnTo>
                  <a:lnTo>
                    <a:pt x="2497074" y="24637"/>
                  </a:lnTo>
                  <a:lnTo>
                    <a:pt x="2568552" y="66294"/>
                  </a:lnTo>
                  <a:lnTo>
                    <a:pt x="2571750" y="64427"/>
                  </a:lnTo>
                  <a:lnTo>
                    <a:pt x="2571750" y="52070"/>
                  </a:lnTo>
                  <a:lnTo>
                    <a:pt x="2600829" y="52070"/>
                  </a:lnTo>
                  <a:lnTo>
                    <a:pt x="2511552" y="0"/>
                  </a:lnTo>
                  <a:close/>
                </a:path>
                <a:path w="2625725" h="132714">
                  <a:moveTo>
                    <a:pt x="2596896" y="52070"/>
                  </a:moveTo>
                  <a:lnTo>
                    <a:pt x="2571750" y="52070"/>
                  </a:lnTo>
                  <a:lnTo>
                    <a:pt x="2571750" y="64427"/>
                  </a:lnTo>
                  <a:lnTo>
                    <a:pt x="2589657" y="53975"/>
                  </a:lnTo>
                  <a:lnTo>
                    <a:pt x="2596896" y="53975"/>
                  </a:lnTo>
                  <a:lnTo>
                    <a:pt x="2596896" y="52070"/>
                  </a:lnTo>
                  <a:close/>
                </a:path>
              </a:pathLst>
            </a:custGeom>
            <a:solidFill>
              <a:srgbClr val="EC7C3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" name="object 23"/>
            <p:cNvSpPr/>
            <p:nvPr/>
          </p:nvSpPr>
          <p:spPr>
            <a:xfrm>
              <a:off x="4215383" y="2842260"/>
              <a:ext cx="504825" cy="79375"/>
            </a:xfrm>
            <a:custGeom>
              <a:avLst/>
              <a:gdLst/>
              <a:ahLst/>
              <a:cxnLst/>
              <a:rect l="l" t="t" r="r" b="b"/>
              <a:pathLst>
                <a:path w="504825" h="79375">
                  <a:moveTo>
                    <a:pt x="498475" y="0"/>
                  </a:moveTo>
                  <a:lnTo>
                    <a:pt x="5968" y="0"/>
                  </a:lnTo>
                  <a:lnTo>
                    <a:pt x="0" y="5968"/>
                  </a:lnTo>
                  <a:lnTo>
                    <a:pt x="0" y="13207"/>
                  </a:lnTo>
                  <a:lnTo>
                    <a:pt x="0" y="73278"/>
                  </a:lnTo>
                  <a:lnTo>
                    <a:pt x="5968" y="79248"/>
                  </a:lnTo>
                  <a:lnTo>
                    <a:pt x="498475" y="79248"/>
                  </a:lnTo>
                  <a:lnTo>
                    <a:pt x="504443" y="73278"/>
                  </a:lnTo>
                  <a:lnTo>
                    <a:pt x="504443" y="5968"/>
                  </a:lnTo>
                  <a:lnTo>
                    <a:pt x="498475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" name="object 24"/>
            <p:cNvSpPr/>
            <p:nvPr/>
          </p:nvSpPr>
          <p:spPr>
            <a:xfrm>
              <a:off x="4215383" y="2842260"/>
              <a:ext cx="504825" cy="79375"/>
            </a:xfrm>
            <a:custGeom>
              <a:avLst/>
              <a:gdLst/>
              <a:ahLst/>
              <a:cxnLst/>
              <a:rect l="l" t="t" r="r" b="b"/>
              <a:pathLst>
                <a:path w="504825" h="79375">
                  <a:moveTo>
                    <a:pt x="0" y="13207"/>
                  </a:moveTo>
                  <a:lnTo>
                    <a:pt x="0" y="5968"/>
                  </a:lnTo>
                  <a:lnTo>
                    <a:pt x="5968" y="0"/>
                  </a:lnTo>
                  <a:lnTo>
                    <a:pt x="13207" y="0"/>
                  </a:lnTo>
                  <a:lnTo>
                    <a:pt x="491236" y="0"/>
                  </a:lnTo>
                  <a:lnTo>
                    <a:pt x="498475" y="0"/>
                  </a:lnTo>
                  <a:lnTo>
                    <a:pt x="504443" y="5968"/>
                  </a:lnTo>
                  <a:lnTo>
                    <a:pt x="504443" y="13207"/>
                  </a:lnTo>
                  <a:lnTo>
                    <a:pt x="504443" y="66039"/>
                  </a:lnTo>
                  <a:lnTo>
                    <a:pt x="504443" y="73278"/>
                  </a:lnTo>
                  <a:lnTo>
                    <a:pt x="498475" y="79248"/>
                  </a:lnTo>
                  <a:lnTo>
                    <a:pt x="491236" y="79248"/>
                  </a:lnTo>
                  <a:lnTo>
                    <a:pt x="13207" y="79248"/>
                  </a:lnTo>
                  <a:lnTo>
                    <a:pt x="5968" y="79248"/>
                  </a:lnTo>
                  <a:lnTo>
                    <a:pt x="0" y="73278"/>
                  </a:lnTo>
                  <a:lnTo>
                    <a:pt x="0" y="66039"/>
                  </a:lnTo>
                  <a:lnTo>
                    <a:pt x="0" y="13207"/>
                  </a:lnTo>
                  <a:close/>
                </a:path>
              </a:pathLst>
            </a:custGeom>
            <a:ln w="1269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" name="object 25"/>
            <p:cNvSpPr/>
            <p:nvPr/>
          </p:nvSpPr>
          <p:spPr>
            <a:xfrm>
              <a:off x="4213859" y="2994660"/>
              <a:ext cx="509270" cy="79375"/>
            </a:xfrm>
            <a:custGeom>
              <a:avLst/>
              <a:gdLst/>
              <a:ahLst/>
              <a:cxnLst/>
              <a:rect l="l" t="t" r="r" b="b"/>
              <a:pathLst>
                <a:path w="509270" h="79375">
                  <a:moveTo>
                    <a:pt x="503047" y="0"/>
                  </a:moveTo>
                  <a:lnTo>
                    <a:pt x="5968" y="0"/>
                  </a:lnTo>
                  <a:lnTo>
                    <a:pt x="0" y="5968"/>
                  </a:lnTo>
                  <a:lnTo>
                    <a:pt x="0" y="13207"/>
                  </a:lnTo>
                  <a:lnTo>
                    <a:pt x="0" y="73278"/>
                  </a:lnTo>
                  <a:lnTo>
                    <a:pt x="5968" y="79248"/>
                  </a:lnTo>
                  <a:lnTo>
                    <a:pt x="503047" y="79248"/>
                  </a:lnTo>
                  <a:lnTo>
                    <a:pt x="509015" y="73278"/>
                  </a:lnTo>
                  <a:lnTo>
                    <a:pt x="509015" y="5968"/>
                  </a:lnTo>
                  <a:lnTo>
                    <a:pt x="503047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" name="object 26"/>
            <p:cNvSpPr/>
            <p:nvPr/>
          </p:nvSpPr>
          <p:spPr>
            <a:xfrm>
              <a:off x="4213859" y="2994660"/>
              <a:ext cx="509270" cy="79375"/>
            </a:xfrm>
            <a:custGeom>
              <a:avLst/>
              <a:gdLst/>
              <a:ahLst/>
              <a:cxnLst/>
              <a:rect l="l" t="t" r="r" b="b"/>
              <a:pathLst>
                <a:path w="509270" h="79375">
                  <a:moveTo>
                    <a:pt x="0" y="13207"/>
                  </a:moveTo>
                  <a:lnTo>
                    <a:pt x="0" y="5968"/>
                  </a:lnTo>
                  <a:lnTo>
                    <a:pt x="5968" y="0"/>
                  </a:lnTo>
                  <a:lnTo>
                    <a:pt x="13207" y="0"/>
                  </a:lnTo>
                  <a:lnTo>
                    <a:pt x="495807" y="0"/>
                  </a:lnTo>
                  <a:lnTo>
                    <a:pt x="503047" y="0"/>
                  </a:lnTo>
                  <a:lnTo>
                    <a:pt x="509015" y="5968"/>
                  </a:lnTo>
                  <a:lnTo>
                    <a:pt x="509015" y="13207"/>
                  </a:lnTo>
                  <a:lnTo>
                    <a:pt x="509015" y="66039"/>
                  </a:lnTo>
                  <a:lnTo>
                    <a:pt x="509015" y="73278"/>
                  </a:lnTo>
                  <a:lnTo>
                    <a:pt x="503047" y="79248"/>
                  </a:lnTo>
                  <a:lnTo>
                    <a:pt x="495807" y="79248"/>
                  </a:lnTo>
                  <a:lnTo>
                    <a:pt x="13207" y="79248"/>
                  </a:lnTo>
                  <a:lnTo>
                    <a:pt x="5968" y="79248"/>
                  </a:lnTo>
                  <a:lnTo>
                    <a:pt x="0" y="73278"/>
                  </a:lnTo>
                  <a:lnTo>
                    <a:pt x="0" y="66039"/>
                  </a:lnTo>
                  <a:lnTo>
                    <a:pt x="0" y="13207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" name="object 27"/>
            <p:cNvSpPr/>
            <p:nvPr/>
          </p:nvSpPr>
          <p:spPr>
            <a:xfrm>
              <a:off x="4213859" y="3147060"/>
              <a:ext cx="509270" cy="79375"/>
            </a:xfrm>
            <a:custGeom>
              <a:avLst/>
              <a:gdLst/>
              <a:ahLst/>
              <a:cxnLst/>
              <a:rect l="l" t="t" r="r" b="b"/>
              <a:pathLst>
                <a:path w="509270" h="79375">
                  <a:moveTo>
                    <a:pt x="503047" y="0"/>
                  </a:moveTo>
                  <a:lnTo>
                    <a:pt x="5968" y="0"/>
                  </a:lnTo>
                  <a:lnTo>
                    <a:pt x="0" y="5968"/>
                  </a:lnTo>
                  <a:lnTo>
                    <a:pt x="0" y="13207"/>
                  </a:lnTo>
                  <a:lnTo>
                    <a:pt x="0" y="73278"/>
                  </a:lnTo>
                  <a:lnTo>
                    <a:pt x="5968" y="79248"/>
                  </a:lnTo>
                  <a:lnTo>
                    <a:pt x="503047" y="79248"/>
                  </a:lnTo>
                  <a:lnTo>
                    <a:pt x="509015" y="73278"/>
                  </a:lnTo>
                  <a:lnTo>
                    <a:pt x="509015" y="5968"/>
                  </a:lnTo>
                  <a:lnTo>
                    <a:pt x="503047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" name="object 28"/>
            <p:cNvSpPr/>
            <p:nvPr/>
          </p:nvSpPr>
          <p:spPr>
            <a:xfrm>
              <a:off x="4213859" y="3147060"/>
              <a:ext cx="509270" cy="79375"/>
            </a:xfrm>
            <a:custGeom>
              <a:avLst/>
              <a:gdLst/>
              <a:ahLst/>
              <a:cxnLst/>
              <a:rect l="l" t="t" r="r" b="b"/>
              <a:pathLst>
                <a:path w="509270" h="79375">
                  <a:moveTo>
                    <a:pt x="0" y="13207"/>
                  </a:moveTo>
                  <a:lnTo>
                    <a:pt x="0" y="5968"/>
                  </a:lnTo>
                  <a:lnTo>
                    <a:pt x="5968" y="0"/>
                  </a:lnTo>
                  <a:lnTo>
                    <a:pt x="13207" y="0"/>
                  </a:lnTo>
                  <a:lnTo>
                    <a:pt x="495807" y="0"/>
                  </a:lnTo>
                  <a:lnTo>
                    <a:pt x="503047" y="0"/>
                  </a:lnTo>
                  <a:lnTo>
                    <a:pt x="509015" y="5968"/>
                  </a:lnTo>
                  <a:lnTo>
                    <a:pt x="509015" y="13207"/>
                  </a:lnTo>
                  <a:lnTo>
                    <a:pt x="509015" y="66039"/>
                  </a:lnTo>
                  <a:lnTo>
                    <a:pt x="509015" y="73278"/>
                  </a:lnTo>
                  <a:lnTo>
                    <a:pt x="503047" y="79248"/>
                  </a:lnTo>
                  <a:lnTo>
                    <a:pt x="495807" y="79248"/>
                  </a:lnTo>
                  <a:lnTo>
                    <a:pt x="13207" y="79248"/>
                  </a:lnTo>
                  <a:lnTo>
                    <a:pt x="5968" y="79248"/>
                  </a:lnTo>
                  <a:lnTo>
                    <a:pt x="0" y="73278"/>
                  </a:lnTo>
                  <a:lnTo>
                    <a:pt x="0" y="66039"/>
                  </a:lnTo>
                  <a:lnTo>
                    <a:pt x="0" y="13207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" name="object 29"/>
            <p:cNvSpPr/>
            <p:nvPr/>
          </p:nvSpPr>
          <p:spPr>
            <a:xfrm>
              <a:off x="7581900" y="2827020"/>
              <a:ext cx="504825" cy="79375"/>
            </a:xfrm>
            <a:custGeom>
              <a:avLst/>
              <a:gdLst/>
              <a:ahLst/>
              <a:cxnLst/>
              <a:rect l="l" t="t" r="r" b="b"/>
              <a:pathLst>
                <a:path w="504825" h="79375">
                  <a:moveTo>
                    <a:pt x="498475" y="0"/>
                  </a:moveTo>
                  <a:lnTo>
                    <a:pt x="5969" y="0"/>
                  </a:lnTo>
                  <a:lnTo>
                    <a:pt x="0" y="5968"/>
                  </a:lnTo>
                  <a:lnTo>
                    <a:pt x="0" y="13207"/>
                  </a:lnTo>
                  <a:lnTo>
                    <a:pt x="0" y="73278"/>
                  </a:lnTo>
                  <a:lnTo>
                    <a:pt x="5969" y="79247"/>
                  </a:lnTo>
                  <a:lnTo>
                    <a:pt x="498475" y="79247"/>
                  </a:lnTo>
                  <a:lnTo>
                    <a:pt x="504444" y="73278"/>
                  </a:lnTo>
                  <a:lnTo>
                    <a:pt x="504444" y="5968"/>
                  </a:lnTo>
                  <a:lnTo>
                    <a:pt x="498475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" name="object 30"/>
            <p:cNvSpPr/>
            <p:nvPr/>
          </p:nvSpPr>
          <p:spPr>
            <a:xfrm>
              <a:off x="7581900" y="2827020"/>
              <a:ext cx="504825" cy="79375"/>
            </a:xfrm>
            <a:custGeom>
              <a:avLst/>
              <a:gdLst/>
              <a:ahLst/>
              <a:cxnLst/>
              <a:rect l="l" t="t" r="r" b="b"/>
              <a:pathLst>
                <a:path w="504825" h="79375">
                  <a:moveTo>
                    <a:pt x="0" y="13207"/>
                  </a:moveTo>
                  <a:lnTo>
                    <a:pt x="0" y="5968"/>
                  </a:lnTo>
                  <a:lnTo>
                    <a:pt x="5969" y="0"/>
                  </a:lnTo>
                  <a:lnTo>
                    <a:pt x="13207" y="0"/>
                  </a:lnTo>
                  <a:lnTo>
                    <a:pt x="491235" y="0"/>
                  </a:lnTo>
                  <a:lnTo>
                    <a:pt x="498475" y="0"/>
                  </a:lnTo>
                  <a:lnTo>
                    <a:pt x="504444" y="5968"/>
                  </a:lnTo>
                  <a:lnTo>
                    <a:pt x="504444" y="13207"/>
                  </a:lnTo>
                  <a:lnTo>
                    <a:pt x="504444" y="66039"/>
                  </a:lnTo>
                  <a:lnTo>
                    <a:pt x="504444" y="73278"/>
                  </a:lnTo>
                  <a:lnTo>
                    <a:pt x="498475" y="79247"/>
                  </a:lnTo>
                  <a:lnTo>
                    <a:pt x="491235" y="79247"/>
                  </a:lnTo>
                  <a:lnTo>
                    <a:pt x="13207" y="79247"/>
                  </a:lnTo>
                  <a:lnTo>
                    <a:pt x="5969" y="79247"/>
                  </a:lnTo>
                  <a:lnTo>
                    <a:pt x="0" y="73278"/>
                  </a:lnTo>
                  <a:lnTo>
                    <a:pt x="0" y="66039"/>
                  </a:lnTo>
                  <a:lnTo>
                    <a:pt x="0" y="13207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1" name="object 31"/>
            <p:cNvSpPr/>
            <p:nvPr/>
          </p:nvSpPr>
          <p:spPr>
            <a:xfrm>
              <a:off x="7580376" y="2979420"/>
              <a:ext cx="509270" cy="79375"/>
            </a:xfrm>
            <a:custGeom>
              <a:avLst/>
              <a:gdLst/>
              <a:ahLst/>
              <a:cxnLst/>
              <a:rect l="l" t="t" r="r" b="b"/>
              <a:pathLst>
                <a:path w="509270" h="79375">
                  <a:moveTo>
                    <a:pt x="503047" y="0"/>
                  </a:moveTo>
                  <a:lnTo>
                    <a:pt x="5969" y="0"/>
                  </a:lnTo>
                  <a:lnTo>
                    <a:pt x="0" y="5968"/>
                  </a:lnTo>
                  <a:lnTo>
                    <a:pt x="0" y="13207"/>
                  </a:lnTo>
                  <a:lnTo>
                    <a:pt x="0" y="73278"/>
                  </a:lnTo>
                  <a:lnTo>
                    <a:pt x="5969" y="79247"/>
                  </a:lnTo>
                  <a:lnTo>
                    <a:pt x="503047" y="79247"/>
                  </a:lnTo>
                  <a:lnTo>
                    <a:pt x="509016" y="73278"/>
                  </a:lnTo>
                  <a:lnTo>
                    <a:pt x="509016" y="5968"/>
                  </a:lnTo>
                  <a:lnTo>
                    <a:pt x="503047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2" name="object 32"/>
            <p:cNvSpPr/>
            <p:nvPr/>
          </p:nvSpPr>
          <p:spPr>
            <a:xfrm>
              <a:off x="7580376" y="2979420"/>
              <a:ext cx="509270" cy="79375"/>
            </a:xfrm>
            <a:custGeom>
              <a:avLst/>
              <a:gdLst/>
              <a:ahLst/>
              <a:cxnLst/>
              <a:rect l="l" t="t" r="r" b="b"/>
              <a:pathLst>
                <a:path w="509270" h="79375">
                  <a:moveTo>
                    <a:pt x="0" y="13207"/>
                  </a:moveTo>
                  <a:lnTo>
                    <a:pt x="0" y="5968"/>
                  </a:lnTo>
                  <a:lnTo>
                    <a:pt x="5969" y="0"/>
                  </a:lnTo>
                  <a:lnTo>
                    <a:pt x="13207" y="0"/>
                  </a:lnTo>
                  <a:lnTo>
                    <a:pt x="495807" y="0"/>
                  </a:lnTo>
                  <a:lnTo>
                    <a:pt x="503047" y="0"/>
                  </a:lnTo>
                  <a:lnTo>
                    <a:pt x="509016" y="5968"/>
                  </a:lnTo>
                  <a:lnTo>
                    <a:pt x="509016" y="13207"/>
                  </a:lnTo>
                  <a:lnTo>
                    <a:pt x="509016" y="66039"/>
                  </a:lnTo>
                  <a:lnTo>
                    <a:pt x="509016" y="73278"/>
                  </a:lnTo>
                  <a:lnTo>
                    <a:pt x="503047" y="79247"/>
                  </a:lnTo>
                  <a:lnTo>
                    <a:pt x="495807" y="79247"/>
                  </a:lnTo>
                  <a:lnTo>
                    <a:pt x="13207" y="79247"/>
                  </a:lnTo>
                  <a:lnTo>
                    <a:pt x="5969" y="79247"/>
                  </a:lnTo>
                  <a:lnTo>
                    <a:pt x="0" y="73278"/>
                  </a:lnTo>
                  <a:lnTo>
                    <a:pt x="0" y="66039"/>
                  </a:lnTo>
                  <a:lnTo>
                    <a:pt x="0" y="13207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3" name="object 33"/>
            <p:cNvSpPr/>
            <p:nvPr/>
          </p:nvSpPr>
          <p:spPr>
            <a:xfrm>
              <a:off x="7580376" y="3131820"/>
              <a:ext cx="509270" cy="79375"/>
            </a:xfrm>
            <a:custGeom>
              <a:avLst/>
              <a:gdLst/>
              <a:ahLst/>
              <a:cxnLst/>
              <a:rect l="l" t="t" r="r" b="b"/>
              <a:pathLst>
                <a:path w="509270" h="79375">
                  <a:moveTo>
                    <a:pt x="503047" y="0"/>
                  </a:moveTo>
                  <a:lnTo>
                    <a:pt x="5969" y="0"/>
                  </a:lnTo>
                  <a:lnTo>
                    <a:pt x="0" y="5968"/>
                  </a:lnTo>
                  <a:lnTo>
                    <a:pt x="0" y="13207"/>
                  </a:lnTo>
                  <a:lnTo>
                    <a:pt x="0" y="73278"/>
                  </a:lnTo>
                  <a:lnTo>
                    <a:pt x="5969" y="79247"/>
                  </a:lnTo>
                  <a:lnTo>
                    <a:pt x="503047" y="79247"/>
                  </a:lnTo>
                  <a:lnTo>
                    <a:pt x="509016" y="73278"/>
                  </a:lnTo>
                  <a:lnTo>
                    <a:pt x="509016" y="5968"/>
                  </a:lnTo>
                  <a:lnTo>
                    <a:pt x="503047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4" name="object 34"/>
            <p:cNvSpPr/>
            <p:nvPr/>
          </p:nvSpPr>
          <p:spPr>
            <a:xfrm>
              <a:off x="7580376" y="3131820"/>
              <a:ext cx="509270" cy="79375"/>
            </a:xfrm>
            <a:custGeom>
              <a:avLst/>
              <a:gdLst/>
              <a:ahLst/>
              <a:cxnLst/>
              <a:rect l="l" t="t" r="r" b="b"/>
              <a:pathLst>
                <a:path w="509270" h="79375">
                  <a:moveTo>
                    <a:pt x="0" y="13207"/>
                  </a:moveTo>
                  <a:lnTo>
                    <a:pt x="0" y="5968"/>
                  </a:lnTo>
                  <a:lnTo>
                    <a:pt x="5969" y="0"/>
                  </a:lnTo>
                  <a:lnTo>
                    <a:pt x="13207" y="0"/>
                  </a:lnTo>
                  <a:lnTo>
                    <a:pt x="495807" y="0"/>
                  </a:lnTo>
                  <a:lnTo>
                    <a:pt x="503047" y="0"/>
                  </a:lnTo>
                  <a:lnTo>
                    <a:pt x="509016" y="5968"/>
                  </a:lnTo>
                  <a:lnTo>
                    <a:pt x="509016" y="13207"/>
                  </a:lnTo>
                  <a:lnTo>
                    <a:pt x="509016" y="66039"/>
                  </a:lnTo>
                  <a:lnTo>
                    <a:pt x="509016" y="73278"/>
                  </a:lnTo>
                  <a:lnTo>
                    <a:pt x="503047" y="79247"/>
                  </a:lnTo>
                  <a:lnTo>
                    <a:pt x="495807" y="79247"/>
                  </a:lnTo>
                  <a:lnTo>
                    <a:pt x="13207" y="79247"/>
                  </a:lnTo>
                  <a:lnTo>
                    <a:pt x="5969" y="79247"/>
                  </a:lnTo>
                  <a:lnTo>
                    <a:pt x="0" y="73278"/>
                  </a:lnTo>
                  <a:lnTo>
                    <a:pt x="0" y="66039"/>
                  </a:lnTo>
                  <a:lnTo>
                    <a:pt x="0" y="13207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5" name="object 35"/>
            <p:cNvSpPr/>
            <p:nvPr/>
          </p:nvSpPr>
          <p:spPr>
            <a:xfrm>
              <a:off x="7580376" y="3276600"/>
              <a:ext cx="509270" cy="79375"/>
            </a:xfrm>
            <a:custGeom>
              <a:avLst/>
              <a:gdLst/>
              <a:ahLst/>
              <a:cxnLst/>
              <a:rect l="l" t="t" r="r" b="b"/>
              <a:pathLst>
                <a:path w="509270" h="79375">
                  <a:moveTo>
                    <a:pt x="503047" y="0"/>
                  </a:moveTo>
                  <a:lnTo>
                    <a:pt x="5969" y="0"/>
                  </a:lnTo>
                  <a:lnTo>
                    <a:pt x="0" y="5969"/>
                  </a:lnTo>
                  <a:lnTo>
                    <a:pt x="0" y="13208"/>
                  </a:lnTo>
                  <a:lnTo>
                    <a:pt x="0" y="73278"/>
                  </a:lnTo>
                  <a:lnTo>
                    <a:pt x="5969" y="79248"/>
                  </a:lnTo>
                  <a:lnTo>
                    <a:pt x="503047" y="79248"/>
                  </a:lnTo>
                  <a:lnTo>
                    <a:pt x="509016" y="73278"/>
                  </a:lnTo>
                  <a:lnTo>
                    <a:pt x="509016" y="5969"/>
                  </a:lnTo>
                  <a:lnTo>
                    <a:pt x="503047" y="0"/>
                  </a:lnTo>
                  <a:close/>
                </a:path>
              </a:pathLst>
            </a:custGeom>
            <a:solidFill>
              <a:srgbClr val="FFE69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6" name="object 36"/>
            <p:cNvSpPr/>
            <p:nvPr/>
          </p:nvSpPr>
          <p:spPr>
            <a:xfrm>
              <a:off x="7580376" y="3276600"/>
              <a:ext cx="509270" cy="79375"/>
            </a:xfrm>
            <a:custGeom>
              <a:avLst/>
              <a:gdLst/>
              <a:ahLst/>
              <a:cxnLst/>
              <a:rect l="l" t="t" r="r" b="b"/>
              <a:pathLst>
                <a:path w="509270" h="79375">
                  <a:moveTo>
                    <a:pt x="0" y="13208"/>
                  </a:moveTo>
                  <a:lnTo>
                    <a:pt x="0" y="5969"/>
                  </a:lnTo>
                  <a:lnTo>
                    <a:pt x="5969" y="0"/>
                  </a:lnTo>
                  <a:lnTo>
                    <a:pt x="13207" y="0"/>
                  </a:lnTo>
                  <a:lnTo>
                    <a:pt x="495807" y="0"/>
                  </a:lnTo>
                  <a:lnTo>
                    <a:pt x="503047" y="0"/>
                  </a:lnTo>
                  <a:lnTo>
                    <a:pt x="509016" y="5969"/>
                  </a:lnTo>
                  <a:lnTo>
                    <a:pt x="509016" y="13208"/>
                  </a:lnTo>
                  <a:lnTo>
                    <a:pt x="509016" y="66039"/>
                  </a:lnTo>
                  <a:lnTo>
                    <a:pt x="509016" y="73278"/>
                  </a:lnTo>
                  <a:lnTo>
                    <a:pt x="503047" y="79248"/>
                  </a:lnTo>
                  <a:lnTo>
                    <a:pt x="495807" y="79248"/>
                  </a:lnTo>
                  <a:lnTo>
                    <a:pt x="13207" y="79248"/>
                  </a:lnTo>
                  <a:lnTo>
                    <a:pt x="5969" y="79248"/>
                  </a:lnTo>
                  <a:lnTo>
                    <a:pt x="0" y="73278"/>
                  </a:lnTo>
                  <a:lnTo>
                    <a:pt x="0" y="66039"/>
                  </a:lnTo>
                  <a:lnTo>
                    <a:pt x="0" y="13208"/>
                  </a:lnTo>
                  <a:close/>
                </a:path>
              </a:pathLst>
            </a:custGeom>
            <a:ln w="1269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7" name="object 37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4360163" y="4082796"/>
              <a:ext cx="236220" cy="359664"/>
            </a:xfrm>
            <a:prstGeom prst="rect">
              <a:avLst/>
            </a:prstGeom>
          </p:spPr>
        </p:pic>
        <p:sp>
          <p:nvSpPr>
            <p:cNvPr id="38" name="object 38"/>
            <p:cNvSpPr/>
            <p:nvPr/>
          </p:nvSpPr>
          <p:spPr>
            <a:xfrm>
              <a:off x="4360163" y="4082796"/>
              <a:ext cx="236220" cy="360045"/>
            </a:xfrm>
            <a:custGeom>
              <a:avLst/>
              <a:gdLst/>
              <a:ahLst/>
              <a:cxnLst/>
              <a:rect l="l" t="t" r="r" b="b"/>
              <a:pathLst>
                <a:path w="236220" h="360045">
                  <a:moveTo>
                    <a:pt x="0" y="241553"/>
                  </a:moveTo>
                  <a:lnTo>
                    <a:pt x="59055" y="241553"/>
                  </a:lnTo>
                  <a:lnTo>
                    <a:pt x="59055" y="0"/>
                  </a:lnTo>
                  <a:lnTo>
                    <a:pt x="177164" y="0"/>
                  </a:lnTo>
                  <a:lnTo>
                    <a:pt x="177164" y="241553"/>
                  </a:lnTo>
                  <a:lnTo>
                    <a:pt x="236220" y="241553"/>
                  </a:lnTo>
                  <a:lnTo>
                    <a:pt x="118110" y="359663"/>
                  </a:lnTo>
                  <a:lnTo>
                    <a:pt x="0" y="241553"/>
                  </a:lnTo>
                  <a:close/>
                </a:path>
              </a:pathLst>
            </a:custGeom>
            <a:ln w="6349">
              <a:solidFill>
                <a:srgbClr val="A4A4A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9" name="object 39"/>
          <p:cNvSpPr txBox="1"/>
          <p:nvPr/>
        </p:nvSpPr>
        <p:spPr>
          <a:xfrm>
            <a:off x="2209800" y="4767453"/>
            <a:ext cx="1654429" cy="486672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indent="83820">
              <a:lnSpc>
                <a:spcPct val="100000"/>
              </a:lnSpc>
              <a:spcBef>
                <a:spcPts val="95"/>
              </a:spcBef>
            </a:pPr>
            <a:r>
              <a:rPr lang="th-TH" sz="1000" b="1" spc="-5" dirty="0">
                <a:solidFill>
                  <a:srgbClr val="FFFFFF"/>
                </a:solidFill>
                <a:latin typeface="Microsoft YaHei"/>
                <a:cs typeface="Microsoft YaHei"/>
              </a:rPr>
              <a:t>แบบฟอร์มป้อนข้อมูลที่สร้างจากการแก้ไขครั้งที่ 1</a:t>
            </a:r>
          </a:p>
          <a:p>
            <a:pPr marL="12700" marR="5080" indent="83820">
              <a:lnSpc>
                <a:spcPct val="100000"/>
              </a:lnSpc>
              <a:spcBef>
                <a:spcPts val="95"/>
              </a:spcBef>
            </a:pPr>
            <a:r>
              <a:rPr lang="th-TH" sz="1000" b="1" spc="-5" dirty="0">
                <a:solidFill>
                  <a:srgbClr val="FFFFFF"/>
                </a:solidFill>
                <a:latin typeface="Microsoft YaHei"/>
                <a:cs typeface="Microsoft YaHei"/>
              </a:rPr>
              <a:t>(ต้นฉบับ)</a:t>
            </a:r>
            <a:endParaRPr sz="1000" dirty="0">
              <a:latin typeface="Microsoft YaHei"/>
              <a:cs typeface="Microsoft YaHei"/>
            </a:endParaRPr>
          </a:p>
        </p:txBody>
      </p:sp>
      <p:grpSp>
        <p:nvGrpSpPr>
          <p:cNvPr id="40" name="object 40"/>
          <p:cNvGrpSpPr/>
          <p:nvPr/>
        </p:nvGrpSpPr>
        <p:grpSpPr>
          <a:xfrm>
            <a:off x="4210558" y="4788153"/>
            <a:ext cx="515620" cy="244475"/>
            <a:chOff x="4210558" y="4788153"/>
            <a:chExt cx="515620" cy="244475"/>
          </a:xfrm>
        </p:grpSpPr>
        <p:sp>
          <p:nvSpPr>
            <p:cNvPr id="41" name="object 41"/>
            <p:cNvSpPr/>
            <p:nvPr/>
          </p:nvSpPr>
          <p:spPr>
            <a:xfrm>
              <a:off x="4216908" y="4794503"/>
              <a:ext cx="502920" cy="79375"/>
            </a:xfrm>
            <a:custGeom>
              <a:avLst/>
              <a:gdLst/>
              <a:ahLst/>
              <a:cxnLst/>
              <a:rect l="l" t="t" r="r" b="b"/>
              <a:pathLst>
                <a:path w="502920" h="79375">
                  <a:moveTo>
                    <a:pt x="496950" y="0"/>
                  </a:moveTo>
                  <a:lnTo>
                    <a:pt x="5968" y="0"/>
                  </a:lnTo>
                  <a:lnTo>
                    <a:pt x="0" y="5969"/>
                  </a:lnTo>
                  <a:lnTo>
                    <a:pt x="0" y="13208"/>
                  </a:lnTo>
                  <a:lnTo>
                    <a:pt x="0" y="73279"/>
                  </a:lnTo>
                  <a:lnTo>
                    <a:pt x="5968" y="79248"/>
                  </a:lnTo>
                  <a:lnTo>
                    <a:pt x="496950" y="79248"/>
                  </a:lnTo>
                  <a:lnTo>
                    <a:pt x="502919" y="73279"/>
                  </a:lnTo>
                  <a:lnTo>
                    <a:pt x="502919" y="5969"/>
                  </a:lnTo>
                  <a:lnTo>
                    <a:pt x="49695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2" name="object 42"/>
            <p:cNvSpPr/>
            <p:nvPr/>
          </p:nvSpPr>
          <p:spPr>
            <a:xfrm>
              <a:off x="4216908" y="4794503"/>
              <a:ext cx="502920" cy="79375"/>
            </a:xfrm>
            <a:custGeom>
              <a:avLst/>
              <a:gdLst/>
              <a:ahLst/>
              <a:cxnLst/>
              <a:rect l="l" t="t" r="r" b="b"/>
              <a:pathLst>
                <a:path w="502920" h="79375">
                  <a:moveTo>
                    <a:pt x="0" y="13208"/>
                  </a:moveTo>
                  <a:lnTo>
                    <a:pt x="0" y="5969"/>
                  </a:lnTo>
                  <a:lnTo>
                    <a:pt x="5968" y="0"/>
                  </a:lnTo>
                  <a:lnTo>
                    <a:pt x="13207" y="0"/>
                  </a:lnTo>
                  <a:lnTo>
                    <a:pt x="489712" y="0"/>
                  </a:lnTo>
                  <a:lnTo>
                    <a:pt x="496950" y="0"/>
                  </a:lnTo>
                  <a:lnTo>
                    <a:pt x="502919" y="5969"/>
                  </a:lnTo>
                  <a:lnTo>
                    <a:pt x="502919" y="13208"/>
                  </a:lnTo>
                  <a:lnTo>
                    <a:pt x="502919" y="66040"/>
                  </a:lnTo>
                  <a:lnTo>
                    <a:pt x="502919" y="73279"/>
                  </a:lnTo>
                  <a:lnTo>
                    <a:pt x="496950" y="79248"/>
                  </a:lnTo>
                  <a:lnTo>
                    <a:pt x="489712" y="79248"/>
                  </a:lnTo>
                  <a:lnTo>
                    <a:pt x="13207" y="79248"/>
                  </a:lnTo>
                  <a:lnTo>
                    <a:pt x="5968" y="79248"/>
                  </a:lnTo>
                  <a:lnTo>
                    <a:pt x="0" y="73279"/>
                  </a:lnTo>
                  <a:lnTo>
                    <a:pt x="0" y="66040"/>
                  </a:lnTo>
                  <a:lnTo>
                    <a:pt x="0" y="13208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3" name="object 43"/>
            <p:cNvSpPr/>
            <p:nvPr/>
          </p:nvSpPr>
          <p:spPr>
            <a:xfrm>
              <a:off x="4216908" y="4946903"/>
              <a:ext cx="502920" cy="79375"/>
            </a:xfrm>
            <a:custGeom>
              <a:avLst/>
              <a:gdLst/>
              <a:ahLst/>
              <a:cxnLst/>
              <a:rect l="l" t="t" r="r" b="b"/>
              <a:pathLst>
                <a:path w="502920" h="79375">
                  <a:moveTo>
                    <a:pt x="496950" y="0"/>
                  </a:moveTo>
                  <a:lnTo>
                    <a:pt x="5968" y="0"/>
                  </a:lnTo>
                  <a:lnTo>
                    <a:pt x="0" y="5969"/>
                  </a:lnTo>
                  <a:lnTo>
                    <a:pt x="0" y="13208"/>
                  </a:lnTo>
                  <a:lnTo>
                    <a:pt x="0" y="73279"/>
                  </a:lnTo>
                  <a:lnTo>
                    <a:pt x="5968" y="79248"/>
                  </a:lnTo>
                  <a:lnTo>
                    <a:pt x="496950" y="79248"/>
                  </a:lnTo>
                  <a:lnTo>
                    <a:pt x="502919" y="73279"/>
                  </a:lnTo>
                  <a:lnTo>
                    <a:pt x="502919" y="5969"/>
                  </a:lnTo>
                  <a:lnTo>
                    <a:pt x="49695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4" name="object 44"/>
            <p:cNvSpPr/>
            <p:nvPr/>
          </p:nvSpPr>
          <p:spPr>
            <a:xfrm>
              <a:off x="4216908" y="4946903"/>
              <a:ext cx="502920" cy="79375"/>
            </a:xfrm>
            <a:custGeom>
              <a:avLst/>
              <a:gdLst/>
              <a:ahLst/>
              <a:cxnLst/>
              <a:rect l="l" t="t" r="r" b="b"/>
              <a:pathLst>
                <a:path w="502920" h="79375">
                  <a:moveTo>
                    <a:pt x="0" y="13208"/>
                  </a:moveTo>
                  <a:lnTo>
                    <a:pt x="0" y="5969"/>
                  </a:lnTo>
                  <a:lnTo>
                    <a:pt x="5968" y="0"/>
                  </a:lnTo>
                  <a:lnTo>
                    <a:pt x="13207" y="0"/>
                  </a:lnTo>
                  <a:lnTo>
                    <a:pt x="489712" y="0"/>
                  </a:lnTo>
                  <a:lnTo>
                    <a:pt x="496950" y="0"/>
                  </a:lnTo>
                  <a:lnTo>
                    <a:pt x="502919" y="5969"/>
                  </a:lnTo>
                  <a:lnTo>
                    <a:pt x="502919" y="13208"/>
                  </a:lnTo>
                  <a:lnTo>
                    <a:pt x="502919" y="66040"/>
                  </a:lnTo>
                  <a:lnTo>
                    <a:pt x="502919" y="73279"/>
                  </a:lnTo>
                  <a:lnTo>
                    <a:pt x="496950" y="79248"/>
                  </a:lnTo>
                  <a:lnTo>
                    <a:pt x="489712" y="79248"/>
                  </a:lnTo>
                  <a:lnTo>
                    <a:pt x="13207" y="79248"/>
                  </a:lnTo>
                  <a:lnTo>
                    <a:pt x="5968" y="79248"/>
                  </a:lnTo>
                  <a:lnTo>
                    <a:pt x="0" y="73279"/>
                  </a:lnTo>
                  <a:lnTo>
                    <a:pt x="0" y="66040"/>
                  </a:lnTo>
                  <a:lnTo>
                    <a:pt x="0" y="13208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45" name="object 45"/>
          <p:cNvSpPr txBox="1"/>
          <p:nvPr/>
        </p:nvSpPr>
        <p:spPr>
          <a:xfrm>
            <a:off x="4322190" y="4503572"/>
            <a:ext cx="291465" cy="5892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-635" algn="ctr">
              <a:lnSpc>
                <a:spcPct val="142900"/>
              </a:lnSpc>
              <a:spcBef>
                <a:spcPts val="100"/>
              </a:spcBef>
            </a:pPr>
            <a:r>
              <a:rPr sz="700" spc="-5" dirty="0">
                <a:latin typeface="Yu Gothic"/>
                <a:cs typeface="Yu Gothic"/>
              </a:rPr>
              <a:t>Ｘｘｘ  Ｘｘｘ</a:t>
            </a:r>
            <a:endParaRPr sz="700">
              <a:latin typeface="Yu Gothic"/>
              <a:cs typeface="Yu Gothic"/>
            </a:endParaRPr>
          </a:p>
          <a:p>
            <a:pPr marL="13335" marR="5080" algn="ctr">
              <a:lnSpc>
                <a:spcPct val="100000"/>
              </a:lnSpc>
              <a:spcBef>
                <a:spcPts val="360"/>
              </a:spcBef>
            </a:pPr>
            <a:r>
              <a:rPr sz="700" spc="-5" dirty="0">
                <a:latin typeface="Yu Gothic"/>
                <a:cs typeface="Yu Gothic"/>
              </a:rPr>
              <a:t>Ｘｘｘ  ｘ</a:t>
            </a:r>
            <a:endParaRPr sz="700">
              <a:latin typeface="Yu Gothic"/>
              <a:cs typeface="Yu Gothic"/>
            </a:endParaRPr>
          </a:p>
        </p:txBody>
      </p:sp>
      <p:grpSp>
        <p:nvGrpSpPr>
          <p:cNvPr id="46" name="object 46"/>
          <p:cNvGrpSpPr/>
          <p:nvPr/>
        </p:nvGrpSpPr>
        <p:grpSpPr>
          <a:xfrm>
            <a:off x="6268084" y="4222877"/>
            <a:ext cx="1946910" cy="340360"/>
            <a:chOff x="6268084" y="4222877"/>
            <a:chExt cx="1946910" cy="340360"/>
          </a:xfrm>
        </p:grpSpPr>
        <p:sp>
          <p:nvSpPr>
            <p:cNvPr id="47" name="object 47"/>
            <p:cNvSpPr/>
            <p:nvPr/>
          </p:nvSpPr>
          <p:spPr>
            <a:xfrm>
              <a:off x="6271259" y="4226052"/>
              <a:ext cx="1940560" cy="334010"/>
            </a:xfrm>
            <a:custGeom>
              <a:avLst/>
              <a:gdLst/>
              <a:ahLst/>
              <a:cxnLst/>
              <a:rect l="l" t="t" r="r" b="b"/>
              <a:pathLst>
                <a:path w="1940559" h="334010">
                  <a:moveTo>
                    <a:pt x="1884425" y="0"/>
                  </a:moveTo>
                  <a:lnTo>
                    <a:pt x="55625" y="0"/>
                  </a:lnTo>
                  <a:lnTo>
                    <a:pt x="33968" y="4369"/>
                  </a:lnTo>
                  <a:lnTo>
                    <a:pt x="16287" y="16287"/>
                  </a:lnTo>
                  <a:lnTo>
                    <a:pt x="4369" y="33968"/>
                  </a:lnTo>
                  <a:lnTo>
                    <a:pt x="0" y="55625"/>
                  </a:lnTo>
                  <a:lnTo>
                    <a:pt x="0" y="278130"/>
                  </a:lnTo>
                  <a:lnTo>
                    <a:pt x="4369" y="299787"/>
                  </a:lnTo>
                  <a:lnTo>
                    <a:pt x="16287" y="317468"/>
                  </a:lnTo>
                  <a:lnTo>
                    <a:pt x="33968" y="329386"/>
                  </a:lnTo>
                  <a:lnTo>
                    <a:pt x="55625" y="333756"/>
                  </a:lnTo>
                  <a:lnTo>
                    <a:pt x="1884425" y="333756"/>
                  </a:lnTo>
                  <a:lnTo>
                    <a:pt x="1906083" y="329386"/>
                  </a:lnTo>
                  <a:lnTo>
                    <a:pt x="1923764" y="317468"/>
                  </a:lnTo>
                  <a:lnTo>
                    <a:pt x="1935682" y="299787"/>
                  </a:lnTo>
                  <a:lnTo>
                    <a:pt x="1940051" y="278130"/>
                  </a:lnTo>
                  <a:lnTo>
                    <a:pt x="1940051" y="55625"/>
                  </a:lnTo>
                  <a:lnTo>
                    <a:pt x="1935682" y="33968"/>
                  </a:lnTo>
                  <a:lnTo>
                    <a:pt x="1923764" y="16287"/>
                  </a:lnTo>
                  <a:lnTo>
                    <a:pt x="1906083" y="4369"/>
                  </a:lnTo>
                  <a:lnTo>
                    <a:pt x="1884425" y="0"/>
                  </a:lnTo>
                  <a:close/>
                </a:path>
              </a:pathLst>
            </a:custGeom>
            <a:solidFill>
              <a:srgbClr val="7E7E7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8" name="object 48"/>
            <p:cNvSpPr/>
            <p:nvPr/>
          </p:nvSpPr>
          <p:spPr>
            <a:xfrm>
              <a:off x="6271259" y="4226052"/>
              <a:ext cx="1940560" cy="334010"/>
            </a:xfrm>
            <a:custGeom>
              <a:avLst/>
              <a:gdLst/>
              <a:ahLst/>
              <a:cxnLst/>
              <a:rect l="l" t="t" r="r" b="b"/>
              <a:pathLst>
                <a:path w="1940559" h="334010">
                  <a:moveTo>
                    <a:pt x="0" y="55625"/>
                  </a:moveTo>
                  <a:lnTo>
                    <a:pt x="4369" y="33968"/>
                  </a:lnTo>
                  <a:lnTo>
                    <a:pt x="16287" y="16287"/>
                  </a:lnTo>
                  <a:lnTo>
                    <a:pt x="33968" y="4369"/>
                  </a:lnTo>
                  <a:lnTo>
                    <a:pt x="55625" y="0"/>
                  </a:lnTo>
                  <a:lnTo>
                    <a:pt x="1884425" y="0"/>
                  </a:lnTo>
                  <a:lnTo>
                    <a:pt x="1906083" y="4369"/>
                  </a:lnTo>
                  <a:lnTo>
                    <a:pt x="1923764" y="16287"/>
                  </a:lnTo>
                  <a:lnTo>
                    <a:pt x="1935682" y="33968"/>
                  </a:lnTo>
                  <a:lnTo>
                    <a:pt x="1940051" y="55625"/>
                  </a:lnTo>
                  <a:lnTo>
                    <a:pt x="1940051" y="278130"/>
                  </a:lnTo>
                  <a:lnTo>
                    <a:pt x="1935682" y="299787"/>
                  </a:lnTo>
                  <a:lnTo>
                    <a:pt x="1923764" y="317468"/>
                  </a:lnTo>
                  <a:lnTo>
                    <a:pt x="1906083" y="329386"/>
                  </a:lnTo>
                  <a:lnTo>
                    <a:pt x="1884425" y="333756"/>
                  </a:lnTo>
                  <a:lnTo>
                    <a:pt x="55625" y="333756"/>
                  </a:lnTo>
                  <a:lnTo>
                    <a:pt x="33968" y="329386"/>
                  </a:lnTo>
                  <a:lnTo>
                    <a:pt x="16287" y="317468"/>
                  </a:lnTo>
                  <a:lnTo>
                    <a:pt x="4369" y="299787"/>
                  </a:lnTo>
                  <a:lnTo>
                    <a:pt x="0" y="278130"/>
                  </a:lnTo>
                  <a:lnTo>
                    <a:pt x="0" y="55625"/>
                  </a:lnTo>
                  <a:close/>
                </a:path>
              </a:pathLst>
            </a:custGeom>
            <a:ln w="6350">
              <a:solidFill>
                <a:srgbClr val="A4A4A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49" name="object 49"/>
          <p:cNvSpPr txBox="1"/>
          <p:nvPr/>
        </p:nvSpPr>
        <p:spPr>
          <a:xfrm>
            <a:off x="6409817" y="4279772"/>
            <a:ext cx="1895983" cy="175048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th-TH" sz="1050" b="1" spc="5" dirty="0">
                <a:solidFill>
                  <a:srgbClr val="FFFFFF"/>
                </a:solidFill>
                <a:latin typeface="Microsoft YaHei"/>
                <a:cs typeface="Microsoft YaHei"/>
              </a:rPr>
              <a:t>สร้างขึ้นจากการแก้ไขเดียวกัน</a:t>
            </a:r>
            <a:endParaRPr sz="1050" dirty="0">
              <a:latin typeface="Microsoft YaHei"/>
              <a:cs typeface="Microsoft YaHei"/>
            </a:endParaRPr>
          </a:p>
        </p:txBody>
      </p:sp>
      <p:grpSp>
        <p:nvGrpSpPr>
          <p:cNvPr id="50" name="object 50"/>
          <p:cNvGrpSpPr/>
          <p:nvPr/>
        </p:nvGrpSpPr>
        <p:grpSpPr>
          <a:xfrm>
            <a:off x="8671559" y="5198364"/>
            <a:ext cx="792480" cy="1039494"/>
            <a:chOff x="8671559" y="5198364"/>
            <a:chExt cx="792480" cy="1039494"/>
          </a:xfrm>
        </p:grpSpPr>
        <p:sp>
          <p:nvSpPr>
            <p:cNvPr id="51" name="object 51"/>
            <p:cNvSpPr/>
            <p:nvPr/>
          </p:nvSpPr>
          <p:spPr>
            <a:xfrm>
              <a:off x="8671559" y="5198364"/>
              <a:ext cx="792480" cy="1039494"/>
            </a:xfrm>
            <a:custGeom>
              <a:avLst/>
              <a:gdLst/>
              <a:ahLst/>
              <a:cxnLst/>
              <a:rect l="l" t="t" r="r" b="b"/>
              <a:pathLst>
                <a:path w="792479" h="1039495">
                  <a:moveTo>
                    <a:pt x="792480" y="0"/>
                  </a:moveTo>
                  <a:lnTo>
                    <a:pt x="0" y="0"/>
                  </a:lnTo>
                  <a:lnTo>
                    <a:pt x="0" y="1039368"/>
                  </a:lnTo>
                  <a:lnTo>
                    <a:pt x="660400" y="1039368"/>
                  </a:lnTo>
                  <a:lnTo>
                    <a:pt x="792480" y="907288"/>
                  </a:lnTo>
                  <a:lnTo>
                    <a:pt x="792480" y="0"/>
                  </a:lnTo>
                  <a:close/>
                </a:path>
              </a:pathLst>
            </a:custGeom>
            <a:solidFill>
              <a:srgbClr val="8FAAD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2" name="object 52"/>
            <p:cNvSpPr/>
            <p:nvPr/>
          </p:nvSpPr>
          <p:spPr>
            <a:xfrm>
              <a:off x="9331959" y="6105652"/>
              <a:ext cx="132080" cy="132080"/>
            </a:xfrm>
            <a:custGeom>
              <a:avLst/>
              <a:gdLst/>
              <a:ahLst/>
              <a:cxnLst/>
              <a:rect l="l" t="t" r="r" b="b"/>
              <a:pathLst>
                <a:path w="132079" h="132079">
                  <a:moveTo>
                    <a:pt x="132080" y="0"/>
                  </a:moveTo>
                  <a:lnTo>
                    <a:pt x="26416" y="26416"/>
                  </a:lnTo>
                  <a:lnTo>
                    <a:pt x="0" y="132080"/>
                  </a:lnTo>
                  <a:lnTo>
                    <a:pt x="132080" y="0"/>
                  </a:lnTo>
                  <a:close/>
                </a:path>
              </a:pathLst>
            </a:custGeom>
            <a:solidFill>
              <a:srgbClr val="7388B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3" name="object 53"/>
            <p:cNvSpPr/>
            <p:nvPr/>
          </p:nvSpPr>
          <p:spPr>
            <a:xfrm>
              <a:off x="8808719" y="5347716"/>
              <a:ext cx="502920" cy="79375"/>
            </a:xfrm>
            <a:custGeom>
              <a:avLst/>
              <a:gdLst/>
              <a:ahLst/>
              <a:cxnLst/>
              <a:rect l="l" t="t" r="r" b="b"/>
              <a:pathLst>
                <a:path w="502920" h="79375">
                  <a:moveTo>
                    <a:pt x="496950" y="0"/>
                  </a:moveTo>
                  <a:lnTo>
                    <a:pt x="5969" y="0"/>
                  </a:lnTo>
                  <a:lnTo>
                    <a:pt x="0" y="5969"/>
                  </a:lnTo>
                  <a:lnTo>
                    <a:pt x="0" y="13208"/>
                  </a:lnTo>
                  <a:lnTo>
                    <a:pt x="0" y="73279"/>
                  </a:lnTo>
                  <a:lnTo>
                    <a:pt x="5969" y="79248"/>
                  </a:lnTo>
                  <a:lnTo>
                    <a:pt x="496950" y="79248"/>
                  </a:lnTo>
                  <a:lnTo>
                    <a:pt x="502920" y="73279"/>
                  </a:lnTo>
                  <a:lnTo>
                    <a:pt x="502920" y="5969"/>
                  </a:lnTo>
                  <a:lnTo>
                    <a:pt x="49695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4" name="object 54"/>
            <p:cNvSpPr/>
            <p:nvPr/>
          </p:nvSpPr>
          <p:spPr>
            <a:xfrm>
              <a:off x="8808719" y="5347716"/>
              <a:ext cx="502920" cy="79375"/>
            </a:xfrm>
            <a:custGeom>
              <a:avLst/>
              <a:gdLst/>
              <a:ahLst/>
              <a:cxnLst/>
              <a:rect l="l" t="t" r="r" b="b"/>
              <a:pathLst>
                <a:path w="502920" h="79375">
                  <a:moveTo>
                    <a:pt x="0" y="13208"/>
                  </a:moveTo>
                  <a:lnTo>
                    <a:pt x="0" y="5969"/>
                  </a:lnTo>
                  <a:lnTo>
                    <a:pt x="5969" y="0"/>
                  </a:lnTo>
                  <a:lnTo>
                    <a:pt x="13207" y="0"/>
                  </a:lnTo>
                  <a:lnTo>
                    <a:pt x="489711" y="0"/>
                  </a:lnTo>
                  <a:lnTo>
                    <a:pt x="496950" y="0"/>
                  </a:lnTo>
                  <a:lnTo>
                    <a:pt x="502920" y="5969"/>
                  </a:lnTo>
                  <a:lnTo>
                    <a:pt x="502920" y="13208"/>
                  </a:lnTo>
                  <a:lnTo>
                    <a:pt x="502920" y="66040"/>
                  </a:lnTo>
                  <a:lnTo>
                    <a:pt x="502920" y="73279"/>
                  </a:lnTo>
                  <a:lnTo>
                    <a:pt x="496950" y="79248"/>
                  </a:lnTo>
                  <a:lnTo>
                    <a:pt x="489711" y="79248"/>
                  </a:lnTo>
                  <a:lnTo>
                    <a:pt x="13207" y="79248"/>
                  </a:lnTo>
                  <a:lnTo>
                    <a:pt x="5969" y="79248"/>
                  </a:lnTo>
                  <a:lnTo>
                    <a:pt x="0" y="73279"/>
                  </a:lnTo>
                  <a:lnTo>
                    <a:pt x="0" y="66040"/>
                  </a:lnTo>
                  <a:lnTo>
                    <a:pt x="0" y="13208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5" name="object 55"/>
            <p:cNvSpPr/>
            <p:nvPr/>
          </p:nvSpPr>
          <p:spPr>
            <a:xfrm>
              <a:off x="8808719" y="5500116"/>
              <a:ext cx="504825" cy="79375"/>
            </a:xfrm>
            <a:custGeom>
              <a:avLst/>
              <a:gdLst/>
              <a:ahLst/>
              <a:cxnLst/>
              <a:rect l="l" t="t" r="r" b="b"/>
              <a:pathLst>
                <a:path w="504825" h="79375">
                  <a:moveTo>
                    <a:pt x="498475" y="0"/>
                  </a:moveTo>
                  <a:lnTo>
                    <a:pt x="5969" y="0"/>
                  </a:lnTo>
                  <a:lnTo>
                    <a:pt x="0" y="5969"/>
                  </a:lnTo>
                  <a:lnTo>
                    <a:pt x="0" y="13208"/>
                  </a:lnTo>
                  <a:lnTo>
                    <a:pt x="0" y="73279"/>
                  </a:lnTo>
                  <a:lnTo>
                    <a:pt x="5969" y="79248"/>
                  </a:lnTo>
                  <a:lnTo>
                    <a:pt x="498475" y="79248"/>
                  </a:lnTo>
                  <a:lnTo>
                    <a:pt x="504444" y="73279"/>
                  </a:lnTo>
                  <a:lnTo>
                    <a:pt x="504444" y="5969"/>
                  </a:lnTo>
                  <a:lnTo>
                    <a:pt x="498475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6" name="object 56"/>
            <p:cNvSpPr/>
            <p:nvPr/>
          </p:nvSpPr>
          <p:spPr>
            <a:xfrm>
              <a:off x="8808719" y="5500116"/>
              <a:ext cx="504825" cy="79375"/>
            </a:xfrm>
            <a:custGeom>
              <a:avLst/>
              <a:gdLst/>
              <a:ahLst/>
              <a:cxnLst/>
              <a:rect l="l" t="t" r="r" b="b"/>
              <a:pathLst>
                <a:path w="504825" h="79375">
                  <a:moveTo>
                    <a:pt x="0" y="13208"/>
                  </a:moveTo>
                  <a:lnTo>
                    <a:pt x="0" y="5969"/>
                  </a:lnTo>
                  <a:lnTo>
                    <a:pt x="5969" y="0"/>
                  </a:lnTo>
                  <a:lnTo>
                    <a:pt x="13207" y="0"/>
                  </a:lnTo>
                  <a:lnTo>
                    <a:pt x="491235" y="0"/>
                  </a:lnTo>
                  <a:lnTo>
                    <a:pt x="498475" y="0"/>
                  </a:lnTo>
                  <a:lnTo>
                    <a:pt x="504444" y="5969"/>
                  </a:lnTo>
                  <a:lnTo>
                    <a:pt x="504444" y="13208"/>
                  </a:lnTo>
                  <a:lnTo>
                    <a:pt x="504444" y="66040"/>
                  </a:lnTo>
                  <a:lnTo>
                    <a:pt x="504444" y="73279"/>
                  </a:lnTo>
                  <a:lnTo>
                    <a:pt x="498475" y="79248"/>
                  </a:lnTo>
                  <a:lnTo>
                    <a:pt x="491235" y="79248"/>
                  </a:lnTo>
                  <a:lnTo>
                    <a:pt x="13207" y="79248"/>
                  </a:lnTo>
                  <a:lnTo>
                    <a:pt x="5969" y="79248"/>
                  </a:lnTo>
                  <a:lnTo>
                    <a:pt x="0" y="73279"/>
                  </a:lnTo>
                  <a:lnTo>
                    <a:pt x="0" y="66040"/>
                  </a:lnTo>
                  <a:lnTo>
                    <a:pt x="0" y="13208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7" name="object 57"/>
            <p:cNvSpPr/>
            <p:nvPr/>
          </p:nvSpPr>
          <p:spPr>
            <a:xfrm>
              <a:off x="8808719" y="5652516"/>
              <a:ext cx="504825" cy="79375"/>
            </a:xfrm>
            <a:custGeom>
              <a:avLst/>
              <a:gdLst/>
              <a:ahLst/>
              <a:cxnLst/>
              <a:rect l="l" t="t" r="r" b="b"/>
              <a:pathLst>
                <a:path w="504825" h="79375">
                  <a:moveTo>
                    <a:pt x="498475" y="0"/>
                  </a:moveTo>
                  <a:lnTo>
                    <a:pt x="5969" y="0"/>
                  </a:lnTo>
                  <a:lnTo>
                    <a:pt x="0" y="5918"/>
                  </a:lnTo>
                  <a:lnTo>
                    <a:pt x="0" y="13208"/>
                  </a:lnTo>
                  <a:lnTo>
                    <a:pt x="0" y="73329"/>
                  </a:lnTo>
                  <a:lnTo>
                    <a:pt x="5969" y="79248"/>
                  </a:lnTo>
                  <a:lnTo>
                    <a:pt x="498475" y="79248"/>
                  </a:lnTo>
                  <a:lnTo>
                    <a:pt x="504444" y="73329"/>
                  </a:lnTo>
                  <a:lnTo>
                    <a:pt x="504444" y="5918"/>
                  </a:lnTo>
                  <a:lnTo>
                    <a:pt x="498475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8" name="object 58"/>
            <p:cNvSpPr/>
            <p:nvPr/>
          </p:nvSpPr>
          <p:spPr>
            <a:xfrm>
              <a:off x="8808719" y="5652516"/>
              <a:ext cx="504825" cy="79375"/>
            </a:xfrm>
            <a:custGeom>
              <a:avLst/>
              <a:gdLst/>
              <a:ahLst/>
              <a:cxnLst/>
              <a:rect l="l" t="t" r="r" b="b"/>
              <a:pathLst>
                <a:path w="504825" h="79375">
                  <a:moveTo>
                    <a:pt x="0" y="13208"/>
                  </a:moveTo>
                  <a:lnTo>
                    <a:pt x="0" y="5918"/>
                  </a:lnTo>
                  <a:lnTo>
                    <a:pt x="5969" y="0"/>
                  </a:lnTo>
                  <a:lnTo>
                    <a:pt x="13207" y="0"/>
                  </a:lnTo>
                  <a:lnTo>
                    <a:pt x="491235" y="0"/>
                  </a:lnTo>
                  <a:lnTo>
                    <a:pt x="498475" y="0"/>
                  </a:lnTo>
                  <a:lnTo>
                    <a:pt x="504444" y="5918"/>
                  </a:lnTo>
                  <a:lnTo>
                    <a:pt x="504444" y="13208"/>
                  </a:lnTo>
                  <a:lnTo>
                    <a:pt x="504444" y="66040"/>
                  </a:lnTo>
                  <a:lnTo>
                    <a:pt x="504444" y="73329"/>
                  </a:lnTo>
                  <a:lnTo>
                    <a:pt x="498475" y="79248"/>
                  </a:lnTo>
                  <a:lnTo>
                    <a:pt x="491235" y="79248"/>
                  </a:lnTo>
                  <a:lnTo>
                    <a:pt x="13207" y="79248"/>
                  </a:lnTo>
                  <a:lnTo>
                    <a:pt x="5969" y="79248"/>
                  </a:lnTo>
                  <a:lnTo>
                    <a:pt x="0" y="73329"/>
                  </a:lnTo>
                  <a:lnTo>
                    <a:pt x="0" y="66040"/>
                  </a:lnTo>
                  <a:lnTo>
                    <a:pt x="0" y="13208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9" name="object 59"/>
          <p:cNvSpPr txBox="1"/>
          <p:nvPr/>
        </p:nvSpPr>
        <p:spPr>
          <a:xfrm>
            <a:off x="8915145" y="5209438"/>
            <a:ext cx="291465" cy="5892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-635" algn="ctr">
              <a:lnSpc>
                <a:spcPct val="142900"/>
              </a:lnSpc>
              <a:spcBef>
                <a:spcPts val="100"/>
              </a:spcBef>
            </a:pPr>
            <a:r>
              <a:rPr sz="700" spc="-5" dirty="0">
                <a:latin typeface="Yu Gothic"/>
                <a:cs typeface="Yu Gothic"/>
              </a:rPr>
              <a:t>Ｘｘｘ  Ｘｘｘ</a:t>
            </a:r>
            <a:endParaRPr sz="700">
              <a:latin typeface="Yu Gothic"/>
              <a:cs typeface="Yu Gothic"/>
            </a:endParaRPr>
          </a:p>
          <a:p>
            <a:pPr marL="12700" marR="5080" algn="ctr">
              <a:lnSpc>
                <a:spcPct val="100000"/>
              </a:lnSpc>
              <a:spcBef>
                <a:spcPts val="360"/>
              </a:spcBef>
            </a:pPr>
            <a:r>
              <a:rPr sz="700" spc="-5" dirty="0">
                <a:latin typeface="Yu Gothic"/>
                <a:cs typeface="Yu Gothic"/>
              </a:rPr>
              <a:t>Ｘｘｘ  ｘ</a:t>
            </a:r>
            <a:endParaRPr sz="700">
              <a:latin typeface="Yu Gothic"/>
              <a:cs typeface="Yu Gothic"/>
            </a:endParaRPr>
          </a:p>
        </p:txBody>
      </p:sp>
      <p:grpSp>
        <p:nvGrpSpPr>
          <p:cNvPr id="60" name="object 60"/>
          <p:cNvGrpSpPr/>
          <p:nvPr/>
        </p:nvGrpSpPr>
        <p:grpSpPr>
          <a:xfrm>
            <a:off x="8663940" y="3989832"/>
            <a:ext cx="792480" cy="1903730"/>
            <a:chOff x="8663940" y="3989832"/>
            <a:chExt cx="792480" cy="1903730"/>
          </a:xfrm>
        </p:grpSpPr>
        <p:sp>
          <p:nvSpPr>
            <p:cNvPr id="61" name="object 61"/>
            <p:cNvSpPr/>
            <p:nvPr/>
          </p:nvSpPr>
          <p:spPr>
            <a:xfrm>
              <a:off x="8811768" y="5807964"/>
              <a:ext cx="509270" cy="79375"/>
            </a:xfrm>
            <a:custGeom>
              <a:avLst/>
              <a:gdLst/>
              <a:ahLst/>
              <a:cxnLst/>
              <a:rect l="l" t="t" r="r" b="b"/>
              <a:pathLst>
                <a:path w="509270" h="79375">
                  <a:moveTo>
                    <a:pt x="503047" y="0"/>
                  </a:moveTo>
                  <a:lnTo>
                    <a:pt x="5968" y="0"/>
                  </a:lnTo>
                  <a:lnTo>
                    <a:pt x="0" y="5918"/>
                  </a:lnTo>
                  <a:lnTo>
                    <a:pt x="0" y="13208"/>
                  </a:lnTo>
                  <a:lnTo>
                    <a:pt x="0" y="73329"/>
                  </a:lnTo>
                  <a:lnTo>
                    <a:pt x="5968" y="79248"/>
                  </a:lnTo>
                  <a:lnTo>
                    <a:pt x="503047" y="79248"/>
                  </a:lnTo>
                  <a:lnTo>
                    <a:pt x="509015" y="73329"/>
                  </a:lnTo>
                  <a:lnTo>
                    <a:pt x="509015" y="5918"/>
                  </a:lnTo>
                  <a:lnTo>
                    <a:pt x="503047" y="0"/>
                  </a:lnTo>
                  <a:close/>
                </a:path>
              </a:pathLst>
            </a:custGeom>
            <a:solidFill>
              <a:srgbClr val="FFE69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2" name="object 62"/>
            <p:cNvSpPr/>
            <p:nvPr/>
          </p:nvSpPr>
          <p:spPr>
            <a:xfrm>
              <a:off x="8811768" y="5807964"/>
              <a:ext cx="509270" cy="79375"/>
            </a:xfrm>
            <a:custGeom>
              <a:avLst/>
              <a:gdLst/>
              <a:ahLst/>
              <a:cxnLst/>
              <a:rect l="l" t="t" r="r" b="b"/>
              <a:pathLst>
                <a:path w="509270" h="79375">
                  <a:moveTo>
                    <a:pt x="0" y="13208"/>
                  </a:moveTo>
                  <a:lnTo>
                    <a:pt x="0" y="5918"/>
                  </a:lnTo>
                  <a:lnTo>
                    <a:pt x="5968" y="0"/>
                  </a:lnTo>
                  <a:lnTo>
                    <a:pt x="13207" y="0"/>
                  </a:lnTo>
                  <a:lnTo>
                    <a:pt x="495807" y="0"/>
                  </a:lnTo>
                  <a:lnTo>
                    <a:pt x="503047" y="0"/>
                  </a:lnTo>
                  <a:lnTo>
                    <a:pt x="509015" y="5918"/>
                  </a:lnTo>
                  <a:lnTo>
                    <a:pt x="509015" y="13208"/>
                  </a:lnTo>
                  <a:lnTo>
                    <a:pt x="509015" y="66040"/>
                  </a:lnTo>
                  <a:lnTo>
                    <a:pt x="509015" y="73329"/>
                  </a:lnTo>
                  <a:lnTo>
                    <a:pt x="503047" y="79248"/>
                  </a:lnTo>
                  <a:lnTo>
                    <a:pt x="495807" y="79248"/>
                  </a:lnTo>
                  <a:lnTo>
                    <a:pt x="13207" y="79248"/>
                  </a:lnTo>
                  <a:lnTo>
                    <a:pt x="5968" y="79248"/>
                  </a:lnTo>
                  <a:lnTo>
                    <a:pt x="0" y="73329"/>
                  </a:lnTo>
                  <a:lnTo>
                    <a:pt x="0" y="66040"/>
                  </a:lnTo>
                  <a:lnTo>
                    <a:pt x="0" y="13208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3" name="object 63"/>
            <p:cNvSpPr/>
            <p:nvPr/>
          </p:nvSpPr>
          <p:spPr>
            <a:xfrm>
              <a:off x="8663940" y="3989832"/>
              <a:ext cx="792480" cy="1036319"/>
            </a:xfrm>
            <a:custGeom>
              <a:avLst/>
              <a:gdLst/>
              <a:ahLst/>
              <a:cxnLst/>
              <a:rect l="l" t="t" r="r" b="b"/>
              <a:pathLst>
                <a:path w="792479" h="1036320">
                  <a:moveTo>
                    <a:pt x="792479" y="0"/>
                  </a:moveTo>
                  <a:lnTo>
                    <a:pt x="0" y="0"/>
                  </a:lnTo>
                  <a:lnTo>
                    <a:pt x="0" y="1036320"/>
                  </a:lnTo>
                  <a:lnTo>
                    <a:pt x="660400" y="1036320"/>
                  </a:lnTo>
                  <a:lnTo>
                    <a:pt x="792479" y="904240"/>
                  </a:lnTo>
                  <a:lnTo>
                    <a:pt x="792479" y="0"/>
                  </a:lnTo>
                  <a:close/>
                </a:path>
              </a:pathLst>
            </a:custGeom>
            <a:solidFill>
              <a:srgbClr val="BEBEB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4" name="object 64"/>
            <p:cNvSpPr/>
            <p:nvPr/>
          </p:nvSpPr>
          <p:spPr>
            <a:xfrm>
              <a:off x="9324340" y="4894072"/>
              <a:ext cx="132080" cy="132080"/>
            </a:xfrm>
            <a:custGeom>
              <a:avLst/>
              <a:gdLst/>
              <a:ahLst/>
              <a:cxnLst/>
              <a:rect l="l" t="t" r="r" b="b"/>
              <a:pathLst>
                <a:path w="132079" h="132079">
                  <a:moveTo>
                    <a:pt x="132079" y="0"/>
                  </a:moveTo>
                  <a:lnTo>
                    <a:pt x="26415" y="26415"/>
                  </a:lnTo>
                  <a:lnTo>
                    <a:pt x="0" y="132079"/>
                  </a:lnTo>
                  <a:lnTo>
                    <a:pt x="132079" y="0"/>
                  </a:lnTo>
                  <a:close/>
                </a:path>
              </a:pathLst>
            </a:custGeom>
            <a:solidFill>
              <a:srgbClr val="9A9A9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5" name="object 65"/>
            <p:cNvSpPr/>
            <p:nvPr/>
          </p:nvSpPr>
          <p:spPr>
            <a:xfrm>
              <a:off x="8808720" y="4094988"/>
              <a:ext cx="502920" cy="79375"/>
            </a:xfrm>
            <a:custGeom>
              <a:avLst/>
              <a:gdLst/>
              <a:ahLst/>
              <a:cxnLst/>
              <a:rect l="l" t="t" r="r" b="b"/>
              <a:pathLst>
                <a:path w="502920" h="79375">
                  <a:moveTo>
                    <a:pt x="496950" y="0"/>
                  </a:moveTo>
                  <a:lnTo>
                    <a:pt x="5969" y="0"/>
                  </a:lnTo>
                  <a:lnTo>
                    <a:pt x="0" y="5968"/>
                  </a:lnTo>
                  <a:lnTo>
                    <a:pt x="0" y="13207"/>
                  </a:lnTo>
                  <a:lnTo>
                    <a:pt x="0" y="73279"/>
                  </a:lnTo>
                  <a:lnTo>
                    <a:pt x="5969" y="79248"/>
                  </a:lnTo>
                  <a:lnTo>
                    <a:pt x="496950" y="79248"/>
                  </a:lnTo>
                  <a:lnTo>
                    <a:pt x="502920" y="73279"/>
                  </a:lnTo>
                  <a:lnTo>
                    <a:pt x="502920" y="5968"/>
                  </a:lnTo>
                  <a:lnTo>
                    <a:pt x="49695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6" name="object 66"/>
            <p:cNvSpPr/>
            <p:nvPr/>
          </p:nvSpPr>
          <p:spPr>
            <a:xfrm>
              <a:off x="8808720" y="4094988"/>
              <a:ext cx="502920" cy="79375"/>
            </a:xfrm>
            <a:custGeom>
              <a:avLst/>
              <a:gdLst/>
              <a:ahLst/>
              <a:cxnLst/>
              <a:rect l="l" t="t" r="r" b="b"/>
              <a:pathLst>
                <a:path w="502920" h="79375">
                  <a:moveTo>
                    <a:pt x="0" y="13207"/>
                  </a:moveTo>
                  <a:lnTo>
                    <a:pt x="0" y="5968"/>
                  </a:lnTo>
                  <a:lnTo>
                    <a:pt x="5969" y="0"/>
                  </a:lnTo>
                  <a:lnTo>
                    <a:pt x="13207" y="0"/>
                  </a:lnTo>
                  <a:lnTo>
                    <a:pt x="489711" y="0"/>
                  </a:lnTo>
                  <a:lnTo>
                    <a:pt x="496950" y="0"/>
                  </a:lnTo>
                  <a:lnTo>
                    <a:pt x="502920" y="5968"/>
                  </a:lnTo>
                  <a:lnTo>
                    <a:pt x="502920" y="13207"/>
                  </a:lnTo>
                  <a:lnTo>
                    <a:pt x="502920" y="66039"/>
                  </a:lnTo>
                  <a:lnTo>
                    <a:pt x="502920" y="73279"/>
                  </a:lnTo>
                  <a:lnTo>
                    <a:pt x="496950" y="79248"/>
                  </a:lnTo>
                  <a:lnTo>
                    <a:pt x="489711" y="79248"/>
                  </a:lnTo>
                  <a:lnTo>
                    <a:pt x="13207" y="79248"/>
                  </a:lnTo>
                  <a:lnTo>
                    <a:pt x="5969" y="79248"/>
                  </a:lnTo>
                  <a:lnTo>
                    <a:pt x="0" y="73279"/>
                  </a:lnTo>
                  <a:lnTo>
                    <a:pt x="0" y="66039"/>
                  </a:lnTo>
                  <a:lnTo>
                    <a:pt x="0" y="13207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7" name="object 67"/>
            <p:cNvSpPr/>
            <p:nvPr/>
          </p:nvSpPr>
          <p:spPr>
            <a:xfrm>
              <a:off x="8808720" y="4247388"/>
              <a:ext cx="504825" cy="79375"/>
            </a:xfrm>
            <a:custGeom>
              <a:avLst/>
              <a:gdLst/>
              <a:ahLst/>
              <a:cxnLst/>
              <a:rect l="l" t="t" r="r" b="b"/>
              <a:pathLst>
                <a:path w="504825" h="79375">
                  <a:moveTo>
                    <a:pt x="498475" y="0"/>
                  </a:moveTo>
                  <a:lnTo>
                    <a:pt x="5969" y="0"/>
                  </a:lnTo>
                  <a:lnTo>
                    <a:pt x="0" y="5968"/>
                  </a:lnTo>
                  <a:lnTo>
                    <a:pt x="0" y="13207"/>
                  </a:lnTo>
                  <a:lnTo>
                    <a:pt x="0" y="73279"/>
                  </a:lnTo>
                  <a:lnTo>
                    <a:pt x="5969" y="79248"/>
                  </a:lnTo>
                  <a:lnTo>
                    <a:pt x="498475" y="79248"/>
                  </a:lnTo>
                  <a:lnTo>
                    <a:pt x="504444" y="73279"/>
                  </a:lnTo>
                  <a:lnTo>
                    <a:pt x="504444" y="5968"/>
                  </a:lnTo>
                  <a:lnTo>
                    <a:pt x="498475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8" name="object 68"/>
            <p:cNvSpPr/>
            <p:nvPr/>
          </p:nvSpPr>
          <p:spPr>
            <a:xfrm>
              <a:off x="8808720" y="4247388"/>
              <a:ext cx="504825" cy="79375"/>
            </a:xfrm>
            <a:custGeom>
              <a:avLst/>
              <a:gdLst/>
              <a:ahLst/>
              <a:cxnLst/>
              <a:rect l="l" t="t" r="r" b="b"/>
              <a:pathLst>
                <a:path w="504825" h="79375">
                  <a:moveTo>
                    <a:pt x="0" y="13207"/>
                  </a:moveTo>
                  <a:lnTo>
                    <a:pt x="0" y="5968"/>
                  </a:lnTo>
                  <a:lnTo>
                    <a:pt x="5969" y="0"/>
                  </a:lnTo>
                  <a:lnTo>
                    <a:pt x="13207" y="0"/>
                  </a:lnTo>
                  <a:lnTo>
                    <a:pt x="491235" y="0"/>
                  </a:lnTo>
                  <a:lnTo>
                    <a:pt x="498475" y="0"/>
                  </a:lnTo>
                  <a:lnTo>
                    <a:pt x="504444" y="5968"/>
                  </a:lnTo>
                  <a:lnTo>
                    <a:pt x="504444" y="13207"/>
                  </a:lnTo>
                  <a:lnTo>
                    <a:pt x="504444" y="66039"/>
                  </a:lnTo>
                  <a:lnTo>
                    <a:pt x="504444" y="73279"/>
                  </a:lnTo>
                  <a:lnTo>
                    <a:pt x="498475" y="79248"/>
                  </a:lnTo>
                  <a:lnTo>
                    <a:pt x="491235" y="79248"/>
                  </a:lnTo>
                  <a:lnTo>
                    <a:pt x="13207" y="79248"/>
                  </a:lnTo>
                  <a:lnTo>
                    <a:pt x="5969" y="79248"/>
                  </a:lnTo>
                  <a:lnTo>
                    <a:pt x="0" y="73279"/>
                  </a:lnTo>
                  <a:lnTo>
                    <a:pt x="0" y="66039"/>
                  </a:lnTo>
                  <a:lnTo>
                    <a:pt x="0" y="13207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9" name="object 69"/>
            <p:cNvSpPr/>
            <p:nvPr/>
          </p:nvSpPr>
          <p:spPr>
            <a:xfrm>
              <a:off x="8808720" y="4399788"/>
              <a:ext cx="504825" cy="79375"/>
            </a:xfrm>
            <a:custGeom>
              <a:avLst/>
              <a:gdLst/>
              <a:ahLst/>
              <a:cxnLst/>
              <a:rect l="l" t="t" r="r" b="b"/>
              <a:pathLst>
                <a:path w="504825" h="79375">
                  <a:moveTo>
                    <a:pt x="498475" y="0"/>
                  </a:moveTo>
                  <a:lnTo>
                    <a:pt x="5969" y="0"/>
                  </a:lnTo>
                  <a:lnTo>
                    <a:pt x="0" y="5968"/>
                  </a:lnTo>
                  <a:lnTo>
                    <a:pt x="0" y="13207"/>
                  </a:lnTo>
                  <a:lnTo>
                    <a:pt x="0" y="73279"/>
                  </a:lnTo>
                  <a:lnTo>
                    <a:pt x="5969" y="79248"/>
                  </a:lnTo>
                  <a:lnTo>
                    <a:pt x="498475" y="79248"/>
                  </a:lnTo>
                  <a:lnTo>
                    <a:pt x="504444" y="73279"/>
                  </a:lnTo>
                  <a:lnTo>
                    <a:pt x="504444" y="5968"/>
                  </a:lnTo>
                  <a:lnTo>
                    <a:pt x="498475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0" name="object 70"/>
            <p:cNvSpPr/>
            <p:nvPr/>
          </p:nvSpPr>
          <p:spPr>
            <a:xfrm>
              <a:off x="8808720" y="4399788"/>
              <a:ext cx="504825" cy="79375"/>
            </a:xfrm>
            <a:custGeom>
              <a:avLst/>
              <a:gdLst/>
              <a:ahLst/>
              <a:cxnLst/>
              <a:rect l="l" t="t" r="r" b="b"/>
              <a:pathLst>
                <a:path w="504825" h="79375">
                  <a:moveTo>
                    <a:pt x="0" y="13207"/>
                  </a:moveTo>
                  <a:lnTo>
                    <a:pt x="0" y="5968"/>
                  </a:lnTo>
                  <a:lnTo>
                    <a:pt x="5969" y="0"/>
                  </a:lnTo>
                  <a:lnTo>
                    <a:pt x="13207" y="0"/>
                  </a:lnTo>
                  <a:lnTo>
                    <a:pt x="491235" y="0"/>
                  </a:lnTo>
                  <a:lnTo>
                    <a:pt x="498475" y="0"/>
                  </a:lnTo>
                  <a:lnTo>
                    <a:pt x="504444" y="5968"/>
                  </a:lnTo>
                  <a:lnTo>
                    <a:pt x="504444" y="13207"/>
                  </a:lnTo>
                  <a:lnTo>
                    <a:pt x="504444" y="66039"/>
                  </a:lnTo>
                  <a:lnTo>
                    <a:pt x="504444" y="73279"/>
                  </a:lnTo>
                  <a:lnTo>
                    <a:pt x="498475" y="79248"/>
                  </a:lnTo>
                  <a:lnTo>
                    <a:pt x="491235" y="79248"/>
                  </a:lnTo>
                  <a:lnTo>
                    <a:pt x="13207" y="79248"/>
                  </a:lnTo>
                  <a:lnTo>
                    <a:pt x="5969" y="79248"/>
                  </a:lnTo>
                  <a:lnTo>
                    <a:pt x="0" y="73279"/>
                  </a:lnTo>
                  <a:lnTo>
                    <a:pt x="0" y="66039"/>
                  </a:lnTo>
                  <a:lnTo>
                    <a:pt x="0" y="13207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1" name="object 71"/>
          <p:cNvSpPr txBox="1"/>
          <p:nvPr/>
        </p:nvSpPr>
        <p:spPr>
          <a:xfrm>
            <a:off x="8915145" y="3956075"/>
            <a:ext cx="291465" cy="5899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-635" algn="just">
              <a:lnSpc>
                <a:spcPct val="142900"/>
              </a:lnSpc>
              <a:spcBef>
                <a:spcPts val="100"/>
              </a:spcBef>
            </a:pPr>
            <a:r>
              <a:rPr sz="700" spc="-5" dirty="0">
                <a:latin typeface="Yu Gothic"/>
                <a:cs typeface="Yu Gothic"/>
              </a:rPr>
              <a:t>Ｘｘｘ  Ｘｘｘ  Ｘｘｘ</a:t>
            </a:r>
            <a:endParaRPr sz="700">
              <a:latin typeface="Yu Gothic"/>
              <a:cs typeface="Yu Gothic"/>
            </a:endParaRPr>
          </a:p>
          <a:p>
            <a:pPr marL="635" algn="ctr">
              <a:lnSpc>
                <a:spcPct val="100000"/>
              </a:lnSpc>
            </a:pPr>
            <a:r>
              <a:rPr sz="700" spc="-5" dirty="0">
                <a:latin typeface="Yu Gothic"/>
                <a:cs typeface="Yu Gothic"/>
              </a:rPr>
              <a:t>ｘ</a:t>
            </a:r>
            <a:endParaRPr sz="700">
              <a:latin typeface="Yu Gothic"/>
              <a:cs typeface="Yu Gothic"/>
            </a:endParaRPr>
          </a:p>
        </p:txBody>
      </p:sp>
      <p:grpSp>
        <p:nvGrpSpPr>
          <p:cNvPr id="72" name="object 72"/>
          <p:cNvGrpSpPr/>
          <p:nvPr/>
        </p:nvGrpSpPr>
        <p:grpSpPr>
          <a:xfrm>
            <a:off x="6240653" y="5760592"/>
            <a:ext cx="1948180" cy="340360"/>
            <a:chOff x="6240653" y="5760592"/>
            <a:chExt cx="1948180" cy="340360"/>
          </a:xfrm>
        </p:grpSpPr>
        <p:sp>
          <p:nvSpPr>
            <p:cNvPr id="73" name="object 73"/>
            <p:cNvSpPr/>
            <p:nvPr/>
          </p:nvSpPr>
          <p:spPr>
            <a:xfrm>
              <a:off x="6243828" y="5763767"/>
              <a:ext cx="1941830" cy="334010"/>
            </a:xfrm>
            <a:custGeom>
              <a:avLst/>
              <a:gdLst/>
              <a:ahLst/>
              <a:cxnLst/>
              <a:rect l="l" t="t" r="r" b="b"/>
              <a:pathLst>
                <a:path w="1941829" h="334010">
                  <a:moveTo>
                    <a:pt x="1885950" y="0"/>
                  </a:moveTo>
                  <a:lnTo>
                    <a:pt x="55625" y="0"/>
                  </a:lnTo>
                  <a:lnTo>
                    <a:pt x="33968" y="4371"/>
                  </a:lnTo>
                  <a:lnTo>
                    <a:pt x="16287" y="16292"/>
                  </a:lnTo>
                  <a:lnTo>
                    <a:pt x="4369" y="33973"/>
                  </a:lnTo>
                  <a:lnTo>
                    <a:pt x="0" y="55625"/>
                  </a:lnTo>
                  <a:lnTo>
                    <a:pt x="0" y="278129"/>
                  </a:lnTo>
                  <a:lnTo>
                    <a:pt x="4369" y="299782"/>
                  </a:lnTo>
                  <a:lnTo>
                    <a:pt x="16287" y="317463"/>
                  </a:lnTo>
                  <a:lnTo>
                    <a:pt x="33968" y="329384"/>
                  </a:lnTo>
                  <a:lnTo>
                    <a:pt x="55625" y="333755"/>
                  </a:lnTo>
                  <a:lnTo>
                    <a:pt x="1885950" y="333755"/>
                  </a:lnTo>
                  <a:lnTo>
                    <a:pt x="1907607" y="329384"/>
                  </a:lnTo>
                  <a:lnTo>
                    <a:pt x="1925288" y="317463"/>
                  </a:lnTo>
                  <a:lnTo>
                    <a:pt x="1937206" y="299782"/>
                  </a:lnTo>
                  <a:lnTo>
                    <a:pt x="1941576" y="278129"/>
                  </a:lnTo>
                  <a:lnTo>
                    <a:pt x="1941576" y="55625"/>
                  </a:lnTo>
                  <a:lnTo>
                    <a:pt x="1937206" y="33973"/>
                  </a:lnTo>
                  <a:lnTo>
                    <a:pt x="1925288" y="16292"/>
                  </a:lnTo>
                  <a:lnTo>
                    <a:pt x="1907607" y="4371"/>
                  </a:lnTo>
                  <a:lnTo>
                    <a:pt x="1885950" y="0"/>
                  </a:lnTo>
                  <a:close/>
                </a:path>
              </a:pathLst>
            </a:custGeom>
            <a:solidFill>
              <a:srgbClr val="2D75B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4" name="object 74"/>
            <p:cNvSpPr/>
            <p:nvPr/>
          </p:nvSpPr>
          <p:spPr>
            <a:xfrm>
              <a:off x="6243828" y="5763767"/>
              <a:ext cx="1941830" cy="334010"/>
            </a:xfrm>
            <a:custGeom>
              <a:avLst/>
              <a:gdLst/>
              <a:ahLst/>
              <a:cxnLst/>
              <a:rect l="l" t="t" r="r" b="b"/>
              <a:pathLst>
                <a:path w="1941829" h="334010">
                  <a:moveTo>
                    <a:pt x="0" y="55625"/>
                  </a:moveTo>
                  <a:lnTo>
                    <a:pt x="4369" y="33973"/>
                  </a:lnTo>
                  <a:lnTo>
                    <a:pt x="16287" y="16292"/>
                  </a:lnTo>
                  <a:lnTo>
                    <a:pt x="33968" y="4371"/>
                  </a:lnTo>
                  <a:lnTo>
                    <a:pt x="55625" y="0"/>
                  </a:lnTo>
                  <a:lnTo>
                    <a:pt x="1885950" y="0"/>
                  </a:lnTo>
                  <a:lnTo>
                    <a:pt x="1907607" y="4371"/>
                  </a:lnTo>
                  <a:lnTo>
                    <a:pt x="1925288" y="16292"/>
                  </a:lnTo>
                  <a:lnTo>
                    <a:pt x="1937206" y="33973"/>
                  </a:lnTo>
                  <a:lnTo>
                    <a:pt x="1941576" y="55625"/>
                  </a:lnTo>
                  <a:lnTo>
                    <a:pt x="1941576" y="278129"/>
                  </a:lnTo>
                  <a:lnTo>
                    <a:pt x="1937206" y="299782"/>
                  </a:lnTo>
                  <a:lnTo>
                    <a:pt x="1925288" y="317463"/>
                  </a:lnTo>
                  <a:lnTo>
                    <a:pt x="1907607" y="329384"/>
                  </a:lnTo>
                  <a:lnTo>
                    <a:pt x="1885950" y="333755"/>
                  </a:lnTo>
                  <a:lnTo>
                    <a:pt x="55625" y="333755"/>
                  </a:lnTo>
                  <a:lnTo>
                    <a:pt x="33968" y="329384"/>
                  </a:lnTo>
                  <a:lnTo>
                    <a:pt x="16287" y="317463"/>
                  </a:lnTo>
                  <a:lnTo>
                    <a:pt x="4369" y="299782"/>
                  </a:lnTo>
                  <a:lnTo>
                    <a:pt x="0" y="278129"/>
                  </a:lnTo>
                  <a:lnTo>
                    <a:pt x="0" y="55625"/>
                  </a:lnTo>
                  <a:close/>
                </a:path>
              </a:pathLst>
            </a:custGeom>
            <a:ln w="6350">
              <a:solidFill>
                <a:srgbClr val="1F4E7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5" name="object 75"/>
          <p:cNvSpPr txBox="1"/>
          <p:nvPr/>
        </p:nvSpPr>
        <p:spPr>
          <a:xfrm>
            <a:off x="6467094" y="5818123"/>
            <a:ext cx="1497965" cy="175048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th-TH" sz="1050" b="1" spc="5" dirty="0">
                <a:solidFill>
                  <a:srgbClr val="FFFFFF"/>
                </a:solidFill>
                <a:latin typeface="Microsoft YaHei"/>
                <a:cs typeface="Microsoft YaHei"/>
              </a:rPr>
              <a:t>สร้างจากการแก้ไขล่าสุด</a:t>
            </a:r>
            <a:endParaRPr sz="1050" dirty="0">
              <a:latin typeface="Microsoft YaHei"/>
              <a:cs typeface="Microsoft YaHei"/>
            </a:endParaRPr>
          </a:p>
        </p:txBody>
      </p:sp>
      <p:grpSp>
        <p:nvGrpSpPr>
          <p:cNvPr id="76" name="object 76"/>
          <p:cNvGrpSpPr/>
          <p:nvPr/>
        </p:nvGrpSpPr>
        <p:grpSpPr>
          <a:xfrm>
            <a:off x="5307965" y="2924429"/>
            <a:ext cx="1705610" cy="495934"/>
            <a:chOff x="5307965" y="2924429"/>
            <a:chExt cx="1705610" cy="495934"/>
          </a:xfrm>
        </p:grpSpPr>
        <p:sp>
          <p:nvSpPr>
            <p:cNvPr id="77" name="object 77"/>
            <p:cNvSpPr/>
            <p:nvPr/>
          </p:nvSpPr>
          <p:spPr>
            <a:xfrm>
              <a:off x="5311140" y="2927604"/>
              <a:ext cx="1699260" cy="489584"/>
            </a:xfrm>
            <a:custGeom>
              <a:avLst/>
              <a:gdLst/>
              <a:ahLst/>
              <a:cxnLst/>
              <a:rect l="l" t="t" r="r" b="b"/>
              <a:pathLst>
                <a:path w="1699259" h="489585">
                  <a:moveTo>
                    <a:pt x="1617726" y="0"/>
                  </a:moveTo>
                  <a:lnTo>
                    <a:pt x="81534" y="0"/>
                  </a:lnTo>
                  <a:lnTo>
                    <a:pt x="49774" y="6399"/>
                  </a:lnTo>
                  <a:lnTo>
                    <a:pt x="23860" y="23860"/>
                  </a:lnTo>
                  <a:lnTo>
                    <a:pt x="6399" y="49774"/>
                  </a:lnTo>
                  <a:lnTo>
                    <a:pt x="0" y="81534"/>
                  </a:lnTo>
                  <a:lnTo>
                    <a:pt x="0" y="407670"/>
                  </a:lnTo>
                  <a:lnTo>
                    <a:pt x="6399" y="439429"/>
                  </a:lnTo>
                  <a:lnTo>
                    <a:pt x="23860" y="465343"/>
                  </a:lnTo>
                  <a:lnTo>
                    <a:pt x="49774" y="482804"/>
                  </a:lnTo>
                  <a:lnTo>
                    <a:pt x="81534" y="489204"/>
                  </a:lnTo>
                  <a:lnTo>
                    <a:pt x="1617726" y="489204"/>
                  </a:lnTo>
                  <a:lnTo>
                    <a:pt x="1649485" y="482804"/>
                  </a:lnTo>
                  <a:lnTo>
                    <a:pt x="1675399" y="465343"/>
                  </a:lnTo>
                  <a:lnTo>
                    <a:pt x="1692860" y="439429"/>
                  </a:lnTo>
                  <a:lnTo>
                    <a:pt x="1699260" y="407670"/>
                  </a:lnTo>
                  <a:lnTo>
                    <a:pt x="1699260" y="81534"/>
                  </a:lnTo>
                  <a:lnTo>
                    <a:pt x="1692860" y="49774"/>
                  </a:lnTo>
                  <a:lnTo>
                    <a:pt x="1675399" y="23860"/>
                  </a:lnTo>
                  <a:lnTo>
                    <a:pt x="1649485" y="6399"/>
                  </a:lnTo>
                  <a:lnTo>
                    <a:pt x="1617726" y="0"/>
                  </a:lnTo>
                  <a:close/>
                </a:path>
              </a:pathLst>
            </a:custGeom>
            <a:solidFill>
              <a:srgbClr val="2D75B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8" name="object 78"/>
            <p:cNvSpPr/>
            <p:nvPr/>
          </p:nvSpPr>
          <p:spPr>
            <a:xfrm>
              <a:off x="5311140" y="2927604"/>
              <a:ext cx="1699260" cy="489584"/>
            </a:xfrm>
            <a:custGeom>
              <a:avLst/>
              <a:gdLst/>
              <a:ahLst/>
              <a:cxnLst/>
              <a:rect l="l" t="t" r="r" b="b"/>
              <a:pathLst>
                <a:path w="1699259" h="489585">
                  <a:moveTo>
                    <a:pt x="0" y="81534"/>
                  </a:moveTo>
                  <a:lnTo>
                    <a:pt x="6399" y="49774"/>
                  </a:lnTo>
                  <a:lnTo>
                    <a:pt x="23860" y="23860"/>
                  </a:lnTo>
                  <a:lnTo>
                    <a:pt x="49774" y="6399"/>
                  </a:lnTo>
                  <a:lnTo>
                    <a:pt x="81534" y="0"/>
                  </a:lnTo>
                  <a:lnTo>
                    <a:pt x="283210" y="0"/>
                  </a:lnTo>
                  <a:lnTo>
                    <a:pt x="453771" y="0"/>
                  </a:lnTo>
                  <a:lnTo>
                    <a:pt x="708025" y="0"/>
                  </a:lnTo>
                  <a:lnTo>
                    <a:pt x="1617726" y="0"/>
                  </a:lnTo>
                  <a:lnTo>
                    <a:pt x="1649485" y="6399"/>
                  </a:lnTo>
                  <a:lnTo>
                    <a:pt x="1675399" y="23860"/>
                  </a:lnTo>
                  <a:lnTo>
                    <a:pt x="1692860" y="49774"/>
                  </a:lnTo>
                  <a:lnTo>
                    <a:pt x="1699260" y="81534"/>
                  </a:lnTo>
                  <a:lnTo>
                    <a:pt x="1699260" y="203835"/>
                  </a:lnTo>
                  <a:lnTo>
                    <a:pt x="1699260" y="407670"/>
                  </a:lnTo>
                  <a:lnTo>
                    <a:pt x="1692860" y="439429"/>
                  </a:lnTo>
                  <a:lnTo>
                    <a:pt x="1675399" y="465343"/>
                  </a:lnTo>
                  <a:lnTo>
                    <a:pt x="1649485" y="482804"/>
                  </a:lnTo>
                  <a:lnTo>
                    <a:pt x="1617726" y="489204"/>
                  </a:lnTo>
                  <a:lnTo>
                    <a:pt x="708025" y="489204"/>
                  </a:lnTo>
                  <a:lnTo>
                    <a:pt x="283210" y="489204"/>
                  </a:lnTo>
                  <a:lnTo>
                    <a:pt x="81534" y="489204"/>
                  </a:lnTo>
                  <a:lnTo>
                    <a:pt x="49774" y="482804"/>
                  </a:lnTo>
                  <a:lnTo>
                    <a:pt x="23860" y="465343"/>
                  </a:lnTo>
                  <a:lnTo>
                    <a:pt x="6399" y="439429"/>
                  </a:lnTo>
                  <a:lnTo>
                    <a:pt x="0" y="407670"/>
                  </a:lnTo>
                  <a:lnTo>
                    <a:pt x="0" y="203835"/>
                  </a:lnTo>
                  <a:lnTo>
                    <a:pt x="0" y="81534"/>
                  </a:lnTo>
                  <a:close/>
                </a:path>
              </a:pathLst>
            </a:custGeom>
            <a:ln w="6350">
              <a:solidFill>
                <a:srgbClr val="A4A4A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9" name="object 79"/>
          <p:cNvSpPr txBox="1"/>
          <p:nvPr/>
        </p:nvSpPr>
        <p:spPr>
          <a:xfrm>
            <a:off x="5310379" y="2989325"/>
            <a:ext cx="1699260" cy="332783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95"/>
              </a:spcBef>
            </a:pPr>
            <a:r>
              <a:rPr lang="th-TH" sz="1000" b="1" spc="-5" dirty="0">
                <a:solidFill>
                  <a:srgbClr val="FFFFFF"/>
                </a:solidFill>
                <a:latin typeface="Microsoft YaHei"/>
                <a:cs typeface="Microsoft YaHei"/>
              </a:rPr>
              <a:t>การแก้ไข</a:t>
            </a:r>
          </a:p>
          <a:p>
            <a:pPr algn="ctr">
              <a:lnSpc>
                <a:spcPct val="100000"/>
              </a:lnSpc>
              <a:spcBef>
                <a:spcPts val="95"/>
              </a:spcBef>
            </a:pPr>
            <a:r>
              <a:rPr lang="th-TH" sz="1000" b="1" spc="-5" dirty="0">
                <a:solidFill>
                  <a:srgbClr val="FFFFFF"/>
                </a:solidFill>
                <a:latin typeface="Microsoft YaHei"/>
                <a:cs typeface="Microsoft YaHei"/>
              </a:rPr>
              <a:t>(ตัวอย่างการเพิ่มคลัสเตอร์)</a:t>
            </a:r>
            <a:endParaRPr sz="1000" dirty="0">
              <a:latin typeface="Microsoft YaHei"/>
              <a:cs typeface="Microsoft YaHei"/>
            </a:endParaRPr>
          </a:p>
        </p:txBody>
      </p:sp>
      <p:sp>
        <p:nvSpPr>
          <p:cNvPr id="80" name="object 80"/>
          <p:cNvSpPr txBox="1"/>
          <p:nvPr/>
        </p:nvSpPr>
        <p:spPr>
          <a:xfrm>
            <a:off x="7178929" y="3695955"/>
            <a:ext cx="1431671" cy="18413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th-TH" sz="1100" b="1" dirty="0">
                <a:latin typeface="Microsoft YaHei"/>
                <a:cs typeface="Microsoft YaHei"/>
              </a:rPr>
              <a:t>การแก้ไขแบบฟอร์ม 2</a:t>
            </a:r>
            <a:endParaRPr lang="th-TH" sz="1100" dirty="0">
              <a:latin typeface="Microsoft YaHei"/>
              <a:cs typeface="Microsoft YaHei"/>
            </a:endParaRPr>
          </a:p>
        </p:txBody>
      </p:sp>
      <p:grpSp>
        <p:nvGrpSpPr>
          <p:cNvPr id="81" name="object 81"/>
          <p:cNvGrpSpPr/>
          <p:nvPr/>
        </p:nvGrpSpPr>
        <p:grpSpPr>
          <a:xfrm>
            <a:off x="4475860" y="2482469"/>
            <a:ext cx="5556885" cy="3465829"/>
            <a:chOff x="4475860" y="2482469"/>
            <a:chExt cx="5556885" cy="3465829"/>
          </a:xfrm>
        </p:grpSpPr>
        <p:sp>
          <p:nvSpPr>
            <p:cNvPr id="82" name="object 82"/>
            <p:cNvSpPr/>
            <p:nvPr/>
          </p:nvSpPr>
          <p:spPr>
            <a:xfrm>
              <a:off x="4847844" y="5242559"/>
              <a:ext cx="384175" cy="702310"/>
            </a:xfrm>
            <a:custGeom>
              <a:avLst/>
              <a:gdLst/>
              <a:ahLst/>
              <a:cxnLst/>
              <a:rect l="l" t="t" r="r" b="b"/>
              <a:pathLst>
                <a:path w="384175" h="702310">
                  <a:moveTo>
                    <a:pt x="384048" y="0"/>
                  </a:moveTo>
                  <a:lnTo>
                    <a:pt x="0" y="0"/>
                  </a:lnTo>
                  <a:lnTo>
                    <a:pt x="0" y="132080"/>
                  </a:lnTo>
                  <a:lnTo>
                    <a:pt x="234823" y="132080"/>
                  </a:lnTo>
                  <a:lnTo>
                    <a:pt x="234823" y="702310"/>
                  </a:lnTo>
                  <a:lnTo>
                    <a:pt x="384048" y="702310"/>
                  </a:lnTo>
                  <a:lnTo>
                    <a:pt x="384048" y="132080"/>
                  </a:lnTo>
                  <a:lnTo>
                    <a:pt x="384048" y="0"/>
                  </a:lnTo>
                  <a:close/>
                </a:path>
              </a:pathLst>
            </a:custGeom>
            <a:solidFill>
              <a:srgbClr val="2D75B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3" name="object 83"/>
            <p:cNvSpPr/>
            <p:nvPr/>
          </p:nvSpPr>
          <p:spPr>
            <a:xfrm>
              <a:off x="4847843" y="5242560"/>
              <a:ext cx="384175" cy="702945"/>
            </a:xfrm>
            <a:custGeom>
              <a:avLst/>
              <a:gdLst/>
              <a:ahLst/>
              <a:cxnLst/>
              <a:rect l="l" t="t" r="r" b="b"/>
              <a:pathLst>
                <a:path w="384175" h="702945">
                  <a:moveTo>
                    <a:pt x="384047" y="702563"/>
                  </a:moveTo>
                  <a:lnTo>
                    <a:pt x="234822" y="702563"/>
                  </a:lnTo>
                  <a:lnTo>
                    <a:pt x="234822" y="132206"/>
                  </a:lnTo>
                  <a:lnTo>
                    <a:pt x="0" y="132206"/>
                  </a:lnTo>
                  <a:lnTo>
                    <a:pt x="0" y="0"/>
                  </a:lnTo>
                  <a:lnTo>
                    <a:pt x="384047" y="0"/>
                  </a:lnTo>
                  <a:lnTo>
                    <a:pt x="384047" y="702563"/>
                  </a:lnTo>
                  <a:close/>
                </a:path>
              </a:pathLst>
            </a:custGeom>
            <a:ln w="6350">
              <a:solidFill>
                <a:srgbClr val="1F4E7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4" name="object 84"/>
            <p:cNvSpPr/>
            <p:nvPr/>
          </p:nvSpPr>
          <p:spPr>
            <a:xfrm>
              <a:off x="4872228" y="4363719"/>
              <a:ext cx="360045" cy="723900"/>
            </a:xfrm>
            <a:custGeom>
              <a:avLst/>
              <a:gdLst/>
              <a:ahLst/>
              <a:cxnLst/>
              <a:rect l="l" t="t" r="r" b="b"/>
              <a:pathLst>
                <a:path w="360045" h="723900">
                  <a:moveTo>
                    <a:pt x="359664" y="0"/>
                  </a:moveTo>
                  <a:lnTo>
                    <a:pt x="227838" y="0"/>
                  </a:lnTo>
                  <a:lnTo>
                    <a:pt x="227838" y="599440"/>
                  </a:lnTo>
                  <a:lnTo>
                    <a:pt x="0" y="599440"/>
                  </a:lnTo>
                  <a:lnTo>
                    <a:pt x="0" y="723900"/>
                  </a:lnTo>
                  <a:lnTo>
                    <a:pt x="359664" y="723900"/>
                  </a:lnTo>
                  <a:lnTo>
                    <a:pt x="359664" y="599440"/>
                  </a:lnTo>
                  <a:lnTo>
                    <a:pt x="359664" y="0"/>
                  </a:lnTo>
                  <a:close/>
                </a:path>
              </a:pathLst>
            </a:custGeom>
            <a:solidFill>
              <a:srgbClr val="7E7E7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5" name="object 85"/>
            <p:cNvSpPr/>
            <p:nvPr/>
          </p:nvSpPr>
          <p:spPr>
            <a:xfrm>
              <a:off x="4872227" y="4363211"/>
              <a:ext cx="360045" cy="723900"/>
            </a:xfrm>
            <a:custGeom>
              <a:avLst/>
              <a:gdLst/>
              <a:ahLst/>
              <a:cxnLst/>
              <a:rect l="l" t="t" r="r" b="b"/>
              <a:pathLst>
                <a:path w="360045" h="723900">
                  <a:moveTo>
                    <a:pt x="359663" y="0"/>
                  </a:moveTo>
                  <a:lnTo>
                    <a:pt x="227837" y="0"/>
                  </a:lnTo>
                  <a:lnTo>
                    <a:pt x="227837" y="600075"/>
                  </a:lnTo>
                  <a:lnTo>
                    <a:pt x="0" y="600075"/>
                  </a:lnTo>
                  <a:lnTo>
                    <a:pt x="0" y="723900"/>
                  </a:lnTo>
                  <a:lnTo>
                    <a:pt x="359663" y="723900"/>
                  </a:lnTo>
                  <a:lnTo>
                    <a:pt x="359663" y="0"/>
                  </a:lnTo>
                  <a:close/>
                </a:path>
              </a:pathLst>
            </a:custGeom>
            <a:ln w="6349">
              <a:solidFill>
                <a:srgbClr val="A4A4A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6" name="object 86"/>
            <p:cNvSpPr/>
            <p:nvPr/>
          </p:nvSpPr>
          <p:spPr>
            <a:xfrm>
              <a:off x="8211311" y="3182112"/>
              <a:ext cx="1814830" cy="2536190"/>
            </a:xfrm>
            <a:custGeom>
              <a:avLst/>
              <a:gdLst/>
              <a:ahLst/>
              <a:cxnLst/>
              <a:rect l="l" t="t" r="r" b="b"/>
              <a:pathLst>
                <a:path w="1814829" h="2536190">
                  <a:moveTo>
                    <a:pt x="0" y="0"/>
                  </a:moveTo>
                  <a:lnTo>
                    <a:pt x="1814830" y="0"/>
                  </a:lnTo>
                  <a:lnTo>
                    <a:pt x="1814830" y="2536177"/>
                  </a:lnTo>
                  <a:lnTo>
                    <a:pt x="1252220" y="2536177"/>
                  </a:lnTo>
                </a:path>
              </a:pathLst>
            </a:custGeom>
            <a:ln w="12700">
              <a:solidFill>
                <a:srgbClr val="2D75B6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7" name="object 87"/>
            <p:cNvSpPr/>
            <p:nvPr/>
          </p:nvSpPr>
          <p:spPr>
            <a:xfrm>
              <a:off x="4479035" y="2485644"/>
              <a:ext cx="5207000" cy="2023110"/>
            </a:xfrm>
            <a:custGeom>
              <a:avLst/>
              <a:gdLst/>
              <a:ahLst/>
              <a:cxnLst/>
              <a:rect l="l" t="t" r="r" b="b"/>
              <a:pathLst>
                <a:path w="5207000" h="2023110">
                  <a:moveTo>
                    <a:pt x="0" y="228600"/>
                  </a:moveTo>
                  <a:lnTo>
                    <a:pt x="0" y="0"/>
                  </a:lnTo>
                  <a:lnTo>
                    <a:pt x="5206492" y="0"/>
                  </a:lnTo>
                  <a:lnTo>
                    <a:pt x="5206492" y="2022855"/>
                  </a:lnTo>
                  <a:lnTo>
                    <a:pt x="4977892" y="2022855"/>
                  </a:lnTo>
                </a:path>
              </a:pathLst>
            </a:custGeom>
            <a:ln w="6350">
              <a:solidFill>
                <a:srgbClr val="585858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8" name="object 88"/>
            <p:cNvSpPr/>
            <p:nvPr/>
          </p:nvSpPr>
          <p:spPr>
            <a:xfrm>
              <a:off x="6941819" y="4657344"/>
              <a:ext cx="1816735" cy="437515"/>
            </a:xfrm>
            <a:custGeom>
              <a:avLst/>
              <a:gdLst/>
              <a:ahLst/>
              <a:cxnLst/>
              <a:rect l="l" t="t" r="r" b="b"/>
              <a:pathLst>
                <a:path w="1816734" h="437514">
                  <a:moveTo>
                    <a:pt x="1501394" y="0"/>
                  </a:moveTo>
                  <a:lnTo>
                    <a:pt x="72898" y="0"/>
                  </a:lnTo>
                  <a:lnTo>
                    <a:pt x="44523" y="5728"/>
                  </a:lnTo>
                  <a:lnTo>
                    <a:pt x="21351" y="21351"/>
                  </a:lnTo>
                  <a:lnTo>
                    <a:pt x="5728" y="44523"/>
                  </a:lnTo>
                  <a:lnTo>
                    <a:pt x="0" y="72897"/>
                  </a:lnTo>
                  <a:lnTo>
                    <a:pt x="0" y="364489"/>
                  </a:lnTo>
                  <a:lnTo>
                    <a:pt x="5728" y="392864"/>
                  </a:lnTo>
                  <a:lnTo>
                    <a:pt x="21351" y="416036"/>
                  </a:lnTo>
                  <a:lnTo>
                    <a:pt x="44523" y="431659"/>
                  </a:lnTo>
                  <a:lnTo>
                    <a:pt x="72898" y="437387"/>
                  </a:lnTo>
                  <a:lnTo>
                    <a:pt x="1501394" y="437387"/>
                  </a:lnTo>
                  <a:lnTo>
                    <a:pt x="1529768" y="431659"/>
                  </a:lnTo>
                  <a:lnTo>
                    <a:pt x="1552940" y="416036"/>
                  </a:lnTo>
                  <a:lnTo>
                    <a:pt x="1568563" y="392864"/>
                  </a:lnTo>
                  <a:lnTo>
                    <a:pt x="1574291" y="364489"/>
                  </a:lnTo>
                  <a:lnTo>
                    <a:pt x="1574291" y="182244"/>
                  </a:lnTo>
                  <a:lnTo>
                    <a:pt x="1816353" y="78866"/>
                  </a:lnTo>
                  <a:lnTo>
                    <a:pt x="1574291" y="72897"/>
                  </a:lnTo>
                  <a:lnTo>
                    <a:pt x="1568563" y="44523"/>
                  </a:lnTo>
                  <a:lnTo>
                    <a:pt x="1552940" y="21351"/>
                  </a:lnTo>
                  <a:lnTo>
                    <a:pt x="1529768" y="5728"/>
                  </a:lnTo>
                  <a:lnTo>
                    <a:pt x="1501394" y="0"/>
                  </a:lnTo>
                  <a:close/>
                </a:path>
              </a:pathLst>
            </a:custGeom>
            <a:solidFill>
              <a:srgbClr val="2D75B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9" name="object 89"/>
            <p:cNvSpPr/>
            <p:nvPr/>
          </p:nvSpPr>
          <p:spPr>
            <a:xfrm>
              <a:off x="6941819" y="4657344"/>
              <a:ext cx="1816735" cy="437515"/>
            </a:xfrm>
            <a:custGeom>
              <a:avLst/>
              <a:gdLst/>
              <a:ahLst/>
              <a:cxnLst/>
              <a:rect l="l" t="t" r="r" b="b"/>
              <a:pathLst>
                <a:path w="1816734" h="437514">
                  <a:moveTo>
                    <a:pt x="0" y="72897"/>
                  </a:moveTo>
                  <a:lnTo>
                    <a:pt x="5728" y="44523"/>
                  </a:lnTo>
                  <a:lnTo>
                    <a:pt x="21351" y="21351"/>
                  </a:lnTo>
                  <a:lnTo>
                    <a:pt x="44523" y="5728"/>
                  </a:lnTo>
                  <a:lnTo>
                    <a:pt x="72898" y="0"/>
                  </a:lnTo>
                  <a:lnTo>
                    <a:pt x="918336" y="0"/>
                  </a:lnTo>
                  <a:lnTo>
                    <a:pt x="1311909" y="0"/>
                  </a:lnTo>
                  <a:lnTo>
                    <a:pt x="1501394" y="0"/>
                  </a:lnTo>
                  <a:lnTo>
                    <a:pt x="1529768" y="5728"/>
                  </a:lnTo>
                  <a:lnTo>
                    <a:pt x="1552940" y="21351"/>
                  </a:lnTo>
                  <a:lnTo>
                    <a:pt x="1568563" y="44523"/>
                  </a:lnTo>
                  <a:lnTo>
                    <a:pt x="1574291" y="72897"/>
                  </a:lnTo>
                  <a:lnTo>
                    <a:pt x="1816353" y="78866"/>
                  </a:lnTo>
                  <a:lnTo>
                    <a:pt x="1574291" y="182244"/>
                  </a:lnTo>
                  <a:lnTo>
                    <a:pt x="1574291" y="364489"/>
                  </a:lnTo>
                  <a:lnTo>
                    <a:pt x="1568563" y="392864"/>
                  </a:lnTo>
                  <a:lnTo>
                    <a:pt x="1552940" y="416036"/>
                  </a:lnTo>
                  <a:lnTo>
                    <a:pt x="1529768" y="431659"/>
                  </a:lnTo>
                  <a:lnTo>
                    <a:pt x="1501394" y="437387"/>
                  </a:lnTo>
                  <a:lnTo>
                    <a:pt x="1311909" y="437387"/>
                  </a:lnTo>
                  <a:lnTo>
                    <a:pt x="918336" y="437387"/>
                  </a:lnTo>
                  <a:lnTo>
                    <a:pt x="72898" y="437387"/>
                  </a:lnTo>
                  <a:lnTo>
                    <a:pt x="44523" y="431659"/>
                  </a:lnTo>
                  <a:lnTo>
                    <a:pt x="21351" y="416036"/>
                  </a:lnTo>
                  <a:lnTo>
                    <a:pt x="5728" y="392864"/>
                  </a:lnTo>
                  <a:lnTo>
                    <a:pt x="0" y="364489"/>
                  </a:lnTo>
                  <a:lnTo>
                    <a:pt x="0" y="182244"/>
                  </a:lnTo>
                  <a:lnTo>
                    <a:pt x="0" y="72897"/>
                  </a:lnTo>
                  <a:close/>
                </a:path>
              </a:pathLst>
            </a:custGeom>
            <a:ln w="6350">
              <a:solidFill>
                <a:srgbClr val="A4A4A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90" name="object 90"/>
          <p:cNvSpPr txBox="1"/>
          <p:nvPr/>
        </p:nvSpPr>
        <p:spPr>
          <a:xfrm>
            <a:off x="7009639" y="4694047"/>
            <a:ext cx="1442465" cy="319959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indent="83820">
              <a:lnSpc>
                <a:spcPct val="100000"/>
              </a:lnSpc>
              <a:spcBef>
                <a:spcPts val="95"/>
              </a:spcBef>
            </a:pPr>
            <a:r>
              <a:rPr lang="th-TH" sz="1000" b="1" spc="-5" dirty="0">
                <a:solidFill>
                  <a:srgbClr val="FFFFFF"/>
                </a:solidFill>
                <a:latin typeface="Microsoft YaHei"/>
                <a:cs typeface="Microsoft YaHei"/>
              </a:rPr>
              <a:t>แบบฟอร์มป้อนข้อมูลที่สร้างจากการแก้ไขครั้งที่ 1</a:t>
            </a:r>
            <a:endParaRPr sz="1000" dirty="0">
              <a:latin typeface="Microsoft YaHei"/>
              <a:cs typeface="Microsoft YaHei"/>
            </a:endParaRPr>
          </a:p>
        </p:txBody>
      </p:sp>
      <p:sp>
        <p:nvSpPr>
          <p:cNvPr id="91" name="object 91"/>
          <p:cNvSpPr txBox="1"/>
          <p:nvPr/>
        </p:nvSpPr>
        <p:spPr>
          <a:xfrm>
            <a:off x="3940557" y="5696203"/>
            <a:ext cx="1088643" cy="35137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th-TH" sz="1100" b="1" dirty="0">
                <a:latin typeface="Microsoft YaHei"/>
                <a:cs typeface="Microsoft YaHei"/>
              </a:rPr>
              <a:t>คัดลอกแบบฟอร์มอินพุตแหล่งที่มา</a:t>
            </a:r>
            <a:endParaRPr sz="1100" dirty="0">
              <a:latin typeface="Microsoft YaHei"/>
              <a:cs typeface="Microsoft YaHei"/>
            </a:endParaRPr>
          </a:p>
        </p:txBody>
      </p:sp>
      <p:grpSp>
        <p:nvGrpSpPr>
          <p:cNvPr id="92" name="object 92"/>
          <p:cNvGrpSpPr/>
          <p:nvPr/>
        </p:nvGrpSpPr>
        <p:grpSpPr>
          <a:xfrm>
            <a:off x="6932548" y="5225669"/>
            <a:ext cx="1807210" cy="443865"/>
            <a:chOff x="6932548" y="5225669"/>
            <a:chExt cx="1807210" cy="443865"/>
          </a:xfrm>
        </p:grpSpPr>
        <p:sp>
          <p:nvSpPr>
            <p:cNvPr id="93" name="object 93"/>
            <p:cNvSpPr/>
            <p:nvPr/>
          </p:nvSpPr>
          <p:spPr>
            <a:xfrm>
              <a:off x="6935723" y="5228844"/>
              <a:ext cx="1800860" cy="437515"/>
            </a:xfrm>
            <a:custGeom>
              <a:avLst/>
              <a:gdLst/>
              <a:ahLst/>
              <a:cxnLst/>
              <a:rect l="l" t="t" r="r" b="b"/>
              <a:pathLst>
                <a:path w="1800859" h="437514">
                  <a:moveTo>
                    <a:pt x="1501394" y="0"/>
                  </a:moveTo>
                  <a:lnTo>
                    <a:pt x="72898" y="0"/>
                  </a:lnTo>
                  <a:lnTo>
                    <a:pt x="44523" y="5728"/>
                  </a:lnTo>
                  <a:lnTo>
                    <a:pt x="21351" y="21351"/>
                  </a:lnTo>
                  <a:lnTo>
                    <a:pt x="5728" y="44523"/>
                  </a:lnTo>
                  <a:lnTo>
                    <a:pt x="0" y="72897"/>
                  </a:lnTo>
                  <a:lnTo>
                    <a:pt x="0" y="364489"/>
                  </a:lnTo>
                  <a:lnTo>
                    <a:pt x="5728" y="392864"/>
                  </a:lnTo>
                  <a:lnTo>
                    <a:pt x="21351" y="416036"/>
                  </a:lnTo>
                  <a:lnTo>
                    <a:pt x="44523" y="431659"/>
                  </a:lnTo>
                  <a:lnTo>
                    <a:pt x="72898" y="437387"/>
                  </a:lnTo>
                  <a:lnTo>
                    <a:pt x="1501394" y="437387"/>
                  </a:lnTo>
                  <a:lnTo>
                    <a:pt x="1529768" y="431659"/>
                  </a:lnTo>
                  <a:lnTo>
                    <a:pt x="1552940" y="416036"/>
                  </a:lnTo>
                  <a:lnTo>
                    <a:pt x="1568563" y="392864"/>
                  </a:lnTo>
                  <a:lnTo>
                    <a:pt x="1574292" y="364489"/>
                  </a:lnTo>
                  <a:lnTo>
                    <a:pt x="1800352" y="349757"/>
                  </a:lnTo>
                  <a:lnTo>
                    <a:pt x="1574292" y="255142"/>
                  </a:lnTo>
                  <a:lnTo>
                    <a:pt x="1574292" y="72897"/>
                  </a:lnTo>
                  <a:lnTo>
                    <a:pt x="1568563" y="44523"/>
                  </a:lnTo>
                  <a:lnTo>
                    <a:pt x="1552940" y="21351"/>
                  </a:lnTo>
                  <a:lnTo>
                    <a:pt x="1529768" y="5728"/>
                  </a:lnTo>
                  <a:lnTo>
                    <a:pt x="1501394" y="0"/>
                  </a:lnTo>
                  <a:close/>
                </a:path>
              </a:pathLst>
            </a:custGeom>
            <a:solidFill>
              <a:srgbClr val="2D75B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4" name="object 94"/>
            <p:cNvSpPr/>
            <p:nvPr/>
          </p:nvSpPr>
          <p:spPr>
            <a:xfrm>
              <a:off x="6935723" y="5228844"/>
              <a:ext cx="1800860" cy="437515"/>
            </a:xfrm>
            <a:custGeom>
              <a:avLst/>
              <a:gdLst/>
              <a:ahLst/>
              <a:cxnLst/>
              <a:rect l="l" t="t" r="r" b="b"/>
              <a:pathLst>
                <a:path w="1800859" h="437514">
                  <a:moveTo>
                    <a:pt x="0" y="72897"/>
                  </a:moveTo>
                  <a:lnTo>
                    <a:pt x="5728" y="44523"/>
                  </a:lnTo>
                  <a:lnTo>
                    <a:pt x="21351" y="21351"/>
                  </a:lnTo>
                  <a:lnTo>
                    <a:pt x="44523" y="5728"/>
                  </a:lnTo>
                  <a:lnTo>
                    <a:pt x="72898" y="0"/>
                  </a:lnTo>
                  <a:lnTo>
                    <a:pt x="918336" y="0"/>
                  </a:lnTo>
                  <a:lnTo>
                    <a:pt x="1311909" y="0"/>
                  </a:lnTo>
                  <a:lnTo>
                    <a:pt x="1501394" y="0"/>
                  </a:lnTo>
                  <a:lnTo>
                    <a:pt x="1529768" y="5728"/>
                  </a:lnTo>
                  <a:lnTo>
                    <a:pt x="1552940" y="21351"/>
                  </a:lnTo>
                  <a:lnTo>
                    <a:pt x="1568563" y="44523"/>
                  </a:lnTo>
                  <a:lnTo>
                    <a:pt x="1574292" y="72897"/>
                  </a:lnTo>
                  <a:lnTo>
                    <a:pt x="1574292" y="255142"/>
                  </a:lnTo>
                  <a:lnTo>
                    <a:pt x="1800352" y="349757"/>
                  </a:lnTo>
                  <a:lnTo>
                    <a:pt x="1574292" y="364489"/>
                  </a:lnTo>
                  <a:lnTo>
                    <a:pt x="1568563" y="392864"/>
                  </a:lnTo>
                  <a:lnTo>
                    <a:pt x="1552940" y="416036"/>
                  </a:lnTo>
                  <a:lnTo>
                    <a:pt x="1529768" y="431659"/>
                  </a:lnTo>
                  <a:lnTo>
                    <a:pt x="1501394" y="437387"/>
                  </a:lnTo>
                  <a:lnTo>
                    <a:pt x="1311909" y="437387"/>
                  </a:lnTo>
                  <a:lnTo>
                    <a:pt x="918336" y="437387"/>
                  </a:lnTo>
                  <a:lnTo>
                    <a:pt x="72898" y="437387"/>
                  </a:lnTo>
                  <a:lnTo>
                    <a:pt x="44523" y="431659"/>
                  </a:lnTo>
                  <a:lnTo>
                    <a:pt x="21351" y="416036"/>
                  </a:lnTo>
                  <a:lnTo>
                    <a:pt x="5728" y="392864"/>
                  </a:lnTo>
                  <a:lnTo>
                    <a:pt x="0" y="364489"/>
                  </a:lnTo>
                  <a:lnTo>
                    <a:pt x="0" y="255142"/>
                  </a:lnTo>
                  <a:lnTo>
                    <a:pt x="0" y="72897"/>
                  </a:lnTo>
                  <a:close/>
                </a:path>
              </a:pathLst>
            </a:custGeom>
            <a:ln w="6350">
              <a:solidFill>
                <a:srgbClr val="A4A4A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95" name="object 95"/>
          <p:cNvSpPr txBox="1"/>
          <p:nvPr/>
        </p:nvSpPr>
        <p:spPr>
          <a:xfrm>
            <a:off x="6983986" y="5265546"/>
            <a:ext cx="1468118" cy="319959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indent="83820">
              <a:lnSpc>
                <a:spcPct val="100000"/>
              </a:lnSpc>
              <a:spcBef>
                <a:spcPts val="95"/>
              </a:spcBef>
            </a:pPr>
            <a:r>
              <a:rPr lang="th-TH" sz="1000" b="1" spc="-5" dirty="0">
                <a:solidFill>
                  <a:srgbClr val="FFFFFF"/>
                </a:solidFill>
                <a:latin typeface="Microsoft YaHei"/>
                <a:cs typeface="Microsoft YaHei"/>
              </a:rPr>
              <a:t>แบบฟอร์มป้อนข้อมูลที่สร้างจากการแก้ไขครั้งที่ </a:t>
            </a:r>
            <a:r>
              <a:rPr lang="en-US" sz="1000" b="1" spc="-5" dirty="0">
                <a:solidFill>
                  <a:srgbClr val="FFFFFF"/>
                </a:solidFill>
                <a:latin typeface="Microsoft YaHei"/>
                <a:cs typeface="Microsoft YaHei"/>
              </a:rPr>
              <a:t>2</a:t>
            </a:r>
            <a:endParaRPr lang="th-TH" sz="1000" dirty="0">
              <a:latin typeface="Microsoft YaHei"/>
              <a:cs typeface="Microsoft YaHei"/>
            </a:endParaRPr>
          </a:p>
        </p:txBody>
      </p:sp>
      <p:sp>
        <p:nvSpPr>
          <p:cNvPr id="96" name="object 96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2413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90"/>
              </a:spcBef>
            </a:pPr>
            <a:fld id="{81D60167-4931-47E6-BA6A-407CBD079E47}" type="slidenum">
              <a:rPr dirty="0"/>
              <a:t>12</a:t>
            </a:fld>
            <a:endParaRPr dirty="0"/>
          </a:p>
        </p:txBody>
      </p:sp>
      <p:sp>
        <p:nvSpPr>
          <p:cNvPr id="97" name="object 97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222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75"/>
              </a:spcBef>
            </a:pPr>
            <a:r>
              <a:rPr spc="-5" dirty="0"/>
              <a:t>Copyright</a:t>
            </a:r>
            <a:r>
              <a:rPr spc="10" dirty="0"/>
              <a:t> </a:t>
            </a:r>
            <a:r>
              <a:rPr spc="-5" dirty="0"/>
              <a:t>©</a:t>
            </a:r>
            <a:r>
              <a:rPr spc="5" dirty="0"/>
              <a:t> </a:t>
            </a:r>
            <a:r>
              <a:rPr spc="-5" dirty="0"/>
              <a:t>2022 </a:t>
            </a:r>
            <a:r>
              <a:rPr spc="-10" dirty="0"/>
              <a:t>CIMTOPS</a:t>
            </a:r>
            <a:r>
              <a:rPr spc="40" dirty="0"/>
              <a:t> </a:t>
            </a:r>
            <a:r>
              <a:rPr spc="-10" dirty="0"/>
              <a:t>CORPORATION</a:t>
            </a:r>
            <a:r>
              <a:rPr spc="330" dirty="0"/>
              <a:t> </a:t>
            </a:r>
            <a:r>
              <a:rPr spc="-5" dirty="0"/>
              <a:t>-</a:t>
            </a:r>
            <a:r>
              <a:rPr dirty="0"/>
              <a:t> </a:t>
            </a:r>
            <a:r>
              <a:rPr spc="-5" dirty="0"/>
              <a:t>All</a:t>
            </a:r>
            <a:r>
              <a:rPr dirty="0"/>
              <a:t> </a:t>
            </a:r>
            <a:r>
              <a:rPr spc="-10" dirty="0"/>
              <a:t>Rights</a:t>
            </a:r>
            <a:r>
              <a:rPr dirty="0"/>
              <a:t> </a:t>
            </a:r>
            <a:r>
              <a:rPr spc="-5" dirty="0"/>
              <a:t>Reserved.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4215765" y="6585305"/>
            <a:ext cx="3751579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spc="-5" dirty="0">
                <a:latin typeface="Segoe UI"/>
                <a:cs typeface="Segoe UI"/>
              </a:rPr>
              <a:t>Copyright</a:t>
            </a:r>
            <a:r>
              <a:rPr sz="1000" spc="10" dirty="0">
                <a:latin typeface="Segoe UI"/>
                <a:cs typeface="Segoe UI"/>
              </a:rPr>
              <a:t> </a:t>
            </a:r>
            <a:r>
              <a:rPr sz="1000" spc="-5" dirty="0">
                <a:latin typeface="Segoe UI"/>
                <a:cs typeface="Segoe UI"/>
              </a:rPr>
              <a:t>©</a:t>
            </a:r>
            <a:r>
              <a:rPr sz="1000" spc="5" dirty="0">
                <a:latin typeface="Segoe UI"/>
                <a:cs typeface="Segoe UI"/>
              </a:rPr>
              <a:t> </a:t>
            </a:r>
            <a:r>
              <a:rPr sz="1000" spc="-5" dirty="0">
                <a:latin typeface="Segoe UI"/>
                <a:cs typeface="Segoe UI"/>
              </a:rPr>
              <a:t>2022 </a:t>
            </a:r>
            <a:r>
              <a:rPr sz="1000" spc="-10" dirty="0">
                <a:latin typeface="Segoe UI"/>
                <a:cs typeface="Segoe UI"/>
              </a:rPr>
              <a:t>CIMTOPS</a:t>
            </a:r>
            <a:r>
              <a:rPr sz="1000" spc="40" dirty="0">
                <a:latin typeface="Segoe UI"/>
                <a:cs typeface="Segoe UI"/>
              </a:rPr>
              <a:t> </a:t>
            </a:r>
            <a:r>
              <a:rPr sz="1000" spc="-10" dirty="0">
                <a:latin typeface="Segoe UI"/>
                <a:cs typeface="Segoe UI"/>
              </a:rPr>
              <a:t>CORPORATION</a:t>
            </a:r>
            <a:r>
              <a:rPr sz="1000" spc="330" dirty="0">
                <a:latin typeface="Segoe UI"/>
                <a:cs typeface="Segoe UI"/>
              </a:rPr>
              <a:t> </a:t>
            </a:r>
            <a:r>
              <a:rPr sz="1000" spc="-5" dirty="0">
                <a:latin typeface="Segoe UI"/>
                <a:cs typeface="Segoe UI"/>
              </a:rPr>
              <a:t>-</a:t>
            </a:r>
            <a:r>
              <a:rPr sz="1000" dirty="0">
                <a:latin typeface="Segoe UI"/>
                <a:cs typeface="Segoe UI"/>
              </a:rPr>
              <a:t> </a:t>
            </a:r>
            <a:r>
              <a:rPr sz="1000" spc="-5" dirty="0">
                <a:latin typeface="Segoe UI"/>
                <a:cs typeface="Segoe UI"/>
              </a:rPr>
              <a:t>All</a:t>
            </a:r>
            <a:r>
              <a:rPr sz="1000" dirty="0">
                <a:latin typeface="Segoe UI"/>
                <a:cs typeface="Segoe UI"/>
              </a:rPr>
              <a:t> </a:t>
            </a:r>
            <a:r>
              <a:rPr sz="1000" spc="-10" dirty="0">
                <a:latin typeface="Segoe UI"/>
                <a:cs typeface="Segoe UI"/>
              </a:rPr>
              <a:t>Rights</a:t>
            </a:r>
            <a:r>
              <a:rPr sz="1000" dirty="0">
                <a:latin typeface="Segoe UI"/>
                <a:cs typeface="Segoe UI"/>
              </a:rPr>
              <a:t> </a:t>
            </a:r>
            <a:r>
              <a:rPr sz="1000" spc="-5" dirty="0">
                <a:latin typeface="Segoe UI"/>
                <a:cs typeface="Segoe UI"/>
              </a:rPr>
              <a:t>Reserved.</a:t>
            </a:r>
            <a:endParaRPr sz="1000">
              <a:latin typeface="Segoe UI"/>
              <a:cs typeface="Segoe UI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0" y="6492240"/>
            <a:ext cx="12192000" cy="0"/>
          </a:xfrm>
          <a:custGeom>
            <a:avLst/>
            <a:gdLst/>
            <a:ahLst/>
            <a:cxnLst/>
            <a:rect l="l" t="t" r="r" b="b"/>
            <a:pathLst>
              <a:path w="12192000">
                <a:moveTo>
                  <a:pt x="0" y="0"/>
                </a:moveTo>
                <a:lnTo>
                  <a:pt x="12192000" y="0"/>
                </a:lnTo>
              </a:path>
            </a:pathLst>
          </a:custGeom>
          <a:ln w="6350">
            <a:solidFill>
              <a:srgbClr val="BEBEB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3970">
              <a:lnSpc>
                <a:spcPct val="100000"/>
              </a:lnSpc>
              <a:spcBef>
                <a:spcPts val="100"/>
              </a:spcBef>
              <a:tabLst>
                <a:tab pos="11534775" algn="l"/>
              </a:tabLst>
            </a:pPr>
            <a:r>
              <a:rPr spc="-490" dirty="0">
                <a:latin typeface="Times New Roman"/>
                <a:cs typeface="Times New Roman"/>
              </a:rPr>
              <a:t> </a:t>
            </a:r>
            <a:r>
              <a:rPr lang="th-TH" dirty="0"/>
              <a:t>ลงมือปฏิบัติ </a:t>
            </a:r>
            <a:r>
              <a:rPr dirty="0"/>
              <a:t>	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31748" y="76580"/>
            <a:ext cx="11579252" cy="44307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lang="th-TH" sz="2800" b="1" u="none" spc="-5" dirty="0">
                <a:solidFill>
                  <a:srgbClr val="FFFFFF"/>
                </a:solidFill>
                <a:latin typeface="Microsoft YaHei"/>
                <a:cs typeface="Microsoft YaHei"/>
              </a:rPr>
              <a:t>การปฏิบัติ: ลองเริ่มแบบฟอร์มป้อนข้อมูลโดยใช้ฟังก์ชันคัดลอกแบบฟอร์ม</a:t>
            </a:r>
            <a:endParaRPr sz="2800" dirty="0">
              <a:latin typeface="Microsoft YaHei"/>
              <a:cs typeface="Microsoft YaHei"/>
            </a:endParaRPr>
          </a:p>
        </p:txBody>
      </p:sp>
      <p:sp>
        <p:nvSpPr>
          <p:cNvPr id="4" name="object 4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2413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90"/>
              </a:spcBef>
            </a:pPr>
            <a:fld id="{81D60167-4931-47E6-BA6A-407CBD079E47}" type="slidenum">
              <a:rPr dirty="0"/>
              <a:t>14</a:t>
            </a:fld>
            <a:endParaRPr dirty="0"/>
          </a:p>
        </p:txBody>
      </p:sp>
      <p:sp>
        <p:nvSpPr>
          <p:cNvPr id="5" name="object 5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222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75"/>
              </a:spcBef>
            </a:pPr>
            <a:r>
              <a:rPr spc="-5" dirty="0"/>
              <a:t>Copyright</a:t>
            </a:r>
            <a:r>
              <a:rPr spc="10" dirty="0"/>
              <a:t> </a:t>
            </a:r>
            <a:r>
              <a:rPr spc="-5" dirty="0"/>
              <a:t>©</a:t>
            </a:r>
            <a:r>
              <a:rPr spc="5" dirty="0"/>
              <a:t> </a:t>
            </a:r>
            <a:r>
              <a:rPr spc="-5" dirty="0"/>
              <a:t>2022 </a:t>
            </a:r>
            <a:r>
              <a:rPr spc="-10" dirty="0"/>
              <a:t>CIMTOPS</a:t>
            </a:r>
            <a:r>
              <a:rPr spc="40" dirty="0"/>
              <a:t> </a:t>
            </a:r>
            <a:r>
              <a:rPr spc="-10" dirty="0"/>
              <a:t>CORPORATION</a:t>
            </a:r>
            <a:r>
              <a:rPr spc="330" dirty="0"/>
              <a:t> </a:t>
            </a:r>
            <a:r>
              <a:rPr spc="-5" dirty="0"/>
              <a:t>-</a:t>
            </a:r>
            <a:r>
              <a:rPr dirty="0"/>
              <a:t> </a:t>
            </a:r>
            <a:r>
              <a:rPr spc="-5" dirty="0"/>
              <a:t>All</a:t>
            </a:r>
            <a:r>
              <a:rPr dirty="0"/>
              <a:t> </a:t>
            </a:r>
            <a:r>
              <a:rPr spc="-10" dirty="0"/>
              <a:t>Rights</a:t>
            </a:r>
            <a:r>
              <a:rPr dirty="0"/>
              <a:t> </a:t>
            </a:r>
            <a:r>
              <a:rPr spc="-5" dirty="0"/>
              <a:t>Reserved.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774293" y="941959"/>
            <a:ext cx="10644505" cy="581697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81940" indent="-269875">
              <a:lnSpc>
                <a:spcPct val="100000"/>
              </a:lnSpc>
              <a:spcBef>
                <a:spcPts val="100"/>
              </a:spcBef>
              <a:buChar char="■"/>
              <a:tabLst>
                <a:tab pos="282575" algn="l"/>
              </a:tabLst>
            </a:pPr>
            <a:r>
              <a:rPr lang="th-TH" sz="1800" b="1" dirty="0">
                <a:solidFill>
                  <a:srgbClr val="2E5496"/>
                </a:solidFill>
                <a:latin typeface="Microsoft YaHei"/>
                <a:cs typeface="Microsoft YaHei"/>
              </a:rPr>
              <a:t>ภาพรวม</a:t>
            </a:r>
            <a:endParaRPr sz="1800" dirty="0">
              <a:latin typeface="Microsoft YaHei"/>
              <a:cs typeface="Microsoft YaHei"/>
            </a:endParaRPr>
          </a:p>
          <a:p>
            <a:pPr marL="550545" lvl="1" indent="-269240">
              <a:lnSpc>
                <a:spcPct val="100000"/>
              </a:lnSpc>
              <a:spcBef>
                <a:spcPts val="60"/>
              </a:spcBef>
              <a:buChar char="•"/>
              <a:tabLst>
                <a:tab pos="551180" algn="l"/>
              </a:tabLst>
            </a:pPr>
            <a:r>
              <a:rPr lang="th-TH" sz="1400" b="1" dirty="0">
                <a:solidFill>
                  <a:srgbClr val="585858"/>
                </a:solidFill>
                <a:latin typeface="Microsoft YaHei"/>
                <a:cs typeface="Microsoft YaHei"/>
              </a:rPr>
              <a:t>ตั้งค่าฟังก์ชันการคัดลอกแบบฟอร์มและการตั้งค่าการเคลื่อนไหวในการกำหนดแบบฟอร์ม</a:t>
            </a:r>
            <a:endParaRPr lang="th-TH" sz="1400" dirty="0">
              <a:latin typeface="Microsoft YaHei"/>
              <a:cs typeface="Microsoft YaHei"/>
            </a:endParaRPr>
          </a:p>
          <a:p>
            <a:pPr marL="553720" marR="124460" lvl="1" indent="-271780">
              <a:lnSpc>
                <a:spcPct val="100000"/>
              </a:lnSpc>
              <a:buChar char="•"/>
              <a:tabLst>
                <a:tab pos="551180" algn="l"/>
              </a:tabLst>
            </a:pPr>
            <a:r>
              <a:rPr lang="th-TH" altLang="ja-JP" sz="1400" b="1" dirty="0">
                <a:solidFill>
                  <a:srgbClr val="585858"/>
                </a:solidFill>
                <a:latin typeface="Microsoft YaHei"/>
                <a:cs typeface="Microsoft YaHei"/>
              </a:rPr>
              <a:t>การใช้</a:t>
            </a:r>
            <a:r>
              <a:rPr lang="th-TH" sz="1400" b="1" dirty="0">
                <a:solidFill>
                  <a:srgbClr val="585858"/>
                </a:solidFill>
                <a:latin typeface="Microsoft YaHei"/>
                <a:cs typeface="Microsoft YaHei"/>
              </a:rPr>
              <a:t>กำหนด</a:t>
            </a:r>
            <a:r>
              <a:rPr lang="th-TH" altLang="ja-JP" sz="1400" b="1" dirty="0">
                <a:solidFill>
                  <a:srgbClr val="585858"/>
                </a:solidFill>
                <a:latin typeface="Microsoft YaHei"/>
                <a:cs typeface="Microsoft YaHei"/>
              </a:rPr>
              <a:t>ของแบบฟอร์มนี้ ขั้นแรกให้สร้างและบันทึกแบบฟอร์มอินพุตใหม่ จากนั้นเปิดไฟล์ที่บันทึกไว้ด้วย "ฟังก์ชันคัดลอกแบบฟอร์ม" และตรวจสอบการดำเนินการ </a:t>
            </a:r>
            <a:endParaRPr lang="ja-JP" altLang="en-US" sz="1400" dirty="0">
              <a:latin typeface="Microsoft YaHei"/>
              <a:cs typeface="Microsoft YaHei"/>
            </a:endParaRPr>
          </a:p>
          <a:p>
            <a:pPr marL="281940" indent="-269875">
              <a:lnSpc>
                <a:spcPct val="100000"/>
              </a:lnSpc>
              <a:spcBef>
                <a:spcPts val="1620"/>
              </a:spcBef>
              <a:buChar char="■"/>
              <a:tabLst>
                <a:tab pos="282575" algn="l"/>
              </a:tabLst>
            </a:pPr>
            <a:r>
              <a:rPr lang="th-TH" altLang="ja-JP" sz="1800" b="1" dirty="0">
                <a:solidFill>
                  <a:srgbClr val="2E5496"/>
                </a:solidFill>
                <a:latin typeface="Microsoft YaHei"/>
                <a:cs typeface="Microsoft YaHei"/>
              </a:rPr>
              <a:t>การกำหนดแบบฟอร์ม</a:t>
            </a:r>
            <a:endParaRPr sz="1800" dirty="0">
              <a:latin typeface="Microsoft YaHei"/>
              <a:cs typeface="Microsoft YaHei"/>
            </a:endParaRPr>
          </a:p>
          <a:p>
            <a:pPr marL="550545" lvl="1" indent="-269240">
              <a:lnSpc>
                <a:spcPct val="100000"/>
              </a:lnSpc>
              <a:spcBef>
                <a:spcPts val="65"/>
              </a:spcBef>
              <a:buChar char="•"/>
              <a:tabLst>
                <a:tab pos="551180" algn="l"/>
                <a:tab pos="3955415" algn="l"/>
              </a:tabLst>
            </a:pPr>
            <a:r>
              <a:rPr lang="th-TH" sz="1400" b="1" dirty="0">
                <a:solidFill>
                  <a:srgbClr val="585858"/>
                </a:solidFill>
                <a:latin typeface="Microsoft YaHei"/>
                <a:cs typeface="Microsoft YaHei"/>
              </a:rPr>
              <a:t>รายงานการซ่อมแซม_แบบฟอร์มสำเนาการลงมือปฏิบัติ </a:t>
            </a:r>
            <a:r>
              <a:rPr lang="en-US" sz="1400" b="1" dirty="0">
                <a:solidFill>
                  <a:srgbClr val="585858"/>
                </a:solidFill>
                <a:latin typeface="Microsoft YaHei"/>
                <a:cs typeface="Microsoft YaHei"/>
              </a:rPr>
              <a:t>XX (XX </a:t>
            </a:r>
            <a:r>
              <a:rPr lang="th-TH" sz="1400" b="1" dirty="0">
                <a:solidFill>
                  <a:srgbClr val="585858"/>
                </a:solidFill>
                <a:latin typeface="Microsoft YaHei"/>
                <a:cs typeface="Microsoft YaHei"/>
              </a:rPr>
              <a:t>คือหมายเลขที่นั่ง)</a:t>
            </a:r>
            <a:endParaRPr sz="1400" dirty="0">
              <a:latin typeface="Microsoft YaHei"/>
              <a:cs typeface="Microsoft YaHei"/>
            </a:endParaRPr>
          </a:p>
          <a:p>
            <a:pPr marL="281940" indent="-269875">
              <a:lnSpc>
                <a:spcPct val="100000"/>
              </a:lnSpc>
              <a:spcBef>
                <a:spcPts val="1614"/>
              </a:spcBef>
              <a:buChar char="■"/>
              <a:tabLst>
                <a:tab pos="282575" algn="l"/>
              </a:tabLst>
            </a:pPr>
            <a:r>
              <a:rPr lang="th-TH" sz="1800" b="1" dirty="0">
                <a:solidFill>
                  <a:srgbClr val="2E5496"/>
                </a:solidFill>
                <a:latin typeface="Microsoft YaHei"/>
                <a:cs typeface="Microsoft YaHei"/>
              </a:rPr>
              <a:t>การจัดเตรียม</a:t>
            </a:r>
            <a:endParaRPr sz="1800" dirty="0">
              <a:latin typeface="Microsoft YaHei"/>
              <a:cs typeface="Microsoft YaHei"/>
            </a:endParaRPr>
          </a:p>
          <a:p>
            <a:pPr marL="281940">
              <a:lnSpc>
                <a:spcPct val="100000"/>
              </a:lnSpc>
              <a:spcBef>
                <a:spcPts val="65"/>
              </a:spcBef>
            </a:pPr>
            <a:r>
              <a:rPr sz="1400" b="1" dirty="0">
                <a:solidFill>
                  <a:srgbClr val="585858"/>
                </a:solidFill>
                <a:latin typeface="Microsoft YaHei"/>
                <a:cs typeface="Microsoft YaHei"/>
              </a:rPr>
              <a:t>＜</a:t>
            </a:r>
            <a:r>
              <a:rPr lang="th-TH" sz="1400" b="1" dirty="0">
                <a:solidFill>
                  <a:srgbClr val="585858"/>
                </a:solidFill>
                <a:latin typeface="Microsoft YaHei"/>
                <a:cs typeface="Microsoft YaHei"/>
              </a:rPr>
              <a:t> การตั้งค่าฟังก์ชันคัดลอกแบบฟอร์ม </a:t>
            </a:r>
            <a:r>
              <a:rPr sz="1400" b="1" dirty="0">
                <a:solidFill>
                  <a:srgbClr val="585858"/>
                </a:solidFill>
                <a:latin typeface="Microsoft YaHei"/>
                <a:cs typeface="Microsoft YaHei"/>
              </a:rPr>
              <a:t>＞</a:t>
            </a:r>
            <a:endParaRPr sz="1400" dirty="0">
              <a:latin typeface="Microsoft YaHei"/>
              <a:cs typeface="Microsoft YaHei"/>
            </a:endParaRPr>
          </a:p>
          <a:p>
            <a:pPr marL="281940">
              <a:lnSpc>
                <a:spcPct val="100000"/>
              </a:lnSpc>
            </a:pPr>
            <a:r>
              <a:rPr sz="1400" spc="5" dirty="0">
                <a:solidFill>
                  <a:srgbClr val="585858"/>
                </a:solidFill>
                <a:latin typeface="Yu Gothic"/>
                <a:cs typeface="Yu Gothic"/>
              </a:rPr>
              <a:t>①</a:t>
            </a:r>
            <a:r>
              <a:rPr sz="1400" spc="300" dirty="0">
                <a:solidFill>
                  <a:srgbClr val="585858"/>
                </a:solidFill>
                <a:latin typeface="Yu Gothic"/>
                <a:cs typeface="Yu Gothic"/>
              </a:rPr>
              <a:t> </a:t>
            </a:r>
            <a:r>
              <a:rPr lang="th-TH" sz="1400" dirty="0">
                <a:solidFill>
                  <a:srgbClr val="585858"/>
                </a:solidFill>
                <a:latin typeface="Yu Gothic"/>
                <a:cs typeface="Yu Gothic"/>
              </a:rPr>
              <a:t>เปิดการกำหนดของแบบฟอร์มที่เตรียมไว้สำหรับการลงมือปฏิบัติจริงจาก </a:t>
            </a:r>
            <a:r>
              <a:rPr lang="en-US" sz="1400" dirty="0" err="1">
                <a:solidFill>
                  <a:srgbClr val="585858"/>
                </a:solidFill>
                <a:latin typeface="Yu Gothic"/>
                <a:cs typeface="Yu Gothic"/>
              </a:rPr>
              <a:t>ConMas</a:t>
            </a:r>
            <a:r>
              <a:rPr lang="en-US" sz="1400" dirty="0">
                <a:solidFill>
                  <a:srgbClr val="585858"/>
                </a:solidFill>
                <a:latin typeface="Yu Gothic"/>
                <a:cs typeface="Yu Gothic"/>
              </a:rPr>
              <a:t> Designer (</a:t>
            </a:r>
            <a:r>
              <a:rPr lang="th-TH" sz="1400" dirty="0">
                <a:solidFill>
                  <a:srgbClr val="585858"/>
                </a:solidFill>
                <a:latin typeface="Yu Gothic"/>
                <a:cs typeface="Yu Gothic"/>
              </a:rPr>
              <a:t>จัดทำขึ้นสำหรับหมายเลขที่นั่งแต่ละหมายเลข)</a:t>
            </a:r>
            <a:endParaRPr sz="1400" dirty="0">
              <a:latin typeface="Yu Gothic"/>
              <a:cs typeface="Yu Gothic"/>
            </a:endParaRPr>
          </a:p>
          <a:p>
            <a:pPr marL="553720" marR="302260" indent="-271780">
              <a:lnSpc>
                <a:spcPct val="100000"/>
              </a:lnSpc>
            </a:pPr>
            <a:r>
              <a:rPr sz="1400" dirty="0">
                <a:solidFill>
                  <a:srgbClr val="585858"/>
                </a:solidFill>
                <a:latin typeface="Yu Gothic"/>
                <a:cs typeface="Yu Gothic"/>
              </a:rPr>
              <a:t>②</a:t>
            </a:r>
            <a:r>
              <a:rPr sz="1400" spc="20" dirty="0">
                <a:solidFill>
                  <a:srgbClr val="585858"/>
                </a:solidFill>
                <a:latin typeface="Yu Gothic"/>
                <a:cs typeface="Yu Gothic"/>
              </a:rPr>
              <a:t> </a:t>
            </a:r>
            <a:r>
              <a:rPr lang="th-TH" sz="1400" dirty="0">
                <a:solidFill>
                  <a:srgbClr val="585858"/>
                </a:solidFill>
                <a:latin typeface="Yu Gothic"/>
                <a:cs typeface="Yu Gothic"/>
              </a:rPr>
              <a:t>เปิดแท็บ "การตั้งค่าข้อมูลการกำหนดของแบบฟอร์ม" ที่ด้านบนของหน้าจอ (หน้าจอสีดำ) และเปลี่ยนช่องทำเครื่องหมายสำหรับ "ใช้ฟังก์ชันคัดลอกแบบฟอร์ม" ที่ด้านล่างเลื่อนเป็น "ใช่"</a:t>
            </a:r>
          </a:p>
          <a:p>
            <a:pPr marL="553720" marR="302260" indent="-271780">
              <a:lnSpc>
                <a:spcPct val="100000"/>
              </a:lnSpc>
            </a:pPr>
            <a:r>
              <a:rPr lang="th-TH" sz="1400" dirty="0">
                <a:solidFill>
                  <a:srgbClr val="585858"/>
                </a:solidFill>
                <a:latin typeface="Yu Gothic"/>
                <a:cs typeface="Yu Gothic"/>
              </a:rPr>
              <a:t>	สำหรับ "วิธีการคัดลอกแบบฟอร์ม" ที่แสดงหลังการเปลี่ยนแปลง ให้เลือก "สร้างจากการกำหนดการแก้ไขเดียวกัน"</a:t>
            </a:r>
            <a:endParaRPr sz="1400" dirty="0">
              <a:latin typeface="Yu Gothic"/>
              <a:cs typeface="Yu Gothic"/>
            </a:endParaRPr>
          </a:p>
          <a:p>
            <a:pPr marL="281940">
              <a:lnSpc>
                <a:spcPct val="100000"/>
              </a:lnSpc>
            </a:pPr>
            <a:r>
              <a:rPr sz="1400" b="1" dirty="0">
                <a:solidFill>
                  <a:srgbClr val="585858"/>
                </a:solidFill>
                <a:latin typeface="Microsoft YaHei"/>
                <a:cs typeface="Microsoft YaHei"/>
              </a:rPr>
              <a:t>＜</a:t>
            </a:r>
            <a:r>
              <a:rPr lang="th-TH" sz="1400" b="1" dirty="0">
                <a:solidFill>
                  <a:srgbClr val="585858"/>
                </a:solidFill>
                <a:latin typeface="Microsoft YaHei"/>
                <a:cs typeface="Microsoft YaHei"/>
              </a:rPr>
              <a:t> การตั้งค่า "อย่าคัดลอก" ไปยังคลัสเตอร์ที่เกี่ยวข้อง </a:t>
            </a:r>
            <a:r>
              <a:rPr sz="1400" b="1" dirty="0">
                <a:solidFill>
                  <a:srgbClr val="585858"/>
                </a:solidFill>
                <a:latin typeface="Microsoft YaHei"/>
                <a:cs typeface="Microsoft YaHei"/>
              </a:rPr>
              <a:t>＞</a:t>
            </a:r>
            <a:endParaRPr sz="1400" dirty="0">
              <a:latin typeface="Microsoft YaHei"/>
              <a:cs typeface="Microsoft YaHei"/>
            </a:endParaRPr>
          </a:p>
          <a:p>
            <a:pPr marL="281940">
              <a:lnSpc>
                <a:spcPct val="100000"/>
              </a:lnSpc>
            </a:pPr>
            <a:r>
              <a:rPr sz="1400" dirty="0">
                <a:solidFill>
                  <a:srgbClr val="585858"/>
                </a:solidFill>
                <a:latin typeface="Yu Gothic"/>
                <a:cs typeface="Yu Gothic"/>
              </a:rPr>
              <a:t>③</a:t>
            </a:r>
            <a:r>
              <a:rPr sz="1400" spc="355" dirty="0">
                <a:solidFill>
                  <a:srgbClr val="585858"/>
                </a:solidFill>
                <a:latin typeface="Yu Gothic"/>
                <a:cs typeface="Yu Gothic"/>
              </a:rPr>
              <a:t> </a:t>
            </a:r>
            <a:r>
              <a:rPr lang="th-TH" sz="1400" dirty="0">
                <a:solidFill>
                  <a:srgbClr val="585858"/>
                </a:solidFill>
                <a:latin typeface="Yu Gothic"/>
                <a:cs typeface="Yu Gothic"/>
              </a:rPr>
              <a:t>สลับไปที่หน้าจอแท็บ "ตัวออกแบบ" และตั้งค่า "อย่าคัดลอก" เป็นคลัสเตอร์ด้านล่าง </a:t>
            </a:r>
            <a:r>
              <a:rPr sz="1400" dirty="0">
                <a:solidFill>
                  <a:srgbClr val="585858"/>
                </a:solidFill>
                <a:latin typeface="Yu Gothic"/>
                <a:cs typeface="Yu Gothic"/>
              </a:rPr>
              <a:t>。</a:t>
            </a:r>
            <a:endParaRPr sz="1400" dirty="0">
              <a:latin typeface="Yu Gothic"/>
              <a:cs typeface="Yu Gothic"/>
            </a:endParaRPr>
          </a:p>
          <a:p>
            <a:pPr marL="550545">
              <a:lnSpc>
                <a:spcPct val="100000"/>
              </a:lnSpc>
              <a:spcBef>
                <a:spcPts val="5"/>
              </a:spcBef>
            </a:pPr>
            <a:r>
              <a:rPr lang="th-TH" altLang="ja-JP" sz="1400" dirty="0">
                <a:solidFill>
                  <a:srgbClr val="585858"/>
                </a:solidFill>
                <a:latin typeface="Yu Gothic"/>
                <a:cs typeface="Yu Gothic"/>
              </a:rPr>
              <a:t>[แผ่นงาน 1] วันที่ทำงาน เวลา สาขาในเครือ ผู้รับผิดชอบ พนักงาน/ผู้รับเหมา ทุกอย่างใน "รายละเอียดการซ่อมแซม" ทุกอย่างใน "รายละเอียดค่าซ่อม/การเคลม“</a:t>
            </a:r>
            <a:br>
              <a:rPr lang="th-TH" altLang="ja-JP" sz="1400" dirty="0">
                <a:solidFill>
                  <a:srgbClr val="585858"/>
                </a:solidFill>
                <a:latin typeface="Yu Gothic"/>
                <a:cs typeface="Yu Gothic"/>
              </a:rPr>
            </a:br>
            <a:r>
              <a:rPr lang="th-TH" altLang="ja-JP" sz="1400" dirty="0">
                <a:solidFill>
                  <a:srgbClr val="585858"/>
                </a:solidFill>
                <a:latin typeface="Yu Gothic"/>
                <a:cs typeface="Yu Gothic"/>
              </a:rPr>
              <a:t>[แผ่นงาน 2] วันที่ออก ทุกอย่างใน "รายละเอียดการเรียกเก็บเงิน" ช่องลายเซ็นของลูกค้า</a:t>
            </a:r>
            <a:endParaRPr lang="ja-JP" altLang="en-US" sz="1400" dirty="0">
              <a:latin typeface="Yu Gothic"/>
              <a:cs typeface="Yu Gothic"/>
            </a:endParaRPr>
          </a:p>
          <a:p>
            <a:pPr marL="281940">
              <a:lnSpc>
                <a:spcPct val="100000"/>
              </a:lnSpc>
            </a:pPr>
            <a:r>
              <a:rPr lang="ja-JP" altLang="en-US" sz="1400" b="1" dirty="0">
                <a:solidFill>
                  <a:srgbClr val="585858"/>
                </a:solidFill>
                <a:latin typeface="Microsoft YaHei"/>
                <a:cs typeface="Microsoft YaHei"/>
              </a:rPr>
              <a:t>＜</a:t>
            </a:r>
            <a:r>
              <a:rPr lang="th-TH" altLang="ja-JP" sz="1400" b="1" dirty="0">
                <a:solidFill>
                  <a:srgbClr val="585858"/>
                </a:solidFill>
                <a:latin typeface="Microsoft YaHei"/>
                <a:cs typeface="Microsoft YaHei"/>
              </a:rPr>
              <a:t> การเตรียม "การตั้งค่าการเคลื่อนไหวเมื่อคัดลอกแบบฟอร์ม" </a:t>
            </a:r>
            <a:r>
              <a:rPr lang="ja-JP" altLang="en-US" sz="1400" b="1" dirty="0">
                <a:solidFill>
                  <a:srgbClr val="585858"/>
                </a:solidFill>
                <a:latin typeface="Microsoft YaHei"/>
                <a:cs typeface="Microsoft YaHei"/>
              </a:rPr>
              <a:t>＞</a:t>
            </a:r>
            <a:endParaRPr lang="ja-JP" altLang="en-US" sz="1400" dirty="0">
              <a:latin typeface="Microsoft YaHei"/>
              <a:cs typeface="Microsoft YaHei"/>
            </a:endParaRPr>
          </a:p>
          <a:p>
            <a:pPr marL="281940">
              <a:lnSpc>
                <a:spcPct val="100000"/>
              </a:lnSpc>
            </a:pPr>
            <a:r>
              <a:rPr sz="1400" dirty="0">
                <a:solidFill>
                  <a:srgbClr val="585858"/>
                </a:solidFill>
                <a:latin typeface="Yu Gothic"/>
                <a:cs typeface="Yu Gothic"/>
              </a:rPr>
              <a:t>④</a:t>
            </a:r>
            <a:r>
              <a:rPr sz="1400" spc="310" dirty="0">
                <a:solidFill>
                  <a:srgbClr val="585858"/>
                </a:solidFill>
                <a:latin typeface="Yu Gothic"/>
                <a:cs typeface="Yu Gothic"/>
              </a:rPr>
              <a:t> </a:t>
            </a:r>
            <a:r>
              <a:rPr lang="th-TH" sz="1400" dirty="0">
                <a:solidFill>
                  <a:srgbClr val="585858"/>
                </a:solidFill>
                <a:latin typeface="Yu Gothic"/>
                <a:cs typeface="Yu Gothic"/>
              </a:rPr>
              <a:t>สลับโหมดคลัสเตอร์เป็น "ย้ายการตั้งค่าเมื่อคัดลอกแบบฟอร์ม"</a:t>
            </a:r>
            <a:endParaRPr sz="1400" dirty="0">
              <a:latin typeface="Yu Gothic"/>
              <a:cs typeface="Yu Gothic"/>
            </a:endParaRPr>
          </a:p>
          <a:p>
            <a:pPr marL="815340" marR="389890" indent="-534035">
              <a:lnSpc>
                <a:spcPct val="100000"/>
              </a:lnSpc>
            </a:pPr>
            <a:r>
              <a:rPr lang="th-TH" sz="1400" dirty="0">
                <a:solidFill>
                  <a:srgbClr val="585858"/>
                </a:solidFill>
                <a:latin typeface="Yu Gothic"/>
                <a:cs typeface="Yu Gothic"/>
              </a:rPr>
              <a:t>⑤</a:t>
            </a:r>
            <a:r>
              <a:rPr lang="th-TH" sz="1400" spc="355" dirty="0">
                <a:solidFill>
                  <a:srgbClr val="585858"/>
                </a:solidFill>
                <a:latin typeface="Yu Gothic"/>
                <a:cs typeface="Yu Gothic"/>
              </a:rPr>
              <a:t> </a:t>
            </a:r>
            <a:r>
              <a:rPr lang="th-TH" sz="1400" dirty="0">
                <a:solidFill>
                  <a:srgbClr val="585858"/>
                </a:solidFill>
                <a:latin typeface="Yu Gothic"/>
                <a:cs typeface="Yu Gothic"/>
              </a:rPr>
              <a:t>ดำเนินการตั้งค่าการย้ายระหว่างแต่ละคลัสเตอร์ในคอลัมน์ "ผลลัพธ์ก่อนหน้า 1" ของแผ่นงาน 1 และแผ่นงาน 3 (คำอธิบายอยู่ในลำดับ "ย้ายต้นทาง" → "ย้ายปลายทาง") วันที่ทำงาน → วันที่ ผู้รับผิดชอบ → ช่างซ่อม วัดแล้ว ข้อมูล ① → ค่าที่วัดได้ ①, ข้อมูลที่วัดได้ ② → ค่าที่วัดได้ ②, ความคิดเห็น → ความคิดเห็นในการซ่อม, ภาพถ่าย → ภาพถ่าย, จำนวนเงินที่เรียกเก็บจากลูกค้า → จำนวนเงินที่เรียกเก็บ 	</a:t>
            </a:r>
            <a:br>
              <a:rPr lang="th-TH" sz="1400" dirty="0">
                <a:solidFill>
                  <a:srgbClr val="585858"/>
                </a:solidFill>
                <a:latin typeface="Yu Gothic"/>
                <a:cs typeface="Yu Gothic"/>
              </a:rPr>
            </a:br>
            <a:r>
              <a:rPr lang="th-TH" sz="1400" dirty="0">
                <a:solidFill>
                  <a:srgbClr val="585858"/>
                </a:solidFill>
                <a:latin typeface="Yu Gothic"/>
                <a:cs typeface="Yu Gothic"/>
              </a:rPr>
              <a:t>										มีต่อในหน้าถัดไป</a:t>
            </a:r>
            <a:endParaRPr lang="ja-JP" altLang="en-US" sz="1400" dirty="0">
              <a:latin typeface="Microsoft YaHei"/>
              <a:cs typeface="Microsoft YaHei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31748" y="76580"/>
            <a:ext cx="11462157" cy="44307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lang="th-TH" sz="2800" b="1" u="none" spc="-5" dirty="0">
                <a:solidFill>
                  <a:srgbClr val="FFFFFF"/>
                </a:solidFill>
                <a:latin typeface="Microsoft YaHei"/>
                <a:cs typeface="Microsoft YaHei"/>
              </a:rPr>
              <a:t>การปฏิบัติ: ลองเริ่มแบบฟอร์มป้อนข้อมูลโดยใช้ฟังก์ชันคัดลอกแบบฟอร์ม</a:t>
            </a:r>
            <a:endParaRPr sz="2800" dirty="0">
              <a:latin typeface="Microsoft YaHei"/>
              <a:cs typeface="Microsoft YaHei"/>
            </a:endParaRPr>
          </a:p>
        </p:txBody>
      </p:sp>
      <p:sp>
        <p:nvSpPr>
          <p:cNvPr id="4" name="object 4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2413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90"/>
              </a:spcBef>
            </a:pPr>
            <a:fld id="{81D60167-4931-47E6-BA6A-407CBD079E47}" type="slidenum">
              <a:rPr dirty="0"/>
              <a:t>15</a:t>
            </a:fld>
            <a:endParaRPr dirty="0"/>
          </a:p>
        </p:txBody>
      </p:sp>
      <p:sp>
        <p:nvSpPr>
          <p:cNvPr id="5" name="object 5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222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75"/>
              </a:spcBef>
            </a:pPr>
            <a:r>
              <a:rPr spc="-5" dirty="0"/>
              <a:t>Copyright</a:t>
            </a:r>
            <a:r>
              <a:rPr spc="10" dirty="0"/>
              <a:t> </a:t>
            </a:r>
            <a:r>
              <a:rPr spc="-5" dirty="0"/>
              <a:t>©</a:t>
            </a:r>
            <a:r>
              <a:rPr spc="5" dirty="0"/>
              <a:t> </a:t>
            </a:r>
            <a:r>
              <a:rPr spc="-5" dirty="0"/>
              <a:t>2022 </a:t>
            </a:r>
            <a:r>
              <a:rPr spc="-10" dirty="0"/>
              <a:t>CIMTOPS</a:t>
            </a:r>
            <a:r>
              <a:rPr spc="40" dirty="0"/>
              <a:t> </a:t>
            </a:r>
            <a:r>
              <a:rPr spc="-10" dirty="0"/>
              <a:t>CORPORATION</a:t>
            </a:r>
            <a:r>
              <a:rPr spc="330" dirty="0"/>
              <a:t> </a:t>
            </a:r>
            <a:r>
              <a:rPr spc="-5" dirty="0"/>
              <a:t>-</a:t>
            </a:r>
            <a:r>
              <a:rPr dirty="0"/>
              <a:t> </a:t>
            </a:r>
            <a:r>
              <a:rPr spc="-5" dirty="0"/>
              <a:t>All</a:t>
            </a:r>
            <a:r>
              <a:rPr dirty="0"/>
              <a:t> </a:t>
            </a:r>
            <a:r>
              <a:rPr spc="-10" dirty="0"/>
              <a:t>Rights</a:t>
            </a:r>
            <a:r>
              <a:rPr dirty="0"/>
              <a:t> </a:t>
            </a:r>
            <a:r>
              <a:rPr spc="-5" dirty="0"/>
              <a:t>Reserved.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774293" y="941959"/>
            <a:ext cx="10589260" cy="427164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81940" indent="-269875">
              <a:lnSpc>
                <a:spcPct val="100000"/>
              </a:lnSpc>
              <a:spcBef>
                <a:spcPts val="100"/>
              </a:spcBef>
              <a:buChar char="■"/>
              <a:tabLst>
                <a:tab pos="282575" algn="l"/>
              </a:tabLst>
            </a:pPr>
            <a:r>
              <a:rPr lang="th-TH" sz="1800" b="1" dirty="0">
                <a:solidFill>
                  <a:srgbClr val="2E5496"/>
                </a:solidFill>
                <a:latin typeface="Microsoft YaHei"/>
                <a:cs typeface="Microsoft YaHei"/>
              </a:rPr>
              <a:t>การจัดเตรียม</a:t>
            </a:r>
            <a:r>
              <a:rPr lang="th-TH" altLang="ja-JP" sz="1800" b="1" dirty="0">
                <a:solidFill>
                  <a:srgbClr val="2E5496"/>
                </a:solidFill>
                <a:latin typeface="Microsoft YaHei"/>
                <a:cs typeface="Microsoft YaHei"/>
              </a:rPr>
              <a:t> (ต่อ)</a:t>
            </a:r>
            <a:endParaRPr lang="ja-JP" altLang="en-US" sz="1800" dirty="0">
              <a:latin typeface="Microsoft YaHei"/>
              <a:cs typeface="Microsoft YaHei"/>
            </a:endParaRPr>
          </a:p>
          <a:p>
            <a:pPr marL="281940">
              <a:lnSpc>
                <a:spcPct val="100000"/>
              </a:lnSpc>
              <a:spcBef>
                <a:spcPts val="60"/>
              </a:spcBef>
            </a:pPr>
            <a:r>
              <a:rPr sz="1400" b="1" dirty="0">
                <a:solidFill>
                  <a:srgbClr val="585858"/>
                </a:solidFill>
                <a:latin typeface="Microsoft YaHei"/>
                <a:cs typeface="Microsoft YaHei"/>
              </a:rPr>
              <a:t>＜</a:t>
            </a:r>
            <a:r>
              <a:rPr lang="th-TH" sz="1400" b="1" dirty="0">
                <a:solidFill>
                  <a:srgbClr val="585858"/>
                </a:solidFill>
                <a:latin typeface="Microsoft YaHei"/>
                <a:cs typeface="Microsoft YaHei"/>
              </a:rPr>
              <a:t> การเผยแพร่การกำหนดของแบบฟอร์ม </a:t>
            </a:r>
            <a:r>
              <a:rPr sz="1400" b="1" dirty="0">
                <a:solidFill>
                  <a:srgbClr val="585858"/>
                </a:solidFill>
                <a:latin typeface="Microsoft YaHei"/>
                <a:cs typeface="Microsoft YaHei"/>
              </a:rPr>
              <a:t>＞</a:t>
            </a:r>
            <a:endParaRPr sz="1400" dirty="0">
              <a:latin typeface="Microsoft YaHei"/>
              <a:cs typeface="Microsoft YaHei"/>
            </a:endParaRPr>
          </a:p>
          <a:p>
            <a:pPr marL="281940">
              <a:lnSpc>
                <a:spcPct val="100000"/>
              </a:lnSpc>
            </a:pPr>
            <a:r>
              <a:rPr sz="1400" b="1" dirty="0">
                <a:solidFill>
                  <a:srgbClr val="585858"/>
                </a:solidFill>
                <a:latin typeface="Microsoft YaHei"/>
                <a:cs typeface="Microsoft YaHei"/>
              </a:rPr>
              <a:t>⑥</a:t>
            </a:r>
            <a:r>
              <a:rPr sz="1400" b="1" spc="310" dirty="0">
                <a:solidFill>
                  <a:srgbClr val="585858"/>
                </a:solidFill>
                <a:latin typeface="Microsoft YaHei"/>
                <a:cs typeface="Microsoft YaHei"/>
              </a:rPr>
              <a:t> </a:t>
            </a:r>
            <a:r>
              <a:rPr lang="th-TH" sz="1400" b="1" dirty="0">
                <a:solidFill>
                  <a:srgbClr val="585858"/>
                </a:solidFill>
                <a:latin typeface="Microsoft YaHei"/>
                <a:cs typeface="Microsoft YaHei"/>
              </a:rPr>
              <a:t>หลังจากกรอก </a:t>
            </a:r>
            <a:r>
              <a:rPr lang="en-US" sz="1400" b="1" dirty="0">
                <a:solidFill>
                  <a:srgbClr val="585858"/>
                </a:solidFill>
                <a:latin typeface="Microsoft YaHei"/>
                <a:cs typeface="Microsoft YaHei"/>
              </a:rPr>
              <a:t>①</a:t>
            </a:r>
            <a:r>
              <a:rPr lang="th-TH" sz="1400" b="1" dirty="0">
                <a:solidFill>
                  <a:srgbClr val="585858"/>
                </a:solidFill>
                <a:latin typeface="Microsoft YaHei"/>
                <a:cs typeface="Microsoft YaHei"/>
              </a:rPr>
              <a:t> ถึง ⑤ แล้ว ให้คลิก "เผยแพร่" ในการกำหนดของแบบฟอร์มเพื่อส่งข้อมูลไปยังเซิร์ฟเวอร์ </a:t>
            </a:r>
            <a:endParaRPr sz="1400" dirty="0">
              <a:latin typeface="Microsoft YaHei"/>
              <a:cs typeface="Microsoft YaHei"/>
            </a:endParaRPr>
          </a:p>
          <a:p>
            <a:pPr marL="281940">
              <a:lnSpc>
                <a:spcPct val="100000"/>
              </a:lnSpc>
            </a:pPr>
            <a:r>
              <a:rPr sz="1400" b="1" dirty="0">
                <a:solidFill>
                  <a:srgbClr val="585858"/>
                </a:solidFill>
                <a:latin typeface="Microsoft YaHei"/>
                <a:cs typeface="Microsoft YaHei"/>
              </a:rPr>
              <a:t>＜</a:t>
            </a:r>
            <a:r>
              <a:rPr lang="th-TH" sz="1400" b="1" dirty="0">
                <a:solidFill>
                  <a:srgbClr val="585858"/>
                </a:solidFill>
                <a:latin typeface="Microsoft YaHei"/>
                <a:cs typeface="Microsoft YaHei"/>
              </a:rPr>
              <a:t> การสร้างแบบฟอร์มการป้อนข้อมูลดั้งเดิม </a:t>
            </a:r>
            <a:r>
              <a:rPr sz="1400" b="1" dirty="0">
                <a:solidFill>
                  <a:srgbClr val="585858"/>
                </a:solidFill>
                <a:latin typeface="Microsoft YaHei"/>
                <a:cs typeface="Microsoft YaHei"/>
              </a:rPr>
              <a:t>＞</a:t>
            </a:r>
            <a:endParaRPr sz="1400" dirty="0">
              <a:latin typeface="Microsoft YaHei"/>
              <a:cs typeface="Microsoft YaHei"/>
            </a:endParaRPr>
          </a:p>
          <a:p>
            <a:pPr marL="281940">
              <a:lnSpc>
                <a:spcPct val="100000"/>
              </a:lnSpc>
            </a:pPr>
            <a:r>
              <a:rPr sz="1400" b="1" dirty="0">
                <a:solidFill>
                  <a:srgbClr val="585858"/>
                </a:solidFill>
                <a:latin typeface="Microsoft YaHei"/>
                <a:cs typeface="Microsoft YaHei"/>
              </a:rPr>
              <a:t>⑦</a:t>
            </a:r>
            <a:r>
              <a:rPr sz="1400" b="1" spc="340" dirty="0">
                <a:solidFill>
                  <a:srgbClr val="585858"/>
                </a:solidFill>
                <a:latin typeface="Microsoft YaHei"/>
                <a:cs typeface="Microsoft YaHei"/>
              </a:rPr>
              <a:t> </a:t>
            </a:r>
            <a:r>
              <a:rPr lang="th-TH" altLang="ja-JP" sz="1400" b="1" dirty="0">
                <a:solidFill>
                  <a:srgbClr val="585858"/>
                </a:solidFill>
                <a:latin typeface="Microsoft YaHei"/>
                <a:cs typeface="Microsoft YaHei"/>
              </a:rPr>
              <a:t>เรียก</a:t>
            </a:r>
            <a:r>
              <a:rPr lang="th-TH" sz="1400" b="1" dirty="0">
                <a:solidFill>
                  <a:srgbClr val="585858"/>
                </a:solidFill>
                <a:latin typeface="Microsoft YaHei"/>
                <a:cs typeface="Microsoft YaHei"/>
              </a:rPr>
              <a:t>การกำหนด</a:t>
            </a:r>
            <a:r>
              <a:rPr lang="th-TH" altLang="ja-JP" sz="1400" b="1" dirty="0">
                <a:solidFill>
                  <a:srgbClr val="585858"/>
                </a:solidFill>
                <a:latin typeface="Microsoft YaHei"/>
                <a:cs typeface="Microsoft YaHei"/>
              </a:rPr>
              <a:t>แบบฟอร์มที่เกี่ยวข้องจากแท็บเล็ตของคุณ (จะใช้ </a:t>
            </a:r>
            <a:r>
              <a:rPr lang="en-US" altLang="ja-JP" sz="1400" b="1" dirty="0">
                <a:solidFill>
                  <a:srgbClr val="585858"/>
                </a:solidFill>
                <a:latin typeface="Microsoft YaHei"/>
                <a:cs typeface="Microsoft YaHei"/>
              </a:rPr>
              <a:t>iPad </a:t>
            </a:r>
            <a:r>
              <a:rPr lang="th-TH" altLang="ja-JP" sz="1400" b="1" dirty="0">
                <a:solidFill>
                  <a:srgbClr val="585858"/>
                </a:solidFill>
                <a:latin typeface="Microsoft YaHei"/>
                <a:cs typeface="Microsoft YaHei"/>
              </a:rPr>
              <a:t>ในหลักสูตร) ​​และเปิดแบบฟอร์มป้อนข้อมูล</a:t>
            </a:r>
          </a:p>
          <a:p>
            <a:pPr marL="281940">
              <a:lnSpc>
                <a:spcPct val="100000"/>
              </a:lnSpc>
            </a:pPr>
            <a:r>
              <a:rPr lang="th-TH" altLang="ja-JP" sz="1400" b="1" dirty="0">
                <a:solidFill>
                  <a:srgbClr val="585858"/>
                </a:solidFill>
                <a:latin typeface="Microsoft YaHei"/>
                <a:cs typeface="Microsoft YaHei"/>
              </a:rPr>
              <a:t>สร้างแบบฟอร์มอินพุต "แหล่งที่มา" ที่จะเรียกด้วย "คัดลอกแบบฟอร์ม" กรอกข้อมูลแต่ละคลัสเตอร์ในแผ่นงาน 1 และ "ฟิลด์ลายเซ็นลูกค้า" บนแผ่นงาน 2 จากนั้นบันทึกลงในเซิร์ฟเวอร์ (โดยใช้คลัสเตอร์การดำเนินการ "บันทึก" ที่ด้านล่างของแผ่นงาน 1)</a:t>
            </a:r>
            <a:endParaRPr lang="ja-JP" altLang="en-US" sz="1400" dirty="0">
              <a:latin typeface="Microsoft YaHei"/>
              <a:cs typeface="Microsoft YaHei"/>
            </a:endParaRPr>
          </a:p>
          <a:p>
            <a:pPr marL="281940" indent="-269875">
              <a:lnSpc>
                <a:spcPct val="100000"/>
              </a:lnSpc>
              <a:spcBef>
                <a:spcPts val="1614"/>
              </a:spcBef>
              <a:buChar char="■"/>
              <a:tabLst>
                <a:tab pos="282575" algn="l"/>
              </a:tabLst>
            </a:pPr>
            <a:r>
              <a:rPr lang="th-TH" altLang="ja-JP" sz="1800" b="1" dirty="0">
                <a:solidFill>
                  <a:srgbClr val="2E5496"/>
                </a:solidFill>
                <a:latin typeface="Microsoft YaHei"/>
                <a:cs typeface="Microsoft YaHei"/>
              </a:rPr>
              <a:t>การสร้างเอกสารโดยใช้ "คัดลอกเอกสาร"</a:t>
            </a:r>
            <a:endParaRPr lang="ja-JP" altLang="en-US" sz="1800" dirty="0">
              <a:latin typeface="Microsoft YaHei"/>
              <a:cs typeface="Microsoft YaHei"/>
            </a:endParaRPr>
          </a:p>
          <a:p>
            <a:pPr marL="553720" lvl="1" indent="-272415">
              <a:lnSpc>
                <a:spcPct val="100000"/>
              </a:lnSpc>
              <a:spcBef>
                <a:spcPts val="65"/>
              </a:spcBef>
              <a:buChar char="•"/>
              <a:tabLst>
                <a:tab pos="554355" algn="l"/>
              </a:tabLst>
            </a:pPr>
            <a:r>
              <a:rPr lang="th-TH" altLang="ja-JP" sz="1400" b="1" spc="20" dirty="0">
                <a:solidFill>
                  <a:srgbClr val="585858"/>
                </a:solidFill>
                <a:latin typeface="Microsoft YaHei"/>
                <a:cs typeface="Microsoft YaHei"/>
              </a:rPr>
              <a:t>คืนหน้าจอ </a:t>
            </a:r>
            <a:r>
              <a:rPr lang="en-US" altLang="ja-JP" sz="1400" b="1" spc="20" dirty="0">
                <a:solidFill>
                  <a:srgbClr val="585858"/>
                </a:solidFill>
                <a:latin typeface="Microsoft YaHei"/>
                <a:cs typeface="Microsoft YaHei"/>
              </a:rPr>
              <a:t>iPad </a:t>
            </a:r>
            <a:r>
              <a:rPr lang="th-TH" altLang="ja-JP" sz="1400" b="1" spc="20" dirty="0">
                <a:solidFill>
                  <a:srgbClr val="585858"/>
                </a:solidFill>
                <a:latin typeface="Microsoft YaHei"/>
                <a:cs typeface="Microsoft YaHei"/>
              </a:rPr>
              <a:t>ไปที่ "หน้าจอไลบรารี" </a:t>
            </a:r>
            <a:endParaRPr lang="ja-JP" altLang="en-US" sz="1400" dirty="0">
              <a:latin typeface="Microsoft YaHei"/>
              <a:cs typeface="Microsoft YaHei"/>
            </a:endParaRPr>
          </a:p>
          <a:p>
            <a:pPr marL="550545" lvl="1" indent="-269240">
              <a:lnSpc>
                <a:spcPct val="100000"/>
              </a:lnSpc>
              <a:buChar char="•"/>
              <a:tabLst>
                <a:tab pos="551180" algn="l"/>
              </a:tabLst>
            </a:pPr>
            <a:r>
              <a:rPr lang="th-TH" altLang="ja-JP" sz="1400" b="1" dirty="0">
                <a:solidFill>
                  <a:srgbClr val="585858"/>
                </a:solidFill>
                <a:latin typeface="Microsoft YaHei"/>
                <a:cs typeface="Microsoft YaHei"/>
              </a:rPr>
              <a:t>แตะแบบฟอร์มอินพุตที่บันทึกไว้ในการเตรียมการ </a:t>
            </a:r>
            <a:r>
              <a:rPr lang="en-US" sz="1400" b="1" dirty="0">
                <a:solidFill>
                  <a:srgbClr val="585858"/>
                </a:solidFill>
                <a:latin typeface="Microsoft YaHei"/>
                <a:cs typeface="Microsoft YaHei"/>
              </a:rPr>
              <a:t>⑦</a:t>
            </a:r>
            <a:r>
              <a:rPr lang="th-TH" altLang="ja-JP" sz="1400" b="1" dirty="0">
                <a:solidFill>
                  <a:srgbClr val="585858"/>
                </a:solidFill>
                <a:latin typeface="Microsoft YaHei"/>
                <a:cs typeface="Microsoft YaHei"/>
              </a:rPr>
              <a:t> ใต้ป้ายกำกับ "การแก้ไข" &gt; "การใช้งาน" &gt; "การคัดลอกแบบฟอร์มแบบลงมือปฏิบัติ" เพื่อแสดงในหน้าตัวอย่าง </a:t>
            </a:r>
            <a:endParaRPr lang="ja-JP" altLang="en-US" sz="1400" dirty="0">
              <a:latin typeface="Microsoft YaHei"/>
              <a:cs typeface="Microsoft YaHei"/>
            </a:endParaRPr>
          </a:p>
          <a:p>
            <a:pPr marL="550545" lvl="1" indent="-269240">
              <a:lnSpc>
                <a:spcPct val="100000"/>
              </a:lnSpc>
              <a:buChar char="•"/>
              <a:tabLst>
                <a:tab pos="551180" algn="l"/>
              </a:tabLst>
            </a:pPr>
            <a:r>
              <a:rPr lang="th-TH" sz="1400" b="1" dirty="0">
                <a:solidFill>
                  <a:srgbClr val="585858"/>
                </a:solidFill>
                <a:latin typeface="Microsoft YaHei"/>
                <a:cs typeface="Microsoft YaHei"/>
              </a:rPr>
              <a:t>แตะปุ่มสีส้ม "คัดลอกและสร้างแบบฟอร์มนี้" ที่ปรากฏบนหน้าจอตัวอย่าง</a:t>
            </a:r>
          </a:p>
          <a:p>
            <a:pPr marL="281305" lvl="1">
              <a:lnSpc>
                <a:spcPct val="100000"/>
              </a:lnSpc>
              <a:tabLst>
                <a:tab pos="551180" algn="l"/>
              </a:tabLst>
            </a:pPr>
            <a:r>
              <a:rPr lang="th-TH" sz="1400" b="1" dirty="0">
                <a:solidFill>
                  <a:srgbClr val="585858"/>
                </a:solidFill>
                <a:latin typeface="Microsoft YaHei"/>
                <a:cs typeface="Microsoft YaHei"/>
              </a:rPr>
              <a:t>	คุณสามารถเลือก "ตกลง" หรือ "ยกเลิก" ได้ ดังนั้นให้แตะ "ตกลง" เพื่อเริ่มแบบฟอร์มป้อนข้อมูลใหม่และตรวจสอบผลการดำเนินการ</a:t>
            </a:r>
            <a:endParaRPr sz="1400" dirty="0">
              <a:latin typeface="Microsoft YaHei"/>
              <a:cs typeface="Microsoft YaHei"/>
            </a:endParaRPr>
          </a:p>
          <a:p>
            <a:pPr marL="281940" indent="-269875">
              <a:lnSpc>
                <a:spcPct val="100000"/>
              </a:lnSpc>
              <a:spcBef>
                <a:spcPts val="1620"/>
              </a:spcBef>
              <a:buChar char="■"/>
              <a:tabLst>
                <a:tab pos="282575" algn="l"/>
              </a:tabLst>
            </a:pPr>
            <a:r>
              <a:rPr lang="th-TH" sz="1800" b="1" spc="-5" dirty="0">
                <a:solidFill>
                  <a:srgbClr val="2E5496"/>
                </a:solidFill>
                <a:latin typeface="Microsoft YaHei"/>
                <a:cs typeface="Microsoft YaHei"/>
              </a:rPr>
              <a:t>หมายเหตุ</a:t>
            </a:r>
            <a:endParaRPr sz="1800" dirty="0">
              <a:latin typeface="Microsoft YaHei"/>
              <a:cs typeface="Microsoft YaHei"/>
            </a:endParaRPr>
          </a:p>
          <a:p>
            <a:pPr marL="550545" marR="602615" lvl="1" indent="-268605">
              <a:lnSpc>
                <a:spcPct val="100000"/>
              </a:lnSpc>
              <a:spcBef>
                <a:spcPts val="65"/>
              </a:spcBef>
              <a:buChar char="•"/>
              <a:tabLst>
                <a:tab pos="551180" algn="l"/>
              </a:tabLst>
            </a:pPr>
            <a:r>
              <a:rPr lang="th-TH" sz="1400" b="1" dirty="0">
                <a:solidFill>
                  <a:srgbClr val="585858"/>
                </a:solidFill>
                <a:latin typeface="Microsoft YaHei"/>
                <a:cs typeface="Microsoft YaHei"/>
              </a:rPr>
              <a:t>ฟังก์ชันคัดลอกแบบฟอร์มสามารถสร้างแบบฟอร์มได้ไม่เพียงแต่จากแบบฟอร์มอินพุตที่บันทึกไว้ในสถานะ "กำลังแก้ไข" แต่ยังจากแบบฟอร์มอินพุตที่มีสถานะ "เสร็จสมบูรณ์" อีกด้วย </a:t>
            </a:r>
            <a:endParaRPr sz="1400" dirty="0">
              <a:latin typeface="Microsoft YaHei"/>
              <a:cs typeface="Microsoft YaHei"/>
            </a:endParaRPr>
          </a:p>
          <a:p>
            <a:pPr marL="550545">
              <a:lnSpc>
                <a:spcPct val="100000"/>
              </a:lnSpc>
            </a:pPr>
            <a:r>
              <a:rPr sz="1400" b="1" spc="225" dirty="0">
                <a:solidFill>
                  <a:srgbClr val="585858"/>
                </a:solidFill>
                <a:latin typeface="Microsoft YaHei"/>
                <a:cs typeface="Microsoft YaHei"/>
              </a:rPr>
              <a:t>※</a:t>
            </a:r>
            <a:r>
              <a:rPr sz="1400" b="1" spc="285" dirty="0">
                <a:solidFill>
                  <a:srgbClr val="585858"/>
                </a:solidFill>
                <a:latin typeface="Microsoft YaHei"/>
                <a:cs typeface="Microsoft YaHei"/>
              </a:rPr>
              <a:t> </a:t>
            </a:r>
            <a:r>
              <a:rPr lang="th-TH" sz="1400" b="1" dirty="0">
                <a:solidFill>
                  <a:srgbClr val="585858"/>
                </a:solidFill>
                <a:latin typeface="Microsoft YaHei"/>
                <a:cs typeface="Microsoft YaHei"/>
              </a:rPr>
              <a:t>เพื่อให้มั่นใจว่ามีความคืบหน้าอย่างราบรื่นในระหว่างการสัมมนา การส่งผลงานจะถูกส่งเข้ามาในระหว่างขั้นตอนการแก้ไข </a:t>
            </a:r>
            <a:endParaRPr sz="1400" dirty="0">
              <a:latin typeface="Microsoft YaHei"/>
              <a:cs typeface="Microsoft YaHei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6492240"/>
            <a:ext cx="12192000" cy="0"/>
          </a:xfrm>
          <a:custGeom>
            <a:avLst/>
            <a:gdLst/>
            <a:ahLst/>
            <a:cxnLst/>
            <a:rect l="l" t="t" r="r" b="b"/>
            <a:pathLst>
              <a:path w="12192000">
                <a:moveTo>
                  <a:pt x="0" y="0"/>
                </a:moveTo>
                <a:lnTo>
                  <a:pt x="12192000" y="0"/>
                </a:lnTo>
              </a:path>
            </a:pathLst>
          </a:custGeom>
          <a:ln w="6350">
            <a:solidFill>
              <a:srgbClr val="BEBEB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414019" y="2195321"/>
            <a:ext cx="4397375" cy="1216359"/>
          </a:xfrm>
          <a:prstGeom prst="rect">
            <a:avLst/>
          </a:prstGeom>
        </p:spPr>
        <p:txBody>
          <a:bodyPr vert="horz" wrap="square" lIns="0" tIns="10731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845"/>
              </a:spcBef>
              <a:tabLst>
                <a:tab pos="1231900" algn="l"/>
              </a:tabLst>
            </a:pPr>
            <a:r>
              <a:rPr lang="th-TH" u="none" dirty="0"/>
              <a:t>เสริม</a:t>
            </a:r>
            <a:br>
              <a:rPr lang="en-US" u="none" dirty="0"/>
            </a:br>
            <a:r>
              <a:rPr lang="th-TH" sz="2400" u="none" spc="-10" dirty="0"/>
              <a:t>การสร้างโดยใช้ </a:t>
            </a:r>
            <a:r>
              <a:rPr lang="en-US" sz="2400" u="none" spc="-10" dirty="0" err="1"/>
              <a:t>ConMas</a:t>
            </a:r>
            <a:r>
              <a:rPr lang="en-US" sz="2400" u="none" spc="-10" dirty="0"/>
              <a:t> Manager</a:t>
            </a:r>
            <a:endParaRPr sz="2400" dirty="0"/>
          </a:p>
        </p:txBody>
      </p:sp>
      <p:sp>
        <p:nvSpPr>
          <p:cNvPr id="4" name="object 4"/>
          <p:cNvSpPr/>
          <p:nvPr/>
        </p:nvSpPr>
        <p:spPr>
          <a:xfrm>
            <a:off x="336041" y="3021329"/>
            <a:ext cx="11521440" cy="0"/>
          </a:xfrm>
          <a:custGeom>
            <a:avLst/>
            <a:gdLst/>
            <a:ahLst/>
            <a:cxnLst/>
            <a:rect l="l" t="t" r="r" b="b"/>
            <a:pathLst>
              <a:path w="11521440">
                <a:moveTo>
                  <a:pt x="0" y="0"/>
                </a:moveTo>
                <a:lnTo>
                  <a:pt x="11521313" y="0"/>
                </a:lnTo>
              </a:path>
            </a:pathLst>
          </a:custGeom>
          <a:ln w="38100">
            <a:solidFill>
              <a:srgbClr val="A6A6A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222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75"/>
              </a:spcBef>
            </a:pPr>
            <a:r>
              <a:rPr spc="-5" dirty="0"/>
              <a:t>Copyright</a:t>
            </a:r>
            <a:r>
              <a:rPr spc="10" dirty="0"/>
              <a:t> </a:t>
            </a:r>
            <a:r>
              <a:rPr spc="-5" dirty="0"/>
              <a:t>©</a:t>
            </a:r>
            <a:r>
              <a:rPr spc="5" dirty="0"/>
              <a:t> </a:t>
            </a:r>
            <a:r>
              <a:rPr spc="-5" dirty="0"/>
              <a:t>2022 </a:t>
            </a:r>
            <a:r>
              <a:rPr spc="-10" dirty="0"/>
              <a:t>CIMTOPS</a:t>
            </a:r>
            <a:r>
              <a:rPr spc="40" dirty="0"/>
              <a:t> </a:t>
            </a:r>
            <a:r>
              <a:rPr spc="-10" dirty="0"/>
              <a:t>CORPORATION</a:t>
            </a:r>
            <a:r>
              <a:rPr spc="330" dirty="0"/>
              <a:t> </a:t>
            </a:r>
            <a:r>
              <a:rPr spc="-5" dirty="0"/>
              <a:t>-</a:t>
            </a:r>
            <a:r>
              <a:rPr dirty="0"/>
              <a:t> </a:t>
            </a:r>
            <a:r>
              <a:rPr spc="-5" dirty="0"/>
              <a:t>All</a:t>
            </a:r>
            <a:r>
              <a:rPr dirty="0"/>
              <a:t> </a:t>
            </a:r>
            <a:r>
              <a:rPr spc="-10" dirty="0"/>
              <a:t>Rights</a:t>
            </a:r>
            <a:r>
              <a:rPr dirty="0"/>
              <a:t> </a:t>
            </a:r>
            <a:r>
              <a:rPr spc="-5" dirty="0"/>
              <a:t>Reserved.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1030224" y="2061972"/>
            <a:ext cx="6652259" cy="3693160"/>
            <a:chOff x="1030224" y="2061972"/>
            <a:chExt cx="6652259" cy="369316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030224" y="2061972"/>
              <a:ext cx="6380987" cy="3188208"/>
            </a:xfrm>
            <a:prstGeom prst="rect">
              <a:avLst/>
            </a:prstGeom>
          </p:spPr>
        </p:pic>
        <p:sp>
          <p:nvSpPr>
            <p:cNvPr id="4" name="object 4"/>
            <p:cNvSpPr/>
            <p:nvPr/>
          </p:nvSpPr>
          <p:spPr>
            <a:xfrm>
              <a:off x="1046988" y="4898770"/>
              <a:ext cx="1303020" cy="855980"/>
            </a:xfrm>
            <a:custGeom>
              <a:avLst/>
              <a:gdLst/>
              <a:ahLst/>
              <a:cxnLst/>
              <a:rect l="l" t="t" r="r" b="b"/>
              <a:pathLst>
                <a:path w="1303020" h="855979">
                  <a:moveTo>
                    <a:pt x="1222248" y="371220"/>
                  </a:moveTo>
                  <a:lnTo>
                    <a:pt x="80772" y="371220"/>
                  </a:lnTo>
                  <a:lnTo>
                    <a:pt x="49334" y="377572"/>
                  </a:lnTo>
                  <a:lnTo>
                    <a:pt x="23660" y="394890"/>
                  </a:lnTo>
                  <a:lnTo>
                    <a:pt x="6348" y="420566"/>
                  </a:lnTo>
                  <a:lnTo>
                    <a:pt x="0" y="451992"/>
                  </a:lnTo>
                  <a:lnTo>
                    <a:pt x="0" y="775080"/>
                  </a:lnTo>
                  <a:lnTo>
                    <a:pt x="6348" y="806518"/>
                  </a:lnTo>
                  <a:lnTo>
                    <a:pt x="23660" y="832192"/>
                  </a:lnTo>
                  <a:lnTo>
                    <a:pt x="49334" y="849504"/>
                  </a:lnTo>
                  <a:lnTo>
                    <a:pt x="80772" y="855852"/>
                  </a:lnTo>
                  <a:lnTo>
                    <a:pt x="1222248" y="855852"/>
                  </a:lnTo>
                  <a:lnTo>
                    <a:pt x="1253674" y="849504"/>
                  </a:lnTo>
                  <a:lnTo>
                    <a:pt x="1279350" y="832192"/>
                  </a:lnTo>
                  <a:lnTo>
                    <a:pt x="1296668" y="806518"/>
                  </a:lnTo>
                  <a:lnTo>
                    <a:pt x="1303020" y="775080"/>
                  </a:lnTo>
                  <a:lnTo>
                    <a:pt x="1303020" y="451992"/>
                  </a:lnTo>
                  <a:lnTo>
                    <a:pt x="1296668" y="420566"/>
                  </a:lnTo>
                  <a:lnTo>
                    <a:pt x="1279350" y="394890"/>
                  </a:lnTo>
                  <a:lnTo>
                    <a:pt x="1253674" y="377572"/>
                  </a:lnTo>
                  <a:lnTo>
                    <a:pt x="1222248" y="371220"/>
                  </a:lnTo>
                  <a:close/>
                </a:path>
                <a:path w="1303020" h="855979">
                  <a:moveTo>
                    <a:pt x="598424" y="0"/>
                  </a:moveTo>
                  <a:lnTo>
                    <a:pt x="217170" y="371220"/>
                  </a:lnTo>
                  <a:lnTo>
                    <a:pt x="542925" y="371220"/>
                  </a:lnTo>
                  <a:lnTo>
                    <a:pt x="598424" y="0"/>
                  </a:lnTo>
                  <a:close/>
                </a:path>
              </a:pathLst>
            </a:custGeom>
            <a:solidFill>
              <a:srgbClr val="2D75B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" name="object 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245487" y="2398148"/>
              <a:ext cx="5436489" cy="1430901"/>
            </a:xfrm>
            <a:prstGeom prst="rect">
              <a:avLst/>
            </a:prstGeom>
          </p:spPr>
        </p:pic>
      </p:grpSp>
      <p:sp>
        <p:nvSpPr>
          <p:cNvPr id="6" name="object 6"/>
          <p:cNvSpPr txBox="1"/>
          <p:nvPr/>
        </p:nvSpPr>
        <p:spPr>
          <a:xfrm>
            <a:off x="381000" y="934338"/>
            <a:ext cx="11312905" cy="1031693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th-TH" sz="2000" b="1" spc="10" dirty="0">
                <a:solidFill>
                  <a:srgbClr val="1F3863"/>
                </a:solidFill>
                <a:latin typeface="Microsoft YaHei"/>
                <a:cs typeface="Microsoft YaHei"/>
              </a:rPr>
              <a:t>คุณสามารถสร้างแบบฟอร์มอินพุตได้โดยการคัดลอกแบบฟอร์มโดยใช้การทำงานของ </a:t>
            </a:r>
            <a:r>
              <a:rPr lang="en-US" sz="2000" b="1" spc="10" dirty="0" err="1">
                <a:solidFill>
                  <a:srgbClr val="1F3863"/>
                </a:solidFill>
                <a:latin typeface="Microsoft YaHei"/>
                <a:cs typeface="Microsoft YaHei"/>
              </a:rPr>
              <a:t>ConMas</a:t>
            </a:r>
            <a:r>
              <a:rPr lang="en-US" sz="2000" b="1" spc="10" dirty="0">
                <a:solidFill>
                  <a:srgbClr val="1F3863"/>
                </a:solidFill>
                <a:latin typeface="Microsoft YaHei"/>
                <a:cs typeface="Microsoft YaHei"/>
              </a:rPr>
              <a:t> Manager</a:t>
            </a:r>
            <a:endParaRPr sz="2000" dirty="0">
              <a:latin typeface="Microsoft YaHei"/>
              <a:cs typeface="Microsoft YaHei"/>
            </a:endParaRPr>
          </a:p>
          <a:p>
            <a:pPr marL="12700">
              <a:lnSpc>
                <a:spcPct val="100000"/>
              </a:lnSpc>
              <a:spcBef>
                <a:spcPts val="1730"/>
              </a:spcBef>
            </a:pPr>
            <a:r>
              <a:rPr lang="th-TH" sz="1600" b="1" spc="-5" dirty="0">
                <a:solidFill>
                  <a:srgbClr val="404040"/>
                </a:solidFill>
                <a:latin typeface="Microsoft YaHei"/>
                <a:cs typeface="Microsoft YaHei"/>
              </a:rPr>
              <a:t>[ขั้นตอนที่ 1] เมื่อคัดลอกแบบฟอร์มจากแบบฟอร์มอินพุตเดียว</a:t>
            </a:r>
            <a:endParaRPr sz="1600" dirty="0">
              <a:latin typeface="Microsoft YaHei"/>
              <a:cs typeface="Microsoft YaHei"/>
            </a:endParaRPr>
          </a:p>
          <a:p>
            <a:pPr marL="281940">
              <a:lnSpc>
                <a:spcPct val="100000"/>
              </a:lnSpc>
            </a:pPr>
            <a:r>
              <a:rPr lang="th-TH" sz="1600" spc="-5" dirty="0">
                <a:solidFill>
                  <a:srgbClr val="404040"/>
                </a:solidFill>
                <a:latin typeface="Yu Gothic"/>
                <a:cs typeface="Yu Gothic"/>
              </a:rPr>
              <a:t>เปิดหน้าจอ "ข้อมูลพื้นฐาน" ของแบบฟอร์มการป้อนข้อมูลที่เกี่ยวข้องในแบบฟอร์มการป้อนข้อมูล และคลิกปุ่ม "คัดลอกแบบฟอร์ม" ที่มุมขวาบน</a:t>
            </a:r>
            <a:endParaRPr sz="1600" dirty="0">
              <a:latin typeface="Yu Gothic"/>
              <a:cs typeface="Yu Gothic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1094638" y="5240511"/>
            <a:ext cx="1255370" cy="47448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94945" marR="5080" indent="-182880">
              <a:lnSpc>
                <a:spcPct val="100000"/>
              </a:lnSpc>
              <a:spcBef>
                <a:spcPts val="100"/>
              </a:spcBef>
            </a:pPr>
            <a:r>
              <a:rPr sz="1200" b="1" dirty="0">
                <a:solidFill>
                  <a:srgbClr val="FFFFFF"/>
                </a:solidFill>
                <a:latin typeface="Microsoft YaHei"/>
                <a:cs typeface="Microsoft YaHei"/>
              </a:rPr>
              <a:t>①</a:t>
            </a:r>
            <a:r>
              <a:rPr sz="1200" b="1" spc="-120" dirty="0">
                <a:solidFill>
                  <a:srgbClr val="FFFFFF"/>
                </a:solidFill>
                <a:latin typeface="Microsoft YaHei"/>
                <a:cs typeface="Microsoft YaHei"/>
              </a:rPr>
              <a:t> </a:t>
            </a:r>
            <a:r>
              <a:rPr lang="th-TH" sz="900" b="1" dirty="0">
                <a:solidFill>
                  <a:srgbClr val="FFFFFF"/>
                </a:solidFill>
                <a:latin typeface="Microsoft YaHei"/>
                <a:cs typeface="Microsoft YaHei"/>
              </a:rPr>
              <a:t>หน้าจอข้อมูลพื้นฐานสำหรับแบบฟอร์มการป้อนข้อมูล</a:t>
            </a:r>
            <a:endParaRPr sz="1200" dirty="0">
              <a:latin typeface="Microsoft YaHei"/>
              <a:cs typeface="Microsoft YaHei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4851653" y="3261740"/>
            <a:ext cx="2235200" cy="1974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dirty="0">
                <a:solidFill>
                  <a:srgbClr val="FFFFFF"/>
                </a:solidFill>
                <a:latin typeface="Microsoft YaHei"/>
                <a:cs typeface="Microsoft YaHei"/>
              </a:rPr>
              <a:t>②</a:t>
            </a:r>
            <a:r>
              <a:rPr sz="1200" b="1" spc="155" dirty="0">
                <a:solidFill>
                  <a:srgbClr val="FFFFFF"/>
                </a:solidFill>
                <a:latin typeface="Microsoft YaHei"/>
                <a:cs typeface="Microsoft YaHei"/>
              </a:rPr>
              <a:t> </a:t>
            </a:r>
            <a:r>
              <a:rPr lang="th-TH" sz="1200" b="1" dirty="0">
                <a:solidFill>
                  <a:srgbClr val="FFFFFF"/>
                </a:solidFill>
                <a:latin typeface="Microsoft YaHei"/>
                <a:cs typeface="Microsoft YaHei"/>
              </a:rPr>
              <a:t>คลิกปุ่มคัดลอกแบบฟอร์ม</a:t>
            </a:r>
            <a:endParaRPr sz="1200" dirty="0">
              <a:latin typeface="Microsoft YaHei"/>
              <a:cs typeface="Microsoft YaHei"/>
            </a:endParaRPr>
          </a:p>
        </p:txBody>
      </p:sp>
      <p:sp>
        <p:nvSpPr>
          <p:cNvPr id="9" name="object 9"/>
          <p:cNvSpPr txBox="1">
            <a:spLocks noGrp="1"/>
          </p:cNvSpPr>
          <p:nvPr>
            <p:ph type="title"/>
          </p:nvPr>
        </p:nvSpPr>
        <p:spPr>
          <a:xfrm>
            <a:off x="257047" y="52781"/>
            <a:ext cx="9349106" cy="44307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lang="th-TH" sz="2800" b="1" u="none" spc="5" dirty="0">
                <a:solidFill>
                  <a:srgbClr val="FFFFFF"/>
                </a:solidFill>
                <a:latin typeface="Microsoft YaHei"/>
                <a:cs typeface="Microsoft YaHei"/>
              </a:rPr>
              <a:t>วิธีการคัดลอกแบบฟอร์มโดยใช้ </a:t>
            </a:r>
            <a:r>
              <a:rPr lang="en-US" sz="2800" b="1" u="none" spc="5" dirty="0" err="1">
                <a:solidFill>
                  <a:srgbClr val="FFFFFF"/>
                </a:solidFill>
                <a:latin typeface="Microsoft YaHei"/>
                <a:cs typeface="Microsoft YaHei"/>
              </a:rPr>
              <a:t>ConMas</a:t>
            </a:r>
            <a:r>
              <a:rPr lang="en-US" sz="2800" b="1" u="none" spc="5" dirty="0">
                <a:solidFill>
                  <a:srgbClr val="FFFFFF"/>
                </a:solidFill>
                <a:latin typeface="Microsoft YaHei"/>
                <a:cs typeface="Microsoft YaHei"/>
              </a:rPr>
              <a:t> Manager </a:t>
            </a:r>
            <a:r>
              <a:rPr sz="2800" b="1" u="none" spc="-5" dirty="0">
                <a:solidFill>
                  <a:srgbClr val="FFFFFF"/>
                </a:solidFill>
                <a:latin typeface="Microsoft YaHei"/>
                <a:cs typeface="Microsoft YaHei"/>
              </a:rPr>
              <a:t>①</a:t>
            </a:r>
            <a:endParaRPr sz="2800" dirty="0">
              <a:latin typeface="Microsoft YaHei"/>
              <a:cs typeface="Microsoft YaHei"/>
            </a:endParaRPr>
          </a:p>
        </p:txBody>
      </p:sp>
      <p:grpSp>
        <p:nvGrpSpPr>
          <p:cNvPr id="10" name="object 10"/>
          <p:cNvGrpSpPr/>
          <p:nvPr/>
        </p:nvGrpSpPr>
        <p:grpSpPr>
          <a:xfrm>
            <a:off x="1028700" y="2119883"/>
            <a:ext cx="10136505" cy="3898900"/>
            <a:chOff x="1028700" y="2119883"/>
            <a:chExt cx="10136505" cy="3898900"/>
          </a:xfrm>
        </p:grpSpPr>
        <p:sp>
          <p:nvSpPr>
            <p:cNvPr id="11" name="object 11"/>
            <p:cNvSpPr/>
            <p:nvPr/>
          </p:nvSpPr>
          <p:spPr>
            <a:xfrm>
              <a:off x="1047750" y="2721101"/>
              <a:ext cx="1198245" cy="2178050"/>
            </a:xfrm>
            <a:custGeom>
              <a:avLst/>
              <a:gdLst/>
              <a:ahLst/>
              <a:cxnLst/>
              <a:rect l="l" t="t" r="r" b="b"/>
              <a:pathLst>
                <a:path w="1198245" h="2178050">
                  <a:moveTo>
                    <a:pt x="0" y="2177796"/>
                  </a:moveTo>
                  <a:lnTo>
                    <a:pt x="1197864" y="2177796"/>
                  </a:lnTo>
                  <a:lnTo>
                    <a:pt x="1197864" y="0"/>
                  </a:lnTo>
                  <a:lnTo>
                    <a:pt x="0" y="0"/>
                  </a:lnTo>
                  <a:lnTo>
                    <a:pt x="0" y="2177796"/>
                  </a:lnTo>
                  <a:close/>
                </a:path>
              </a:pathLst>
            </a:custGeom>
            <a:ln w="38100">
              <a:solidFill>
                <a:srgbClr val="FF0000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2" name="object 12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680959" y="2133599"/>
              <a:ext cx="2877311" cy="691896"/>
            </a:xfrm>
            <a:prstGeom prst="rect">
              <a:avLst/>
            </a:prstGeom>
          </p:spPr>
        </p:pic>
        <p:sp>
          <p:nvSpPr>
            <p:cNvPr id="13" name="object 13"/>
            <p:cNvSpPr/>
            <p:nvPr/>
          </p:nvSpPr>
          <p:spPr>
            <a:xfrm>
              <a:off x="7676133" y="2128773"/>
              <a:ext cx="2887345" cy="701675"/>
            </a:xfrm>
            <a:custGeom>
              <a:avLst/>
              <a:gdLst/>
              <a:ahLst/>
              <a:cxnLst/>
              <a:rect l="l" t="t" r="r" b="b"/>
              <a:pathLst>
                <a:path w="2887345" h="701675">
                  <a:moveTo>
                    <a:pt x="0" y="701421"/>
                  </a:moveTo>
                  <a:lnTo>
                    <a:pt x="2886837" y="701421"/>
                  </a:lnTo>
                  <a:lnTo>
                    <a:pt x="2886837" y="0"/>
                  </a:lnTo>
                  <a:lnTo>
                    <a:pt x="0" y="0"/>
                  </a:lnTo>
                  <a:lnTo>
                    <a:pt x="0" y="701421"/>
                  </a:lnTo>
                  <a:close/>
                </a:path>
              </a:pathLst>
            </a:custGeom>
            <a:ln w="9525">
              <a:solidFill>
                <a:srgbClr val="FF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/>
            <p:nvPr/>
          </p:nvSpPr>
          <p:spPr>
            <a:xfrm>
              <a:off x="7680197" y="2138933"/>
              <a:ext cx="2879090" cy="692150"/>
            </a:xfrm>
            <a:custGeom>
              <a:avLst/>
              <a:gdLst/>
              <a:ahLst/>
              <a:cxnLst/>
              <a:rect l="l" t="t" r="r" b="b"/>
              <a:pathLst>
                <a:path w="2879090" h="692150">
                  <a:moveTo>
                    <a:pt x="0" y="691896"/>
                  </a:moveTo>
                  <a:lnTo>
                    <a:pt x="2878836" y="691896"/>
                  </a:lnTo>
                  <a:lnTo>
                    <a:pt x="2878836" y="0"/>
                  </a:lnTo>
                  <a:lnTo>
                    <a:pt x="0" y="0"/>
                  </a:lnTo>
                  <a:lnTo>
                    <a:pt x="0" y="691896"/>
                  </a:lnTo>
                  <a:close/>
                </a:path>
              </a:pathLst>
            </a:custGeom>
            <a:ln w="38100">
              <a:solidFill>
                <a:srgbClr val="FF0000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5" name="object 15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6501384" y="3968495"/>
              <a:ext cx="4643627" cy="2011680"/>
            </a:xfrm>
            <a:prstGeom prst="rect">
              <a:avLst/>
            </a:prstGeom>
          </p:spPr>
        </p:pic>
        <p:sp>
          <p:nvSpPr>
            <p:cNvPr id="16" name="object 16"/>
            <p:cNvSpPr/>
            <p:nvPr/>
          </p:nvSpPr>
          <p:spPr>
            <a:xfrm>
              <a:off x="7896606" y="4662677"/>
              <a:ext cx="3249295" cy="1336675"/>
            </a:xfrm>
            <a:custGeom>
              <a:avLst/>
              <a:gdLst/>
              <a:ahLst/>
              <a:cxnLst/>
              <a:rect l="l" t="t" r="r" b="b"/>
              <a:pathLst>
                <a:path w="3249295" h="1336675">
                  <a:moveTo>
                    <a:pt x="0" y="1336548"/>
                  </a:moveTo>
                  <a:lnTo>
                    <a:pt x="3249168" y="1336548"/>
                  </a:lnTo>
                  <a:lnTo>
                    <a:pt x="3249168" y="0"/>
                  </a:lnTo>
                  <a:lnTo>
                    <a:pt x="0" y="0"/>
                  </a:lnTo>
                  <a:lnTo>
                    <a:pt x="0" y="1336548"/>
                  </a:lnTo>
                  <a:close/>
                </a:path>
              </a:pathLst>
            </a:custGeom>
            <a:ln w="38100">
              <a:solidFill>
                <a:srgbClr val="FF0000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9101328" y="2830702"/>
              <a:ext cx="504825" cy="1830705"/>
            </a:xfrm>
            <a:custGeom>
              <a:avLst/>
              <a:gdLst/>
              <a:ahLst/>
              <a:cxnLst/>
              <a:rect l="l" t="t" r="r" b="b"/>
              <a:pathLst>
                <a:path w="504825" h="1830704">
                  <a:moveTo>
                    <a:pt x="349769" y="1660090"/>
                  </a:moveTo>
                  <a:lnTo>
                    <a:pt x="342646" y="1662557"/>
                  </a:lnTo>
                  <a:lnTo>
                    <a:pt x="337040" y="1667609"/>
                  </a:lnTo>
                  <a:lnTo>
                    <a:pt x="333898" y="1674209"/>
                  </a:lnTo>
                  <a:lnTo>
                    <a:pt x="333448" y="1681523"/>
                  </a:lnTo>
                  <a:lnTo>
                    <a:pt x="335915" y="1688719"/>
                  </a:lnTo>
                  <a:lnTo>
                    <a:pt x="420116" y="1830578"/>
                  </a:lnTo>
                  <a:lnTo>
                    <a:pt x="441716" y="1792986"/>
                  </a:lnTo>
                  <a:lnTo>
                    <a:pt x="400812" y="1792986"/>
                  </a:lnTo>
                  <a:lnTo>
                    <a:pt x="400685" y="1788033"/>
                  </a:lnTo>
                  <a:lnTo>
                    <a:pt x="399932" y="1745615"/>
                  </a:lnTo>
                  <a:lnTo>
                    <a:pt x="368807" y="1669288"/>
                  </a:lnTo>
                  <a:lnTo>
                    <a:pt x="357060" y="1660540"/>
                  </a:lnTo>
                  <a:lnTo>
                    <a:pt x="349769" y="1660090"/>
                  </a:lnTo>
                  <a:close/>
                </a:path>
                <a:path w="504825" h="1830704">
                  <a:moveTo>
                    <a:pt x="438794" y="1787779"/>
                  </a:moveTo>
                  <a:lnTo>
                    <a:pt x="400685" y="1787779"/>
                  </a:lnTo>
                  <a:lnTo>
                    <a:pt x="400812" y="1792986"/>
                  </a:lnTo>
                  <a:lnTo>
                    <a:pt x="438912" y="1792732"/>
                  </a:lnTo>
                  <a:lnTo>
                    <a:pt x="438794" y="1787779"/>
                  </a:lnTo>
                  <a:close/>
                </a:path>
                <a:path w="504825" h="1830704">
                  <a:moveTo>
                    <a:pt x="487997" y="1659169"/>
                  </a:moveTo>
                  <a:lnTo>
                    <a:pt x="480726" y="1659715"/>
                  </a:lnTo>
                  <a:lnTo>
                    <a:pt x="474170" y="1662951"/>
                  </a:lnTo>
                  <a:lnTo>
                    <a:pt x="469138" y="1668653"/>
                  </a:lnTo>
                  <a:lnTo>
                    <a:pt x="437246" y="1724141"/>
                  </a:lnTo>
                  <a:lnTo>
                    <a:pt x="438023" y="1744218"/>
                  </a:lnTo>
                  <a:lnTo>
                    <a:pt x="438785" y="1787398"/>
                  </a:lnTo>
                  <a:lnTo>
                    <a:pt x="438912" y="1792732"/>
                  </a:lnTo>
                  <a:lnTo>
                    <a:pt x="400812" y="1792986"/>
                  </a:lnTo>
                  <a:lnTo>
                    <a:pt x="441716" y="1792986"/>
                  </a:lnTo>
                  <a:lnTo>
                    <a:pt x="502285" y="1687576"/>
                  </a:lnTo>
                  <a:lnTo>
                    <a:pt x="504656" y="1680382"/>
                  </a:lnTo>
                  <a:lnTo>
                    <a:pt x="504110" y="1673082"/>
                  </a:lnTo>
                  <a:lnTo>
                    <a:pt x="500874" y="1666519"/>
                  </a:lnTo>
                  <a:lnTo>
                    <a:pt x="495173" y="1661541"/>
                  </a:lnTo>
                  <a:lnTo>
                    <a:pt x="487997" y="1659169"/>
                  </a:lnTo>
                  <a:close/>
                </a:path>
                <a:path w="504825" h="1830704">
                  <a:moveTo>
                    <a:pt x="413740" y="1745107"/>
                  </a:moveTo>
                  <a:lnTo>
                    <a:pt x="399923" y="1745107"/>
                  </a:lnTo>
                  <a:lnTo>
                    <a:pt x="400685" y="1788033"/>
                  </a:lnTo>
                  <a:lnTo>
                    <a:pt x="400685" y="1787779"/>
                  </a:lnTo>
                  <a:lnTo>
                    <a:pt x="438794" y="1787779"/>
                  </a:lnTo>
                  <a:lnTo>
                    <a:pt x="438713" y="1783334"/>
                  </a:lnTo>
                  <a:lnTo>
                    <a:pt x="403225" y="1783334"/>
                  </a:lnTo>
                  <a:lnTo>
                    <a:pt x="419556" y="1754919"/>
                  </a:lnTo>
                  <a:lnTo>
                    <a:pt x="413740" y="1745107"/>
                  </a:lnTo>
                  <a:close/>
                </a:path>
                <a:path w="504825" h="1830704">
                  <a:moveTo>
                    <a:pt x="419556" y="1754919"/>
                  </a:moveTo>
                  <a:lnTo>
                    <a:pt x="403225" y="1783334"/>
                  </a:lnTo>
                  <a:lnTo>
                    <a:pt x="436245" y="1783080"/>
                  </a:lnTo>
                  <a:lnTo>
                    <a:pt x="419556" y="1754919"/>
                  </a:lnTo>
                  <a:close/>
                </a:path>
                <a:path w="504825" h="1830704">
                  <a:moveTo>
                    <a:pt x="437246" y="1724141"/>
                  </a:moveTo>
                  <a:lnTo>
                    <a:pt x="419556" y="1754919"/>
                  </a:lnTo>
                  <a:lnTo>
                    <a:pt x="436245" y="1783080"/>
                  </a:lnTo>
                  <a:lnTo>
                    <a:pt x="403225" y="1783334"/>
                  </a:lnTo>
                  <a:lnTo>
                    <a:pt x="438713" y="1783334"/>
                  </a:lnTo>
                  <a:lnTo>
                    <a:pt x="438023" y="1744218"/>
                  </a:lnTo>
                  <a:lnTo>
                    <a:pt x="437246" y="1724141"/>
                  </a:lnTo>
                  <a:close/>
                </a:path>
                <a:path w="504825" h="1830704">
                  <a:moveTo>
                    <a:pt x="434789" y="1660652"/>
                  </a:moveTo>
                  <a:lnTo>
                    <a:pt x="396621" y="1660652"/>
                  </a:lnTo>
                  <a:lnTo>
                    <a:pt x="398932" y="1720118"/>
                  </a:lnTo>
                  <a:lnTo>
                    <a:pt x="419556" y="1754919"/>
                  </a:lnTo>
                  <a:lnTo>
                    <a:pt x="437246" y="1724141"/>
                  </a:lnTo>
                  <a:lnTo>
                    <a:pt x="434789" y="1660652"/>
                  </a:lnTo>
                  <a:close/>
                </a:path>
                <a:path w="504825" h="1830704">
                  <a:moveTo>
                    <a:pt x="398932" y="1720118"/>
                  </a:moveTo>
                  <a:lnTo>
                    <a:pt x="399923" y="1745615"/>
                  </a:lnTo>
                  <a:lnTo>
                    <a:pt x="399923" y="1745107"/>
                  </a:lnTo>
                  <a:lnTo>
                    <a:pt x="413740" y="1745107"/>
                  </a:lnTo>
                  <a:lnTo>
                    <a:pt x="398932" y="1720118"/>
                  </a:lnTo>
                  <a:close/>
                </a:path>
                <a:path w="504825" h="1830704">
                  <a:moveTo>
                    <a:pt x="426114" y="1536700"/>
                  </a:moveTo>
                  <a:lnTo>
                    <a:pt x="387985" y="1536700"/>
                  </a:lnTo>
                  <a:lnTo>
                    <a:pt x="391414" y="1577848"/>
                  </a:lnTo>
                  <a:lnTo>
                    <a:pt x="396621" y="1661033"/>
                  </a:lnTo>
                  <a:lnTo>
                    <a:pt x="396621" y="1660652"/>
                  </a:lnTo>
                  <a:lnTo>
                    <a:pt x="434789" y="1660652"/>
                  </a:lnTo>
                  <a:lnTo>
                    <a:pt x="434721" y="1658874"/>
                  </a:lnTo>
                  <a:lnTo>
                    <a:pt x="429387" y="1574800"/>
                  </a:lnTo>
                  <a:lnTo>
                    <a:pt x="426114" y="1536700"/>
                  </a:lnTo>
                  <a:close/>
                </a:path>
                <a:path w="504825" h="1830704">
                  <a:moveTo>
                    <a:pt x="391287" y="1577467"/>
                  </a:moveTo>
                  <a:lnTo>
                    <a:pt x="391311" y="1577848"/>
                  </a:lnTo>
                  <a:lnTo>
                    <a:pt x="391287" y="1577467"/>
                  </a:lnTo>
                  <a:close/>
                </a:path>
                <a:path w="504825" h="1830704">
                  <a:moveTo>
                    <a:pt x="422249" y="1496314"/>
                  </a:moveTo>
                  <a:lnTo>
                    <a:pt x="384048" y="1496314"/>
                  </a:lnTo>
                  <a:lnTo>
                    <a:pt x="387985" y="1536954"/>
                  </a:lnTo>
                  <a:lnTo>
                    <a:pt x="387985" y="1536700"/>
                  </a:lnTo>
                  <a:lnTo>
                    <a:pt x="426114" y="1536700"/>
                  </a:lnTo>
                  <a:lnTo>
                    <a:pt x="425830" y="1533398"/>
                  </a:lnTo>
                  <a:lnTo>
                    <a:pt x="422249" y="1496314"/>
                  </a:lnTo>
                  <a:close/>
                </a:path>
                <a:path w="504825" h="1830704">
                  <a:moveTo>
                    <a:pt x="413453" y="1417828"/>
                  </a:moveTo>
                  <a:lnTo>
                    <a:pt x="375030" y="1417828"/>
                  </a:lnTo>
                  <a:lnTo>
                    <a:pt x="379856" y="1456944"/>
                  </a:lnTo>
                  <a:lnTo>
                    <a:pt x="384048" y="1496568"/>
                  </a:lnTo>
                  <a:lnTo>
                    <a:pt x="384048" y="1496314"/>
                  </a:lnTo>
                  <a:lnTo>
                    <a:pt x="422249" y="1496314"/>
                  </a:lnTo>
                  <a:lnTo>
                    <a:pt x="421894" y="1492631"/>
                  </a:lnTo>
                  <a:lnTo>
                    <a:pt x="417702" y="1452499"/>
                  </a:lnTo>
                  <a:lnTo>
                    <a:pt x="413453" y="1417828"/>
                  </a:lnTo>
                  <a:close/>
                </a:path>
                <a:path w="504825" h="1830704">
                  <a:moveTo>
                    <a:pt x="379729" y="1456690"/>
                  </a:moveTo>
                  <a:lnTo>
                    <a:pt x="379757" y="1456944"/>
                  </a:lnTo>
                  <a:lnTo>
                    <a:pt x="379729" y="1456690"/>
                  </a:lnTo>
                  <a:close/>
                </a:path>
                <a:path w="504825" h="1830704">
                  <a:moveTo>
                    <a:pt x="408374" y="1379855"/>
                  </a:moveTo>
                  <a:lnTo>
                    <a:pt x="369950" y="1379855"/>
                  </a:lnTo>
                  <a:lnTo>
                    <a:pt x="375030" y="1418082"/>
                  </a:lnTo>
                  <a:lnTo>
                    <a:pt x="375030" y="1417828"/>
                  </a:lnTo>
                  <a:lnTo>
                    <a:pt x="413453" y="1417828"/>
                  </a:lnTo>
                  <a:lnTo>
                    <a:pt x="412876" y="1413129"/>
                  </a:lnTo>
                  <a:lnTo>
                    <a:pt x="408374" y="1379855"/>
                  </a:lnTo>
                  <a:close/>
                </a:path>
                <a:path w="504825" h="1830704">
                  <a:moveTo>
                    <a:pt x="402931" y="1342771"/>
                  </a:moveTo>
                  <a:lnTo>
                    <a:pt x="364490" y="1342771"/>
                  </a:lnTo>
                  <a:lnTo>
                    <a:pt x="369950" y="1380109"/>
                  </a:lnTo>
                  <a:lnTo>
                    <a:pt x="369950" y="1379855"/>
                  </a:lnTo>
                  <a:lnTo>
                    <a:pt x="408374" y="1379855"/>
                  </a:lnTo>
                  <a:lnTo>
                    <a:pt x="407670" y="1374648"/>
                  </a:lnTo>
                  <a:lnTo>
                    <a:pt x="402931" y="1342771"/>
                  </a:lnTo>
                  <a:close/>
                </a:path>
                <a:path w="504825" h="1830704">
                  <a:moveTo>
                    <a:pt x="391067" y="1271651"/>
                  </a:moveTo>
                  <a:lnTo>
                    <a:pt x="352425" y="1271651"/>
                  </a:lnTo>
                  <a:lnTo>
                    <a:pt x="358648" y="1306957"/>
                  </a:lnTo>
                  <a:lnTo>
                    <a:pt x="364490" y="1343025"/>
                  </a:lnTo>
                  <a:lnTo>
                    <a:pt x="364490" y="1342771"/>
                  </a:lnTo>
                  <a:lnTo>
                    <a:pt x="402931" y="1342771"/>
                  </a:lnTo>
                  <a:lnTo>
                    <a:pt x="402081" y="1337056"/>
                  </a:lnTo>
                  <a:lnTo>
                    <a:pt x="396113" y="1300480"/>
                  </a:lnTo>
                  <a:lnTo>
                    <a:pt x="391067" y="1271651"/>
                  </a:lnTo>
                  <a:close/>
                </a:path>
                <a:path w="504825" h="1830704">
                  <a:moveTo>
                    <a:pt x="358521" y="1306703"/>
                  </a:moveTo>
                  <a:lnTo>
                    <a:pt x="358562" y="1306957"/>
                  </a:lnTo>
                  <a:lnTo>
                    <a:pt x="358521" y="1306703"/>
                  </a:lnTo>
                  <a:close/>
                </a:path>
                <a:path w="504825" h="1830704">
                  <a:moveTo>
                    <a:pt x="384699" y="1237869"/>
                  </a:moveTo>
                  <a:lnTo>
                    <a:pt x="345948" y="1237869"/>
                  </a:lnTo>
                  <a:lnTo>
                    <a:pt x="352425" y="1272032"/>
                  </a:lnTo>
                  <a:lnTo>
                    <a:pt x="352425" y="1271651"/>
                  </a:lnTo>
                  <a:lnTo>
                    <a:pt x="391067" y="1271651"/>
                  </a:lnTo>
                  <a:lnTo>
                    <a:pt x="389890" y="1264920"/>
                  </a:lnTo>
                  <a:lnTo>
                    <a:pt x="384699" y="1237869"/>
                  </a:lnTo>
                  <a:close/>
                </a:path>
                <a:path w="504825" h="1830704">
                  <a:moveTo>
                    <a:pt x="371031" y="1174242"/>
                  </a:moveTo>
                  <a:lnTo>
                    <a:pt x="331977" y="1174242"/>
                  </a:lnTo>
                  <a:lnTo>
                    <a:pt x="339090" y="1205611"/>
                  </a:lnTo>
                  <a:lnTo>
                    <a:pt x="345948" y="1238250"/>
                  </a:lnTo>
                  <a:lnTo>
                    <a:pt x="345948" y="1237869"/>
                  </a:lnTo>
                  <a:lnTo>
                    <a:pt x="384699" y="1237869"/>
                  </a:lnTo>
                  <a:lnTo>
                    <a:pt x="383286" y="1230503"/>
                  </a:lnTo>
                  <a:lnTo>
                    <a:pt x="376300" y="1197356"/>
                  </a:lnTo>
                  <a:lnTo>
                    <a:pt x="371031" y="1174242"/>
                  </a:lnTo>
                  <a:close/>
                </a:path>
                <a:path w="504825" h="1830704">
                  <a:moveTo>
                    <a:pt x="338963" y="1205357"/>
                  </a:moveTo>
                  <a:lnTo>
                    <a:pt x="339016" y="1205611"/>
                  </a:lnTo>
                  <a:lnTo>
                    <a:pt x="338963" y="1205357"/>
                  </a:lnTo>
                  <a:close/>
                </a:path>
                <a:path w="504825" h="1830704">
                  <a:moveTo>
                    <a:pt x="348752" y="1089660"/>
                  </a:moveTo>
                  <a:lnTo>
                    <a:pt x="309118" y="1089660"/>
                  </a:lnTo>
                  <a:lnTo>
                    <a:pt x="316992" y="1116711"/>
                  </a:lnTo>
                  <a:lnTo>
                    <a:pt x="324612" y="1144905"/>
                  </a:lnTo>
                  <a:lnTo>
                    <a:pt x="331977" y="1174623"/>
                  </a:lnTo>
                  <a:lnTo>
                    <a:pt x="331977" y="1174242"/>
                  </a:lnTo>
                  <a:lnTo>
                    <a:pt x="371031" y="1174242"/>
                  </a:lnTo>
                  <a:lnTo>
                    <a:pt x="369062" y="1165606"/>
                  </a:lnTo>
                  <a:lnTo>
                    <a:pt x="361442" y="1135126"/>
                  </a:lnTo>
                  <a:lnTo>
                    <a:pt x="353568" y="1106170"/>
                  </a:lnTo>
                  <a:lnTo>
                    <a:pt x="348752" y="1089660"/>
                  </a:lnTo>
                  <a:close/>
                </a:path>
                <a:path w="504825" h="1830704">
                  <a:moveTo>
                    <a:pt x="324485" y="1144524"/>
                  </a:moveTo>
                  <a:lnTo>
                    <a:pt x="324579" y="1144905"/>
                  </a:lnTo>
                  <a:lnTo>
                    <a:pt x="324485" y="1144524"/>
                  </a:lnTo>
                  <a:close/>
                </a:path>
                <a:path w="504825" h="1830704">
                  <a:moveTo>
                    <a:pt x="316865" y="1116330"/>
                  </a:moveTo>
                  <a:lnTo>
                    <a:pt x="316968" y="1116711"/>
                  </a:lnTo>
                  <a:lnTo>
                    <a:pt x="316865" y="1116330"/>
                  </a:lnTo>
                  <a:close/>
                </a:path>
                <a:path w="504825" h="1830704">
                  <a:moveTo>
                    <a:pt x="341107" y="1065022"/>
                  </a:moveTo>
                  <a:lnTo>
                    <a:pt x="301117" y="1065022"/>
                  </a:lnTo>
                  <a:lnTo>
                    <a:pt x="309245" y="1090295"/>
                  </a:lnTo>
                  <a:lnTo>
                    <a:pt x="309118" y="1089660"/>
                  </a:lnTo>
                  <a:lnTo>
                    <a:pt x="348752" y="1089660"/>
                  </a:lnTo>
                  <a:lnTo>
                    <a:pt x="345567" y="1078738"/>
                  </a:lnTo>
                  <a:lnTo>
                    <a:pt x="341107" y="1065022"/>
                  </a:lnTo>
                  <a:close/>
                </a:path>
                <a:path w="504825" h="1830704">
                  <a:moveTo>
                    <a:pt x="317741" y="1001903"/>
                  </a:moveTo>
                  <a:lnTo>
                    <a:pt x="276098" y="1001903"/>
                  </a:lnTo>
                  <a:lnTo>
                    <a:pt x="276478" y="1002665"/>
                  </a:lnTo>
                  <a:lnTo>
                    <a:pt x="284861" y="1021588"/>
                  </a:lnTo>
                  <a:lnTo>
                    <a:pt x="293116" y="1042543"/>
                  </a:lnTo>
                  <a:lnTo>
                    <a:pt x="301244" y="1065530"/>
                  </a:lnTo>
                  <a:lnTo>
                    <a:pt x="301117" y="1065022"/>
                  </a:lnTo>
                  <a:lnTo>
                    <a:pt x="341107" y="1065022"/>
                  </a:lnTo>
                  <a:lnTo>
                    <a:pt x="337185" y="1052957"/>
                  </a:lnTo>
                  <a:lnTo>
                    <a:pt x="328675" y="1028954"/>
                  </a:lnTo>
                  <a:lnTo>
                    <a:pt x="319786" y="1006475"/>
                  </a:lnTo>
                  <a:lnTo>
                    <a:pt x="317741" y="1001903"/>
                  </a:lnTo>
                  <a:close/>
                </a:path>
                <a:path w="504825" h="1830704">
                  <a:moveTo>
                    <a:pt x="292862" y="1042035"/>
                  </a:moveTo>
                  <a:lnTo>
                    <a:pt x="293043" y="1042543"/>
                  </a:lnTo>
                  <a:lnTo>
                    <a:pt x="292862" y="1042035"/>
                  </a:lnTo>
                  <a:close/>
                </a:path>
                <a:path w="504825" h="1830704">
                  <a:moveTo>
                    <a:pt x="284479" y="1020826"/>
                  </a:moveTo>
                  <a:lnTo>
                    <a:pt x="284783" y="1021588"/>
                  </a:lnTo>
                  <a:lnTo>
                    <a:pt x="284479" y="1020826"/>
                  </a:lnTo>
                  <a:close/>
                </a:path>
                <a:path w="504825" h="1830704">
                  <a:moveTo>
                    <a:pt x="276137" y="1001990"/>
                  </a:moveTo>
                  <a:lnTo>
                    <a:pt x="276437" y="1002665"/>
                  </a:lnTo>
                  <a:lnTo>
                    <a:pt x="276137" y="1001990"/>
                  </a:lnTo>
                  <a:close/>
                </a:path>
                <a:path w="504825" h="1830704">
                  <a:moveTo>
                    <a:pt x="302650" y="970153"/>
                  </a:moveTo>
                  <a:lnTo>
                    <a:pt x="259079" y="970153"/>
                  </a:lnTo>
                  <a:lnTo>
                    <a:pt x="259842" y="971423"/>
                  </a:lnTo>
                  <a:lnTo>
                    <a:pt x="267970" y="985774"/>
                  </a:lnTo>
                  <a:lnTo>
                    <a:pt x="276137" y="1001990"/>
                  </a:lnTo>
                  <a:lnTo>
                    <a:pt x="317741" y="1001903"/>
                  </a:lnTo>
                  <a:lnTo>
                    <a:pt x="310642" y="986028"/>
                  </a:lnTo>
                  <a:lnTo>
                    <a:pt x="302650" y="970153"/>
                  </a:lnTo>
                  <a:close/>
                </a:path>
                <a:path w="504825" h="1830704">
                  <a:moveTo>
                    <a:pt x="267462" y="984885"/>
                  </a:moveTo>
                  <a:lnTo>
                    <a:pt x="267912" y="985774"/>
                  </a:lnTo>
                  <a:lnTo>
                    <a:pt x="267462" y="984885"/>
                  </a:lnTo>
                  <a:close/>
                </a:path>
                <a:path w="504825" h="1830704">
                  <a:moveTo>
                    <a:pt x="259600" y="971066"/>
                  </a:moveTo>
                  <a:lnTo>
                    <a:pt x="259802" y="971423"/>
                  </a:lnTo>
                  <a:lnTo>
                    <a:pt x="259600" y="971066"/>
                  </a:lnTo>
                  <a:close/>
                </a:path>
                <a:path w="504825" h="1830704">
                  <a:moveTo>
                    <a:pt x="259079" y="970153"/>
                  </a:moveTo>
                  <a:lnTo>
                    <a:pt x="259600" y="971066"/>
                  </a:lnTo>
                  <a:lnTo>
                    <a:pt x="259842" y="971423"/>
                  </a:lnTo>
                  <a:lnTo>
                    <a:pt x="259079" y="970153"/>
                  </a:lnTo>
                  <a:close/>
                </a:path>
                <a:path w="504825" h="1830704">
                  <a:moveTo>
                    <a:pt x="295904" y="957961"/>
                  </a:moveTo>
                  <a:lnTo>
                    <a:pt x="250698" y="957961"/>
                  </a:lnTo>
                  <a:lnTo>
                    <a:pt x="259600" y="971066"/>
                  </a:lnTo>
                  <a:lnTo>
                    <a:pt x="259079" y="970153"/>
                  </a:lnTo>
                  <a:lnTo>
                    <a:pt x="302650" y="970153"/>
                  </a:lnTo>
                  <a:lnTo>
                    <a:pt x="301244" y="967359"/>
                  </a:lnTo>
                  <a:lnTo>
                    <a:pt x="295904" y="957961"/>
                  </a:lnTo>
                  <a:close/>
                </a:path>
                <a:path w="504825" h="1830704">
                  <a:moveTo>
                    <a:pt x="293090" y="953008"/>
                  </a:moveTo>
                  <a:lnTo>
                    <a:pt x="246761" y="953008"/>
                  </a:lnTo>
                  <a:lnTo>
                    <a:pt x="247523" y="953897"/>
                  </a:lnTo>
                  <a:lnTo>
                    <a:pt x="251332" y="958977"/>
                  </a:lnTo>
                  <a:lnTo>
                    <a:pt x="250698" y="957961"/>
                  </a:lnTo>
                  <a:lnTo>
                    <a:pt x="295904" y="957961"/>
                  </a:lnTo>
                  <a:lnTo>
                    <a:pt x="293090" y="953008"/>
                  </a:lnTo>
                  <a:close/>
                </a:path>
                <a:path w="504825" h="1830704">
                  <a:moveTo>
                    <a:pt x="246901" y="953192"/>
                  </a:moveTo>
                  <a:lnTo>
                    <a:pt x="247441" y="953897"/>
                  </a:lnTo>
                  <a:lnTo>
                    <a:pt x="246901" y="953192"/>
                  </a:lnTo>
                  <a:close/>
                </a:path>
                <a:path w="504825" h="1830704">
                  <a:moveTo>
                    <a:pt x="246761" y="953008"/>
                  </a:moveTo>
                  <a:lnTo>
                    <a:pt x="246901" y="953192"/>
                  </a:lnTo>
                  <a:lnTo>
                    <a:pt x="247523" y="953897"/>
                  </a:lnTo>
                  <a:lnTo>
                    <a:pt x="246761" y="953008"/>
                  </a:lnTo>
                  <a:close/>
                </a:path>
                <a:path w="504825" h="1830704">
                  <a:moveTo>
                    <a:pt x="287634" y="944626"/>
                  </a:moveTo>
                  <a:lnTo>
                    <a:pt x="238887" y="944626"/>
                  </a:lnTo>
                  <a:lnTo>
                    <a:pt x="243586" y="949325"/>
                  </a:lnTo>
                  <a:lnTo>
                    <a:pt x="246901" y="953192"/>
                  </a:lnTo>
                  <a:lnTo>
                    <a:pt x="246761" y="953008"/>
                  </a:lnTo>
                  <a:lnTo>
                    <a:pt x="293090" y="953008"/>
                  </a:lnTo>
                  <a:lnTo>
                    <a:pt x="291719" y="950595"/>
                  </a:lnTo>
                  <a:lnTo>
                    <a:pt x="287634" y="944626"/>
                  </a:lnTo>
                  <a:close/>
                </a:path>
                <a:path w="504825" h="1830704">
                  <a:moveTo>
                    <a:pt x="242824" y="948562"/>
                  </a:moveTo>
                  <a:lnTo>
                    <a:pt x="243495" y="949325"/>
                  </a:lnTo>
                  <a:lnTo>
                    <a:pt x="242824" y="948562"/>
                  </a:lnTo>
                  <a:close/>
                </a:path>
                <a:path w="504825" h="1830704">
                  <a:moveTo>
                    <a:pt x="235681" y="941761"/>
                  </a:moveTo>
                  <a:lnTo>
                    <a:pt x="239776" y="945515"/>
                  </a:lnTo>
                  <a:lnTo>
                    <a:pt x="238887" y="944626"/>
                  </a:lnTo>
                  <a:lnTo>
                    <a:pt x="287634" y="944626"/>
                  </a:lnTo>
                  <a:lnTo>
                    <a:pt x="286070" y="942340"/>
                  </a:lnTo>
                  <a:lnTo>
                    <a:pt x="236474" y="942340"/>
                  </a:lnTo>
                  <a:lnTo>
                    <a:pt x="235681" y="941761"/>
                  </a:lnTo>
                  <a:close/>
                </a:path>
                <a:path w="504825" h="1830704">
                  <a:moveTo>
                    <a:pt x="235203" y="941324"/>
                  </a:moveTo>
                  <a:lnTo>
                    <a:pt x="235681" y="941761"/>
                  </a:lnTo>
                  <a:lnTo>
                    <a:pt x="236474" y="942340"/>
                  </a:lnTo>
                  <a:lnTo>
                    <a:pt x="235203" y="941324"/>
                  </a:lnTo>
                  <a:close/>
                </a:path>
                <a:path w="504825" h="1830704">
                  <a:moveTo>
                    <a:pt x="285375" y="941324"/>
                  </a:moveTo>
                  <a:lnTo>
                    <a:pt x="235203" y="941324"/>
                  </a:lnTo>
                  <a:lnTo>
                    <a:pt x="236474" y="942340"/>
                  </a:lnTo>
                  <a:lnTo>
                    <a:pt x="286070" y="942340"/>
                  </a:lnTo>
                  <a:lnTo>
                    <a:pt x="285375" y="941324"/>
                  </a:lnTo>
                  <a:close/>
                </a:path>
                <a:path w="504825" h="1830704">
                  <a:moveTo>
                    <a:pt x="231965" y="939050"/>
                  </a:moveTo>
                  <a:lnTo>
                    <a:pt x="235681" y="941761"/>
                  </a:lnTo>
                  <a:lnTo>
                    <a:pt x="235203" y="941324"/>
                  </a:lnTo>
                  <a:lnTo>
                    <a:pt x="285375" y="941324"/>
                  </a:lnTo>
                  <a:lnTo>
                    <a:pt x="284332" y="939800"/>
                  </a:lnTo>
                  <a:lnTo>
                    <a:pt x="233172" y="939800"/>
                  </a:lnTo>
                  <a:lnTo>
                    <a:pt x="231965" y="939050"/>
                  </a:lnTo>
                  <a:close/>
                </a:path>
                <a:path w="504825" h="1830704">
                  <a:moveTo>
                    <a:pt x="231775" y="938911"/>
                  </a:moveTo>
                  <a:lnTo>
                    <a:pt x="231965" y="939050"/>
                  </a:lnTo>
                  <a:lnTo>
                    <a:pt x="233172" y="939800"/>
                  </a:lnTo>
                  <a:lnTo>
                    <a:pt x="231775" y="938911"/>
                  </a:lnTo>
                  <a:close/>
                </a:path>
                <a:path w="504825" h="1830704">
                  <a:moveTo>
                    <a:pt x="283724" y="938911"/>
                  </a:moveTo>
                  <a:lnTo>
                    <a:pt x="231775" y="938911"/>
                  </a:lnTo>
                  <a:lnTo>
                    <a:pt x="233172" y="939800"/>
                  </a:lnTo>
                  <a:lnTo>
                    <a:pt x="284332" y="939800"/>
                  </a:lnTo>
                  <a:lnTo>
                    <a:pt x="283724" y="938911"/>
                  </a:lnTo>
                  <a:close/>
                </a:path>
                <a:path w="504825" h="1830704">
                  <a:moveTo>
                    <a:pt x="229108" y="937273"/>
                  </a:moveTo>
                  <a:lnTo>
                    <a:pt x="231965" y="939050"/>
                  </a:lnTo>
                  <a:lnTo>
                    <a:pt x="231775" y="938911"/>
                  </a:lnTo>
                  <a:lnTo>
                    <a:pt x="283724" y="938911"/>
                  </a:lnTo>
                  <a:lnTo>
                    <a:pt x="282942" y="937768"/>
                  </a:lnTo>
                  <a:lnTo>
                    <a:pt x="230124" y="937768"/>
                  </a:lnTo>
                  <a:lnTo>
                    <a:pt x="229108" y="937273"/>
                  </a:lnTo>
                  <a:close/>
                </a:path>
                <a:path w="504825" h="1830704">
                  <a:moveTo>
                    <a:pt x="228473" y="936879"/>
                  </a:moveTo>
                  <a:lnTo>
                    <a:pt x="229108" y="937273"/>
                  </a:lnTo>
                  <a:lnTo>
                    <a:pt x="230124" y="937768"/>
                  </a:lnTo>
                  <a:lnTo>
                    <a:pt x="228473" y="936879"/>
                  </a:lnTo>
                  <a:close/>
                </a:path>
                <a:path w="504825" h="1830704">
                  <a:moveTo>
                    <a:pt x="282334" y="936879"/>
                  </a:moveTo>
                  <a:lnTo>
                    <a:pt x="228473" y="936879"/>
                  </a:lnTo>
                  <a:lnTo>
                    <a:pt x="230124" y="937768"/>
                  </a:lnTo>
                  <a:lnTo>
                    <a:pt x="282942" y="937768"/>
                  </a:lnTo>
                  <a:lnTo>
                    <a:pt x="282334" y="936879"/>
                  </a:lnTo>
                  <a:close/>
                </a:path>
                <a:path w="504825" h="1830704">
                  <a:moveTo>
                    <a:pt x="226589" y="936048"/>
                  </a:moveTo>
                  <a:lnTo>
                    <a:pt x="229108" y="937273"/>
                  </a:lnTo>
                  <a:lnTo>
                    <a:pt x="228473" y="936879"/>
                  </a:lnTo>
                  <a:lnTo>
                    <a:pt x="282334" y="936879"/>
                  </a:lnTo>
                  <a:lnTo>
                    <a:pt x="281986" y="936371"/>
                  </a:lnTo>
                  <a:lnTo>
                    <a:pt x="227583" y="936371"/>
                  </a:lnTo>
                  <a:lnTo>
                    <a:pt x="226589" y="936048"/>
                  </a:lnTo>
                  <a:close/>
                </a:path>
                <a:path w="504825" h="1830704">
                  <a:moveTo>
                    <a:pt x="225425" y="935482"/>
                  </a:moveTo>
                  <a:lnTo>
                    <a:pt x="226589" y="936048"/>
                  </a:lnTo>
                  <a:lnTo>
                    <a:pt x="227583" y="936371"/>
                  </a:lnTo>
                  <a:lnTo>
                    <a:pt x="225425" y="935482"/>
                  </a:lnTo>
                  <a:close/>
                </a:path>
                <a:path w="504825" h="1830704">
                  <a:moveTo>
                    <a:pt x="280655" y="934593"/>
                  </a:moveTo>
                  <a:lnTo>
                    <a:pt x="220725" y="934593"/>
                  </a:lnTo>
                  <a:lnTo>
                    <a:pt x="222885" y="934847"/>
                  </a:lnTo>
                  <a:lnTo>
                    <a:pt x="225425" y="935482"/>
                  </a:lnTo>
                  <a:lnTo>
                    <a:pt x="227583" y="936371"/>
                  </a:lnTo>
                  <a:lnTo>
                    <a:pt x="281986" y="936371"/>
                  </a:lnTo>
                  <a:lnTo>
                    <a:pt x="280655" y="934593"/>
                  </a:lnTo>
                  <a:close/>
                </a:path>
                <a:path w="504825" h="1830704">
                  <a:moveTo>
                    <a:pt x="224028" y="935217"/>
                  </a:moveTo>
                  <a:lnTo>
                    <a:pt x="226589" y="936048"/>
                  </a:lnTo>
                  <a:lnTo>
                    <a:pt x="225425" y="935482"/>
                  </a:lnTo>
                  <a:lnTo>
                    <a:pt x="224028" y="935217"/>
                  </a:lnTo>
                  <a:close/>
                </a:path>
                <a:path w="504825" h="1830704">
                  <a:moveTo>
                    <a:pt x="222885" y="934847"/>
                  </a:moveTo>
                  <a:lnTo>
                    <a:pt x="224028" y="935217"/>
                  </a:lnTo>
                  <a:lnTo>
                    <a:pt x="225425" y="935482"/>
                  </a:lnTo>
                  <a:lnTo>
                    <a:pt x="222885" y="934847"/>
                  </a:lnTo>
                  <a:close/>
                </a:path>
                <a:path w="504825" h="1830704">
                  <a:moveTo>
                    <a:pt x="221456" y="934731"/>
                  </a:moveTo>
                  <a:lnTo>
                    <a:pt x="224028" y="935217"/>
                  </a:lnTo>
                  <a:lnTo>
                    <a:pt x="222885" y="934847"/>
                  </a:lnTo>
                  <a:lnTo>
                    <a:pt x="221456" y="934731"/>
                  </a:lnTo>
                  <a:close/>
                </a:path>
                <a:path w="504825" h="1830704">
                  <a:moveTo>
                    <a:pt x="220725" y="934593"/>
                  </a:moveTo>
                  <a:lnTo>
                    <a:pt x="221456" y="934731"/>
                  </a:lnTo>
                  <a:lnTo>
                    <a:pt x="222885" y="934847"/>
                  </a:lnTo>
                  <a:lnTo>
                    <a:pt x="220725" y="934593"/>
                  </a:lnTo>
                  <a:close/>
                </a:path>
                <a:path w="504825" h="1830704">
                  <a:moveTo>
                    <a:pt x="38100" y="0"/>
                  </a:moveTo>
                  <a:lnTo>
                    <a:pt x="0" y="254"/>
                  </a:lnTo>
                  <a:lnTo>
                    <a:pt x="253" y="43180"/>
                  </a:lnTo>
                  <a:lnTo>
                    <a:pt x="1143" y="86360"/>
                  </a:lnTo>
                  <a:lnTo>
                    <a:pt x="4445" y="171831"/>
                  </a:lnTo>
                  <a:lnTo>
                    <a:pt x="9905" y="255905"/>
                  </a:lnTo>
                  <a:lnTo>
                    <a:pt x="13462" y="297434"/>
                  </a:lnTo>
                  <a:lnTo>
                    <a:pt x="17399" y="338200"/>
                  </a:lnTo>
                  <a:lnTo>
                    <a:pt x="21717" y="378333"/>
                  </a:lnTo>
                  <a:lnTo>
                    <a:pt x="26543" y="417702"/>
                  </a:lnTo>
                  <a:lnTo>
                    <a:pt x="31750" y="456184"/>
                  </a:lnTo>
                  <a:lnTo>
                    <a:pt x="43179" y="530479"/>
                  </a:lnTo>
                  <a:lnTo>
                    <a:pt x="56133" y="600329"/>
                  </a:lnTo>
                  <a:lnTo>
                    <a:pt x="70485" y="665352"/>
                  </a:lnTo>
                  <a:lnTo>
                    <a:pt x="85851" y="724788"/>
                  </a:lnTo>
                  <a:lnTo>
                    <a:pt x="102235" y="778002"/>
                  </a:lnTo>
                  <a:lnTo>
                    <a:pt x="119761" y="824357"/>
                  </a:lnTo>
                  <a:lnTo>
                    <a:pt x="138175" y="863473"/>
                  </a:lnTo>
                  <a:lnTo>
                    <a:pt x="162941" y="901700"/>
                  </a:lnTo>
                  <a:lnTo>
                    <a:pt x="191770" y="926973"/>
                  </a:lnTo>
                  <a:lnTo>
                    <a:pt x="221456" y="934731"/>
                  </a:lnTo>
                  <a:lnTo>
                    <a:pt x="220725" y="934593"/>
                  </a:lnTo>
                  <a:lnTo>
                    <a:pt x="280655" y="934593"/>
                  </a:lnTo>
                  <a:lnTo>
                    <a:pt x="247776" y="903986"/>
                  </a:lnTo>
                  <a:lnTo>
                    <a:pt x="221233" y="896493"/>
                  </a:lnTo>
                  <a:lnTo>
                    <a:pt x="218821" y="896493"/>
                  </a:lnTo>
                  <a:lnTo>
                    <a:pt x="216535" y="896112"/>
                  </a:lnTo>
                  <a:lnTo>
                    <a:pt x="214122" y="895477"/>
                  </a:lnTo>
                  <a:lnTo>
                    <a:pt x="211836" y="894588"/>
                  </a:lnTo>
                  <a:lnTo>
                    <a:pt x="212167" y="894588"/>
                  </a:lnTo>
                  <a:lnTo>
                    <a:pt x="211123" y="894080"/>
                  </a:lnTo>
                  <a:lnTo>
                    <a:pt x="209296" y="893191"/>
                  </a:lnTo>
                  <a:lnTo>
                    <a:pt x="209605" y="893191"/>
                  </a:lnTo>
                  <a:lnTo>
                    <a:pt x="207716" y="892048"/>
                  </a:lnTo>
                  <a:lnTo>
                    <a:pt x="206248" y="891159"/>
                  </a:lnTo>
                  <a:lnTo>
                    <a:pt x="206459" y="891159"/>
                  </a:lnTo>
                  <a:lnTo>
                    <a:pt x="204427" y="889635"/>
                  </a:lnTo>
                  <a:lnTo>
                    <a:pt x="204216" y="889635"/>
                  </a:lnTo>
                  <a:lnTo>
                    <a:pt x="203073" y="888619"/>
                  </a:lnTo>
                  <a:lnTo>
                    <a:pt x="200613" y="886333"/>
                  </a:lnTo>
                  <a:lnTo>
                    <a:pt x="199644" y="885444"/>
                  </a:lnTo>
                  <a:lnTo>
                    <a:pt x="196702" y="882396"/>
                  </a:lnTo>
                  <a:lnTo>
                    <a:pt x="192786" y="877951"/>
                  </a:lnTo>
                  <a:lnTo>
                    <a:pt x="192658" y="877951"/>
                  </a:lnTo>
                  <a:lnTo>
                    <a:pt x="188865" y="872998"/>
                  </a:lnTo>
                  <a:lnTo>
                    <a:pt x="188087" y="871982"/>
                  </a:lnTo>
                  <a:lnTo>
                    <a:pt x="180567" y="860806"/>
                  </a:lnTo>
                  <a:lnTo>
                    <a:pt x="179704" y="859536"/>
                  </a:lnTo>
                  <a:lnTo>
                    <a:pt x="172078" y="845947"/>
                  </a:lnTo>
                  <a:lnTo>
                    <a:pt x="163575" y="829183"/>
                  </a:lnTo>
                  <a:lnTo>
                    <a:pt x="155145" y="810133"/>
                  </a:lnTo>
                  <a:lnTo>
                    <a:pt x="146757" y="788924"/>
                  </a:lnTo>
                  <a:lnTo>
                    <a:pt x="138175" y="765429"/>
                  </a:lnTo>
                  <a:lnTo>
                    <a:pt x="130423" y="741045"/>
                  </a:lnTo>
                  <a:lnTo>
                    <a:pt x="122578" y="714629"/>
                  </a:lnTo>
                  <a:lnTo>
                    <a:pt x="115002" y="686308"/>
                  </a:lnTo>
                  <a:lnTo>
                    <a:pt x="107454" y="656209"/>
                  </a:lnTo>
                  <a:lnTo>
                    <a:pt x="100514" y="625475"/>
                  </a:lnTo>
                  <a:lnTo>
                    <a:pt x="93552" y="592963"/>
                  </a:lnTo>
                  <a:lnTo>
                    <a:pt x="93525" y="592582"/>
                  </a:lnTo>
                  <a:lnTo>
                    <a:pt x="87044" y="559181"/>
                  </a:lnTo>
                  <a:lnTo>
                    <a:pt x="80816" y="524129"/>
                  </a:lnTo>
                  <a:lnTo>
                    <a:pt x="74970" y="488061"/>
                  </a:lnTo>
                  <a:lnTo>
                    <a:pt x="69506" y="450976"/>
                  </a:lnTo>
                  <a:lnTo>
                    <a:pt x="64279" y="412876"/>
                  </a:lnTo>
                  <a:lnTo>
                    <a:pt x="59594" y="374014"/>
                  </a:lnTo>
                  <a:lnTo>
                    <a:pt x="55272" y="334391"/>
                  </a:lnTo>
                  <a:lnTo>
                    <a:pt x="51332" y="294132"/>
                  </a:lnTo>
                  <a:lnTo>
                    <a:pt x="47910" y="253364"/>
                  </a:lnTo>
                  <a:lnTo>
                    <a:pt x="47981" y="252984"/>
                  </a:lnTo>
                  <a:lnTo>
                    <a:pt x="42578" y="170052"/>
                  </a:lnTo>
                  <a:lnTo>
                    <a:pt x="39235" y="85089"/>
                  </a:lnTo>
                  <a:lnTo>
                    <a:pt x="38352" y="42672"/>
                  </a:lnTo>
                  <a:lnTo>
                    <a:pt x="38100" y="0"/>
                  </a:lnTo>
                  <a:close/>
                </a:path>
                <a:path w="504825" h="1830704">
                  <a:moveTo>
                    <a:pt x="216535" y="896112"/>
                  </a:moveTo>
                  <a:lnTo>
                    <a:pt x="218821" y="896493"/>
                  </a:lnTo>
                  <a:lnTo>
                    <a:pt x="217373" y="896179"/>
                  </a:lnTo>
                  <a:lnTo>
                    <a:pt x="216535" y="896112"/>
                  </a:lnTo>
                  <a:close/>
                </a:path>
                <a:path w="504825" h="1830704">
                  <a:moveTo>
                    <a:pt x="217373" y="896179"/>
                  </a:moveTo>
                  <a:lnTo>
                    <a:pt x="218821" y="896493"/>
                  </a:lnTo>
                  <a:lnTo>
                    <a:pt x="221233" y="896493"/>
                  </a:lnTo>
                  <a:lnTo>
                    <a:pt x="217373" y="896179"/>
                  </a:lnTo>
                  <a:close/>
                </a:path>
                <a:path w="504825" h="1830704">
                  <a:moveTo>
                    <a:pt x="215487" y="895772"/>
                  </a:moveTo>
                  <a:lnTo>
                    <a:pt x="216535" y="896112"/>
                  </a:lnTo>
                  <a:lnTo>
                    <a:pt x="217373" y="896179"/>
                  </a:lnTo>
                  <a:lnTo>
                    <a:pt x="215487" y="895772"/>
                  </a:lnTo>
                  <a:close/>
                </a:path>
                <a:path w="504825" h="1830704">
                  <a:moveTo>
                    <a:pt x="214122" y="895477"/>
                  </a:moveTo>
                  <a:lnTo>
                    <a:pt x="216535" y="896112"/>
                  </a:lnTo>
                  <a:lnTo>
                    <a:pt x="215487" y="895772"/>
                  </a:lnTo>
                  <a:lnTo>
                    <a:pt x="214122" y="895477"/>
                  </a:lnTo>
                  <a:close/>
                </a:path>
                <a:path w="504825" h="1830704">
                  <a:moveTo>
                    <a:pt x="212830" y="894910"/>
                  </a:moveTo>
                  <a:lnTo>
                    <a:pt x="213995" y="895477"/>
                  </a:lnTo>
                  <a:lnTo>
                    <a:pt x="215487" y="895772"/>
                  </a:lnTo>
                  <a:lnTo>
                    <a:pt x="212830" y="894910"/>
                  </a:lnTo>
                  <a:close/>
                </a:path>
                <a:path w="504825" h="1830704">
                  <a:moveTo>
                    <a:pt x="211836" y="894588"/>
                  </a:moveTo>
                  <a:lnTo>
                    <a:pt x="213995" y="895477"/>
                  </a:lnTo>
                  <a:lnTo>
                    <a:pt x="212830" y="894910"/>
                  </a:lnTo>
                  <a:lnTo>
                    <a:pt x="211836" y="894588"/>
                  </a:lnTo>
                  <a:close/>
                </a:path>
                <a:path w="504825" h="1830704">
                  <a:moveTo>
                    <a:pt x="212167" y="894588"/>
                  </a:moveTo>
                  <a:lnTo>
                    <a:pt x="211836" y="894588"/>
                  </a:lnTo>
                  <a:lnTo>
                    <a:pt x="212830" y="894910"/>
                  </a:lnTo>
                  <a:lnTo>
                    <a:pt x="212167" y="894588"/>
                  </a:lnTo>
                  <a:close/>
                </a:path>
                <a:path w="504825" h="1830704">
                  <a:moveTo>
                    <a:pt x="209296" y="893191"/>
                  </a:moveTo>
                  <a:lnTo>
                    <a:pt x="211074" y="894080"/>
                  </a:lnTo>
                  <a:lnTo>
                    <a:pt x="210871" y="893957"/>
                  </a:lnTo>
                  <a:lnTo>
                    <a:pt x="209296" y="893191"/>
                  </a:lnTo>
                  <a:close/>
                </a:path>
                <a:path w="504825" h="1830704">
                  <a:moveTo>
                    <a:pt x="210871" y="893957"/>
                  </a:moveTo>
                  <a:lnTo>
                    <a:pt x="211074" y="894080"/>
                  </a:lnTo>
                  <a:lnTo>
                    <a:pt x="210871" y="893957"/>
                  </a:lnTo>
                  <a:close/>
                </a:path>
                <a:path w="504825" h="1830704">
                  <a:moveTo>
                    <a:pt x="209605" y="893191"/>
                  </a:moveTo>
                  <a:lnTo>
                    <a:pt x="209296" y="893191"/>
                  </a:lnTo>
                  <a:lnTo>
                    <a:pt x="210871" y="893957"/>
                  </a:lnTo>
                  <a:lnTo>
                    <a:pt x="209605" y="893191"/>
                  </a:lnTo>
                  <a:close/>
                </a:path>
                <a:path w="504825" h="1830704">
                  <a:moveTo>
                    <a:pt x="206248" y="891159"/>
                  </a:moveTo>
                  <a:lnTo>
                    <a:pt x="207645" y="892048"/>
                  </a:lnTo>
                  <a:lnTo>
                    <a:pt x="207344" y="891822"/>
                  </a:lnTo>
                  <a:lnTo>
                    <a:pt x="206248" y="891159"/>
                  </a:lnTo>
                  <a:close/>
                </a:path>
                <a:path w="504825" h="1830704">
                  <a:moveTo>
                    <a:pt x="207344" y="891822"/>
                  </a:moveTo>
                  <a:lnTo>
                    <a:pt x="207645" y="892048"/>
                  </a:lnTo>
                  <a:lnTo>
                    <a:pt x="207344" y="891822"/>
                  </a:lnTo>
                  <a:close/>
                </a:path>
                <a:path w="504825" h="1830704">
                  <a:moveTo>
                    <a:pt x="206459" y="891159"/>
                  </a:moveTo>
                  <a:lnTo>
                    <a:pt x="206248" y="891159"/>
                  </a:lnTo>
                  <a:lnTo>
                    <a:pt x="207344" y="891822"/>
                  </a:lnTo>
                  <a:lnTo>
                    <a:pt x="206459" y="891159"/>
                  </a:lnTo>
                  <a:close/>
                </a:path>
                <a:path w="504825" h="1830704">
                  <a:moveTo>
                    <a:pt x="203073" y="888619"/>
                  </a:moveTo>
                  <a:lnTo>
                    <a:pt x="204216" y="889635"/>
                  </a:lnTo>
                  <a:lnTo>
                    <a:pt x="203263" y="888761"/>
                  </a:lnTo>
                  <a:lnTo>
                    <a:pt x="203073" y="888619"/>
                  </a:lnTo>
                  <a:close/>
                </a:path>
                <a:path w="504825" h="1830704">
                  <a:moveTo>
                    <a:pt x="203263" y="888761"/>
                  </a:moveTo>
                  <a:lnTo>
                    <a:pt x="204216" y="889635"/>
                  </a:lnTo>
                  <a:lnTo>
                    <a:pt x="204427" y="889635"/>
                  </a:lnTo>
                  <a:lnTo>
                    <a:pt x="203263" y="888761"/>
                  </a:lnTo>
                  <a:close/>
                </a:path>
                <a:path w="504825" h="1830704">
                  <a:moveTo>
                    <a:pt x="203107" y="888619"/>
                  </a:moveTo>
                  <a:lnTo>
                    <a:pt x="203263" y="888761"/>
                  </a:lnTo>
                  <a:lnTo>
                    <a:pt x="203107" y="888619"/>
                  </a:lnTo>
                  <a:close/>
                </a:path>
                <a:path w="504825" h="1830704">
                  <a:moveTo>
                    <a:pt x="199644" y="885444"/>
                  </a:moveTo>
                  <a:lnTo>
                    <a:pt x="200532" y="886333"/>
                  </a:lnTo>
                  <a:lnTo>
                    <a:pt x="199866" y="885647"/>
                  </a:lnTo>
                  <a:lnTo>
                    <a:pt x="199644" y="885444"/>
                  </a:lnTo>
                  <a:close/>
                </a:path>
                <a:path w="504825" h="1830704">
                  <a:moveTo>
                    <a:pt x="199866" y="885647"/>
                  </a:moveTo>
                  <a:lnTo>
                    <a:pt x="200532" y="886333"/>
                  </a:lnTo>
                  <a:lnTo>
                    <a:pt x="199866" y="885647"/>
                  </a:lnTo>
                  <a:close/>
                </a:path>
                <a:path w="504825" h="1830704">
                  <a:moveTo>
                    <a:pt x="199668" y="885444"/>
                  </a:moveTo>
                  <a:lnTo>
                    <a:pt x="199866" y="885647"/>
                  </a:lnTo>
                  <a:lnTo>
                    <a:pt x="199668" y="885444"/>
                  </a:lnTo>
                  <a:close/>
                </a:path>
                <a:path w="504825" h="1830704">
                  <a:moveTo>
                    <a:pt x="195961" y="881634"/>
                  </a:moveTo>
                  <a:lnTo>
                    <a:pt x="196596" y="882396"/>
                  </a:lnTo>
                  <a:lnTo>
                    <a:pt x="195961" y="881634"/>
                  </a:lnTo>
                  <a:close/>
                </a:path>
                <a:path w="504825" h="1830704">
                  <a:moveTo>
                    <a:pt x="192024" y="877062"/>
                  </a:moveTo>
                  <a:lnTo>
                    <a:pt x="192658" y="877951"/>
                  </a:lnTo>
                  <a:lnTo>
                    <a:pt x="192786" y="877951"/>
                  </a:lnTo>
                  <a:lnTo>
                    <a:pt x="192024" y="877062"/>
                  </a:lnTo>
                  <a:close/>
                </a:path>
                <a:path w="504825" h="1830704">
                  <a:moveTo>
                    <a:pt x="188721" y="872811"/>
                  </a:moveTo>
                  <a:lnTo>
                    <a:pt x="188849" y="872998"/>
                  </a:lnTo>
                  <a:lnTo>
                    <a:pt x="188721" y="872811"/>
                  </a:lnTo>
                  <a:close/>
                </a:path>
                <a:path w="504825" h="1830704">
                  <a:moveTo>
                    <a:pt x="188158" y="871982"/>
                  </a:moveTo>
                  <a:lnTo>
                    <a:pt x="188721" y="872811"/>
                  </a:lnTo>
                  <a:lnTo>
                    <a:pt x="188158" y="871982"/>
                  </a:lnTo>
                  <a:close/>
                </a:path>
                <a:path w="504825" h="1830704">
                  <a:moveTo>
                    <a:pt x="179704" y="859536"/>
                  </a:moveTo>
                  <a:lnTo>
                    <a:pt x="180467" y="860806"/>
                  </a:lnTo>
                  <a:lnTo>
                    <a:pt x="179971" y="859928"/>
                  </a:lnTo>
                  <a:lnTo>
                    <a:pt x="179704" y="859536"/>
                  </a:lnTo>
                  <a:close/>
                </a:path>
                <a:path w="504825" h="1830704">
                  <a:moveTo>
                    <a:pt x="179971" y="859928"/>
                  </a:moveTo>
                  <a:lnTo>
                    <a:pt x="180467" y="860806"/>
                  </a:lnTo>
                  <a:lnTo>
                    <a:pt x="179971" y="859928"/>
                  </a:lnTo>
                  <a:close/>
                </a:path>
                <a:path w="504825" h="1830704">
                  <a:moveTo>
                    <a:pt x="179750" y="859536"/>
                  </a:moveTo>
                  <a:lnTo>
                    <a:pt x="179971" y="859928"/>
                  </a:lnTo>
                  <a:lnTo>
                    <a:pt x="179750" y="859536"/>
                  </a:lnTo>
                  <a:close/>
                </a:path>
                <a:path w="504825" h="1830704">
                  <a:moveTo>
                    <a:pt x="171576" y="845058"/>
                  </a:moveTo>
                  <a:lnTo>
                    <a:pt x="171957" y="845947"/>
                  </a:lnTo>
                  <a:lnTo>
                    <a:pt x="171576" y="845058"/>
                  </a:lnTo>
                  <a:close/>
                </a:path>
                <a:path w="504825" h="1830704">
                  <a:moveTo>
                    <a:pt x="163068" y="828167"/>
                  </a:moveTo>
                  <a:lnTo>
                    <a:pt x="163449" y="829183"/>
                  </a:lnTo>
                  <a:lnTo>
                    <a:pt x="163068" y="828167"/>
                  </a:lnTo>
                  <a:close/>
                </a:path>
                <a:path w="504825" h="1830704">
                  <a:moveTo>
                    <a:pt x="154813" y="809371"/>
                  </a:moveTo>
                  <a:lnTo>
                    <a:pt x="155067" y="810133"/>
                  </a:lnTo>
                  <a:lnTo>
                    <a:pt x="154813" y="809371"/>
                  </a:lnTo>
                  <a:close/>
                </a:path>
                <a:path w="504825" h="1830704">
                  <a:moveTo>
                    <a:pt x="146557" y="788416"/>
                  </a:moveTo>
                  <a:lnTo>
                    <a:pt x="146685" y="788924"/>
                  </a:lnTo>
                  <a:lnTo>
                    <a:pt x="146557" y="788416"/>
                  </a:lnTo>
                  <a:close/>
                </a:path>
                <a:path w="504825" h="1830704">
                  <a:moveTo>
                    <a:pt x="138226" y="765429"/>
                  </a:moveTo>
                  <a:lnTo>
                    <a:pt x="138429" y="766063"/>
                  </a:lnTo>
                  <a:lnTo>
                    <a:pt x="138226" y="765429"/>
                  </a:lnTo>
                  <a:close/>
                </a:path>
                <a:path w="504825" h="1830704">
                  <a:moveTo>
                    <a:pt x="130315" y="740663"/>
                  </a:moveTo>
                  <a:lnTo>
                    <a:pt x="130428" y="741045"/>
                  </a:lnTo>
                  <a:lnTo>
                    <a:pt x="130315" y="740663"/>
                  </a:lnTo>
                  <a:close/>
                </a:path>
                <a:path w="504825" h="1830704">
                  <a:moveTo>
                    <a:pt x="122427" y="714121"/>
                  </a:moveTo>
                  <a:lnTo>
                    <a:pt x="122554" y="714629"/>
                  </a:lnTo>
                  <a:lnTo>
                    <a:pt x="122427" y="714121"/>
                  </a:lnTo>
                  <a:close/>
                </a:path>
                <a:path w="504825" h="1830704">
                  <a:moveTo>
                    <a:pt x="114935" y="686054"/>
                  </a:moveTo>
                  <a:lnTo>
                    <a:pt x="114935" y="686308"/>
                  </a:lnTo>
                  <a:lnTo>
                    <a:pt x="114935" y="686054"/>
                  </a:lnTo>
                  <a:close/>
                </a:path>
                <a:path w="504825" h="1830704">
                  <a:moveTo>
                    <a:pt x="107454" y="656209"/>
                  </a:moveTo>
                  <a:lnTo>
                    <a:pt x="107569" y="656717"/>
                  </a:lnTo>
                  <a:lnTo>
                    <a:pt x="107454" y="656209"/>
                  </a:lnTo>
                  <a:close/>
                </a:path>
                <a:path w="504825" h="1830704">
                  <a:moveTo>
                    <a:pt x="100456" y="625221"/>
                  </a:moveTo>
                  <a:lnTo>
                    <a:pt x="100456" y="625475"/>
                  </a:lnTo>
                  <a:lnTo>
                    <a:pt x="100456" y="625221"/>
                  </a:lnTo>
                  <a:close/>
                </a:path>
                <a:path w="504825" h="1830704">
                  <a:moveTo>
                    <a:pt x="93525" y="592582"/>
                  </a:moveTo>
                  <a:lnTo>
                    <a:pt x="93599" y="592963"/>
                  </a:lnTo>
                  <a:lnTo>
                    <a:pt x="93525" y="592582"/>
                  </a:lnTo>
                  <a:close/>
                </a:path>
                <a:path w="504825" h="1830704">
                  <a:moveTo>
                    <a:pt x="86995" y="558926"/>
                  </a:moveTo>
                  <a:lnTo>
                    <a:pt x="86995" y="559181"/>
                  </a:lnTo>
                  <a:lnTo>
                    <a:pt x="86995" y="558926"/>
                  </a:lnTo>
                  <a:close/>
                </a:path>
                <a:path w="504825" h="1830704">
                  <a:moveTo>
                    <a:pt x="80772" y="523875"/>
                  </a:moveTo>
                  <a:lnTo>
                    <a:pt x="80772" y="524129"/>
                  </a:lnTo>
                  <a:lnTo>
                    <a:pt x="80772" y="523875"/>
                  </a:lnTo>
                  <a:close/>
                </a:path>
                <a:path w="504825" h="1830704">
                  <a:moveTo>
                    <a:pt x="74929" y="487807"/>
                  </a:moveTo>
                  <a:lnTo>
                    <a:pt x="74929" y="488061"/>
                  </a:lnTo>
                  <a:lnTo>
                    <a:pt x="74929" y="487807"/>
                  </a:lnTo>
                  <a:close/>
                </a:path>
                <a:path w="504825" h="1830704">
                  <a:moveTo>
                    <a:pt x="69469" y="450723"/>
                  </a:moveTo>
                  <a:lnTo>
                    <a:pt x="69469" y="450976"/>
                  </a:lnTo>
                  <a:lnTo>
                    <a:pt x="69469" y="450723"/>
                  </a:lnTo>
                  <a:close/>
                </a:path>
                <a:path w="504825" h="1830704">
                  <a:moveTo>
                    <a:pt x="64373" y="412750"/>
                  </a:moveTo>
                  <a:close/>
                </a:path>
                <a:path w="504825" h="1830704">
                  <a:moveTo>
                    <a:pt x="59563" y="373761"/>
                  </a:moveTo>
                  <a:lnTo>
                    <a:pt x="59563" y="374014"/>
                  </a:lnTo>
                  <a:lnTo>
                    <a:pt x="59563" y="373761"/>
                  </a:lnTo>
                  <a:close/>
                </a:path>
                <a:path w="504825" h="1830704">
                  <a:moveTo>
                    <a:pt x="55245" y="334137"/>
                  </a:moveTo>
                  <a:lnTo>
                    <a:pt x="55245" y="334391"/>
                  </a:lnTo>
                  <a:lnTo>
                    <a:pt x="55245" y="334137"/>
                  </a:lnTo>
                  <a:close/>
                </a:path>
                <a:path w="504825" h="1830704">
                  <a:moveTo>
                    <a:pt x="51307" y="293877"/>
                  </a:moveTo>
                  <a:lnTo>
                    <a:pt x="51307" y="294132"/>
                  </a:lnTo>
                  <a:lnTo>
                    <a:pt x="51307" y="293877"/>
                  </a:lnTo>
                  <a:close/>
                </a:path>
                <a:path w="504825" h="1830704">
                  <a:moveTo>
                    <a:pt x="47981" y="252984"/>
                  </a:moveTo>
                  <a:lnTo>
                    <a:pt x="48005" y="253364"/>
                  </a:lnTo>
                  <a:lnTo>
                    <a:pt x="47981" y="252984"/>
                  </a:lnTo>
                  <a:close/>
                </a:path>
                <a:path w="504825" h="1830704">
                  <a:moveTo>
                    <a:pt x="42545" y="169545"/>
                  </a:moveTo>
                  <a:lnTo>
                    <a:pt x="42545" y="170052"/>
                  </a:lnTo>
                  <a:lnTo>
                    <a:pt x="42545" y="169545"/>
                  </a:lnTo>
                  <a:close/>
                </a:path>
                <a:path w="504825" h="1830704">
                  <a:moveTo>
                    <a:pt x="39243" y="85089"/>
                  </a:moveTo>
                  <a:lnTo>
                    <a:pt x="39243" y="85471"/>
                  </a:lnTo>
                  <a:lnTo>
                    <a:pt x="39243" y="85089"/>
                  </a:lnTo>
                  <a:close/>
                </a:path>
              </a:pathLst>
            </a:custGeom>
            <a:solidFill>
              <a:srgbClr val="FF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9284969" y="2718942"/>
              <a:ext cx="1877060" cy="853440"/>
            </a:xfrm>
            <a:custGeom>
              <a:avLst/>
              <a:gdLst/>
              <a:ahLst/>
              <a:cxnLst/>
              <a:rect l="l" t="t" r="r" b="b"/>
              <a:pathLst>
                <a:path w="1877059" h="853439">
                  <a:moveTo>
                    <a:pt x="1774952" y="242189"/>
                  </a:moveTo>
                  <a:lnTo>
                    <a:pt x="337311" y="242189"/>
                  </a:lnTo>
                  <a:lnTo>
                    <a:pt x="297662" y="250191"/>
                  </a:lnTo>
                  <a:lnTo>
                    <a:pt x="265287" y="272018"/>
                  </a:lnTo>
                  <a:lnTo>
                    <a:pt x="243460" y="304393"/>
                  </a:lnTo>
                  <a:lnTo>
                    <a:pt x="235457" y="344043"/>
                  </a:lnTo>
                  <a:lnTo>
                    <a:pt x="235457" y="751459"/>
                  </a:lnTo>
                  <a:lnTo>
                    <a:pt x="243460" y="791108"/>
                  </a:lnTo>
                  <a:lnTo>
                    <a:pt x="265287" y="823483"/>
                  </a:lnTo>
                  <a:lnTo>
                    <a:pt x="297662" y="845310"/>
                  </a:lnTo>
                  <a:lnTo>
                    <a:pt x="337311" y="853313"/>
                  </a:lnTo>
                  <a:lnTo>
                    <a:pt x="1774952" y="853313"/>
                  </a:lnTo>
                  <a:lnTo>
                    <a:pt x="1814601" y="845310"/>
                  </a:lnTo>
                  <a:lnTo>
                    <a:pt x="1846976" y="823483"/>
                  </a:lnTo>
                  <a:lnTo>
                    <a:pt x="1868803" y="791108"/>
                  </a:lnTo>
                  <a:lnTo>
                    <a:pt x="1876805" y="751459"/>
                  </a:lnTo>
                  <a:lnTo>
                    <a:pt x="1876805" y="344043"/>
                  </a:lnTo>
                  <a:lnTo>
                    <a:pt x="1868803" y="304393"/>
                  </a:lnTo>
                  <a:lnTo>
                    <a:pt x="1846976" y="272018"/>
                  </a:lnTo>
                  <a:lnTo>
                    <a:pt x="1814601" y="250191"/>
                  </a:lnTo>
                  <a:lnTo>
                    <a:pt x="1774952" y="242189"/>
                  </a:lnTo>
                  <a:close/>
                </a:path>
                <a:path w="1877059" h="853439">
                  <a:moveTo>
                    <a:pt x="0" y="0"/>
                  </a:moveTo>
                  <a:lnTo>
                    <a:pt x="509015" y="242189"/>
                  </a:lnTo>
                  <a:lnTo>
                    <a:pt x="919352" y="24218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D75B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9" name="object 19"/>
          <p:cNvSpPr txBox="1"/>
          <p:nvPr/>
        </p:nvSpPr>
        <p:spPr>
          <a:xfrm>
            <a:off x="9697720" y="3046844"/>
            <a:ext cx="1427480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dirty="0">
                <a:solidFill>
                  <a:srgbClr val="FFFFFF"/>
                </a:solidFill>
                <a:latin typeface="Microsoft YaHei"/>
                <a:cs typeface="Microsoft YaHei"/>
              </a:rPr>
              <a:t>③</a:t>
            </a:r>
            <a:r>
              <a:rPr sz="1200" b="1" spc="-120" dirty="0">
                <a:solidFill>
                  <a:srgbClr val="FFFFFF"/>
                </a:solidFill>
                <a:latin typeface="Microsoft YaHei"/>
                <a:cs typeface="Microsoft YaHei"/>
              </a:rPr>
              <a:t> </a:t>
            </a:r>
            <a:r>
              <a:rPr lang="en-US" sz="1200" b="1" spc="-120" dirty="0">
                <a:solidFill>
                  <a:srgbClr val="FFFFFF"/>
                </a:solidFill>
                <a:latin typeface="Microsoft YaHei"/>
                <a:cs typeface="Microsoft YaHei"/>
              </a:rPr>
              <a:t> </a:t>
            </a:r>
            <a:r>
              <a:rPr lang="th-TH" sz="1200" b="1" dirty="0">
                <a:solidFill>
                  <a:srgbClr val="FFFFFF"/>
                </a:solidFill>
                <a:latin typeface="Microsoft YaHei"/>
                <a:cs typeface="Microsoft YaHei"/>
              </a:rPr>
              <a:t>ระบุเวอร์ชันข้อกำหนดที่จะสร้าง</a:t>
            </a:r>
            <a:endParaRPr sz="1200" dirty="0">
              <a:latin typeface="Microsoft YaHei"/>
              <a:cs typeface="Microsoft YaHei"/>
            </a:endParaRPr>
          </a:p>
        </p:txBody>
      </p:sp>
      <p:sp>
        <p:nvSpPr>
          <p:cNvPr id="20" name="object 20"/>
          <p:cNvSpPr/>
          <p:nvPr/>
        </p:nvSpPr>
        <p:spPr>
          <a:xfrm>
            <a:off x="4640579" y="5461508"/>
            <a:ext cx="3368675" cy="857250"/>
          </a:xfrm>
          <a:custGeom>
            <a:avLst/>
            <a:gdLst/>
            <a:ahLst/>
            <a:cxnLst/>
            <a:rect l="l" t="t" r="r" b="b"/>
            <a:pathLst>
              <a:path w="3368675" h="857250">
                <a:moveTo>
                  <a:pt x="2944876" y="293115"/>
                </a:moveTo>
                <a:lnTo>
                  <a:pt x="93980" y="293115"/>
                </a:lnTo>
                <a:lnTo>
                  <a:pt x="57382" y="300501"/>
                </a:lnTo>
                <a:lnTo>
                  <a:pt x="27511" y="320641"/>
                </a:lnTo>
                <a:lnTo>
                  <a:pt x="7379" y="350514"/>
                </a:lnTo>
                <a:lnTo>
                  <a:pt x="0" y="387095"/>
                </a:lnTo>
                <a:lnTo>
                  <a:pt x="0" y="763015"/>
                </a:lnTo>
                <a:lnTo>
                  <a:pt x="7379" y="799597"/>
                </a:lnTo>
                <a:lnTo>
                  <a:pt x="27511" y="829470"/>
                </a:lnTo>
                <a:lnTo>
                  <a:pt x="57382" y="849610"/>
                </a:lnTo>
                <a:lnTo>
                  <a:pt x="93980" y="856995"/>
                </a:lnTo>
                <a:lnTo>
                  <a:pt x="2944876" y="856995"/>
                </a:lnTo>
                <a:lnTo>
                  <a:pt x="2981473" y="849610"/>
                </a:lnTo>
                <a:lnTo>
                  <a:pt x="3011344" y="829470"/>
                </a:lnTo>
                <a:lnTo>
                  <a:pt x="3031476" y="799597"/>
                </a:lnTo>
                <a:lnTo>
                  <a:pt x="3038855" y="763015"/>
                </a:lnTo>
                <a:lnTo>
                  <a:pt x="3038855" y="387095"/>
                </a:lnTo>
                <a:lnTo>
                  <a:pt x="3031476" y="350514"/>
                </a:lnTo>
                <a:lnTo>
                  <a:pt x="3011344" y="320641"/>
                </a:lnTo>
                <a:lnTo>
                  <a:pt x="2981473" y="300501"/>
                </a:lnTo>
                <a:lnTo>
                  <a:pt x="2944876" y="293115"/>
                </a:lnTo>
                <a:close/>
              </a:path>
              <a:path w="3368675" h="857250">
                <a:moveTo>
                  <a:pt x="3368421" y="0"/>
                </a:moveTo>
                <a:lnTo>
                  <a:pt x="1772666" y="293115"/>
                </a:lnTo>
                <a:lnTo>
                  <a:pt x="2532379" y="293115"/>
                </a:lnTo>
                <a:lnTo>
                  <a:pt x="3368421" y="0"/>
                </a:lnTo>
                <a:close/>
              </a:path>
            </a:pathLst>
          </a:custGeom>
          <a:solidFill>
            <a:srgbClr val="2D75B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 txBox="1"/>
          <p:nvPr/>
        </p:nvSpPr>
        <p:spPr>
          <a:xfrm>
            <a:off x="4692522" y="5819343"/>
            <a:ext cx="2983611" cy="37959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dirty="0">
                <a:solidFill>
                  <a:srgbClr val="FFFFFF"/>
                </a:solidFill>
                <a:latin typeface="Microsoft YaHei"/>
                <a:cs typeface="Microsoft YaHei"/>
              </a:rPr>
              <a:t>④</a:t>
            </a:r>
            <a:r>
              <a:rPr sz="1200" b="1" spc="-120" dirty="0">
                <a:solidFill>
                  <a:srgbClr val="FFFFFF"/>
                </a:solidFill>
                <a:latin typeface="Microsoft YaHei"/>
                <a:cs typeface="Microsoft YaHei"/>
              </a:rPr>
              <a:t> </a:t>
            </a:r>
            <a:r>
              <a:rPr lang="th-TH" sz="1100" b="1" dirty="0">
                <a:solidFill>
                  <a:srgbClr val="FFFFFF"/>
                </a:solidFill>
                <a:latin typeface="Microsoft YaHei"/>
                <a:cs typeface="Microsoft YaHei"/>
              </a:rPr>
              <a:t>เมื่อสร้างสำเนาแบบฟอร์มแล้ว</a:t>
            </a:r>
          </a:p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th-TH" sz="1100" b="1" dirty="0">
                <a:solidFill>
                  <a:srgbClr val="FFFFFF"/>
                </a:solidFill>
                <a:latin typeface="Microsoft YaHei"/>
                <a:cs typeface="Microsoft YaHei"/>
              </a:rPr>
              <a:t>เปลี่ยนไปใช้หน้าจอแบบฟอร์มอินพุตที่สร้างขึ้นใหม่</a:t>
            </a:r>
            <a:endParaRPr sz="1100" dirty="0">
              <a:latin typeface="Microsoft YaHei"/>
              <a:cs typeface="Microsoft YaHei"/>
            </a:endParaRPr>
          </a:p>
        </p:txBody>
      </p:sp>
      <p:sp>
        <p:nvSpPr>
          <p:cNvPr id="22" name="object 22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2413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90"/>
              </a:spcBef>
            </a:pPr>
            <a:fld id="{81D60167-4931-47E6-BA6A-407CBD079E47}" type="slidenum">
              <a:rPr dirty="0"/>
              <a:t>17</a:t>
            </a:fld>
            <a:endParaRPr dirty="0"/>
          </a:p>
        </p:txBody>
      </p:sp>
      <p:sp>
        <p:nvSpPr>
          <p:cNvPr id="23" name="object 23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222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75"/>
              </a:spcBef>
            </a:pPr>
            <a:r>
              <a:rPr spc="-5" dirty="0"/>
              <a:t>Copyright</a:t>
            </a:r>
            <a:r>
              <a:rPr spc="10" dirty="0"/>
              <a:t> </a:t>
            </a:r>
            <a:r>
              <a:rPr spc="-5" dirty="0"/>
              <a:t>©</a:t>
            </a:r>
            <a:r>
              <a:rPr spc="5" dirty="0"/>
              <a:t> </a:t>
            </a:r>
            <a:r>
              <a:rPr spc="-5" dirty="0"/>
              <a:t>2022 </a:t>
            </a:r>
            <a:r>
              <a:rPr spc="-10" dirty="0"/>
              <a:t>CIMTOPS</a:t>
            </a:r>
            <a:r>
              <a:rPr spc="40" dirty="0"/>
              <a:t> </a:t>
            </a:r>
            <a:r>
              <a:rPr spc="-10" dirty="0"/>
              <a:t>CORPORATION</a:t>
            </a:r>
            <a:r>
              <a:rPr spc="330" dirty="0"/>
              <a:t> </a:t>
            </a:r>
            <a:r>
              <a:rPr spc="-5" dirty="0"/>
              <a:t>-</a:t>
            </a:r>
            <a:r>
              <a:rPr dirty="0"/>
              <a:t> </a:t>
            </a:r>
            <a:r>
              <a:rPr spc="-5" dirty="0"/>
              <a:t>All</a:t>
            </a:r>
            <a:r>
              <a:rPr dirty="0"/>
              <a:t> </a:t>
            </a:r>
            <a:r>
              <a:rPr spc="-10" dirty="0"/>
              <a:t>Rights</a:t>
            </a:r>
            <a:r>
              <a:rPr dirty="0"/>
              <a:t> </a:t>
            </a:r>
            <a:r>
              <a:rPr spc="-5" dirty="0"/>
              <a:t>Reserved.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1218819" y="2288667"/>
            <a:ext cx="9754870" cy="3820160"/>
            <a:chOff x="1218819" y="2288667"/>
            <a:chExt cx="9754870" cy="382016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228344" y="2298192"/>
              <a:ext cx="9735312" cy="3800855"/>
            </a:xfrm>
            <a:prstGeom prst="rect">
              <a:avLst/>
            </a:prstGeom>
          </p:spPr>
        </p:pic>
        <p:sp>
          <p:nvSpPr>
            <p:cNvPr id="4" name="object 4"/>
            <p:cNvSpPr/>
            <p:nvPr/>
          </p:nvSpPr>
          <p:spPr>
            <a:xfrm>
              <a:off x="1223581" y="2293429"/>
              <a:ext cx="9745345" cy="3810635"/>
            </a:xfrm>
            <a:custGeom>
              <a:avLst/>
              <a:gdLst/>
              <a:ahLst/>
              <a:cxnLst/>
              <a:rect l="l" t="t" r="r" b="b"/>
              <a:pathLst>
                <a:path w="9745345" h="3810635">
                  <a:moveTo>
                    <a:pt x="0" y="3810380"/>
                  </a:moveTo>
                  <a:lnTo>
                    <a:pt x="9744837" y="3810380"/>
                  </a:lnTo>
                  <a:lnTo>
                    <a:pt x="9744837" y="0"/>
                  </a:lnTo>
                  <a:lnTo>
                    <a:pt x="0" y="0"/>
                  </a:lnTo>
                  <a:lnTo>
                    <a:pt x="0" y="3810380"/>
                  </a:lnTo>
                  <a:close/>
                </a:path>
              </a:pathLst>
            </a:custGeom>
            <a:ln w="9525">
              <a:solidFill>
                <a:srgbClr val="585858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" name="object 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752587" y="3994404"/>
              <a:ext cx="2982468" cy="585216"/>
            </a:xfrm>
            <a:prstGeom prst="rect">
              <a:avLst/>
            </a:prstGeom>
          </p:spPr>
        </p:pic>
        <p:sp>
          <p:nvSpPr>
            <p:cNvPr id="6" name="object 6"/>
            <p:cNvSpPr/>
            <p:nvPr/>
          </p:nvSpPr>
          <p:spPr>
            <a:xfrm>
              <a:off x="2677922" y="2877312"/>
              <a:ext cx="2320925" cy="589915"/>
            </a:xfrm>
            <a:custGeom>
              <a:avLst/>
              <a:gdLst/>
              <a:ahLst/>
              <a:cxnLst/>
              <a:rect l="l" t="t" r="r" b="b"/>
              <a:pathLst>
                <a:path w="2320925" h="589914">
                  <a:moveTo>
                    <a:pt x="0" y="0"/>
                  </a:moveTo>
                  <a:lnTo>
                    <a:pt x="755650" y="311530"/>
                  </a:lnTo>
                  <a:lnTo>
                    <a:pt x="755650" y="510286"/>
                  </a:lnTo>
                  <a:lnTo>
                    <a:pt x="761892" y="541246"/>
                  </a:lnTo>
                  <a:lnTo>
                    <a:pt x="778922" y="566515"/>
                  </a:lnTo>
                  <a:lnTo>
                    <a:pt x="804191" y="583545"/>
                  </a:lnTo>
                  <a:lnTo>
                    <a:pt x="835151" y="589788"/>
                  </a:lnTo>
                  <a:lnTo>
                    <a:pt x="2241295" y="589788"/>
                  </a:lnTo>
                  <a:lnTo>
                    <a:pt x="2272256" y="583545"/>
                  </a:lnTo>
                  <a:lnTo>
                    <a:pt x="2297525" y="566515"/>
                  </a:lnTo>
                  <a:lnTo>
                    <a:pt x="2314555" y="541246"/>
                  </a:lnTo>
                  <a:lnTo>
                    <a:pt x="2320798" y="510286"/>
                  </a:lnTo>
                  <a:lnTo>
                    <a:pt x="2320798" y="192277"/>
                  </a:lnTo>
                  <a:lnTo>
                    <a:pt x="755650" y="192277"/>
                  </a:lnTo>
                  <a:lnTo>
                    <a:pt x="0" y="0"/>
                  </a:lnTo>
                  <a:close/>
                </a:path>
                <a:path w="2320925" h="589914">
                  <a:moveTo>
                    <a:pt x="2241295" y="112775"/>
                  </a:moveTo>
                  <a:lnTo>
                    <a:pt x="835151" y="112775"/>
                  </a:lnTo>
                  <a:lnTo>
                    <a:pt x="804191" y="119018"/>
                  </a:lnTo>
                  <a:lnTo>
                    <a:pt x="778922" y="136048"/>
                  </a:lnTo>
                  <a:lnTo>
                    <a:pt x="761892" y="161317"/>
                  </a:lnTo>
                  <a:lnTo>
                    <a:pt x="755650" y="192277"/>
                  </a:lnTo>
                  <a:lnTo>
                    <a:pt x="2320798" y="192277"/>
                  </a:lnTo>
                  <a:lnTo>
                    <a:pt x="2314555" y="161317"/>
                  </a:lnTo>
                  <a:lnTo>
                    <a:pt x="2297525" y="136048"/>
                  </a:lnTo>
                  <a:lnTo>
                    <a:pt x="2272256" y="119018"/>
                  </a:lnTo>
                  <a:lnTo>
                    <a:pt x="2241295" y="112775"/>
                  </a:lnTo>
                  <a:close/>
                </a:path>
              </a:pathLst>
            </a:custGeom>
            <a:solidFill>
              <a:srgbClr val="2D75B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pic>
        <p:nvPicPr>
          <p:cNvPr id="8" name="object 8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905000" y="2572512"/>
            <a:ext cx="8976360" cy="3429000"/>
          </a:xfrm>
          <a:prstGeom prst="rect">
            <a:avLst/>
          </a:prstGeom>
        </p:spPr>
      </p:pic>
      <p:sp>
        <p:nvSpPr>
          <p:cNvPr id="9" name="object 9"/>
          <p:cNvSpPr txBox="1"/>
          <p:nvPr/>
        </p:nvSpPr>
        <p:spPr>
          <a:xfrm>
            <a:off x="7225538" y="3479419"/>
            <a:ext cx="165417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69240" marR="5080" indent="-269875">
              <a:lnSpc>
                <a:spcPct val="100000"/>
              </a:lnSpc>
              <a:spcBef>
                <a:spcPts val="100"/>
              </a:spcBef>
            </a:pPr>
            <a:r>
              <a:rPr sz="1200" b="1" dirty="0">
                <a:solidFill>
                  <a:srgbClr val="FFFFFF"/>
                </a:solidFill>
                <a:latin typeface="Microsoft YaHei"/>
                <a:cs typeface="Microsoft YaHei"/>
              </a:rPr>
              <a:t>③</a:t>
            </a:r>
            <a:r>
              <a:rPr sz="1200" b="1" spc="110" dirty="0">
                <a:solidFill>
                  <a:srgbClr val="FFFFFF"/>
                </a:solidFill>
                <a:latin typeface="Microsoft YaHei"/>
                <a:cs typeface="Microsoft YaHei"/>
              </a:rPr>
              <a:t> </a:t>
            </a:r>
            <a:r>
              <a:rPr lang="th-TH" sz="1200" b="1" dirty="0">
                <a:solidFill>
                  <a:srgbClr val="FFFFFF"/>
                </a:solidFill>
                <a:latin typeface="Microsoft YaHei"/>
                <a:cs typeface="Microsoft YaHei"/>
              </a:rPr>
              <a:t>คลิกปุ่มคัดลอกแบบฟอร์ม</a:t>
            </a:r>
            <a:endParaRPr sz="1200" dirty="0">
              <a:latin typeface="Microsoft YaHei"/>
              <a:cs typeface="Microsoft YaHei"/>
            </a:endParaRPr>
          </a:p>
        </p:txBody>
      </p:sp>
      <p:sp>
        <p:nvSpPr>
          <p:cNvPr id="14" name="object 14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2413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90"/>
              </a:spcBef>
            </a:pPr>
            <a:fld id="{81D60167-4931-47E6-BA6A-407CBD079E47}" type="slidenum">
              <a:rPr dirty="0"/>
              <a:t>18</a:t>
            </a:fld>
            <a:endParaRPr dirty="0"/>
          </a:p>
        </p:txBody>
      </p:sp>
      <p:sp>
        <p:nvSpPr>
          <p:cNvPr id="15" name="object 15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222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75"/>
              </a:spcBef>
            </a:pPr>
            <a:r>
              <a:rPr spc="-5" dirty="0"/>
              <a:t>Copyright</a:t>
            </a:r>
            <a:r>
              <a:rPr spc="10" dirty="0"/>
              <a:t> </a:t>
            </a:r>
            <a:r>
              <a:rPr spc="-5" dirty="0"/>
              <a:t>©</a:t>
            </a:r>
            <a:r>
              <a:rPr spc="5" dirty="0"/>
              <a:t> </a:t>
            </a:r>
            <a:r>
              <a:rPr spc="-5" dirty="0"/>
              <a:t>2022 </a:t>
            </a:r>
            <a:r>
              <a:rPr spc="-10" dirty="0"/>
              <a:t>CIMTOPS</a:t>
            </a:r>
            <a:r>
              <a:rPr spc="40" dirty="0"/>
              <a:t> </a:t>
            </a:r>
            <a:r>
              <a:rPr spc="-10" dirty="0"/>
              <a:t>CORPORATION</a:t>
            </a:r>
            <a:r>
              <a:rPr spc="330" dirty="0"/>
              <a:t> </a:t>
            </a:r>
            <a:r>
              <a:rPr spc="-5" dirty="0"/>
              <a:t>-</a:t>
            </a:r>
            <a:r>
              <a:rPr dirty="0"/>
              <a:t> </a:t>
            </a:r>
            <a:r>
              <a:rPr spc="-5" dirty="0"/>
              <a:t>All</a:t>
            </a:r>
            <a:r>
              <a:rPr dirty="0"/>
              <a:t> </a:t>
            </a:r>
            <a:r>
              <a:rPr spc="-10" dirty="0"/>
              <a:t>Rights</a:t>
            </a:r>
            <a:r>
              <a:rPr dirty="0"/>
              <a:t> </a:t>
            </a:r>
            <a:r>
              <a:rPr spc="-5" dirty="0"/>
              <a:t>Reserved.</a:t>
            </a:r>
          </a:p>
        </p:txBody>
      </p:sp>
      <p:sp>
        <p:nvSpPr>
          <p:cNvPr id="10" name="object 10"/>
          <p:cNvSpPr txBox="1"/>
          <p:nvPr/>
        </p:nvSpPr>
        <p:spPr>
          <a:xfrm>
            <a:off x="8594090" y="5171643"/>
            <a:ext cx="2111375" cy="5746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sz="1200" b="1" dirty="0">
                <a:solidFill>
                  <a:srgbClr val="FFFFFF"/>
                </a:solidFill>
                <a:latin typeface="Microsoft YaHei"/>
                <a:cs typeface="Microsoft YaHei"/>
              </a:rPr>
              <a:t>④</a:t>
            </a:r>
            <a:r>
              <a:rPr sz="1200" b="1" spc="500" dirty="0">
                <a:solidFill>
                  <a:srgbClr val="FFFFFF"/>
                </a:solidFill>
                <a:latin typeface="Microsoft YaHei"/>
                <a:cs typeface="Microsoft YaHei"/>
              </a:rPr>
              <a:t> </a:t>
            </a:r>
            <a:r>
              <a:rPr lang="th-TH" sz="1200" b="1" spc="-5" dirty="0">
                <a:solidFill>
                  <a:srgbClr val="FFFFFF"/>
                </a:solidFill>
                <a:latin typeface="Microsoft YaHei"/>
                <a:cs typeface="Microsoft YaHei"/>
              </a:rPr>
              <a:t>เวอร์ชันแบบฟอร์ม</a:t>
            </a:r>
          </a:p>
          <a:p>
            <a:pPr>
              <a:lnSpc>
                <a:spcPct val="100000"/>
              </a:lnSpc>
              <a:spcBef>
                <a:spcPts val="100"/>
              </a:spcBef>
            </a:pPr>
            <a:r>
              <a:rPr lang="th-TH" sz="1200" b="1" spc="-5" dirty="0">
                <a:solidFill>
                  <a:srgbClr val="FFFFFF"/>
                </a:solidFill>
                <a:latin typeface="Microsoft YaHei"/>
                <a:cs typeface="Microsoft YaHei"/>
              </a:rPr>
              <a:t>ระบุว่าจะสร้างหรือไม่ และคัดลอกแบบฟอร์มทั้งหมด</a:t>
            </a:r>
            <a:endParaRPr sz="1200" dirty="0">
              <a:latin typeface="Microsoft YaHei"/>
              <a:cs typeface="Microsoft YaHei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3308602" y="5555081"/>
            <a:ext cx="1491997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79705" marR="5080" indent="-180340">
              <a:lnSpc>
                <a:spcPct val="100000"/>
              </a:lnSpc>
              <a:spcBef>
                <a:spcPts val="100"/>
              </a:spcBef>
            </a:pPr>
            <a:r>
              <a:rPr sz="1200" b="1" dirty="0">
                <a:solidFill>
                  <a:srgbClr val="FFFFFF"/>
                </a:solidFill>
                <a:latin typeface="Microsoft YaHei"/>
                <a:cs typeface="Microsoft YaHei"/>
              </a:rPr>
              <a:t>②</a:t>
            </a:r>
            <a:r>
              <a:rPr sz="1200" b="1" spc="-145" dirty="0">
                <a:solidFill>
                  <a:srgbClr val="FFFFFF"/>
                </a:solidFill>
                <a:latin typeface="Microsoft YaHei"/>
                <a:cs typeface="Microsoft YaHei"/>
              </a:rPr>
              <a:t> </a:t>
            </a:r>
            <a:r>
              <a:rPr lang="th-TH" sz="1200" b="1" dirty="0">
                <a:solidFill>
                  <a:srgbClr val="FFFFFF"/>
                </a:solidFill>
                <a:latin typeface="Microsoft YaHei"/>
                <a:cs typeface="Microsoft YaHei"/>
              </a:rPr>
              <a:t>คัดลอกแบบฟอร์ม ตรวจสอบแบบฟอร์ม</a:t>
            </a:r>
            <a:endParaRPr sz="1200" dirty="0">
              <a:latin typeface="Microsoft YaHei"/>
              <a:cs typeface="Microsoft YaHei"/>
            </a:endParaRPr>
          </a:p>
        </p:txBody>
      </p:sp>
      <p:sp>
        <p:nvSpPr>
          <p:cNvPr id="12" name="object 12"/>
          <p:cNvSpPr txBox="1">
            <a:spLocks noGrp="1"/>
          </p:cNvSpPr>
          <p:nvPr>
            <p:ph type="title"/>
          </p:nvPr>
        </p:nvSpPr>
        <p:spPr>
          <a:xfrm>
            <a:off x="257046" y="52781"/>
            <a:ext cx="10182353" cy="4521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lang="th-TH" sz="2800" b="1" u="none" spc="5" dirty="0">
                <a:solidFill>
                  <a:srgbClr val="FFFFFF"/>
                </a:solidFill>
                <a:latin typeface="Microsoft YaHei"/>
                <a:cs typeface="Microsoft YaHei"/>
              </a:rPr>
              <a:t>วิธีการคัดลอกแบบฟอร์มโดยใช้ </a:t>
            </a:r>
            <a:r>
              <a:rPr lang="en-US" sz="2800" b="1" u="none" spc="5" dirty="0" err="1">
                <a:solidFill>
                  <a:srgbClr val="FFFFFF"/>
                </a:solidFill>
                <a:latin typeface="Microsoft YaHei"/>
                <a:cs typeface="Microsoft YaHei"/>
              </a:rPr>
              <a:t>ConMas</a:t>
            </a:r>
            <a:r>
              <a:rPr lang="en-US" sz="2800" b="1" u="none" spc="5" dirty="0">
                <a:solidFill>
                  <a:srgbClr val="FFFFFF"/>
                </a:solidFill>
                <a:latin typeface="Microsoft YaHei"/>
                <a:cs typeface="Microsoft YaHei"/>
              </a:rPr>
              <a:t> Manager </a:t>
            </a:r>
            <a:r>
              <a:rPr lang="ja-JP" altLang="en-US" sz="2800" b="1" u="none" spc="-5" dirty="0">
                <a:solidFill>
                  <a:srgbClr val="FFFFFF"/>
                </a:solidFill>
                <a:latin typeface="Microsoft YaHei"/>
                <a:cs typeface="Microsoft YaHei"/>
              </a:rPr>
              <a:t>②</a:t>
            </a:r>
            <a:endParaRPr lang="ja-JP" altLang="en-US" sz="2800" dirty="0">
              <a:latin typeface="Microsoft YaHei"/>
              <a:cs typeface="Microsoft YaHei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774293" y="983742"/>
            <a:ext cx="9011920" cy="69977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lang="th-TH" sz="1600" b="1" spc="-5" dirty="0">
                <a:solidFill>
                  <a:srgbClr val="404040"/>
                </a:solidFill>
                <a:latin typeface="Microsoft YaHei"/>
                <a:cs typeface="Microsoft YaHei"/>
              </a:rPr>
              <a:t>[ขั้นตอนที่ 2] เมื่อคัดลอกแบบฟอร์มจากแบบฟอร์มอินพุตหลายรูปแบบ</a:t>
            </a:r>
            <a:endParaRPr sz="1600" dirty="0">
              <a:latin typeface="Microsoft YaHei"/>
              <a:cs typeface="Microsoft YaHei"/>
            </a:endParaRPr>
          </a:p>
          <a:p>
            <a:pPr marL="281940">
              <a:lnSpc>
                <a:spcPct val="100000"/>
              </a:lnSpc>
              <a:spcBef>
                <a:spcPts val="30"/>
              </a:spcBef>
            </a:pPr>
            <a:r>
              <a:rPr lang="th-TH" sz="1400" dirty="0">
                <a:solidFill>
                  <a:srgbClr val="404040"/>
                </a:solidFill>
                <a:latin typeface="Yu Gothic"/>
                <a:cs typeface="Yu Gothic"/>
              </a:rPr>
              <a:t>ในหน้าจอ "แบบฟอร์มการป้อนข้อมูล" ให้ทำเครื่องหมายในช่องของแบบฟอร์มการป้อนข้อมูลหลายรูปแบบที่คุณต้องการสร้าง จากนั้น</a:t>
            </a:r>
          </a:p>
          <a:p>
            <a:pPr marL="281940">
              <a:lnSpc>
                <a:spcPct val="100000"/>
              </a:lnSpc>
              <a:spcBef>
                <a:spcPts val="30"/>
              </a:spcBef>
            </a:pPr>
            <a:r>
              <a:rPr lang="th-TH" sz="1400" dirty="0">
                <a:solidFill>
                  <a:srgbClr val="404040"/>
                </a:solidFill>
                <a:latin typeface="Yu Gothic"/>
                <a:cs typeface="Yu Gothic"/>
              </a:rPr>
              <a:t>คลิกปุ่ม "คัดลอกแบบฟอร์ม" และระบุการแก้ไข</a:t>
            </a:r>
            <a:endParaRPr sz="1400" dirty="0">
              <a:latin typeface="Yu Gothic"/>
              <a:cs typeface="Yu Gothic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3541077" y="3036570"/>
            <a:ext cx="1349375" cy="39243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sz="1200" b="1" dirty="0">
                <a:solidFill>
                  <a:srgbClr val="FFFFFF"/>
                </a:solidFill>
                <a:latin typeface="Microsoft YaHei"/>
                <a:cs typeface="Microsoft YaHei"/>
              </a:rPr>
              <a:t>①</a:t>
            </a:r>
            <a:r>
              <a:rPr sz="1200" b="1" spc="484" dirty="0">
                <a:solidFill>
                  <a:srgbClr val="FFFFFF"/>
                </a:solidFill>
                <a:latin typeface="Microsoft YaHei"/>
                <a:cs typeface="Microsoft YaHei"/>
              </a:rPr>
              <a:t> </a:t>
            </a:r>
            <a:r>
              <a:rPr lang="th-TH" altLang="ja-JP" sz="1200" b="1" spc="-5" dirty="0">
                <a:solidFill>
                  <a:srgbClr val="FFFFFF"/>
                </a:solidFill>
                <a:latin typeface="Microsoft YaHei"/>
                <a:cs typeface="Microsoft YaHei"/>
              </a:rPr>
              <a:t>คลิก “กรอกแบบฟอร์ม”</a:t>
            </a:r>
            <a:endParaRPr lang="ja-JP" altLang="en-US" sz="1200" dirty="0">
              <a:latin typeface="Microsoft YaHei"/>
              <a:cs typeface="Microsoft YaHei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31749" y="36957"/>
            <a:ext cx="3273451" cy="50526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th-TH" sz="3200" b="1" u="none" dirty="0">
                <a:solidFill>
                  <a:srgbClr val="FFFFFF"/>
                </a:solidFill>
                <a:latin typeface="Microsoft YaHei"/>
                <a:cs typeface="Microsoft YaHei"/>
              </a:rPr>
              <a:t>ประวัติการแก้ไข</a:t>
            </a:r>
            <a:endParaRPr sz="3200" dirty="0">
              <a:latin typeface="Microsoft YaHei"/>
              <a:cs typeface="Microsoft YaHei"/>
            </a:endParaRPr>
          </a:p>
        </p:txBody>
      </p:sp>
      <p:sp>
        <p:nvSpPr>
          <p:cNvPr id="4" name="object 4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2413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90"/>
              </a:spcBef>
            </a:pPr>
            <a:fld id="{81D60167-4931-47E6-BA6A-407CBD079E47}" type="slidenum">
              <a:rPr dirty="0"/>
              <a:t>19</a:t>
            </a:fld>
            <a:endParaRPr dirty="0"/>
          </a:p>
        </p:txBody>
      </p:sp>
      <p:sp>
        <p:nvSpPr>
          <p:cNvPr id="5" name="object 5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222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75"/>
              </a:spcBef>
            </a:pPr>
            <a:r>
              <a:rPr spc="-5" dirty="0"/>
              <a:t>Copyright</a:t>
            </a:r>
            <a:r>
              <a:rPr spc="10" dirty="0"/>
              <a:t> </a:t>
            </a:r>
            <a:r>
              <a:rPr spc="-5" dirty="0"/>
              <a:t>©</a:t>
            </a:r>
            <a:r>
              <a:rPr spc="5" dirty="0"/>
              <a:t> </a:t>
            </a:r>
            <a:r>
              <a:rPr spc="-5" dirty="0"/>
              <a:t>2022 </a:t>
            </a:r>
            <a:r>
              <a:rPr spc="-10" dirty="0"/>
              <a:t>CIMTOPS</a:t>
            </a:r>
            <a:r>
              <a:rPr spc="40" dirty="0"/>
              <a:t> </a:t>
            </a:r>
            <a:r>
              <a:rPr spc="-10" dirty="0"/>
              <a:t>CORPORATION</a:t>
            </a:r>
            <a:r>
              <a:rPr spc="330" dirty="0"/>
              <a:t> </a:t>
            </a:r>
            <a:r>
              <a:rPr spc="-5" dirty="0"/>
              <a:t>-</a:t>
            </a:r>
            <a:r>
              <a:rPr dirty="0"/>
              <a:t> </a:t>
            </a:r>
            <a:r>
              <a:rPr spc="-5" dirty="0"/>
              <a:t>All</a:t>
            </a:r>
            <a:r>
              <a:rPr dirty="0"/>
              <a:t> </a:t>
            </a:r>
            <a:r>
              <a:rPr spc="-10" dirty="0"/>
              <a:t>Rights</a:t>
            </a:r>
            <a:r>
              <a:rPr dirty="0"/>
              <a:t> </a:t>
            </a:r>
            <a:r>
              <a:rPr spc="-5" dirty="0"/>
              <a:t>Reserved.</a:t>
            </a:r>
          </a:p>
        </p:txBody>
      </p:sp>
      <p:graphicFrame>
        <p:nvGraphicFramePr>
          <p:cNvPr id="3" name="object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5087611"/>
              </p:ext>
            </p:extLst>
          </p:nvPr>
        </p:nvGraphicFramePr>
        <p:xfrm>
          <a:off x="1052258" y="1265555"/>
          <a:ext cx="10081895" cy="241109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4033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033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033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87184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67970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85"/>
                        </a:spcBef>
                      </a:pPr>
                      <a:r>
                        <a:rPr lang="th-TH" sz="1100" dirty="0">
                          <a:solidFill>
                            <a:srgbClr val="FFFFFF"/>
                          </a:solidFill>
                          <a:latin typeface="Yu Gothic"/>
                          <a:cs typeface="Yu Gothic"/>
                        </a:rPr>
                        <a:t>วันที่</a:t>
                      </a:r>
                      <a:endParaRPr sz="1100" dirty="0">
                        <a:latin typeface="Yu Gothic"/>
                        <a:cs typeface="Yu Gothic"/>
                      </a:endParaRPr>
                    </a:p>
                  </a:txBody>
                  <a:tcPr marL="0" marR="0" marT="48895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A9D18E"/>
                    </a:solidFill>
                  </a:tcPr>
                </a:tc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85"/>
                        </a:spcBef>
                      </a:pPr>
                      <a:r>
                        <a:rPr lang="th-TH" sz="1100" dirty="0">
                          <a:solidFill>
                            <a:srgbClr val="FFFFFF"/>
                          </a:solidFill>
                          <a:latin typeface="Yu Gothic"/>
                          <a:cs typeface="Yu Gothic"/>
                        </a:rPr>
                        <a:t>เวอร์ชัน</a:t>
                      </a:r>
                      <a:endParaRPr sz="1100" dirty="0">
                        <a:latin typeface="Yu Gothic"/>
                        <a:cs typeface="Yu Gothic"/>
                      </a:endParaRPr>
                    </a:p>
                  </a:txBody>
                  <a:tcPr marL="0" marR="0" marT="48895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A9D18E"/>
                    </a:solidFill>
                  </a:tcPr>
                </a:tc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85"/>
                        </a:spcBef>
                      </a:pPr>
                      <a:r>
                        <a:rPr lang="th-TH" sz="1100" dirty="0">
                          <a:solidFill>
                            <a:srgbClr val="FFFFFF"/>
                          </a:solidFill>
                          <a:latin typeface="Yu Gothic"/>
                          <a:cs typeface="Yu Gothic"/>
                        </a:rPr>
                        <a:t>หน้าคำอธิบาย</a:t>
                      </a:r>
                      <a:endParaRPr sz="1100" dirty="0">
                        <a:latin typeface="Yu Gothic"/>
                        <a:cs typeface="Yu Gothic"/>
                      </a:endParaRPr>
                    </a:p>
                  </a:txBody>
                  <a:tcPr marL="0" marR="0" marT="48895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A9D18E"/>
                    </a:solidFill>
                  </a:tcPr>
                </a:tc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85"/>
                        </a:spcBef>
                      </a:pPr>
                      <a:r>
                        <a:rPr lang="th-TH" sz="1100" dirty="0">
                          <a:solidFill>
                            <a:srgbClr val="FFFFFF"/>
                          </a:solidFill>
                          <a:latin typeface="Yu Gothic"/>
                          <a:cs typeface="Yu Gothic"/>
                        </a:rPr>
                        <a:t>เนื้อหาที่แก้ไขแล้ว</a:t>
                      </a:r>
                      <a:endParaRPr sz="1100" dirty="0">
                        <a:latin typeface="Yu Gothic"/>
                        <a:cs typeface="Yu Gothic"/>
                      </a:endParaRPr>
                    </a:p>
                  </a:txBody>
                  <a:tcPr marL="0" marR="0" marT="48895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A9D18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67842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05"/>
                        </a:spcBef>
                      </a:pPr>
                      <a:r>
                        <a:rPr sz="1000" spc="45" dirty="0">
                          <a:latin typeface="Yu Gothic"/>
                          <a:cs typeface="Yu Gothic"/>
                        </a:rPr>
                        <a:t>2018-07-01</a:t>
                      </a:r>
                      <a:endParaRPr sz="1000">
                        <a:latin typeface="Yu Gothic"/>
                        <a:cs typeface="Yu Gothic"/>
                      </a:endParaRPr>
                    </a:p>
                  </a:txBody>
                  <a:tcPr marL="0" marR="0" marT="38735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05"/>
                        </a:spcBef>
                      </a:pPr>
                      <a:r>
                        <a:rPr sz="1000" spc="35" dirty="0">
                          <a:latin typeface="Yu Gothic"/>
                          <a:cs typeface="Yu Gothic"/>
                        </a:rPr>
                        <a:t>Rev</a:t>
                      </a:r>
                      <a:r>
                        <a:rPr sz="1000" spc="5" dirty="0">
                          <a:latin typeface="Yu Gothic"/>
                          <a:cs typeface="Yu Gothic"/>
                        </a:rPr>
                        <a:t> </a:t>
                      </a:r>
                      <a:r>
                        <a:rPr sz="1000" spc="70" dirty="0">
                          <a:latin typeface="Yu Gothic"/>
                          <a:cs typeface="Yu Gothic"/>
                        </a:rPr>
                        <a:t>1.0.0</a:t>
                      </a:r>
                      <a:endParaRPr sz="1000">
                        <a:latin typeface="Yu Gothic"/>
                        <a:cs typeface="Yu Gothic"/>
                      </a:endParaRPr>
                    </a:p>
                  </a:txBody>
                  <a:tcPr marL="0" marR="0" marT="38735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05"/>
                        </a:spcBef>
                      </a:pPr>
                      <a:r>
                        <a:rPr sz="1000" spc="-10" dirty="0">
                          <a:latin typeface="Yu Gothic"/>
                          <a:cs typeface="Yu Gothic"/>
                        </a:rPr>
                        <a:t>--</a:t>
                      </a:r>
                      <a:endParaRPr sz="1000">
                        <a:latin typeface="Yu Gothic"/>
                        <a:cs typeface="Yu Gothic"/>
                      </a:endParaRPr>
                    </a:p>
                  </a:txBody>
                  <a:tcPr marL="0" marR="0" marT="38735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05"/>
                        </a:spcBef>
                      </a:pPr>
                      <a:r>
                        <a:rPr lang="th-TH" sz="1100" dirty="0">
                          <a:latin typeface="Yu Gothic"/>
                          <a:cs typeface="Yu Gothic"/>
                        </a:rPr>
                        <a:t>ฉบับพิมพ์ครั้งแรกได้รับการเผยแพร่แล้ว</a:t>
                      </a:r>
                      <a:endParaRPr sz="1100" dirty="0">
                        <a:latin typeface="Yu Gothic"/>
                        <a:cs typeface="Yu Gothic"/>
                      </a:endParaRPr>
                    </a:p>
                  </a:txBody>
                  <a:tcPr marL="0" marR="0" marT="38735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67970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10"/>
                        </a:spcBef>
                      </a:pPr>
                      <a:r>
                        <a:rPr sz="1000" spc="50" dirty="0">
                          <a:latin typeface="Yu Gothic"/>
                          <a:cs typeface="Yu Gothic"/>
                        </a:rPr>
                        <a:t>2019-04-15</a:t>
                      </a:r>
                      <a:endParaRPr sz="1000">
                        <a:latin typeface="Yu Gothic"/>
                        <a:cs typeface="Yu Gothic"/>
                      </a:endParaRPr>
                    </a:p>
                  </a:txBody>
                  <a:tcPr marL="0" marR="0" marT="3937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10"/>
                        </a:spcBef>
                      </a:pPr>
                      <a:r>
                        <a:rPr sz="1000" spc="30" dirty="0">
                          <a:latin typeface="Yu Gothic"/>
                          <a:cs typeface="Yu Gothic"/>
                        </a:rPr>
                        <a:t>Rev</a:t>
                      </a:r>
                      <a:r>
                        <a:rPr sz="1000" dirty="0">
                          <a:latin typeface="Yu Gothic"/>
                          <a:cs typeface="Yu Gothic"/>
                        </a:rPr>
                        <a:t> </a:t>
                      </a:r>
                      <a:r>
                        <a:rPr sz="1000" spc="70" dirty="0">
                          <a:latin typeface="Yu Gothic"/>
                          <a:cs typeface="Yu Gothic"/>
                        </a:rPr>
                        <a:t>1.1.0</a:t>
                      </a:r>
                      <a:endParaRPr sz="1000">
                        <a:latin typeface="Yu Gothic"/>
                        <a:cs typeface="Yu Gothic"/>
                      </a:endParaRPr>
                    </a:p>
                  </a:txBody>
                  <a:tcPr marL="0" marR="0" marT="3937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10"/>
                        </a:spcBef>
                      </a:pPr>
                      <a:r>
                        <a:rPr sz="1000" spc="-10" dirty="0">
                          <a:latin typeface="Yu Gothic"/>
                          <a:cs typeface="Yu Gothic"/>
                        </a:rPr>
                        <a:t>--</a:t>
                      </a:r>
                      <a:endParaRPr sz="1000">
                        <a:latin typeface="Yu Gothic"/>
                        <a:cs typeface="Yu Gothic"/>
                      </a:endParaRPr>
                    </a:p>
                  </a:txBody>
                  <a:tcPr marL="0" marR="0" marT="3937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10"/>
                        </a:spcBef>
                      </a:pPr>
                      <a:r>
                        <a:rPr lang="th-TH" sz="1100" dirty="0">
                          <a:latin typeface="Yu Gothic"/>
                          <a:cs typeface="Yu Gothic"/>
                        </a:rPr>
                        <a:t>เปลี่ยนชื่อเป็น "การใช้งาน" และเพิ่มคำอธิบายวิธีการตั้งค่าแล้ว</a:t>
                      </a:r>
                      <a:endParaRPr sz="1100" dirty="0">
                        <a:latin typeface="Yu Gothic"/>
                        <a:cs typeface="Yu Gothic"/>
                      </a:endParaRPr>
                    </a:p>
                  </a:txBody>
                  <a:tcPr marL="0" marR="0" marT="3937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67842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10"/>
                        </a:spcBef>
                      </a:pPr>
                      <a:r>
                        <a:rPr sz="1000" spc="50" dirty="0">
                          <a:latin typeface="Yu Gothic"/>
                          <a:cs typeface="Yu Gothic"/>
                        </a:rPr>
                        <a:t>2019-10-16</a:t>
                      </a:r>
                      <a:endParaRPr sz="1000">
                        <a:latin typeface="Yu Gothic"/>
                        <a:cs typeface="Yu Gothic"/>
                      </a:endParaRPr>
                    </a:p>
                  </a:txBody>
                  <a:tcPr marL="0" marR="0" marT="3937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10"/>
                        </a:spcBef>
                      </a:pPr>
                      <a:r>
                        <a:rPr sz="1000" spc="55" dirty="0">
                          <a:latin typeface="Yu Gothic"/>
                          <a:cs typeface="Yu Gothic"/>
                        </a:rPr>
                        <a:t>Rev.1.2.0</a:t>
                      </a:r>
                      <a:endParaRPr sz="1000">
                        <a:latin typeface="Yu Gothic"/>
                        <a:cs typeface="Yu Gothic"/>
                      </a:endParaRPr>
                    </a:p>
                  </a:txBody>
                  <a:tcPr marL="0" marR="0" marT="3937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10"/>
                        </a:spcBef>
                      </a:pPr>
                      <a:r>
                        <a:rPr sz="1000" spc="-10" dirty="0">
                          <a:latin typeface="Yu Gothic"/>
                          <a:cs typeface="Yu Gothic"/>
                        </a:rPr>
                        <a:t>--</a:t>
                      </a:r>
                      <a:endParaRPr sz="1000">
                        <a:latin typeface="Yu Gothic"/>
                        <a:cs typeface="Yu Gothic"/>
                      </a:endParaRPr>
                    </a:p>
                  </a:txBody>
                  <a:tcPr marL="0" marR="0" marT="3937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10"/>
                        </a:spcBef>
                      </a:pPr>
                      <a:r>
                        <a:rPr lang="th-TH" sz="1100" dirty="0">
                          <a:latin typeface="Yu Gothic"/>
                          <a:cs typeface="Yu Gothic"/>
                        </a:rPr>
                        <a:t>เราได้ทำการแก้ไขทั่วไปเพื่อให้ตรงกับลำดับคำอธิบายในการสัมมนา</a:t>
                      </a:r>
                      <a:endParaRPr sz="1100" dirty="0">
                        <a:latin typeface="Yu Gothic"/>
                        <a:cs typeface="Yu Gothic"/>
                      </a:endParaRPr>
                    </a:p>
                  </a:txBody>
                  <a:tcPr marL="0" marR="0" marT="3937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67843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10"/>
                        </a:spcBef>
                      </a:pPr>
                      <a:r>
                        <a:rPr sz="1000" spc="50" dirty="0">
                          <a:latin typeface="Yu Gothic"/>
                          <a:cs typeface="Yu Gothic"/>
                        </a:rPr>
                        <a:t>2020-11-30</a:t>
                      </a:r>
                      <a:endParaRPr sz="1000">
                        <a:latin typeface="Yu Gothic"/>
                        <a:cs typeface="Yu Gothic"/>
                      </a:endParaRPr>
                    </a:p>
                  </a:txBody>
                  <a:tcPr marL="0" marR="0" marT="3937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10"/>
                        </a:spcBef>
                      </a:pPr>
                      <a:r>
                        <a:rPr sz="1000" spc="55" dirty="0">
                          <a:latin typeface="Yu Gothic"/>
                          <a:cs typeface="Yu Gothic"/>
                        </a:rPr>
                        <a:t>Rev.1.3.0</a:t>
                      </a:r>
                      <a:endParaRPr sz="1000">
                        <a:latin typeface="Yu Gothic"/>
                        <a:cs typeface="Yu Gothic"/>
                      </a:endParaRPr>
                    </a:p>
                  </a:txBody>
                  <a:tcPr marL="0" marR="0" marT="3937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10"/>
                        </a:spcBef>
                      </a:pPr>
                      <a:r>
                        <a:rPr sz="1000" spc="-10" dirty="0">
                          <a:latin typeface="Yu Gothic"/>
                          <a:cs typeface="Yu Gothic"/>
                        </a:rPr>
                        <a:t>--</a:t>
                      </a:r>
                      <a:endParaRPr sz="1000">
                        <a:latin typeface="Yu Gothic"/>
                        <a:cs typeface="Yu Gothic"/>
                      </a:endParaRPr>
                    </a:p>
                  </a:txBody>
                  <a:tcPr marL="0" marR="0" marT="3937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10"/>
                        </a:spcBef>
                      </a:pPr>
                      <a:r>
                        <a:rPr lang="th-TH" sz="1100" dirty="0">
                          <a:latin typeface="Yu Gothic"/>
                          <a:cs typeface="Yu Gothic"/>
                        </a:rPr>
                        <a:t>สำนวนในคำอธิบายได้รับการแก้ไขอย่างสมบูรณ์</a:t>
                      </a:r>
                      <a:endParaRPr sz="1100" dirty="0">
                        <a:latin typeface="Yu Gothic"/>
                        <a:cs typeface="Yu Gothic"/>
                      </a:endParaRPr>
                    </a:p>
                  </a:txBody>
                  <a:tcPr marL="0" marR="0" marT="3937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67970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10"/>
                        </a:spcBef>
                      </a:pPr>
                      <a:r>
                        <a:rPr sz="1000" spc="50" dirty="0">
                          <a:latin typeface="Yu Gothic"/>
                          <a:cs typeface="Yu Gothic"/>
                        </a:rPr>
                        <a:t>2020-12-15</a:t>
                      </a:r>
                      <a:endParaRPr sz="1000">
                        <a:latin typeface="Yu Gothic"/>
                        <a:cs typeface="Yu Gothic"/>
                      </a:endParaRPr>
                    </a:p>
                  </a:txBody>
                  <a:tcPr marL="0" marR="0" marT="3937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10"/>
                        </a:spcBef>
                      </a:pPr>
                      <a:r>
                        <a:rPr sz="1000" spc="50" dirty="0">
                          <a:latin typeface="Yu Gothic"/>
                          <a:cs typeface="Yu Gothic"/>
                        </a:rPr>
                        <a:t>Reb.1.3.1</a:t>
                      </a:r>
                      <a:endParaRPr sz="1000">
                        <a:latin typeface="Yu Gothic"/>
                        <a:cs typeface="Yu Gothic"/>
                      </a:endParaRPr>
                    </a:p>
                  </a:txBody>
                  <a:tcPr marL="0" marR="0" marT="3937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10"/>
                        </a:spcBef>
                      </a:pPr>
                      <a:r>
                        <a:rPr sz="1000" spc="-10" dirty="0">
                          <a:latin typeface="Yu Gothic"/>
                          <a:cs typeface="Yu Gothic"/>
                        </a:rPr>
                        <a:t>--</a:t>
                      </a:r>
                      <a:endParaRPr sz="1000">
                        <a:latin typeface="Yu Gothic"/>
                        <a:cs typeface="Yu Gothic"/>
                      </a:endParaRPr>
                    </a:p>
                  </a:txBody>
                  <a:tcPr marL="0" marR="0" marT="3937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10"/>
                        </a:spcBef>
                      </a:pPr>
                      <a:r>
                        <a:rPr lang="th-TH" sz="1100" dirty="0">
                          <a:latin typeface="Yu Gothic"/>
                          <a:cs typeface="Yu Gothic"/>
                        </a:rPr>
                        <a:t>ลำดับของคำอธิบายมีการเปลี่ยนแปลงบางส่วน</a:t>
                      </a:r>
                      <a:endParaRPr sz="1100" dirty="0">
                        <a:latin typeface="Yu Gothic"/>
                        <a:cs typeface="Yu Gothic"/>
                      </a:endParaRPr>
                    </a:p>
                  </a:txBody>
                  <a:tcPr marL="0" marR="0" marT="3937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67842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10"/>
                        </a:spcBef>
                      </a:pPr>
                      <a:r>
                        <a:rPr sz="1000" spc="50" dirty="0">
                          <a:latin typeface="Yu Gothic"/>
                          <a:cs typeface="Yu Gothic"/>
                        </a:rPr>
                        <a:t>2021-05-31</a:t>
                      </a:r>
                      <a:endParaRPr sz="1000">
                        <a:latin typeface="Yu Gothic"/>
                        <a:cs typeface="Yu Gothic"/>
                      </a:endParaRPr>
                    </a:p>
                  </a:txBody>
                  <a:tcPr marL="0" marR="0" marT="3937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10"/>
                        </a:spcBef>
                      </a:pPr>
                      <a:r>
                        <a:rPr sz="1000" spc="55" dirty="0">
                          <a:latin typeface="Yu Gothic"/>
                          <a:cs typeface="Yu Gothic"/>
                        </a:rPr>
                        <a:t>Rev.1.3.2</a:t>
                      </a:r>
                      <a:endParaRPr sz="1000">
                        <a:latin typeface="Yu Gothic"/>
                        <a:cs typeface="Yu Gothic"/>
                      </a:endParaRPr>
                    </a:p>
                  </a:txBody>
                  <a:tcPr marL="0" marR="0" marT="3937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10"/>
                        </a:spcBef>
                      </a:pPr>
                      <a:r>
                        <a:rPr sz="1000" spc="-10" dirty="0">
                          <a:latin typeface="Yu Gothic"/>
                          <a:cs typeface="Yu Gothic"/>
                        </a:rPr>
                        <a:t>--</a:t>
                      </a:r>
                      <a:endParaRPr sz="1000">
                        <a:latin typeface="Yu Gothic"/>
                        <a:cs typeface="Yu Gothic"/>
                      </a:endParaRPr>
                    </a:p>
                  </a:txBody>
                  <a:tcPr marL="0" marR="0" marT="3937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10"/>
                        </a:spcBef>
                      </a:pPr>
                      <a:r>
                        <a:rPr lang="th-TH" sz="1100" dirty="0">
                          <a:latin typeface="Yu Gothic"/>
                          <a:cs typeface="Yu Gothic"/>
                        </a:rPr>
                        <a:t>รูปภาพได้รับการอัปเดตและมีการเปลี่ยนแปลงสำนวนบางอย่าง</a:t>
                      </a:r>
                      <a:endParaRPr sz="1100" dirty="0">
                        <a:latin typeface="Yu Gothic"/>
                        <a:cs typeface="Yu Gothic"/>
                      </a:endParaRPr>
                    </a:p>
                  </a:txBody>
                  <a:tcPr marL="0" marR="0" marT="3937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67970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10"/>
                        </a:spcBef>
                      </a:pPr>
                      <a:r>
                        <a:rPr sz="1000" spc="50" dirty="0">
                          <a:latin typeface="Yu Gothic"/>
                          <a:cs typeface="Yu Gothic"/>
                        </a:rPr>
                        <a:t>2022-06-01</a:t>
                      </a:r>
                      <a:endParaRPr sz="1000">
                        <a:latin typeface="Yu Gothic"/>
                        <a:cs typeface="Yu Gothic"/>
                      </a:endParaRPr>
                    </a:p>
                  </a:txBody>
                  <a:tcPr marL="0" marR="0" marT="3937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10"/>
                        </a:spcBef>
                      </a:pPr>
                      <a:r>
                        <a:rPr sz="1000" spc="55" dirty="0">
                          <a:latin typeface="Yu Gothic"/>
                          <a:cs typeface="Yu Gothic"/>
                        </a:rPr>
                        <a:t>Rev.1.3.3</a:t>
                      </a:r>
                      <a:endParaRPr sz="1000">
                        <a:latin typeface="Yu Gothic"/>
                        <a:cs typeface="Yu Gothic"/>
                      </a:endParaRPr>
                    </a:p>
                  </a:txBody>
                  <a:tcPr marL="0" marR="0" marT="3937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10"/>
                        </a:spcBef>
                      </a:pPr>
                      <a:r>
                        <a:rPr sz="1000" spc="-10" dirty="0">
                          <a:latin typeface="Yu Gothic"/>
                          <a:cs typeface="Yu Gothic"/>
                        </a:rPr>
                        <a:t>--</a:t>
                      </a:r>
                      <a:endParaRPr sz="1000">
                        <a:latin typeface="Yu Gothic"/>
                        <a:cs typeface="Yu Gothic"/>
                      </a:endParaRPr>
                    </a:p>
                  </a:txBody>
                  <a:tcPr marL="0" marR="0" marT="3937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10"/>
                        </a:spcBef>
                      </a:pPr>
                      <a:r>
                        <a:rPr lang="th-TH" sz="1100" dirty="0">
                          <a:latin typeface="Yu Gothic"/>
                          <a:cs typeface="Yu Gothic"/>
                        </a:rPr>
                        <a:t>รูปภาพได้รับการอัปเดตและมีการเปลี่ยนแปลงสำนวนบางอย่าง</a:t>
                      </a:r>
                      <a:endParaRPr sz="1100" dirty="0">
                        <a:latin typeface="Yu Gothic"/>
                        <a:cs typeface="Yu Gothic"/>
                      </a:endParaRPr>
                    </a:p>
                  </a:txBody>
                  <a:tcPr marL="0" marR="0" marT="3937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67842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6492240"/>
            <a:ext cx="12192000" cy="0"/>
          </a:xfrm>
          <a:custGeom>
            <a:avLst/>
            <a:gdLst/>
            <a:ahLst/>
            <a:cxnLst/>
            <a:rect l="l" t="t" r="r" b="b"/>
            <a:pathLst>
              <a:path w="12192000">
                <a:moveTo>
                  <a:pt x="0" y="0"/>
                </a:moveTo>
                <a:lnTo>
                  <a:pt x="12192000" y="0"/>
                </a:lnTo>
              </a:path>
            </a:pathLst>
          </a:custGeom>
          <a:ln w="6350">
            <a:solidFill>
              <a:srgbClr val="BEBEB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3970">
              <a:lnSpc>
                <a:spcPct val="100000"/>
              </a:lnSpc>
              <a:spcBef>
                <a:spcPts val="100"/>
              </a:spcBef>
              <a:tabLst>
                <a:tab pos="11534775" algn="l"/>
              </a:tabLst>
            </a:pPr>
            <a:r>
              <a:rPr lang="th-TH" dirty="0"/>
              <a:t>ฟังก์ชั่นการคัดลอกแบบฟอร์มคืออะไร? </a:t>
            </a:r>
            <a:r>
              <a:rPr dirty="0"/>
              <a:t>	</a:t>
            </a:r>
          </a:p>
        </p:txBody>
      </p:sp>
      <p:sp>
        <p:nvSpPr>
          <p:cNvPr id="4" name="object 4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222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75"/>
              </a:spcBef>
            </a:pPr>
            <a:r>
              <a:rPr spc="-5" dirty="0"/>
              <a:t>Copyright</a:t>
            </a:r>
            <a:r>
              <a:rPr spc="10" dirty="0"/>
              <a:t> </a:t>
            </a:r>
            <a:r>
              <a:rPr spc="-5" dirty="0"/>
              <a:t>©</a:t>
            </a:r>
            <a:r>
              <a:rPr spc="5" dirty="0"/>
              <a:t> </a:t>
            </a:r>
            <a:r>
              <a:rPr spc="-5" dirty="0"/>
              <a:t>2022 </a:t>
            </a:r>
            <a:r>
              <a:rPr spc="-10" dirty="0"/>
              <a:t>CIMTOPS</a:t>
            </a:r>
            <a:r>
              <a:rPr spc="40" dirty="0"/>
              <a:t> </a:t>
            </a:r>
            <a:r>
              <a:rPr spc="-10" dirty="0"/>
              <a:t>CORPORATION</a:t>
            </a:r>
            <a:r>
              <a:rPr spc="330" dirty="0"/>
              <a:t> </a:t>
            </a:r>
            <a:r>
              <a:rPr spc="-5" dirty="0"/>
              <a:t>-</a:t>
            </a:r>
            <a:r>
              <a:rPr dirty="0"/>
              <a:t> </a:t>
            </a:r>
            <a:r>
              <a:rPr spc="-5" dirty="0"/>
              <a:t>All</a:t>
            </a:r>
            <a:r>
              <a:rPr dirty="0"/>
              <a:t> </a:t>
            </a:r>
            <a:r>
              <a:rPr spc="-10" dirty="0"/>
              <a:t>Rights</a:t>
            </a:r>
            <a:r>
              <a:rPr dirty="0"/>
              <a:t> </a:t>
            </a:r>
            <a:r>
              <a:rPr spc="-5" dirty="0"/>
              <a:t>Reserved.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-3175" y="1472183"/>
            <a:ext cx="12198350" cy="5386070"/>
            <a:chOff x="-3175" y="1472183"/>
            <a:chExt cx="12198350" cy="5386070"/>
          </a:xfrm>
        </p:grpSpPr>
        <p:sp>
          <p:nvSpPr>
            <p:cNvPr id="3" name="object 3"/>
            <p:cNvSpPr/>
            <p:nvPr/>
          </p:nvSpPr>
          <p:spPr>
            <a:xfrm>
              <a:off x="0" y="6492239"/>
              <a:ext cx="12192000" cy="365760"/>
            </a:xfrm>
            <a:custGeom>
              <a:avLst/>
              <a:gdLst/>
              <a:ahLst/>
              <a:cxnLst/>
              <a:rect l="l" t="t" r="r" b="b"/>
              <a:pathLst>
                <a:path w="12192000" h="365759">
                  <a:moveTo>
                    <a:pt x="12191999" y="0"/>
                  </a:moveTo>
                  <a:lnTo>
                    <a:pt x="0" y="0"/>
                  </a:lnTo>
                  <a:lnTo>
                    <a:pt x="0" y="365758"/>
                  </a:lnTo>
                  <a:lnTo>
                    <a:pt x="12191999" y="365758"/>
                  </a:lnTo>
                  <a:lnTo>
                    <a:pt x="12191999" y="0"/>
                  </a:lnTo>
                  <a:close/>
                </a:path>
              </a:pathLst>
            </a:custGeom>
            <a:solidFill>
              <a:srgbClr val="F1F1F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0" y="6492239"/>
              <a:ext cx="12192000" cy="0"/>
            </a:xfrm>
            <a:custGeom>
              <a:avLst/>
              <a:gdLst/>
              <a:ahLst/>
              <a:cxnLst/>
              <a:rect l="l" t="t" r="r" b="b"/>
              <a:pathLst>
                <a:path w="12192000">
                  <a:moveTo>
                    <a:pt x="0" y="0"/>
                  </a:moveTo>
                  <a:lnTo>
                    <a:pt x="12192000" y="0"/>
                  </a:lnTo>
                </a:path>
              </a:pathLst>
            </a:custGeom>
            <a:ln w="6350">
              <a:solidFill>
                <a:srgbClr val="BEBEB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" name="object 5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710183" y="1472183"/>
              <a:ext cx="3851910" cy="5029962"/>
            </a:xfrm>
            <a:prstGeom prst="rect">
              <a:avLst/>
            </a:prstGeom>
          </p:spPr>
        </p:pic>
        <p:sp>
          <p:nvSpPr>
            <p:cNvPr id="6" name="object 6"/>
            <p:cNvSpPr/>
            <p:nvPr/>
          </p:nvSpPr>
          <p:spPr>
            <a:xfrm>
              <a:off x="822960" y="2421636"/>
              <a:ext cx="3621404" cy="913130"/>
            </a:xfrm>
            <a:custGeom>
              <a:avLst/>
              <a:gdLst/>
              <a:ahLst/>
              <a:cxnLst/>
              <a:rect l="l" t="t" r="r" b="b"/>
              <a:pathLst>
                <a:path w="3621404" h="913129">
                  <a:moveTo>
                    <a:pt x="0" y="912876"/>
                  </a:moveTo>
                  <a:lnTo>
                    <a:pt x="3621024" y="912876"/>
                  </a:lnTo>
                  <a:lnTo>
                    <a:pt x="3621024" y="0"/>
                  </a:lnTo>
                  <a:lnTo>
                    <a:pt x="0" y="0"/>
                  </a:lnTo>
                  <a:lnTo>
                    <a:pt x="0" y="912876"/>
                  </a:lnTo>
                  <a:close/>
                </a:path>
              </a:pathLst>
            </a:custGeom>
            <a:ln w="57150">
              <a:solidFill>
                <a:srgbClr val="FF0000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4451477" y="2421636"/>
              <a:ext cx="1510665" cy="531495"/>
            </a:xfrm>
            <a:custGeom>
              <a:avLst/>
              <a:gdLst/>
              <a:ahLst/>
              <a:cxnLst/>
              <a:rect l="l" t="t" r="r" b="b"/>
              <a:pathLst>
                <a:path w="1510664" h="531494">
                  <a:moveTo>
                    <a:pt x="1510411" y="0"/>
                  </a:moveTo>
                  <a:lnTo>
                    <a:pt x="288163" y="0"/>
                  </a:lnTo>
                  <a:lnTo>
                    <a:pt x="288163" y="294259"/>
                  </a:lnTo>
                  <a:lnTo>
                    <a:pt x="0" y="531494"/>
                  </a:lnTo>
                  <a:lnTo>
                    <a:pt x="288163" y="420369"/>
                  </a:lnTo>
                  <a:lnTo>
                    <a:pt x="288163" y="504443"/>
                  </a:lnTo>
                  <a:lnTo>
                    <a:pt x="1510411" y="504443"/>
                  </a:lnTo>
                  <a:lnTo>
                    <a:pt x="1510411" y="0"/>
                  </a:lnTo>
                  <a:close/>
                </a:path>
              </a:pathLst>
            </a:custGeom>
            <a:solidFill>
              <a:srgbClr val="0000C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4451477" y="2421636"/>
              <a:ext cx="1510665" cy="531495"/>
            </a:xfrm>
            <a:custGeom>
              <a:avLst/>
              <a:gdLst/>
              <a:ahLst/>
              <a:cxnLst/>
              <a:rect l="l" t="t" r="r" b="b"/>
              <a:pathLst>
                <a:path w="1510664" h="531494">
                  <a:moveTo>
                    <a:pt x="288163" y="0"/>
                  </a:moveTo>
                  <a:lnTo>
                    <a:pt x="491871" y="0"/>
                  </a:lnTo>
                  <a:lnTo>
                    <a:pt x="797433" y="0"/>
                  </a:lnTo>
                  <a:lnTo>
                    <a:pt x="1510411" y="0"/>
                  </a:lnTo>
                  <a:lnTo>
                    <a:pt x="1510411" y="294259"/>
                  </a:lnTo>
                  <a:lnTo>
                    <a:pt x="1510411" y="420369"/>
                  </a:lnTo>
                  <a:lnTo>
                    <a:pt x="1510411" y="504443"/>
                  </a:lnTo>
                  <a:lnTo>
                    <a:pt x="797433" y="504443"/>
                  </a:lnTo>
                  <a:lnTo>
                    <a:pt x="491871" y="504443"/>
                  </a:lnTo>
                  <a:lnTo>
                    <a:pt x="288163" y="504443"/>
                  </a:lnTo>
                  <a:lnTo>
                    <a:pt x="288163" y="420369"/>
                  </a:lnTo>
                  <a:lnTo>
                    <a:pt x="0" y="531494"/>
                  </a:lnTo>
                  <a:lnTo>
                    <a:pt x="288163" y="294259"/>
                  </a:lnTo>
                  <a:lnTo>
                    <a:pt x="288163" y="0"/>
                  </a:lnTo>
                  <a:close/>
                </a:path>
              </a:pathLst>
            </a:custGeom>
            <a:ln w="6350">
              <a:solidFill>
                <a:srgbClr val="FFC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9" name="object 9"/>
          <p:cNvGrpSpPr/>
          <p:nvPr/>
        </p:nvGrpSpPr>
        <p:grpSpPr>
          <a:xfrm>
            <a:off x="0" y="0"/>
            <a:ext cx="12193270" cy="698500"/>
            <a:chOff x="0" y="0"/>
            <a:chExt cx="12193270" cy="698500"/>
          </a:xfrm>
        </p:grpSpPr>
        <p:pic>
          <p:nvPicPr>
            <p:cNvPr id="10" name="object 10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0" y="8951"/>
              <a:ext cx="12191999" cy="689233"/>
            </a:xfrm>
            <a:prstGeom prst="rect">
              <a:avLst/>
            </a:prstGeom>
          </p:spPr>
        </p:pic>
        <p:sp>
          <p:nvSpPr>
            <p:cNvPr id="11" name="object 11"/>
            <p:cNvSpPr/>
            <p:nvPr/>
          </p:nvSpPr>
          <p:spPr>
            <a:xfrm>
              <a:off x="0" y="0"/>
              <a:ext cx="12192000" cy="620395"/>
            </a:xfrm>
            <a:custGeom>
              <a:avLst/>
              <a:gdLst/>
              <a:ahLst/>
              <a:cxnLst/>
              <a:rect l="l" t="t" r="r" b="b"/>
              <a:pathLst>
                <a:path w="12192000" h="620395">
                  <a:moveTo>
                    <a:pt x="12192000" y="0"/>
                  </a:moveTo>
                  <a:lnTo>
                    <a:pt x="0" y="0"/>
                  </a:lnTo>
                  <a:lnTo>
                    <a:pt x="0" y="620267"/>
                  </a:lnTo>
                  <a:lnTo>
                    <a:pt x="12192000" y="620267"/>
                  </a:lnTo>
                  <a:lnTo>
                    <a:pt x="12192000" y="0"/>
                  </a:lnTo>
                  <a:close/>
                </a:path>
              </a:pathLst>
            </a:custGeom>
            <a:solidFill>
              <a:srgbClr val="A9D18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761" y="601980"/>
              <a:ext cx="12192000" cy="38100"/>
            </a:xfrm>
            <a:custGeom>
              <a:avLst/>
              <a:gdLst/>
              <a:ahLst/>
              <a:cxnLst/>
              <a:rect l="l" t="t" r="r" b="b"/>
              <a:pathLst>
                <a:path w="12192000" h="38100">
                  <a:moveTo>
                    <a:pt x="0" y="38100"/>
                  </a:moveTo>
                  <a:lnTo>
                    <a:pt x="12192000" y="38100"/>
                  </a:lnTo>
                  <a:lnTo>
                    <a:pt x="12192000" y="0"/>
                  </a:lnTo>
                  <a:lnTo>
                    <a:pt x="0" y="0"/>
                  </a:lnTo>
                  <a:lnTo>
                    <a:pt x="0" y="38100"/>
                  </a:lnTo>
                  <a:close/>
                </a:path>
              </a:pathLst>
            </a:custGeom>
            <a:solidFill>
              <a:srgbClr val="EC7C3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3" name="object 13"/>
          <p:cNvSpPr txBox="1">
            <a:spLocks noGrp="1"/>
          </p:cNvSpPr>
          <p:nvPr>
            <p:ph type="title"/>
          </p:nvPr>
        </p:nvSpPr>
        <p:spPr>
          <a:xfrm>
            <a:off x="257046" y="67182"/>
            <a:ext cx="9801353" cy="44307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lang="th-TH" sz="2800" b="1" u="none" spc="-5" dirty="0">
                <a:solidFill>
                  <a:srgbClr val="FFFFFF"/>
                </a:solidFill>
                <a:latin typeface="Microsoft YaHei"/>
                <a:cs typeface="Microsoft YaHei"/>
              </a:rPr>
              <a:t>ฟังก์ชันที่</a:t>
            </a:r>
            <a:r>
              <a:rPr lang="en-US" sz="2800" b="1" u="none" spc="-5" dirty="0">
                <a:solidFill>
                  <a:srgbClr val="FFFFFF"/>
                </a:solidFill>
                <a:latin typeface="Microsoft YaHei"/>
                <a:cs typeface="Microsoft YaHei"/>
              </a:rPr>
              <a:t> </a:t>
            </a:r>
            <a:r>
              <a:rPr sz="2800" b="1" u="none" spc="-5" dirty="0">
                <a:solidFill>
                  <a:srgbClr val="FFFFFF"/>
                </a:solidFill>
                <a:latin typeface="Microsoft YaHei"/>
                <a:cs typeface="Microsoft YaHei"/>
              </a:rPr>
              <a:t>①：</a:t>
            </a:r>
            <a:r>
              <a:rPr lang="th-TH" sz="2800" b="1" u="none" spc="-5" dirty="0">
                <a:solidFill>
                  <a:srgbClr val="FFFFFF"/>
                </a:solidFill>
                <a:latin typeface="Microsoft YaHei"/>
                <a:cs typeface="Microsoft YaHei"/>
              </a:rPr>
              <a:t>สร้างแบบฟอร์มอินพุตใหม่โดยใช้ข้อมูลที่ป้อนเข้า</a:t>
            </a:r>
            <a:endParaRPr sz="2800" dirty="0">
              <a:latin typeface="Microsoft YaHei"/>
              <a:cs typeface="Microsoft YaHei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4839206" y="2457069"/>
            <a:ext cx="1028193" cy="382797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th-TH" sz="1200" b="1" dirty="0">
                <a:solidFill>
                  <a:srgbClr val="FFFFFF"/>
                </a:solidFill>
                <a:latin typeface="Microsoft YaHei"/>
                <a:cs typeface="Microsoft YaHei"/>
              </a:rPr>
              <a:t>ฉันต้องการใช้มันเหมือนเดิม</a:t>
            </a:r>
            <a:endParaRPr sz="1200" dirty="0">
              <a:latin typeface="Microsoft YaHei"/>
              <a:cs typeface="Microsoft YaHei"/>
            </a:endParaRPr>
          </a:p>
        </p:txBody>
      </p:sp>
      <p:grpSp>
        <p:nvGrpSpPr>
          <p:cNvPr id="15" name="object 15"/>
          <p:cNvGrpSpPr/>
          <p:nvPr/>
        </p:nvGrpSpPr>
        <p:grpSpPr>
          <a:xfrm>
            <a:off x="785241" y="1554352"/>
            <a:ext cx="5180330" cy="4640580"/>
            <a:chOff x="785241" y="1554352"/>
            <a:chExt cx="5180330" cy="4640580"/>
          </a:xfrm>
        </p:grpSpPr>
        <p:sp>
          <p:nvSpPr>
            <p:cNvPr id="16" name="object 16"/>
            <p:cNvSpPr/>
            <p:nvPr/>
          </p:nvSpPr>
          <p:spPr>
            <a:xfrm>
              <a:off x="813816" y="1845563"/>
              <a:ext cx="3630295" cy="4320540"/>
            </a:xfrm>
            <a:custGeom>
              <a:avLst/>
              <a:gdLst/>
              <a:ahLst/>
              <a:cxnLst/>
              <a:rect l="l" t="t" r="r" b="b"/>
              <a:pathLst>
                <a:path w="3630295" h="4320540">
                  <a:moveTo>
                    <a:pt x="25908" y="4320539"/>
                  </a:moveTo>
                  <a:lnTo>
                    <a:pt x="3630168" y="4320539"/>
                  </a:lnTo>
                  <a:lnTo>
                    <a:pt x="3630168" y="1562099"/>
                  </a:lnTo>
                  <a:lnTo>
                    <a:pt x="25908" y="1562099"/>
                  </a:lnTo>
                  <a:lnTo>
                    <a:pt x="25908" y="4320539"/>
                  </a:lnTo>
                  <a:close/>
                </a:path>
                <a:path w="3630295" h="4320540">
                  <a:moveTo>
                    <a:pt x="0" y="504443"/>
                  </a:moveTo>
                  <a:lnTo>
                    <a:pt x="3630167" y="504443"/>
                  </a:lnTo>
                  <a:lnTo>
                    <a:pt x="3630167" y="0"/>
                  </a:lnTo>
                  <a:lnTo>
                    <a:pt x="0" y="0"/>
                  </a:lnTo>
                  <a:lnTo>
                    <a:pt x="0" y="504443"/>
                  </a:lnTo>
                  <a:close/>
                </a:path>
              </a:pathLst>
            </a:custGeom>
            <a:ln w="57150">
              <a:solidFill>
                <a:srgbClr val="0066CC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7" name="object 17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4378579" y="1557527"/>
              <a:ext cx="1583309" cy="523494"/>
            </a:xfrm>
            <a:prstGeom prst="rect">
              <a:avLst/>
            </a:prstGeom>
          </p:spPr>
        </p:pic>
        <p:sp>
          <p:nvSpPr>
            <p:cNvPr id="18" name="object 18"/>
            <p:cNvSpPr/>
            <p:nvPr/>
          </p:nvSpPr>
          <p:spPr>
            <a:xfrm>
              <a:off x="4378579" y="1557527"/>
              <a:ext cx="1583690" cy="523875"/>
            </a:xfrm>
            <a:custGeom>
              <a:avLst/>
              <a:gdLst/>
              <a:ahLst/>
              <a:cxnLst/>
              <a:rect l="l" t="t" r="r" b="b"/>
              <a:pathLst>
                <a:path w="1583689" h="523875">
                  <a:moveTo>
                    <a:pt x="354965" y="0"/>
                  </a:moveTo>
                  <a:lnTo>
                    <a:pt x="559688" y="0"/>
                  </a:lnTo>
                  <a:lnTo>
                    <a:pt x="866775" y="0"/>
                  </a:lnTo>
                  <a:lnTo>
                    <a:pt x="1583309" y="0"/>
                  </a:lnTo>
                  <a:lnTo>
                    <a:pt x="1583309" y="294259"/>
                  </a:lnTo>
                  <a:lnTo>
                    <a:pt x="1583309" y="420370"/>
                  </a:lnTo>
                  <a:lnTo>
                    <a:pt x="1583309" y="504444"/>
                  </a:lnTo>
                  <a:lnTo>
                    <a:pt x="866775" y="504444"/>
                  </a:lnTo>
                  <a:lnTo>
                    <a:pt x="559688" y="504444"/>
                  </a:lnTo>
                  <a:lnTo>
                    <a:pt x="354965" y="504444"/>
                  </a:lnTo>
                  <a:lnTo>
                    <a:pt x="354965" y="420370"/>
                  </a:lnTo>
                  <a:lnTo>
                    <a:pt x="0" y="523494"/>
                  </a:lnTo>
                  <a:lnTo>
                    <a:pt x="354965" y="294259"/>
                  </a:lnTo>
                  <a:lnTo>
                    <a:pt x="354965" y="0"/>
                  </a:lnTo>
                  <a:close/>
                </a:path>
              </a:pathLst>
            </a:custGeom>
            <a:ln w="6349">
              <a:solidFill>
                <a:srgbClr val="FFC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9" name="object 19"/>
          <p:cNvSpPr txBox="1"/>
          <p:nvPr/>
        </p:nvSpPr>
        <p:spPr>
          <a:xfrm>
            <a:off x="4861307" y="1598403"/>
            <a:ext cx="1006093" cy="382797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marR="5080" indent="177800">
              <a:lnSpc>
                <a:spcPct val="100000"/>
              </a:lnSpc>
              <a:spcBef>
                <a:spcPts val="105"/>
              </a:spcBef>
            </a:pPr>
            <a:r>
              <a:rPr lang="th-TH" sz="1200" b="1" dirty="0">
                <a:solidFill>
                  <a:srgbClr val="FFFFFF"/>
                </a:solidFill>
                <a:latin typeface="Microsoft YaHei"/>
                <a:cs typeface="Microsoft YaHei"/>
              </a:rPr>
              <a:t>ฉันต้องการป้อนข้อมูลใหม่</a:t>
            </a:r>
            <a:endParaRPr sz="1200" dirty="0">
              <a:latin typeface="Microsoft YaHei"/>
              <a:cs typeface="Microsoft YaHei"/>
            </a:endParaRPr>
          </a:p>
        </p:txBody>
      </p:sp>
      <p:grpSp>
        <p:nvGrpSpPr>
          <p:cNvPr id="20" name="object 20"/>
          <p:cNvGrpSpPr/>
          <p:nvPr/>
        </p:nvGrpSpPr>
        <p:grpSpPr>
          <a:xfrm>
            <a:off x="4295902" y="5010784"/>
            <a:ext cx="1669414" cy="511175"/>
            <a:chOff x="4295902" y="5010784"/>
            <a:chExt cx="1669414" cy="511175"/>
          </a:xfrm>
        </p:grpSpPr>
        <p:pic>
          <p:nvPicPr>
            <p:cNvPr id="21" name="object 21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4299077" y="5013959"/>
              <a:ext cx="1662811" cy="504443"/>
            </a:xfrm>
            <a:prstGeom prst="rect">
              <a:avLst/>
            </a:prstGeom>
          </p:spPr>
        </p:pic>
        <p:sp>
          <p:nvSpPr>
            <p:cNvPr id="22" name="object 22"/>
            <p:cNvSpPr/>
            <p:nvPr/>
          </p:nvSpPr>
          <p:spPr>
            <a:xfrm>
              <a:off x="4299077" y="5013959"/>
              <a:ext cx="1663064" cy="504825"/>
            </a:xfrm>
            <a:custGeom>
              <a:avLst/>
              <a:gdLst/>
              <a:ahLst/>
              <a:cxnLst/>
              <a:rect l="l" t="t" r="r" b="b"/>
              <a:pathLst>
                <a:path w="1663064" h="504825">
                  <a:moveTo>
                    <a:pt x="434467" y="0"/>
                  </a:moveTo>
                  <a:lnTo>
                    <a:pt x="639190" y="0"/>
                  </a:lnTo>
                  <a:lnTo>
                    <a:pt x="946276" y="0"/>
                  </a:lnTo>
                  <a:lnTo>
                    <a:pt x="1662811" y="0"/>
                  </a:lnTo>
                  <a:lnTo>
                    <a:pt x="1662811" y="84073"/>
                  </a:lnTo>
                  <a:lnTo>
                    <a:pt x="1662811" y="210184"/>
                  </a:lnTo>
                  <a:lnTo>
                    <a:pt x="1662811" y="504443"/>
                  </a:lnTo>
                  <a:lnTo>
                    <a:pt x="946276" y="504443"/>
                  </a:lnTo>
                  <a:lnTo>
                    <a:pt x="639190" y="504443"/>
                  </a:lnTo>
                  <a:lnTo>
                    <a:pt x="434467" y="504443"/>
                  </a:lnTo>
                  <a:lnTo>
                    <a:pt x="434467" y="210184"/>
                  </a:lnTo>
                  <a:lnTo>
                    <a:pt x="0" y="141604"/>
                  </a:lnTo>
                  <a:lnTo>
                    <a:pt x="434467" y="84073"/>
                  </a:lnTo>
                  <a:lnTo>
                    <a:pt x="434467" y="0"/>
                  </a:lnTo>
                  <a:close/>
                </a:path>
              </a:pathLst>
            </a:custGeom>
            <a:ln w="6350">
              <a:solidFill>
                <a:srgbClr val="FFC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3" name="object 23"/>
          <p:cNvSpPr txBox="1"/>
          <p:nvPr/>
        </p:nvSpPr>
        <p:spPr>
          <a:xfrm>
            <a:off x="4861307" y="5068519"/>
            <a:ext cx="1027557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lang="th-TH" sz="1200" b="1" dirty="0">
                <a:solidFill>
                  <a:srgbClr val="FFFFFF"/>
                </a:solidFill>
                <a:latin typeface="Microsoft YaHei"/>
                <a:cs typeface="Microsoft YaHei"/>
              </a:rPr>
              <a:t>ฉันต้องการป้อนรายการใหม่</a:t>
            </a:r>
            <a:endParaRPr sz="1200" dirty="0">
              <a:latin typeface="Microsoft YaHei"/>
              <a:cs typeface="Microsoft YaHei"/>
            </a:endParaRPr>
          </a:p>
        </p:txBody>
      </p:sp>
      <p:grpSp>
        <p:nvGrpSpPr>
          <p:cNvPr id="24" name="object 24"/>
          <p:cNvGrpSpPr/>
          <p:nvPr/>
        </p:nvGrpSpPr>
        <p:grpSpPr>
          <a:xfrm>
            <a:off x="4730369" y="3331558"/>
            <a:ext cx="2725420" cy="972819"/>
            <a:chOff x="4730369" y="3331558"/>
            <a:chExt cx="2725420" cy="972819"/>
          </a:xfrm>
        </p:grpSpPr>
        <p:pic>
          <p:nvPicPr>
            <p:cNvPr id="25" name="object 25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4733544" y="3430523"/>
              <a:ext cx="2718815" cy="719327"/>
            </a:xfrm>
            <a:prstGeom prst="rect">
              <a:avLst/>
            </a:prstGeom>
          </p:spPr>
        </p:pic>
        <p:sp>
          <p:nvSpPr>
            <p:cNvPr id="26" name="object 26"/>
            <p:cNvSpPr/>
            <p:nvPr/>
          </p:nvSpPr>
          <p:spPr>
            <a:xfrm>
              <a:off x="4733544" y="3430523"/>
              <a:ext cx="2719070" cy="719455"/>
            </a:xfrm>
            <a:custGeom>
              <a:avLst/>
              <a:gdLst/>
              <a:ahLst/>
              <a:cxnLst/>
              <a:rect l="l" t="t" r="r" b="b"/>
              <a:pathLst>
                <a:path w="2719070" h="719454">
                  <a:moveTo>
                    <a:pt x="0" y="179831"/>
                  </a:moveTo>
                  <a:lnTo>
                    <a:pt x="2359152" y="179831"/>
                  </a:lnTo>
                  <a:lnTo>
                    <a:pt x="2359152" y="0"/>
                  </a:lnTo>
                  <a:lnTo>
                    <a:pt x="2718815" y="359663"/>
                  </a:lnTo>
                  <a:lnTo>
                    <a:pt x="2359152" y="719327"/>
                  </a:lnTo>
                  <a:lnTo>
                    <a:pt x="2359152" y="539495"/>
                  </a:lnTo>
                  <a:lnTo>
                    <a:pt x="0" y="539495"/>
                  </a:lnTo>
                  <a:lnTo>
                    <a:pt x="0" y="179831"/>
                  </a:lnTo>
                  <a:close/>
                </a:path>
              </a:pathLst>
            </a:custGeom>
            <a:ln w="6350">
              <a:solidFill>
                <a:srgbClr val="5B9BD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" name="object 27"/>
            <p:cNvSpPr/>
            <p:nvPr/>
          </p:nvSpPr>
          <p:spPr>
            <a:xfrm>
              <a:off x="5159677" y="3337908"/>
              <a:ext cx="1872614" cy="960119"/>
            </a:xfrm>
            <a:custGeom>
              <a:avLst/>
              <a:gdLst/>
              <a:ahLst/>
              <a:cxnLst/>
              <a:rect l="l" t="t" r="r" b="b"/>
              <a:pathLst>
                <a:path w="1872615" h="960120">
                  <a:moveTo>
                    <a:pt x="1459224" y="0"/>
                  </a:moveTo>
                  <a:lnTo>
                    <a:pt x="1413306" y="2635"/>
                  </a:lnTo>
                  <a:lnTo>
                    <a:pt x="1369101" y="12202"/>
                  </a:lnTo>
                  <a:lnTo>
                    <a:pt x="1328386" y="28598"/>
                  </a:lnTo>
                  <a:lnTo>
                    <a:pt x="1292938" y="51721"/>
                  </a:lnTo>
                  <a:lnTo>
                    <a:pt x="1278888" y="40285"/>
                  </a:lnTo>
                  <a:lnTo>
                    <a:pt x="1245789" y="21128"/>
                  </a:lnTo>
                  <a:lnTo>
                    <a:pt x="1179019" y="2183"/>
                  </a:lnTo>
                  <a:lnTo>
                    <a:pt x="1130086" y="13"/>
                  </a:lnTo>
                  <a:lnTo>
                    <a:pt x="1082642" y="6556"/>
                  </a:lnTo>
                  <a:lnTo>
                    <a:pt x="1039102" y="21260"/>
                  </a:lnTo>
                  <a:lnTo>
                    <a:pt x="1001885" y="43569"/>
                  </a:lnTo>
                  <a:lnTo>
                    <a:pt x="973406" y="72930"/>
                  </a:lnTo>
                  <a:lnTo>
                    <a:pt x="961083" y="64980"/>
                  </a:lnTo>
                  <a:lnTo>
                    <a:pt x="919685" y="45371"/>
                  </a:lnTo>
                  <a:lnTo>
                    <a:pt x="870055" y="31743"/>
                  </a:lnTo>
                  <a:lnTo>
                    <a:pt x="818970" y="26513"/>
                  </a:lnTo>
                  <a:lnTo>
                    <a:pt x="768302" y="29275"/>
                  </a:lnTo>
                  <a:lnTo>
                    <a:pt x="719925" y="39627"/>
                  </a:lnTo>
                  <a:lnTo>
                    <a:pt x="675711" y="57164"/>
                  </a:lnTo>
                  <a:lnTo>
                    <a:pt x="637534" y="81480"/>
                  </a:lnTo>
                  <a:lnTo>
                    <a:pt x="607265" y="112173"/>
                  </a:lnTo>
                  <a:lnTo>
                    <a:pt x="563333" y="97476"/>
                  </a:lnTo>
                  <a:lnTo>
                    <a:pt x="516793" y="88138"/>
                  </a:lnTo>
                  <a:lnTo>
                    <a:pt x="468658" y="84276"/>
                  </a:lnTo>
                  <a:lnTo>
                    <a:pt x="419940" y="86011"/>
                  </a:lnTo>
                  <a:lnTo>
                    <a:pt x="362344" y="95685"/>
                  </a:lnTo>
                  <a:lnTo>
                    <a:pt x="310245" y="112661"/>
                  </a:lnTo>
                  <a:lnTo>
                    <a:pt x="264650" y="136012"/>
                  </a:lnTo>
                  <a:lnTo>
                    <a:pt x="226566" y="164814"/>
                  </a:lnTo>
                  <a:lnTo>
                    <a:pt x="197001" y="198140"/>
                  </a:lnTo>
                  <a:lnTo>
                    <a:pt x="176963" y="235065"/>
                  </a:lnTo>
                  <a:lnTo>
                    <a:pt x="167459" y="274663"/>
                  </a:lnTo>
                  <a:lnTo>
                    <a:pt x="169496" y="316008"/>
                  </a:lnTo>
                  <a:lnTo>
                    <a:pt x="167972" y="318929"/>
                  </a:lnTo>
                  <a:lnTo>
                    <a:pt x="124694" y="325743"/>
                  </a:lnTo>
                  <a:lnTo>
                    <a:pt x="85406" y="339249"/>
                  </a:lnTo>
                  <a:lnTo>
                    <a:pt x="51618" y="358755"/>
                  </a:lnTo>
                  <a:lnTo>
                    <a:pt x="3045" y="423033"/>
                  </a:lnTo>
                  <a:lnTo>
                    <a:pt x="0" y="463836"/>
                  </a:lnTo>
                  <a:lnTo>
                    <a:pt x="14583" y="502992"/>
                  </a:lnTo>
                  <a:lnTo>
                    <a:pt x="45675" y="537516"/>
                  </a:lnTo>
                  <a:lnTo>
                    <a:pt x="92153" y="564420"/>
                  </a:lnTo>
                  <a:lnTo>
                    <a:pt x="67463" y="587405"/>
                  </a:lnTo>
                  <a:lnTo>
                    <a:pt x="50655" y="613235"/>
                  </a:lnTo>
                  <a:lnTo>
                    <a:pt x="42182" y="640947"/>
                  </a:lnTo>
                  <a:lnTo>
                    <a:pt x="42496" y="669576"/>
                  </a:lnTo>
                  <a:lnTo>
                    <a:pt x="79156" y="733424"/>
                  </a:lnTo>
                  <a:lnTo>
                    <a:pt x="112933" y="757476"/>
                  </a:lnTo>
                  <a:lnTo>
                    <a:pt x="154340" y="774807"/>
                  </a:lnTo>
                  <a:lnTo>
                    <a:pt x="201378" y="784314"/>
                  </a:lnTo>
                  <a:lnTo>
                    <a:pt x="252046" y="784892"/>
                  </a:lnTo>
                  <a:lnTo>
                    <a:pt x="255602" y="789083"/>
                  </a:lnTo>
                  <a:lnTo>
                    <a:pt x="287292" y="820099"/>
                  </a:lnTo>
                  <a:lnTo>
                    <a:pt x="324659" y="846441"/>
                  </a:lnTo>
                  <a:lnTo>
                    <a:pt x="366758" y="867944"/>
                  </a:lnTo>
                  <a:lnTo>
                    <a:pt x="412645" y="884444"/>
                  </a:lnTo>
                  <a:lnTo>
                    <a:pt x="461373" y="895779"/>
                  </a:lnTo>
                  <a:lnTo>
                    <a:pt x="511999" y="901783"/>
                  </a:lnTo>
                  <a:lnTo>
                    <a:pt x="563578" y="902292"/>
                  </a:lnTo>
                  <a:lnTo>
                    <a:pt x="615164" y="897144"/>
                  </a:lnTo>
                  <a:lnTo>
                    <a:pt x="665813" y="886175"/>
                  </a:lnTo>
                  <a:lnTo>
                    <a:pt x="714580" y="869220"/>
                  </a:lnTo>
                  <a:lnTo>
                    <a:pt x="746076" y="896793"/>
                  </a:lnTo>
                  <a:lnTo>
                    <a:pt x="783572" y="919972"/>
                  </a:lnTo>
                  <a:lnTo>
                    <a:pt x="826165" y="938318"/>
                  </a:lnTo>
                  <a:lnTo>
                    <a:pt x="872949" y="951389"/>
                  </a:lnTo>
                  <a:lnTo>
                    <a:pt x="924621" y="958932"/>
                  </a:lnTo>
                  <a:lnTo>
                    <a:pt x="975912" y="959891"/>
                  </a:lnTo>
                  <a:lnTo>
                    <a:pt x="1025791" y="954653"/>
                  </a:lnTo>
                  <a:lnTo>
                    <a:pt x="1073227" y="943604"/>
                  </a:lnTo>
                  <a:lnTo>
                    <a:pt x="1117189" y="927132"/>
                  </a:lnTo>
                  <a:lnTo>
                    <a:pt x="1156648" y="905622"/>
                  </a:lnTo>
                  <a:lnTo>
                    <a:pt x="1190572" y="879461"/>
                  </a:lnTo>
                  <a:lnTo>
                    <a:pt x="1217930" y="849038"/>
                  </a:lnTo>
                  <a:lnTo>
                    <a:pt x="1237693" y="814737"/>
                  </a:lnTo>
                  <a:lnTo>
                    <a:pt x="1268167" y="826081"/>
                  </a:lnTo>
                  <a:lnTo>
                    <a:pt x="1300415" y="834342"/>
                  </a:lnTo>
                  <a:lnTo>
                    <a:pt x="1333973" y="839436"/>
                  </a:lnTo>
                  <a:lnTo>
                    <a:pt x="1368376" y="841280"/>
                  </a:lnTo>
                  <a:lnTo>
                    <a:pt x="1425896" y="836982"/>
                  </a:lnTo>
                  <a:lnTo>
                    <a:pt x="1478792" y="824129"/>
                  </a:lnTo>
                  <a:lnTo>
                    <a:pt x="1525553" y="803761"/>
                  </a:lnTo>
                  <a:lnTo>
                    <a:pt x="1564665" y="776916"/>
                  </a:lnTo>
                  <a:lnTo>
                    <a:pt x="1594615" y="744636"/>
                  </a:lnTo>
                  <a:lnTo>
                    <a:pt x="1613891" y="707959"/>
                  </a:lnTo>
                  <a:lnTo>
                    <a:pt x="1620979" y="667925"/>
                  </a:lnTo>
                  <a:lnTo>
                    <a:pt x="1657860" y="662490"/>
                  </a:lnTo>
                  <a:lnTo>
                    <a:pt x="1726956" y="642189"/>
                  </a:lnTo>
                  <a:lnTo>
                    <a:pt x="1801533" y="599073"/>
                  </a:lnTo>
                  <a:lnTo>
                    <a:pt x="1834797" y="566166"/>
                  </a:lnTo>
                  <a:lnTo>
                    <a:pt x="1857843" y="529973"/>
                  </a:lnTo>
                  <a:lnTo>
                    <a:pt x="1870454" y="491649"/>
                  </a:lnTo>
                  <a:lnTo>
                    <a:pt x="1872416" y="452348"/>
                  </a:lnTo>
                  <a:lnTo>
                    <a:pt x="1863511" y="413226"/>
                  </a:lnTo>
                  <a:lnTo>
                    <a:pt x="1843525" y="375438"/>
                  </a:lnTo>
                  <a:lnTo>
                    <a:pt x="1812241" y="340138"/>
                  </a:lnTo>
                  <a:lnTo>
                    <a:pt x="1816432" y="333280"/>
                  </a:lnTo>
                  <a:lnTo>
                    <a:pt x="1819988" y="326168"/>
                  </a:lnTo>
                  <a:lnTo>
                    <a:pt x="1822782" y="318929"/>
                  </a:lnTo>
                  <a:lnTo>
                    <a:pt x="1830813" y="282054"/>
                  </a:lnTo>
                  <a:lnTo>
                    <a:pt x="1826819" y="246033"/>
                  </a:lnTo>
                  <a:lnTo>
                    <a:pt x="1786656" y="181330"/>
                  </a:lnTo>
                  <a:lnTo>
                    <a:pt x="1752437" y="155039"/>
                  </a:lnTo>
                  <a:lnTo>
                    <a:pt x="1710095" y="134383"/>
                  </a:lnTo>
                  <a:lnTo>
                    <a:pt x="1660603" y="120555"/>
                  </a:lnTo>
                  <a:lnTo>
                    <a:pt x="1651098" y="96085"/>
                  </a:lnTo>
                  <a:lnTo>
                    <a:pt x="1615133" y="52671"/>
                  </a:lnTo>
                  <a:lnTo>
                    <a:pt x="1549090" y="15931"/>
                  </a:lnTo>
                  <a:lnTo>
                    <a:pt x="1505078" y="4397"/>
                  </a:lnTo>
                  <a:lnTo>
                    <a:pt x="1459224" y="0"/>
                  </a:lnTo>
                  <a:close/>
                </a:path>
              </a:pathLst>
            </a:custGeom>
            <a:solidFill>
              <a:srgbClr val="4471C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" name="object 28"/>
            <p:cNvSpPr/>
            <p:nvPr/>
          </p:nvSpPr>
          <p:spPr>
            <a:xfrm>
              <a:off x="5159677" y="3337908"/>
              <a:ext cx="1872614" cy="960119"/>
            </a:xfrm>
            <a:custGeom>
              <a:avLst/>
              <a:gdLst/>
              <a:ahLst/>
              <a:cxnLst/>
              <a:rect l="l" t="t" r="r" b="b"/>
              <a:pathLst>
                <a:path w="1872615" h="960120">
                  <a:moveTo>
                    <a:pt x="169496" y="316008"/>
                  </a:moveTo>
                  <a:lnTo>
                    <a:pt x="167459" y="274663"/>
                  </a:lnTo>
                  <a:lnTo>
                    <a:pt x="176963" y="235065"/>
                  </a:lnTo>
                  <a:lnTo>
                    <a:pt x="197001" y="198140"/>
                  </a:lnTo>
                  <a:lnTo>
                    <a:pt x="226566" y="164814"/>
                  </a:lnTo>
                  <a:lnTo>
                    <a:pt x="264650" y="136012"/>
                  </a:lnTo>
                  <a:lnTo>
                    <a:pt x="310245" y="112661"/>
                  </a:lnTo>
                  <a:lnTo>
                    <a:pt x="362344" y="95685"/>
                  </a:lnTo>
                  <a:lnTo>
                    <a:pt x="419940" y="86011"/>
                  </a:lnTo>
                  <a:lnTo>
                    <a:pt x="468658" y="84276"/>
                  </a:lnTo>
                  <a:lnTo>
                    <a:pt x="516793" y="88138"/>
                  </a:lnTo>
                  <a:lnTo>
                    <a:pt x="563333" y="97476"/>
                  </a:lnTo>
                  <a:lnTo>
                    <a:pt x="607265" y="112173"/>
                  </a:lnTo>
                  <a:lnTo>
                    <a:pt x="637534" y="81480"/>
                  </a:lnTo>
                  <a:lnTo>
                    <a:pt x="675711" y="57164"/>
                  </a:lnTo>
                  <a:lnTo>
                    <a:pt x="719925" y="39627"/>
                  </a:lnTo>
                  <a:lnTo>
                    <a:pt x="768302" y="29275"/>
                  </a:lnTo>
                  <a:lnTo>
                    <a:pt x="818970" y="26513"/>
                  </a:lnTo>
                  <a:lnTo>
                    <a:pt x="870055" y="31743"/>
                  </a:lnTo>
                  <a:lnTo>
                    <a:pt x="919685" y="45371"/>
                  </a:lnTo>
                  <a:lnTo>
                    <a:pt x="961083" y="64980"/>
                  </a:lnTo>
                  <a:lnTo>
                    <a:pt x="973406" y="72930"/>
                  </a:lnTo>
                  <a:lnTo>
                    <a:pt x="1001885" y="43569"/>
                  </a:lnTo>
                  <a:lnTo>
                    <a:pt x="1039102" y="21260"/>
                  </a:lnTo>
                  <a:lnTo>
                    <a:pt x="1082642" y="6556"/>
                  </a:lnTo>
                  <a:lnTo>
                    <a:pt x="1130086" y="13"/>
                  </a:lnTo>
                  <a:lnTo>
                    <a:pt x="1179019" y="2183"/>
                  </a:lnTo>
                  <a:lnTo>
                    <a:pt x="1227025" y="13621"/>
                  </a:lnTo>
                  <a:lnTo>
                    <a:pt x="1263124" y="30051"/>
                  </a:lnTo>
                  <a:lnTo>
                    <a:pt x="1292938" y="51721"/>
                  </a:lnTo>
                  <a:lnTo>
                    <a:pt x="1328386" y="28598"/>
                  </a:lnTo>
                  <a:lnTo>
                    <a:pt x="1369101" y="12202"/>
                  </a:lnTo>
                  <a:lnTo>
                    <a:pt x="1413306" y="2635"/>
                  </a:lnTo>
                  <a:lnTo>
                    <a:pt x="1459224" y="0"/>
                  </a:lnTo>
                  <a:lnTo>
                    <a:pt x="1505078" y="4397"/>
                  </a:lnTo>
                  <a:lnTo>
                    <a:pt x="1549090" y="15931"/>
                  </a:lnTo>
                  <a:lnTo>
                    <a:pt x="1589483" y="34703"/>
                  </a:lnTo>
                  <a:lnTo>
                    <a:pt x="1635806" y="73295"/>
                  </a:lnTo>
                  <a:lnTo>
                    <a:pt x="1660603" y="120555"/>
                  </a:lnTo>
                  <a:lnTo>
                    <a:pt x="1710095" y="134383"/>
                  </a:lnTo>
                  <a:lnTo>
                    <a:pt x="1752437" y="155039"/>
                  </a:lnTo>
                  <a:lnTo>
                    <a:pt x="1786656" y="181330"/>
                  </a:lnTo>
                  <a:lnTo>
                    <a:pt x="1811775" y="212060"/>
                  </a:lnTo>
                  <a:lnTo>
                    <a:pt x="1830813" y="282054"/>
                  </a:lnTo>
                  <a:lnTo>
                    <a:pt x="1822782" y="318929"/>
                  </a:lnTo>
                  <a:lnTo>
                    <a:pt x="1819988" y="326168"/>
                  </a:lnTo>
                  <a:lnTo>
                    <a:pt x="1816432" y="333280"/>
                  </a:lnTo>
                  <a:lnTo>
                    <a:pt x="1812241" y="340138"/>
                  </a:lnTo>
                  <a:lnTo>
                    <a:pt x="1843525" y="375438"/>
                  </a:lnTo>
                  <a:lnTo>
                    <a:pt x="1863511" y="413226"/>
                  </a:lnTo>
                  <a:lnTo>
                    <a:pt x="1872416" y="452348"/>
                  </a:lnTo>
                  <a:lnTo>
                    <a:pt x="1870454" y="491649"/>
                  </a:lnTo>
                  <a:lnTo>
                    <a:pt x="1857843" y="529973"/>
                  </a:lnTo>
                  <a:lnTo>
                    <a:pt x="1834797" y="566166"/>
                  </a:lnTo>
                  <a:lnTo>
                    <a:pt x="1801533" y="599073"/>
                  </a:lnTo>
                  <a:lnTo>
                    <a:pt x="1758266" y="627539"/>
                  </a:lnTo>
                  <a:lnTo>
                    <a:pt x="1693337" y="653875"/>
                  </a:lnTo>
                  <a:lnTo>
                    <a:pt x="1620979" y="667925"/>
                  </a:lnTo>
                  <a:lnTo>
                    <a:pt x="1613891" y="707959"/>
                  </a:lnTo>
                  <a:lnTo>
                    <a:pt x="1594615" y="744636"/>
                  </a:lnTo>
                  <a:lnTo>
                    <a:pt x="1564665" y="776916"/>
                  </a:lnTo>
                  <a:lnTo>
                    <a:pt x="1525553" y="803761"/>
                  </a:lnTo>
                  <a:lnTo>
                    <a:pt x="1478792" y="824129"/>
                  </a:lnTo>
                  <a:lnTo>
                    <a:pt x="1425896" y="836982"/>
                  </a:lnTo>
                  <a:lnTo>
                    <a:pt x="1368376" y="841280"/>
                  </a:lnTo>
                  <a:lnTo>
                    <a:pt x="1333973" y="839436"/>
                  </a:lnTo>
                  <a:lnTo>
                    <a:pt x="1300415" y="834342"/>
                  </a:lnTo>
                  <a:lnTo>
                    <a:pt x="1268167" y="826081"/>
                  </a:lnTo>
                  <a:lnTo>
                    <a:pt x="1237693" y="814737"/>
                  </a:lnTo>
                  <a:lnTo>
                    <a:pt x="1217930" y="849038"/>
                  </a:lnTo>
                  <a:lnTo>
                    <a:pt x="1190572" y="879461"/>
                  </a:lnTo>
                  <a:lnTo>
                    <a:pt x="1156648" y="905622"/>
                  </a:lnTo>
                  <a:lnTo>
                    <a:pt x="1117189" y="927132"/>
                  </a:lnTo>
                  <a:lnTo>
                    <a:pt x="1073227" y="943604"/>
                  </a:lnTo>
                  <a:lnTo>
                    <a:pt x="1025791" y="954653"/>
                  </a:lnTo>
                  <a:lnTo>
                    <a:pt x="975912" y="959891"/>
                  </a:lnTo>
                  <a:lnTo>
                    <a:pt x="924621" y="958932"/>
                  </a:lnTo>
                  <a:lnTo>
                    <a:pt x="872949" y="951389"/>
                  </a:lnTo>
                  <a:lnTo>
                    <a:pt x="826165" y="938318"/>
                  </a:lnTo>
                  <a:lnTo>
                    <a:pt x="783572" y="919972"/>
                  </a:lnTo>
                  <a:lnTo>
                    <a:pt x="746076" y="896793"/>
                  </a:lnTo>
                  <a:lnTo>
                    <a:pt x="714580" y="869220"/>
                  </a:lnTo>
                  <a:lnTo>
                    <a:pt x="665813" y="886175"/>
                  </a:lnTo>
                  <a:lnTo>
                    <a:pt x="615164" y="897144"/>
                  </a:lnTo>
                  <a:lnTo>
                    <a:pt x="563578" y="902292"/>
                  </a:lnTo>
                  <a:lnTo>
                    <a:pt x="511999" y="901783"/>
                  </a:lnTo>
                  <a:lnTo>
                    <a:pt x="461373" y="895779"/>
                  </a:lnTo>
                  <a:lnTo>
                    <a:pt x="412645" y="884444"/>
                  </a:lnTo>
                  <a:lnTo>
                    <a:pt x="366758" y="867944"/>
                  </a:lnTo>
                  <a:lnTo>
                    <a:pt x="324659" y="846441"/>
                  </a:lnTo>
                  <a:lnTo>
                    <a:pt x="287292" y="820099"/>
                  </a:lnTo>
                  <a:lnTo>
                    <a:pt x="255602" y="789083"/>
                  </a:lnTo>
                  <a:lnTo>
                    <a:pt x="254459" y="787686"/>
                  </a:lnTo>
                  <a:lnTo>
                    <a:pt x="253189" y="786289"/>
                  </a:lnTo>
                  <a:lnTo>
                    <a:pt x="252046" y="784892"/>
                  </a:lnTo>
                  <a:lnTo>
                    <a:pt x="201378" y="784314"/>
                  </a:lnTo>
                  <a:lnTo>
                    <a:pt x="154340" y="774807"/>
                  </a:lnTo>
                  <a:lnTo>
                    <a:pt x="112933" y="757476"/>
                  </a:lnTo>
                  <a:lnTo>
                    <a:pt x="79156" y="733424"/>
                  </a:lnTo>
                  <a:lnTo>
                    <a:pt x="55011" y="703756"/>
                  </a:lnTo>
                  <a:lnTo>
                    <a:pt x="42182" y="640947"/>
                  </a:lnTo>
                  <a:lnTo>
                    <a:pt x="50655" y="613235"/>
                  </a:lnTo>
                  <a:lnTo>
                    <a:pt x="67463" y="587405"/>
                  </a:lnTo>
                  <a:lnTo>
                    <a:pt x="92153" y="564420"/>
                  </a:lnTo>
                  <a:lnTo>
                    <a:pt x="45675" y="537516"/>
                  </a:lnTo>
                  <a:lnTo>
                    <a:pt x="14583" y="502992"/>
                  </a:lnTo>
                  <a:lnTo>
                    <a:pt x="0" y="463836"/>
                  </a:lnTo>
                  <a:lnTo>
                    <a:pt x="3045" y="423033"/>
                  </a:lnTo>
                  <a:lnTo>
                    <a:pt x="24843" y="383572"/>
                  </a:lnTo>
                  <a:lnTo>
                    <a:pt x="85406" y="339249"/>
                  </a:lnTo>
                  <a:lnTo>
                    <a:pt x="124694" y="325743"/>
                  </a:lnTo>
                  <a:lnTo>
                    <a:pt x="167972" y="318929"/>
                  </a:lnTo>
                  <a:lnTo>
                    <a:pt x="169496" y="316008"/>
                  </a:lnTo>
                  <a:close/>
                </a:path>
                <a:path w="1872615" h="960120">
                  <a:moveTo>
                    <a:pt x="203913" y="578390"/>
                  </a:moveTo>
                  <a:lnTo>
                    <a:pt x="175248" y="578398"/>
                  </a:lnTo>
                  <a:lnTo>
                    <a:pt x="147096" y="575405"/>
                  </a:lnTo>
                  <a:lnTo>
                    <a:pt x="119920" y="569460"/>
                  </a:lnTo>
                  <a:lnTo>
                    <a:pt x="94185" y="560610"/>
                  </a:lnTo>
                </a:path>
                <a:path w="1872615" h="960120">
                  <a:moveTo>
                    <a:pt x="300687" y="772192"/>
                  </a:moveTo>
                  <a:lnTo>
                    <a:pt x="289025" y="775146"/>
                  </a:lnTo>
                  <a:lnTo>
                    <a:pt x="277112" y="777542"/>
                  </a:lnTo>
                  <a:lnTo>
                    <a:pt x="264986" y="779389"/>
                  </a:lnTo>
                  <a:lnTo>
                    <a:pt x="252681" y="780701"/>
                  </a:lnTo>
                </a:path>
                <a:path w="1872615" h="960120">
                  <a:moveTo>
                    <a:pt x="714453" y="865410"/>
                  </a:moveTo>
                  <a:lnTo>
                    <a:pt x="706124" y="856125"/>
                  </a:lnTo>
                  <a:lnTo>
                    <a:pt x="698498" y="846566"/>
                  </a:lnTo>
                  <a:lnTo>
                    <a:pt x="691611" y="836745"/>
                  </a:lnTo>
                  <a:lnTo>
                    <a:pt x="685497" y="826675"/>
                  </a:lnTo>
                </a:path>
                <a:path w="1872615" h="960120">
                  <a:moveTo>
                    <a:pt x="1249377" y="768890"/>
                  </a:moveTo>
                  <a:lnTo>
                    <a:pt x="1247714" y="779699"/>
                  </a:lnTo>
                  <a:lnTo>
                    <a:pt x="1245217" y="790400"/>
                  </a:lnTo>
                  <a:lnTo>
                    <a:pt x="1241912" y="800983"/>
                  </a:lnTo>
                  <a:lnTo>
                    <a:pt x="1237820" y="811435"/>
                  </a:lnTo>
                </a:path>
                <a:path w="1872615" h="960120">
                  <a:moveTo>
                    <a:pt x="1479120" y="506762"/>
                  </a:moveTo>
                  <a:lnTo>
                    <a:pt x="1527149" y="528099"/>
                  </a:lnTo>
                  <a:lnTo>
                    <a:pt x="1566388" y="555904"/>
                  </a:lnTo>
                  <a:lnTo>
                    <a:pt x="1595697" y="588902"/>
                  </a:lnTo>
                  <a:lnTo>
                    <a:pt x="1613935" y="625821"/>
                  </a:lnTo>
                  <a:lnTo>
                    <a:pt x="1619963" y="665385"/>
                  </a:lnTo>
                </a:path>
                <a:path w="1872615" h="960120">
                  <a:moveTo>
                    <a:pt x="1811352" y="337852"/>
                  </a:moveTo>
                  <a:lnTo>
                    <a:pt x="1799424" y="354568"/>
                  </a:lnTo>
                  <a:lnTo>
                    <a:pt x="1784888" y="370141"/>
                  </a:lnTo>
                  <a:lnTo>
                    <a:pt x="1767900" y="384429"/>
                  </a:lnTo>
                  <a:lnTo>
                    <a:pt x="1748614" y="397288"/>
                  </a:lnTo>
                </a:path>
                <a:path w="1872615" h="960120">
                  <a:moveTo>
                    <a:pt x="1660857" y="117253"/>
                  </a:moveTo>
                  <a:lnTo>
                    <a:pt x="1662409" y="124228"/>
                  </a:lnTo>
                  <a:lnTo>
                    <a:pt x="1663460" y="131239"/>
                  </a:lnTo>
                  <a:lnTo>
                    <a:pt x="1664036" y="138273"/>
                  </a:lnTo>
                  <a:lnTo>
                    <a:pt x="1664159" y="145320"/>
                  </a:lnTo>
                </a:path>
                <a:path w="1872615" h="960120">
                  <a:moveTo>
                    <a:pt x="1260299" y="84487"/>
                  </a:moveTo>
                  <a:lnTo>
                    <a:pt x="1266891" y="74944"/>
                  </a:lnTo>
                  <a:lnTo>
                    <a:pt x="1274459" y="65770"/>
                  </a:lnTo>
                  <a:lnTo>
                    <a:pt x="1282980" y="57001"/>
                  </a:lnTo>
                  <a:lnTo>
                    <a:pt x="1292430" y="48673"/>
                  </a:lnTo>
                </a:path>
                <a:path w="1872615" h="960120">
                  <a:moveTo>
                    <a:pt x="959817" y="101505"/>
                  </a:moveTo>
                  <a:lnTo>
                    <a:pt x="962648" y="93557"/>
                  </a:lnTo>
                  <a:lnTo>
                    <a:pt x="966183" y="85741"/>
                  </a:lnTo>
                  <a:lnTo>
                    <a:pt x="970407" y="78091"/>
                  </a:lnTo>
                  <a:lnTo>
                    <a:pt x="975311" y="70644"/>
                  </a:lnTo>
                </a:path>
                <a:path w="1872615" h="960120">
                  <a:moveTo>
                    <a:pt x="607138" y="112046"/>
                  </a:moveTo>
                  <a:lnTo>
                    <a:pt x="622108" y="118586"/>
                  </a:lnTo>
                  <a:lnTo>
                    <a:pt x="636506" y="125793"/>
                  </a:lnTo>
                  <a:lnTo>
                    <a:pt x="650286" y="133620"/>
                  </a:lnTo>
                  <a:lnTo>
                    <a:pt x="663399" y="142018"/>
                  </a:lnTo>
                </a:path>
                <a:path w="1872615" h="960120">
                  <a:moveTo>
                    <a:pt x="179402" y="347504"/>
                  </a:moveTo>
                  <a:lnTo>
                    <a:pt x="176282" y="339743"/>
                  </a:lnTo>
                  <a:lnTo>
                    <a:pt x="173591" y="331899"/>
                  </a:lnTo>
                  <a:lnTo>
                    <a:pt x="171329" y="323983"/>
                  </a:lnTo>
                  <a:lnTo>
                    <a:pt x="169496" y="316008"/>
                  </a:lnTo>
                </a:path>
              </a:pathLst>
            </a:custGeom>
            <a:ln w="12700">
              <a:solidFill>
                <a:srgbClr val="2E528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9" name="object 29"/>
          <p:cNvSpPr txBox="1"/>
          <p:nvPr/>
        </p:nvSpPr>
        <p:spPr>
          <a:xfrm>
            <a:off x="5510656" y="3473554"/>
            <a:ext cx="1168400" cy="56682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th-TH" altLang="ja-JP" sz="1800" b="1" dirty="0">
                <a:solidFill>
                  <a:srgbClr val="FFFFFF"/>
                </a:solidFill>
                <a:latin typeface="Microsoft YaHei"/>
                <a:cs typeface="Microsoft YaHei"/>
              </a:rPr>
              <a:t>การคัดลอกแบบฟอร์ม</a:t>
            </a:r>
            <a:endParaRPr lang="ja-JP" altLang="en-US" sz="1800" dirty="0">
              <a:latin typeface="Microsoft YaHei"/>
              <a:cs typeface="Microsoft YaHei"/>
            </a:endParaRPr>
          </a:p>
        </p:txBody>
      </p:sp>
      <p:grpSp>
        <p:nvGrpSpPr>
          <p:cNvPr id="30" name="object 30"/>
          <p:cNvGrpSpPr/>
          <p:nvPr/>
        </p:nvGrpSpPr>
        <p:grpSpPr>
          <a:xfrm>
            <a:off x="6236080" y="1472183"/>
            <a:ext cx="5243830" cy="5030470"/>
            <a:chOff x="6236080" y="1472183"/>
            <a:chExt cx="5243830" cy="5030470"/>
          </a:xfrm>
        </p:grpSpPr>
        <p:pic>
          <p:nvPicPr>
            <p:cNvPr id="31" name="object 31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7627619" y="1472183"/>
              <a:ext cx="3851910" cy="5029962"/>
            </a:xfrm>
            <a:prstGeom prst="rect">
              <a:avLst/>
            </a:prstGeom>
          </p:spPr>
        </p:pic>
        <p:sp>
          <p:nvSpPr>
            <p:cNvPr id="32" name="object 32"/>
            <p:cNvSpPr/>
            <p:nvPr/>
          </p:nvSpPr>
          <p:spPr>
            <a:xfrm>
              <a:off x="7740395" y="2421636"/>
              <a:ext cx="3621404" cy="913130"/>
            </a:xfrm>
            <a:custGeom>
              <a:avLst/>
              <a:gdLst/>
              <a:ahLst/>
              <a:cxnLst/>
              <a:rect l="l" t="t" r="r" b="b"/>
              <a:pathLst>
                <a:path w="3621404" h="913129">
                  <a:moveTo>
                    <a:pt x="0" y="912876"/>
                  </a:moveTo>
                  <a:lnTo>
                    <a:pt x="3621024" y="912876"/>
                  </a:lnTo>
                  <a:lnTo>
                    <a:pt x="3621024" y="0"/>
                  </a:lnTo>
                  <a:lnTo>
                    <a:pt x="0" y="0"/>
                  </a:lnTo>
                  <a:lnTo>
                    <a:pt x="0" y="912876"/>
                  </a:lnTo>
                  <a:close/>
                </a:path>
              </a:pathLst>
            </a:custGeom>
            <a:ln w="57150">
              <a:solidFill>
                <a:srgbClr val="FF0000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3" name="object 33"/>
            <p:cNvSpPr/>
            <p:nvPr/>
          </p:nvSpPr>
          <p:spPr>
            <a:xfrm>
              <a:off x="7731252" y="1845563"/>
              <a:ext cx="3630295" cy="4320540"/>
            </a:xfrm>
            <a:custGeom>
              <a:avLst/>
              <a:gdLst/>
              <a:ahLst/>
              <a:cxnLst/>
              <a:rect l="l" t="t" r="r" b="b"/>
              <a:pathLst>
                <a:path w="3630295" h="4320540">
                  <a:moveTo>
                    <a:pt x="25907" y="4320539"/>
                  </a:moveTo>
                  <a:lnTo>
                    <a:pt x="3630167" y="4320539"/>
                  </a:lnTo>
                  <a:lnTo>
                    <a:pt x="3630167" y="1562099"/>
                  </a:lnTo>
                  <a:lnTo>
                    <a:pt x="25907" y="1562099"/>
                  </a:lnTo>
                  <a:lnTo>
                    <a:pt x="25907" y="4320539"/>
                  </a:lnTo>
                  <a:close/>
                </a:path>
                <a:path w="3630295" h="4320540">
                  <a:moveTo>
                    <a:pt x="0" y="504443"/>
                  </a:moveTo>
                  <a:lnTo>
                    <a:pt x="3630167" y="504443"/>
                  </a:lnTo>
                  <a:lnTo>
                    <a:pt x="3630167" y="0"/>
                  </a:lnTo>
                  <a:lnTo>
                    <a:pt x="0" y="0"/>
                  </a:lnTo>
                  <a:lnTo>
                    <a:pt x="0" y="504443"/>
                  </a:lnTo>
                  <a:close/>
                </a:path>
              </a:pathLst>
            </a:custGeom>
            <a:ln w="57150">
              <a:solidFill>
                <a:srgbClr val="0066CC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4" name="object 34"/>
            <p:cNvSpPr/>
            <p:nvPr/>
          </p:nvSpPr>
          <p:spPr>
            <a:xfrm>
              <a:off x="6239255" y="2421636"/>
              <a:ext cx="1473835" cy="504825"/>
            </a:xfrm>
            <a:custGeom>
              <a:avLst/>
              <a:gdLst/>
              <a:ahLst/>
              <a:cxnLst/>
              <a:rect l="l" t="t" r="r" b="b"/>
              <a:pathLst>
                <a:path w="1473834" h="504825">
                  <a:moveTo>
                    <a:pt x="1213103" y="0"/>
                  </a:moveTo>
                  <a:lnTo>
                    <a:pt x="0" y="0"/>
                  </a:lnTo>
                  <a:lnTo>
                    <a:pt x="0" y="504443"/>
                  </a:lnTo>
                  <a:lnTo>
                    <a:pt x="1213103" y="504443"/>
                  </a:lnTo>
                  <a:lnTo>
                    <a:pt x="1213103" y="420369"/>
                  </a:lnTo>
                  <a:lnTo>
                    <a:pt x="1473453" y="476123"/>
                  </a:lnTo>
                  <a:lnTo>
                    <a:pt x="1213103" y="294259"/>
                  </a:lnTo>
                  <a:lnTo>
                    <a:pt x="1213103" y="0"/>
                  </a:lnTo>
                  <a:close/>
                </a:path>
              </a:pathLst>
            </a:custGeom>
            <a:solidFill>
              <a:srgbClr val="0000C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5" name="object 35"/>
            <p:cNvSpPr/>
            <p:nvPr/>
          </p:nvSpPr>
          <p:spPr>
            <a:xfrm>
              <a:off x="6239255" y="2421636"/>
              <a:ext cx="1473835" cy="504825"/>
            </a:xfrm>
            <a:custGeom>
              <a:avLst/>
              <a:gdLst/>
              <a:ahLst/>
              <a:cxnLst/>
              <a:rect l="l" t="t" r="r" b="b"/>
              <a:pathLst>
                <a:path w="1473834" h="504825">
                  <a:moveTo>
                    <a:pt x="0" y="0"/>
                  </a:moveTo>
                  <a:lnTo>
                    <a:pt x="707644" y="0"/>
                  </a:lnTo>
                  <a:lnTo>
                    <a:pt x="1010920" y="0"/>
                  </a:lnTo>
                  <a:lnTo>
                    <a:pt x="1213103" y="0"/>
                  </a:lnTo>
                  <a:lnTo>
                    <a:pt x="1213103" y="294259"/>
                  </a:lnTo>
                  <a:lnTo>
                    <a:pt x="1473453" y="476123"/>
                  </a:lnTo>
                  <a:lnTo>
                    <a:pt x="1213103" y="420369"/>
                  </a:lnTo>
                  <a:lnTo>
                    <a:pt x="1213103" y="504443"/>
                  </a:lnTo>
                  <a:lnTo>
                    <a:pt x="1010920" y="504443"/>
                  </a:lnTo>
                  <a:lnTo>
                    <a:pt x="707644" y="504443"/>
                  </a:lnTo>
                  <a:lnTo>
                    <a:pt x="0" y="504443"/>
                  </a:lnTo>
                  <a:lnTo>
                    <a:pt x="0" y="420369"/>
                  </a:lnTo>
                  <a:lnTo>
                    <a:pt x="0" y="294259"/>
                  </a:lnTo>
                  <a:lnTo>
                    <a:pt x="0" y="0"/>
                  </a:lnTo>
                  <a:close/>
                </a:path>
              </a:pathLst>
            </a:custGeom>
            <a:ln w="6350">
              <a:solidFill>
                <a:srgbClr val="FFC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6" name="object 36"/>
          <p:cNvSpPr txBox="1"/>
          <p:nvPr/>
        </p:nvSpPr>
        <p:spPr>
          <a:xfrm>
            <a:off x="6381532" y="2542411"/>
            <a:ext cx="916940" cy="198131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5"/>
              </a:spcBef>
            </a:pPr>
            <a:r>
              <a:rPr lang="th-TH" sz="1200" b="1" dirty="0">
                <a:solidFill>
                  <a:srgbClr val="FFFFFF"/>
                </a:solidFill>
                <a:latin typeface="Microsoft YaHei"/>
                <a:cs typeface="Microsoft YaHei"/>
              </a:rPr>
              <a:t>คัดลอกและส่ง</a:t>
            </a:r>
            <a:endParaRPr sz="1200" dirty="0">
              <a:latin typeface="Microsoft YaHei"/>
              <a:cs typeface="Microsoft YaHei"/>
            </a:endParaRPr>
          </a:p>
        </p:txBody>
      </p:sp>
      <p:sp>
        <p:nvSpPr>
          <p:cNvPr id="37" name="object 37"/>
          <p:cNvSpPr txBox="1"/>
          <p:nvPr/>
        </p:nvSpPr>
        <p:spPr>
          <a:xfrm>
            <a:off x="702360" y="830326"/>
            <a:ext cx="8921115" cy="63563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5"/>
              </a:spcBef>
            </a:pPr>
            <a:r>
              <a:rPr lang="th-TH" sz="2000" b="1" dirty="0">
                <a:solidFill>
                  <a:srgbClr val="404040"/>
                </a:solidFill>
                <a:latin typeface="Microsoft YaHei"/>
                <a:cs typeface="Microsoft YaHei"/>
              </a:rPr>
              <a:t>เมื่อเปิดใช้แบบฟอร์มอินพุต คุณสามารถสร้างแบบฟอร์มได้โดยการ </a:t>
            </a:r>
            <a:r>
              <a:rPr lang="th-TH" sz="2000" b="1" dirty="0">
                <a:solidFill>
                  <a:srgbClr val="FF0000"/>
                </a:solidFill>
                <a:latin typeface="Microsoft YaHei"/>
                <a:cs typeface="Microsoft YaHei"/>
              </a:rPr>
              <a:t>''คัดลอก'' ข้อมูลที่ป้อนไว้ก่อนหน้านี้</a:t>
            </a:r>
            <a:r>
              <a:rPr lang="en-US" sz="2000" b="1" dirty="0">
                <a:solidFill>
                  <a:srgbClr val="FF0000"/>
                </a:solidFill>
                <a:latin typeface="Microsoft YaHei"/>
                <a:cs typeface="Microsoft YaHei"/>
              </a:rPr>
              <a:t> </a:t>
            </a:r>
            <a:r>
              <a:rPr lang="th-TH" sz="2000" b="1" dirty="0">
                <a:solidFill>
                  <a:srgbClr val="404040"/>
                </a:solidFill>
                <a:latin typeface="Microsoft YaHei"/>
                <a:cs typeface="Microsoft YaHei"/>
              </a:rPr>
              <a:t>สำหรับคลัสเตอร์เฉพาะตามแบบฟอร์มอินพุตที่ผ่านมา</a:t>
            </a:r>
            <a:endParaRPr sz="2000" dirty="0">
              <a:latin typeface="Microsoft YaHei"/>
              <a:cs typeface="Microsoft YaHei"/>
            </a:endParaRPr>
          </a:p>
        </p:txBody>
      </p:sp>
      <p:grpSp>
        <p:nvGrpSpPr>
          <p:cNvPr id="38" name="object 38"/>
          <p:cNvGrpSpPr/>
          <p:nvPr/>
        </p:nvGrpSpPr>
        <p:grpSpPr>
          <a:xfrm>
            <a:off x="6236080" y="1554352"/>
            <a:ext cx="1517015" cy="514350"/>
            <a:chOff x="6236080" y="1554352"/>
            <a:chExt cx="1517015" cy="514350"/>
          </a:xfrm>
        </p:grpSpPr>
        <p:pic>
          <p:nvPicPr>
            <p:cNvPr id="39" name="object 39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6239255" y="1557527"/>
              <a:ext cx="1510284" cy="507492"/>
            </a:xfrm>
            <a:prstGeom prst="rect">
              <a:avLst/>
            </a:prstGeom>
          </p:spPr>
        </p:pic>
        <p:sp>
          <p:nvSpPr>
            <p:cNvPr id="40" name="object 40"/>
            <p:cNvSpPr/>
            <p:nvPr/>
          </p:nvSpPr>
          <p:spPr>
            <a:xfrm>
              <a:off x="6239255" y="1557527"/>
              <a:ext cx="1510665" cy="508000"/>
            </a:xfrm>
            <a:custGeom>
              <a:avLst/>
              <a:gdLst/>
              <a:ahLst/>
              <a:cxnLst/>
              <a:rect l="l" t="t" r="r" b="b"/>
              <a:pathLst>
                <a:path w="1510665" h="508000">
                  <a:moveTo>
                    <a:pt x="0" y="0"/>
                  </a:moveTo>
                  <a:lnTo>
                    <a:pt x="711200" y="0"/>
                  </a:lnTo>
                  <a:lnTo>
                    <a:pt x="1016000" y="0"/>
                  </a:lnTo>
                  <a:lnTo>
                    <a:pt x="1219200" y="0"/>
                  </a:lnTo>
                  <a:lnTo>
                    <a:pt x="1219200" y="294259"/>
                  </a:lnTo>
                  <a:lnTo>
                    <a:pt x="1510284" y="507492"/>
                  </a:lnTo>
                  <a:lnTo>
                    <a:pt x="1219200" y="420370"/>
                  </a:lnTo>
                  <a:lnTo>
                    <a:pt x="1219200" y="504444"/>
                  </a:lnTo>
                  <a:lnTo>
                    <a:pt x="1016000" y="504444"/>
                  </a:lnTo>
                  <a:lnTo>
                    <a:pt x="711200" y="504444"/>
                  </a:lnTo>
                  <a:lnTo>
                    <a:pt x="0" y="504444"/>
                  </a:lnTo>
                  <a:lnTo>
                    <a:pt x="0" y="420370"/>
                  </a:lnTo>
                  <a:lnTo>
                    <a:pt x="0" y="294259"/>
                  </a:lnTo>
                  <a:lnTo>
                    <a:pt x="0" y="0"/>
                  </a:lnTo>
                  <a:close/>
                </a:path>
              </a:pathLst>
            </a:custGeom>
            <a:ln w="6350">
              <a:solidFill>
                <a:srgbClr val="FFC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41" name="object 41"/>
          <p:cNvSpPr txBox="1"/>
          <p:nvPr/>
        </p:nvSpPr>
        <p:spPr>
          <a:xfrm>
            <a:off x="6418511" y="1600200"/>
            <a:ext cx="916940" cy="382797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279400" marR="5080" indent="-266700">
              <a:lnSpc>
                <a:spcPct val="100000"/>
              </a:lnSpc>
              <a:spcBef>
                <a:spcPts val="105"/>
              </a:spcBef>
            </a:pPr>
            <a:r>
              <a:rPr lang="th-TH" sz="1200" b="1" dirty="0">
                <a:solidFill>
                  <a:srgbClr val="FFFFFF"/>
                </a:solidFill>
                <a:latin typeface="Microsoft YaHei"/>
                <a:cs typeface="Microsoft YaHei"/>
              </a:rPr>
              <a:t>เว้นว่างไว้</a:t>
            </a:r>
            <a:br>
              <a:rPr lang="en-US" sz="1200" b="1" dirty="0">
                <a:solidFill>
                  <a:srgbClr val="FFFFFF"/>
                </a:solidFill>
                <a:latin typeface="Microsoft YaHei"/>
                <a:cs typeface="Microsoft YaHei"/>
              </a:rPr>
            </a:br>
            <a:r>
              <a:rPr lang="th-TH" sz="1200" b="1" dirty="0">
                <a:solidFill>
                  <a:srgbClr val="FFFFFF"/>
                </a:solidFill>
                <a:latin typeface="Microsoft YaHei"/>
                <a:cs typeface="Microsoft YaHei"/>
              </a:rPr>
              <a:t>และส่ง</a:t>
            </a:r>
            <a:endParaRPr sz="1200" dirty="0">
              <a:latin typeface="Microsoft YaHei"/>
              <a:cs typeface="Microsoft YaHei"/>
            </a:endParaRPr>
          </a:p>
        </p:txBody>
      </p:sp>
      <p:grpSp>
        <p:nvGrpSpPr>
          <p:cNvPr id="42" name="object 42"/>
          <p:cNvGrpSpPr/>
          <p:nvPr/>
        </p:nvGrpSpPr>
        <p:grpSpPr>
          <a:xfrm>
            <a:off x="6236080" y="5010784"/>
            <a:ext cx="1534795" cy="511175"/>
            <a:chOff x="6236080" y="5010784"/>
            <a:chExt cx="1534795" cy="511175"/>
          </a:xfrm>
        </p:grpSpPr>
        <p:pic>
          <p:nvPicPr>
            <p:cNvPr id="43" name="object 43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6239255" y="5013959"/>
              <a:ext cx="1527937" cy="504443"/>
            </a:xfrm>
            <a:prstGeom prst="rect">
              <a:avLst/>
            </a:prstGeom>
          </p:spPr>
        </p:pic>
        <p:sp>
          <p:nvSpPr>
            <p:cNvPr id="44" name="object 44"/>
            <p:cNvSpPr/>
            <p:nvPr/>
          </p:nvSpPr>
          <p:spPr>
            <a:xfrm>
              <a:off x="6239255" y="5013959"/>
              <a:ext cx="1528445" cy="504825"/>
            </a:xfrm>
            <a:custGeom>
              <a:avLst/>
              <a:gdLst/>
              <a:ahLst/>
              <a:cxnLst/>
              <a:rect l="l" t="t" r="r" b="b"/>
              <a:pathLst>
                <a:path w="1528445" h="504825">
                  <a:moveTo>
                    <a:pt x="0" y="0"/>
                  </a:moveTo>
                  <a:lnTo>
                    <a:pt x="707644" y="0"/>
                  </a:lnTo>
                  <a:lnTo>
                    <a:pt x="1010920" y="0"/>
                  </a:lnTo>
                  <a:lnTo>
                    <a:pt x="1213103" y="0"/>
                  </a:lnTo>
                  <a:lnTo>
                    <a:pt x="1213103" y="84073"/>
                  </a:lnTo>
                  <a:lnTo>
                    <a:pt x="1527937" y="133603"/>
                  </a:lnTo>
                  <a:lnTo>
                    <a:pt x="1213103" y="210184"/>
                  </a:lnTo>
                  <a:lnTo>
                    <a:pt x="1213103" y="504443"/>
                  </a:lnTo>
                  <a:lnTo>
                    <a:pt x="1010920" y="504443"/>
                  </a:lnTo>
                  <a:lnTo>
                    <a:pt x="707644" y="504443"/>
                  </a:lnTo>
                  <a:lnTo>
                    <a:pt x="0" y="504443"/>
                  </a:lnTo>
                  <a:lnTo>
                    <a:pt x="0" y="210184"/>
                  </a:lnTo>
                  <a:lnTo>
                    <a:pt x="0" y="84073"/>
                  </a:lnTo>
                  <a:lnTo>
                    <a:pt x="0" y="0"/>
                  </a:lnTo>
                  <a:close/>
                </a:path>
              </a:pathLst>
            </a:custGeom>
            <a:ln w="6350">
              <a:solidFill>
                <a:srgbClr val="FFC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45" name="object 45"/>
          <p:cNvSpPr txBox="1"/>
          <p:nvPr/>
        </p:nvSpPr>
        <p:spPr>
          <a:xfrm>
            <a:off x="6413015" y="5075102"/>
            <a:ext cx="916940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79400" marR="5080" indent="-266700">
              <a:lnSpc>
                <a:spcPct val="100000"/>
              </a:lnSpc>
              <a:spcBef>
                <a:spcPts val="105"/>
              </a:spcBef>
            </a:pPr>
            <a:r>
              <a:rPr lang="th-TH" sz="1200" b="1" dirty="0">
                <a:solidFill>
                  <a:srgbClr val="FFFFFF"/>
                </a:solidFill>
                <a:latin typeface="Microsoft YaHei"/>
                <a:cs typeface="Microsoft YaHei"/>
              </a:rPr>
              <a:t>เว้นว่างไว้</a:t>
            </a:r>
            <a:br>
              <a:rPr lang="th-TH" sz="1200" b="1" dirty="0">
                <a:solidFill>
                  <a:srgbClr val="FFFFFF"/>
                </a:solidFill>
                <a:latin typeface="Microsoft YaHei"/>
                <a:cs typeface="Microsoft YaHei"/>
              </a:rPr>
            </a:br>
            <a:r>
              <a:rPr lang="th-TH" sz="1200" b="1" dirty="0">
                <a:solidFill>
                  <a:srgbClr val="FFFFFF"/>
                </a:solidFill>
                <a:latin typeface="Microsoft YaHei"/>
                <a:cs typeface="Microsoft YaHei"/>
              </a:rPr>
              <a:t>และส่ง</a:t>
            </a:r>
            <a:endParaRPr lang="th-TH" sz="1200" dirty="0">
              <a:latin typeface="Microsoft YaHei"/>
              <a:cs typeface="Microsoft YaHei"/>
            </a:endParaRPr>
          </a:p>
        </p:txBody>
      </p:sp>
      <p:sp>
        <p:nvSpPr>
          <p:cNvPr id="46" name="object 46"/>
          <p:cNvSpPr txBox="1"/>
          <p:nvPr/>
        </p:nvSpPr>
        <p:spPr>
          <a:xfrm>
            <a:off x="11732006" y="6565070"/>
            <a:ext cx="152400" cy="212090"/>
          </a:xfrm>
          <a:prstGeom prst="rect">
            <a:avLst/>
          </a:prstGeom>
        </p:spPr>
        <p:txBody>
          <a:bodyPr vert="horz" wrap="square" lIns="0" tIns="2413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90"/>
              </a:spcBef>
            </a:pPr>
            <a:fld id="{81D60167-4931-47E6-BA6A-407CBD079E47}" type="slidenum">
              <a:rPr sz="1100" dirty="0">
                <a:solidFill>
                  <a:srgbClr val="181818"/>
                </a:solidFill>
                <a:latin typeface="Segoe UI"/>
                <a:cs typeface="Segoe UI"/>
              </a:rPr>
              <a:t>3</a:t>
            </a:fld>
            <a:endParaRPr sz="1100">
              <a:latin typeface="Segoe UI"/>
              <a:cs typeface="Segoe UI"/>
            </a:endParaRPr>
          </a:p>
        </p:txBody>
      </p:sp>
      <p:sp>
        <p:nvSpPr>
          <p:cNvPr id="47" name="object 47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222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75"/>
              </a:spcBef>
            </a:pPr>
            <a:r>
              <a:rPr spc="-5" dirty="0"/>
              <a:t>Copyright</a:t>
            </a:r>
            <a:r>
              <a:rPr spc="10" dirty="0"/>
              <a:t> </a:t>
            </a:r>
            <a:r>
              <a:rPr spc="-5" dirty="0"/>
              <a:t>©</a:t>
            </a:r>
            <a:r>
              <a:rPr spc="5" dirty="0"/>
              <a:t> </a:t>
            </a:r>
            <a:r>
              <a:rPr spc="-5" dirty="0"/>
              <a:t>2022 </a:t>
            </a:r>
            <a:r>
              <a:rPr spc="-10" dirty="0"/>
              <a:t>CIMTOPS</a:t>
            </a:r>
            <a:r>
              <a:rPr spc="40" dirty="0"/>
              <a:t> </a:t>
            </a:r>
            <a:r>
              <a:rPr spc="-10" dirty="0"/>
              <a:t>CORPORATION</a:t>
            </a:r>
            <a:r>
              <a:rPr spc="330" dirty="0"/>
              <a:t> </a:t>
            </a:r>
            <a:r>
              <a:rPr spc="-5" dirty="0"/>
              <a:t>-</a:t>
            </a:r>
            <a:r>
              <a:rPr dirty="0"/>
              <a:t> </a:t>
            </a:r>
            <a:r>
              <a:rPr spc="-5" dirty="0"/>
              <a:t>All</a:t>
            </a:r>
            <a:r>
              <a:rPr dirty="0"/>
              <a:t> </a:t>
            </a:r>
            <a:r>
              <a:rPr spc="-10" dirty="0"/>
              <a:t>Rights</a:t>
            </a:r>
            <a:r>
              <a:rPr dirty="0"/>
              <a:t> </a:t>
            </a:r>
            <a:r>
              <a:rPr spc="-5" dirty="0"/>
              <a:t>Reserved.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57046" y="67182"/>
            <a:ext cx="11627360" cy="44307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lang="th-TH" sz="2800" b="1" u="none" spc="-5" dirty="0">
                <a:solidFill>
                  <a:srgbClr val="FFFFFF"/>
                </a:solidFill>
                <a:latin typeface="Microsoft YaHei"/>
                <a:cs typeface="Microsoft YaHei"/>
              </a:rPr>
              <a:t>ฟังก์ชันที่</a:t>
            </a:r>
            <a:r>
              <a:rPr lang="en-US" sz="2800" b="1" u="none" spc="-5" dirty="0">
                <a:solidFill>
                  <a:srgbClr val="FFFFFF"/>
                </a:solidFill>
                <a:latin typeface="Microsoft YaHei"/>
                <a:cs typeface="Microsoft YaHei"/>
              </a:rPr>
              <a:t> </a:t>
            </a:r>
            <a:r>
              <a:rPr sz="2800" b="1" u="none" spc="-5" dirty="0">
                <a:solidFill>
                  <a:srgbClr val="FFFFFF"/>
                </a:solidFill>
                <a:latin typeface="Microsoft YaHei"/>
                <a:cs typeface="Microsoft YaHei"/>
              </a:rPr>
              <a:t>②：</a:t>
            </a:r>
            <a:r>
              <a:rPr lang="th-TH" sz="2800" b="1" u="none" spc="-5" dirty="0">
                <a:solidFill>
                  <a:srgbClr val="FFFFFF"/>
                </a:solidFill>
                <a:latin typeface="Microsoft YaHei"/>
                <a:cs typeface="Microsoft YaHei"/>
              </a:rPr>
              <a:t>ย้ายข้อมูลอินพุตก่อนหน้าไปยังคลัสเตอร์อื่นเมื่อเริ่มต้นโปรเจ็กต์</a:t>
            </a:r>
            <a:endParaRPr sz="2800" dirty="0">
              <a:latin typeface="Microsoft YaHei"/>
              <a:cs typeface="Microsoft YaHei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8309608" y="6030874"/>
            <a:ext cx="2815591" cy="22826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th-TH" sz="1400" b="1" dirty="0">
                <a:solidFill>
                  <a:srgbClr val="006FC0"/>
                </a:solidFill>
                <a:latin typeface="Microsoft YaHei"/>
                <a:cs typeface="Microsoft YaHei"/>
              </a:rPr>
              <a:t>ย้ายไปยังคลัสเตอร์บนแผ่นงานอื่น</a:t>
            </a:r>
            <a:endParaRPr sz="1400" dirty="0">
              <a:latin typeface="Microsoft YaHei"/>
              <a:cs typeface="Microsoft YaHei"/>
            </a:endParaRPr>
          </a:p>
        </p:txBody>
      </p:sp>
      <p:grpSp>
        <p:nvGrpSpPr>
          <p:cNvPr id="4" name="object 4"/>
          <p:cNvGrpSpPr/>
          <p:nvPr/>
        </p:nvGrpSpPr>
        <p:grpSpPr>
          <a:xfrm>
            <a:off x="734529" y="1184147"/>
            <a:ext cx="10791190" cy="5233035"/>
            <a:chOff x="734529" y="1184147"/>
            <a:chExt cx="10791190" cy="5233035"/>
          </a:xfrm>
        </p:grpSpPr>
        <p:pic>
          <p:nvPicPr>
            <p:cNvPr id="5" name="object 5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734529" y="1197857"/>
              <a:ext cx="3983040" cy="5218949"/>
            </a:xfrm>
            <a:prstGeom prst="rect">
              <a:avLst/>
            </a:prstGeom>
          </p:spPr>
        </p:pic>
        <p:sp>
          <p:nvSpPr>
            <p:cNvPr id="6" name="object 6"/>
            <p:cNvSpPr/>
            <p:nvPr/>
          </p:nvSpPr>
          <p:spPr>
            <a:xfrm>
              <a:off x="844296" y="1574291"/>
              <a:ext cx="3688079" cy="4351020"/>
            </a:xfrm>
            <a:custGeom>
              <a:avLst/>
              <a:gdLst/>
              <a:ahLst/>
              <a:cxnLst/>
              <a:rect l="l" t="t" r="r" b="b"/>
              <a:pathLst>
                <a:path w="3688079" h="4351020">
                  <a:moveTo>
                    <a:pt x="1635252" y="563879"/>
                  </a:moveTo>
                  <a:lnTo>
                    <a:pt x="2499360" y="563879"/>
                  </a:lnTo>
                  <a:lnTo>
                    <a:pt x="2499360" y="352043"/>
                  </a:lnTo>
                  <a:lnTo>
                    <a:pt x="1635252" y="352043"/>
                  </a:lnTo>
                  <a:lnTo>
                    <a:pt x="1635252" y="563879"/>
                  </a:lnTo>
                  <a:close/>
                </a:path>
                <a:path w="3688079" h="4351020">
                  <a:moveTo>
                    <a:pt x="0" y="2935223"/>
                  </a:moveTo>
                  <a:lnTo>
                    <a:pt x="3688079" y="2935223"/>
                  </a:lnTo>
                  <a:lnTo>
                    <a:pt x="3688079" y="1711452"/>
                  </a:lnTo>
                  <a:lnTo>
                    <a:pt x="0" y="1711452"/>
                  </a:lnTo>
                  <a:lnTo>
                    <a:pt x="0" y="2935223"/>
                  </a:lnTo>
                  <a:close/>
                </a:path>
                <a:path w="3688079" h="4351020">
                  <a:moveTo>
                    <a:pt x="461772" y="219455"/>
                  </a:moveTo>
                  <a:lnTo>
                    <a:pt x="1219200" y="219455"/>
                  </a:lnTo>
                  <a:lnTo>
                    <a:pt x="1219200" y="0"/>
                  </a:lnTo>
                  <a:lnTo>
                    <a:pt x="461772" y="0"/>
                  </a:lnTo>
                  <a:lnTo>
                    <a:pt x="461772" y="219455"/>
                  </a:lnTo>
                  <a:close/>
                </a:path>
                <a:path w="3688079" h="4351020">
                  <a:moveTo>
                    <a:pt x="3019043" y="4351020"/>
                  </a:moveTo>
                  <a:lnTo>
                    <a:pt x="3636264" y="4351020"/>
                  </a:lnTo>
                  <a:lnTo>
                    <a:pt x="3636264" y="4122419"/>
                  </a:lnTo>
                  <a:lnTo>
                    <a:pt x="3019043" y="4122419"/>
                  </a:lnTo>
                  <a:lnTo>
                    <a:pt x="3019043" y="4351020"/>
                  </a:lnTo>
                  <a:close/>
                </a:path>
              </a:pathLst>
            </a:custGeom>
            <a:ln w="57150">
              <a:solidFill>
                <a:srgbClr val="EC7C30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7" name="object 7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432548" y="1184147"/>
              <a:ext cx="4092702" cy="4860798"/>
            </a:xfrm>
            <a:prstGeom prst="rect">
              <a:avLst/>
            </a:prstGeom>
          </p:spPr>
        </p:pic>
        <p:sp>
          <p:nvSpPr>
            <p:cNvPr id="8" name="object 8"/>
            <p:cNvSpPr/>
            <p:nvPr/>
          </p:nvSpPr>
          <p:spPr>
            <a:xfrm>
              <a:off x="7959851" y="2374391"/>
              <a:ext cx="940435" cy="3436620"/>
            </a:xfrm>
            <a:custGeom>
              <a:avLst/>
              <a:gdLst/>
              <a:ahLst/>
              <a:cxnLst/>
              <a:rect l="l" t="t" r="r" b="b"/>
              <a:pathLst>
                <a:path w="940434" h="3436620">
                  <a:moveTo>
                    <a:pt x="0" y="3436620"/>
                  </a:moveTo>
                  <a:lnTo>
                    <a:pt x="940307" y="3436620"/>
                  </a:lnTo>
                  <a:lnTo>
                    <a:pt x="940307" y="0"/>
                  </a:lnTo>
                  <a:lnTo>
                    <a:pt x="0" y="0"/>
                  </a:lnTo>
                  <a:lnTo>
                    <a:pt x="0" y="3436620"/>
                  </a:lnTo>
                  <a:close/>
                </a:path>
              </a:pathLst>
            </a:custGeom>
            <a:ln w="57149">
              <a:solidFill>
                <a:srgbClr val="EC7C30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9" name="object 9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4800599" y="1367027"/>
              <a:ext cx="2590800" cy="720851"/>
            </a:xfrm>
            <a:prstGeom prst="rect">
              <a:avLst/>
            </a:prstGeom>
          </p:spPr>
        </p:pic>
        <p:sp>
          <p:nvSpPr>
            <p:cNvPr id="10" name="object 10"/>
            <p:cNvSpPr/>
            <p:nvPr/>
          </p:nvSpPr>
          <p:spPr>
            <a:xfrm>
              <a:off x="4800599" y="1367027"/>
              <a:ext cx="2590800" cy="721360"/>
            </a:xfrm>
            <a:custGeom>
              <a:avLst/>
              <a:gdLst/>
              <a:ahLst/>
              <a:cxnLst/>
              <a:rect l="l" t="t" r="r" b="b"/>
              <a:pathLst>
                <a:path w="2590800" h="721360">
                  <a:moveTo>
                    <a:pt x="0" y="180212"/>
                  </a:moveTo>
                  <a:lnTo>
                    <a:pt x="2230374" y="180212"/>
                  </a:lnTo>
                  <a:lnTo>
                    <a:pt x="2230374" y="0"/>
                  </a:lnTo>
                  <a:lnTo>
                    <a:pt x="2590800" y="360425"/>
                  </a:lnTo>
                  <a:lnTo>
                    <a:pt x="2230374" y="720851"/>
                  </a:lnTo>
                  <a:lnTo>
                    <a:pt x="2230374" y="540638"/>
                  </a:lnTo>
                  <a:lnTo>
                    <a:pt x="0" y="540638"/>
                  </a:lnTo>
                  <a:lnTo>
                    <a:pt x="0" y="180212"/>
                  </a:lnTo>
                  <a:close/>
                </a:path>
              </a:pathLst>
            </a:custGeom>
            <a:ln w="6350">
              <a:solidFill>
                <a:srgbClr val="5B9BD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5132761" y="1273430"/>
              <a:ext cx="1899920" cy="1121410"/>
            </a:xfrm>
            <a:custGeom>
              <a:avLst/>
              <a:gdLst/>
              <a:ahLst/>
              <a:cxnLst/>
              <a:rect l="l" t="t" r="r" b="b"/>
              <a:pathLst>
                <a:path w="1899920" h="1121410">
                  <a:moveTo>
                    <a:pt x="1480468" y="0"/>
                  </a:moveTo>
                  <a:lnTo>
                    <a:pt x="1433897" y="3083"/>
                  </a:lnTo>
                  <a:lnTo>
                    <a:pt x="1389069" y="14265"/>
                  </a:lnTo>
                  <a:lnTo>
                    <a:pt x="1347786" y="33426"/>
                  </a:lnTo>
                  <a:lnTo>
                    <a:pt x="1311853" y="60450"/>
                  </a:lnTo>
                  <a:lnTo>
                    <a:pt x="1297593" y="47057"/>
                  </a:lnTo>
                  <a:lnTo>
                    <a:pt x="1264026" y="24749"/>
                  </a:lnTo>
                  <a:lnTo>
                    <a:pt x="1196385" y="2597"/>
                  </a:lnTo>
                  <a:lnTo>
                    <a:pt x="1146767" y="50"/>
                  </a:lnTo>
                  <a:lnTo>
                    <a:pt x="1098652" y="7697"/>
                  </a:lnTo>
                  <a:lnTo>
                    <a:pt x="1054495" y="24881"/>
                  </a:lnTo>
                  <a:lnTo>
                    <a:pt x="1016751" y="50940"/>
                  </a:lnTo>
                  <a:lnTo>
                    <a:pt x="987876" y="85215"/>
                  </a:lnTo>
                  <a:lnTo>
                    <a:pt x="975380" y="75978"/>
                  </a:lnTo>
                  <a:lnTo>
                    <a:pt x="933393" y="52957"/>
                  </a:lnTo>
                  <a:lnTo>
                    <a:pt x="883084" y="37063"/>
                  </a:lnTo>
                  <a:lnTo>
                    <a:pt x="831289" y="30978"/>
                  </a:lnTo>
                  <a:lnTo>
                    <a:pt x="779911" y="34229"/>
                  </a:lnTo>
                  <a:lnTo>
                    <a:pt x="730855" y="46347"/>
                  </a:lnTo>
                  <a:lnTo>
                    <a:pt x="686024" y="66860"/>
                  </a:lnTo>
                  <a:lnTo>
                    <a:pt x="647323" y="95298"/>
                  </a:lnTo>
                  <a:lnTo>
                    <a:pt x="616655" y="131189"/>
                  </a:lnTo>
                  <a:lnTo>
                    <a:pt x="572076" y="113977"/>
                  </a:lnTo>
                  <a:lnTo>
                    <a:pt x="524913" y="103027"/>
                  </a:lnTo>
                  <a:lnTo>
                    <a:pt x="476155" y="98506"/>
                  </a:lnTo>
                  <a:lnTo>
                    <a:pt x="426790" y="100582"/>
                  </a:lnTo>
                  <a:lnTo>
                    <a:pt x="374609" y="110178"/>
                  </a:lnTo>
                  <a:lnTo>
                    <a:pt x="326748" y="126607"/>
                  </a:lnTo>
                  <a:lnTo>
                    <a:pt x="283924" y="149110"/>
                  </a:lnTo>
                  <a:lnTo>
                    <a:pt x="246855" y="176928"/>
                  </a:lnTo>
                  <a:lnTo>
                    <a:pt x="216257" y="209303"/>
                  </a:lnTo>
                  <a:lnTo>
                    <a:pt x="192847" y="245475"/>
                  </a:lnTo>
                  <a:lnTo>
                    <a:pt x="177342" y="284686"/>
                  </a:lnTo>
                  <a:lnTo>
                    <a:pt x="170460" y="326176"/>
                  </a:lnTo>
                  <a:lnTo>
                    <a:pt x="172917" y="369187"/>
                  </a:lnTo>
                  <a:lnTo>
                    <a:pt x="171266" y="372616"/>
                  </a:lnTo>
                  <a:lnTo>
                    <a:pt x="127423" y="380601"/>
                  </a:lnTo>
                  <a:lnTo>
                    <a:pt x="87605" y="396397"/>
                  </a:lnTo>
                  <a:lnTo>
                    <a:pt x="53358" y="419193"/>
                  </a:lnTo>
                  <a:lnTo>
                    <a:pt x="26232" y="448181"/>
                  </a:lnTo>
                  <a:lnTo>
                    <a:pt x="6448" y="486368"/>
                  </a:lnTo>
                  <a:lnTo>
                    <a:pt x="0" y="526051"/>
                  </a:lnTo>
                  <a:lnTo>
                    <a:pt x="6230" y="565212"/>
                  </a:lnTo>
                  <a:lnTo>
                    <a:pt x="24482" y="601832"/>
                  </a:lnTo>
                  <a:lnTo>
                    <a:pt x="54101" y="633895"/>
                  </a:lnTo>
                  <a:lnTo>
                    <a:pt x="94431" y="659382"/>
                  </a:lnTo>
                  <a:lnTo>
                    <a:pt x="69390" y="686199"/>
                  </a:lnTo>
                  <a:lnTo>
                    <a:pt x="52315" y="716373"/>
                  </a:lnTo>
                  <a:lnTo>
                    <a:pt x="43693" y="748786"/>
                  </a:lnTo>
                  <a:lnTo>
                    <a:pt x="44012" y="782318"/>
                  </a:lnTo>
                  <a:lnTo>
                    <a:pt x="56735" y="822268"/>
                  </a:lnTo>
                  <a:lnTo>
                    <a:pt x="81237" y="856933"/>
                  </a:lnTo>
                  <a:lnTo>
                    <a:pt x="115497" y="885029"/>
                  </a:lnTo>
                  <a:lnTo>
                    <a:pt x="157494" y="905273"/>
                  </a:lnTo>
                  <a:lnTo>
                    <a:pt x="205205" y="916379"/>
                  </a:lnTo>
                  <a:lnTo>
                    <a:pt x="256610" y="917065"/>
                  </a:lnTo>
                  <a:lnTo>
                    <a:pt x="258896" y="920367"/>
                  </a:lnTo>
                  <a:lnTo>
                    <a:pt x="289112" y="955055"/>
                  </a:lnTo>
                  <a:lnTo>
                    <a:pt x="322891" y="983722"/>
                  </a:lnTo>
                  <a:lnTo>
                    <a:pt x="360782" y="1007748"/>
                  </a:lnTo>
                  <a:lnTo>
                    <a:pt x="402063" y="1026988"/>
                  </a:lnTo>
                  <a:lnTo>
                    <a:pt x="446013" y="1041297"/>
                  </a:lnTo>
                  <a:lnTo>
                    <a:pt x="491911" y="1050530"/>
                  </a:lnTo>
                  <a:lnTo>
                    <a:pt x="539035" y="1054543"/>
                  </a:lnTo>
                  <a:lnTo>
                    <a:pt x="586664" y="1053190"/>
                  </a:lnTo>
                  <a:lnTo>
                    <a:pt x="634076" y="1046327"/>
                  </a:lnTo>
                  <a:lnTo>
                    <a:pt x="680551" y="1033808"/>
                  </a:lnTo>
                  <a:lnTo>
                    <a:pt x="725367" y="1015490"/>
                  </a:lnTo>
                  <a:lnTo>
                    <a:pt x="757363" y="1047690"/>
                  </a:lnTo>
                  <a:lnTo>
                    <a:pt x="795408" y="1074783"/>
                  </a:lnTo>
                  <a:lnTo>
                    <a:pt x="838595" y="1096232"/>
                  </a:lnTo>
                  <a:lnTo>
                    <a:pt x="886022" y="1111502"/>
                  </a:lnTo>
                  <a:lnTo>
                    <a:pt x="938416" y="1120293"/>
                  </a:lnTo>
                  <a:lnTo>
                    <a:pt x="990424" y="1121399"/>
                  </a:lnTo>
                  <a:lnTo>
                    <a:pt x="1041000" y="1115270"/>
                  </a:lnTo>
                  <a:lnTo>
                    <a:pt x="1089098" y="1102358"/>
                  </a:lnTo>
                  <a:lnTo>
                    <a:pt x="1133674" y="1083115"/>
                  </a:lnTo>
                  <a:lnTo>
                    <a:pt x="1173682" y="1057993"/>
                  </a:lnTo>
                  <a:lnTo>
                    <a:pt x="1208077" y="1027442"/>
                  </a:lnTo>
                  <a:lnTo>
                    <a:pt x="1235813" y="991915"/>
                  </a:lnTo>
                  <a:lnTo>
                    <a:pt x="1255846" y="951863"/>
                  </a:lnTo>
                  <a:lnTo>
                    <a:pt x="1286723" y="965081"/>
                  </a:lnTo>
                  <a:lnTo>
                    <a:pt x="1319410" y="974739"/>
                  </a:lnTo>
                  <a:lnTo>
                    <a:pt x="1353430" y="980706"/>
                  </a:lnTo>
                  <a:lnTo>
                    <a:pt x="1388307" y="982851"/>
                  </a:lnTo>
                  <a:lnTo>
                    <a:pt x="1439559" y="979028"/>
                  </a:lnTo>
                  <a:lnTo>
                    <a:pt x="1487375" y="967434"/>
                  </a:lnTo>
                  <a:lnTo>
                    <a:pt x="1530727" y="948885"/>
                  </a:lnTo>
                  <a:lnTo>
                    <a:pt x="1568584" y="924193"/>
                  </a:lnTo>
                  <a:lnTo>
                    <a:pt x="1599916" y="894173"/>
                  </a:lnTo>
                  <a:lnTo>
                    <a:pt x="1623694" y="859639"/>
                  </a:lnTo>
                  <a:lnTo>
                    <a:pt x="1638887" y="821405"/>
                  </a:lnTo>
                  <a:lnTo>
                    <a:pt x="1644466" y="780286"/>
                  </a:lnTo>
                  <a:lnTo>
                    <a:pt x="1681822" y="773978"/>
                  </a:lnTo>
                  <a:lnTo>
                    <a:pt x="1751819" y="750264"/>
                  </a:lnTo>
                  <a:lnTo>
                    <a:pt x="1823021" y="703901"/>
                  </a:lnTo>
                  <a:lnTo>
                    <a:pt x="1854520" y="670409"/>
                  </a:lnTo>
                  <a:lnTo>
                    <a:pt x="1877873" y="633643"/>
                  </a:lnTo>
                  <a:lnTo>
                    <a:pt x="1892926" y="594554"/>
                  </a:lnTo>
                  <a:lnTo>
                    <a:pt x="1899524" y="554091"/>
                  </a:lnTo>
                  <a:lnTo>
                    <a:pt x="1897511" y="513205"/>
                  </a:lnTo>
                  <a:lnTo>
                    <a:pt x="1886734" y="472846"/>
                  </a:lnTo>
                  <a:lnTo>
                    <a:pt x="1867038" y="433963"/>
                  </a:lnTo>
                  <a:lnTo>
                    <a:pt x="1838268" y="397508"/>
                  </a:lnTo>
                  <a:lnTo>
                    <a:pt x="1841366" y="391386"/>
                  </a:lnTo>
                  <a:lnTo>
                    <a:pt x="1844189" y="385205"/>
                  </a:lnTo>
                  <a:lnTo>
                    <a:pt x="1846751" y="378952"/>
                  </a:lnTo>
                  <a:lnTo>
                    <a:pt x="1849063" y="372616"/>
                  </a:lnTo>
                  <a:lnTo>
                    <a:pt x="1857174" y="329546"/>
                  </a:lnTo>
                  <a:lnTo>
                    <a:pt x="1853103" y="287478"/>
                  </a:lnTo>
                  <a:lnTo>
                    <a:pt x="1837836" y="247802"/>
                  </a:lnTo>
                  <a:lnTo>
                    <a:pt x="1812364" y="211910"/>
                  </a:lnTo>
                  <a:lnTo>
                    <a:pt x="1777675" y="181192"/>
                  </a:lnTo>
                  <a:lnTo>
                    <a:pt x="1734756" y="157039"/>
                  </a:lnTo>
                  <a:lnTo>
                    <a:pt x="1684598" y="140841"/>
                  </a:lnTo>
                  <a:lnTo>
                    <a:pt x="1674954" y="112288"/>
                  </a:lnTo>
                  <a:lnTo>
                    <a:pt x="1638521" y="61563"/>
                  </a:lnTo>
                  <a:lnTo>
                    <a:pt x="1571617" y="18596"/>
                  </a:lnTo>
                  <a:lnTo>
                    <a:pt x="1526976" y="5131"/>
                  </a:lnTo>
                  <a:lnTo>
                    <a:pt x="1480468" y="0"/>
                  </a:lnTo>
                  <a:close/>
                </a:path>
              </a:pathLst>
            </a:custGeom>
            <a:solidFill>
              <a:srgbClr val="4471C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5132761" y="1273430"/>
              <a:ext cx="1899920" cy="1121410"/>
            </a:xfrm>
            <a:custGeom>
              <a:avLst/>
              <a:gdLst/>
              <a:ahLst/>
              <a:cxnLst/>
              <a:rect l="l" t="t" r="r" b="b"/>
              <a:pathLst>
                <a:path w="1899920" h="1121410">
                  <a:moveTo>
                    <a:pt x="172917" y="369187"/>
                  </a:moveTo>
                  <a:lnTo>
                    <a:pt x="170460" y="326176"/>
                  </a:lnTo>
                  <a:lnTo>
                    <a:pt x="177342" y="284686"/>
                  </a:lnTo>
                  <a:lnTo>
                    <a:pt x="192847" y="245475"/>
                  </a:lnTo>
                  <a:lnTo>
                    <a:pt x="216257" y="209303"/>
                  </a:lnTo>
                  <a:lnTo>
                    <a:pt x="246855" y="176928"/>
                  </a:lnTo>
                  <a:lnTo>
                    <a:pt x="283924" y="149110"/>
                  </a:lnTo>
                  <a:lnTo>
                    <a:pt x="326748" y="126607"/>
                  </a:lnTo>
                  <a:lnTo>
                    <a:pt x="374609" y="110178"/>
                  </a:lnTo>
                  <a:lnTo>
                    <a:pt x="426790" y="100582"/>
                  </a:lnTo>
                  <a:lnTo>
                    <a:pt x="476155" y="98506"/>
                  </a:lnTo>
                  <a:lnTo>
                    <a:pt x="524913" y="103027"/>
                  </a:lnTo>
                  <a:lnTo>
                    <a:pt x="572076" y="113977"/>
                  </a:lnTo>
                  <a:lnTo>
                    <a:pt x="616655" y="131189"/>
                  </a:lnTo>
                  <a:lnTo>
                    <a:pt x="647323" y="95298"/>
                  </a:lnTo>
                  <a:lnTo>
                    <a:pt x="686024" y="66860"/>
                  </a:lnTo>
                  <a:lnTo>
                    <a:pt x="730855" y="46347"/>
                  </a:lnTo>
                  <a:lnTo>
                    <a:pt x="779911" y="34229"/>
                  </a:lnTo>
                  <a:lnTo>
                    <a:pt x="831289" y="30978"/>
                  </a:lnTo>
                  <a:lnTo>
                    <a:pt x="883084" y="37063"/>
                  </a:lnTo>
                  <a:lnTo>
                    <a:pt x="933393" y="52957"/>
                  </a:lnTo>
                  <a:lnTo>
                    <a:pt x="975380" y="75978"/>
                  </a:lnTo>
                  <a:lnTo>
                    <a:pt x="987876" y="85215"/>
                  </a:lnTo>
                  <a:lnTo>
                    <a:pt x="1016751" y="50940"/>
                  </a:lnTo>
                  <a:lnTo>
                    <a:pt x="1054495" y="24881"/>
                  </a:lnTo>
                  <a:lnTo>
                    <a:pt x="1098652" y="7697"/>
                  </a:lnTo>
                  <a:lnTo>
                    <a:pt x="1146767" y="50"/>
                  </a:lnTo>
                  <a:lnTo>
                    <a:pt x="1196385" y="2597"/>
                  </a:lnTo>
                  <a:lnTo>
                    <a:pt x="1245051" y="16000"/>
                  </a:lnTo>
                  <a:lnTo>
                    <a:pt x="1281595" y="35129"/>
                  </a:lnTo>
                  <a:lnTo>
                    <a:pt x="1311853" y="60450"/>
                  </a:lnTo>
                  <a:lnTo>
                    <a:pt x="1347786" y="33426"/>
                  </a:lnTo>
                  <a:lnTo>
                    <a:pt x="1389069" y="14265"/>
                  </a:lnTo>
                  <a:lnTo>
                    <a:pt x="1433897" y="3083"/>
                  </a:lnTo>
                  <a:lnTo>
                    <a:pt x="1480468" y="0"/>
                  </a:lnTo>
                  <a:lnTo>
                    <a:pt x="1526976" y="5131"/>
                  </a:lnTo>
                  <a:lnTo>
                    <a:pt x="1571617" y="18596"/>
                  </a:lnTo>
                  <a:lnTo>
                    <a:pt x="1612589" y="40511"/>
                  </a:lnTo>
                  <a:lnTo>
                    <a:pt x="1659452" y="85675"/>
                  </a:lnTo>
                  <a:lnTo>
                    <a:pt x="1684598" y="140841"/>
                  </a:lnTo>
                  <a:lnTo>
                    <a:pt x="1734756" y="157039"/>
                  </a:lnTo>
                  <a:lnTo>
                    <a:pt x="1777675" y="181192"/>
                  </a:lnTo>
                  <a:lnTo>
                    <a:pt x="1812364" y="211910"/>
                  </a:lnTo>
                  <a:lnTo>
                    <a:pt x="1837836" y="247802"/>
                  </a:lnTo>
                  <a:lnTo>
                    <a:pt x="1853103" y="287478"/>
                  </a:lnTo>
                  <a:lnTo>
                    <a:pt x="1857174" y="329546"/>
                  </a:lnTo>
                  <a:lnTo>
                    <a:pt x="1849063" y="372616"/>
                  </a:lnTo>
                  <a:lnTo>
                    <a:pt x="1846751" y="378952"/>
                  </a:lnTo>
                  <a:lnTo>
                    <a:pt x="1844189" y="385205"/>
                  </a:lnTo>
                  <a:lnTo>
                    <a:pt x="1841366" y="391386"/>
                  </a:lnTo>
                  <a:lnTo>
                    <a:pt x="1838268" y="397508"/>
                  </a:lnTo>
                  <a:lnTo>
                    <a:pt x="1867038" y="433963"/>
                  </a:lnTo>
                  <a:lnTo>
                    <a:pt x="1886734" y="472846"/>
                  </a:lnTo>
                  <a:lnTo>
                    <a:pt x="1897511" y="513205"/>
                  </a:lnTo>
                  <a:lnTo>
                    <a:pt x="1899524" y="554091"/>
                  </a:lnTo>
                  <a:lnTo>
                    <a:pt x="1892926" y="594554"/>
                  </a:lnTo>
                  <a:lnTo>
                    <a:pt x="1877873" y="633643"/>
                  </a:lnTo>
                  <a:lnTo>
                    <a:pt x="1854520" y="670409"/>
                  </a:lnTo>
                  <a:lnTo>
                    <a:pt x="1823021" y="703901"/>
                  </a:lnTo>
                  <a:lnTo>
                    <a:pt x="1783531" y="733169"/>
                  </a:lnTo>
                  <a:lnTo>
                    <a:pt x="1717761" y="763919"/>
                  </a:lnTo>
                  <a:lnTo>
                    <a:pt x="1644466" y="780286"/>
                  </a:lnTo>
                  <a:lnTo>
                    <a:pt x="1638887" y="821405"/>
                  </a:lnTo>
                  <a:lnTo>
                    <a:pt x="1623694" y="859639"/>
                  </a:lnTo>
                  <a:lnTo>
                    <a:pt x="1599916" y="894173"/>
                  </a:lnTo>
                  <a:lnTo>
                    <a:pt x="1568584" y="924193"/>
                  </a:lnTo>
                  <a:lnTo>
                    <a:pt x="1530727" y="948885"/>
                  </a:lnTo>
                  <a:lnTo>
                    <a:pt x="1487375" y="967434"/>
                  </a:lnTo>
                  <a:lnTo>
                    <a:pt x="1439559" y="979028"/>
                  </a:lnTo>
                  <a:lnTo>
                    <a:pt x="1388307" y="982851"/>
                  </a:lnTo>
                  <a:lnTo>
                    <a:pt x="1353430" y="980706"/>
                  </a:lnTo>
                  <a:lnTo>
                    <a:pt x="1319410" y="974739"/>
                  </a:lnTo>
                  <a:lnTo>
                    <a:pt x="1286723" y="965081"/>
                  </a:lnTo>
                  <a:lnTo>
                    <a:pt x="1255846" y="951863"/>
                  </a:lnTo>
                  <a:lnTo>
                    <a:pt x="1235813" y="991915"/>
                  </a:lnTo>
                  <a:lnTo>
                    <a:pt x="1208077" y="1027442"/>
                  </a:lnTo>
                  <a:lnTo>
                    <a:pt x="1173682" y="1057993"/>
                  </a:lnTo>
                  <a:lnTo>
                    <a:pt x="1133674" y="1083115"/>
                  </a:lnTo>
                  <a:lnTo>
                    <a:pt x="1089098" y="1102358"/>
                  </a:lnTo>
                  <a:lnTo>
                    <a:pt x="1041000" y="1115270"/>
                  </a:lnTo>
                  <a:lnTo>
                    <a:pt x="990424" y="1121399"/>
                  </a:lnTo>
                  <a:lnTo>
                    <a:pt x="938416" y="1120293"/>
                  </a:lnTo>
                  <a:lnTo>
                    <a:pt x="886022" y="1111502"/>
                  </a:lnTo>
                  <a:lnTo>
                    <a:pt x="838595" y="1096232"/>
                  </a:lnTo>
                  <a:lnTo>
                    <a:pt x="795408" y="1074783"/>
                  </a:lnTo>
                  <a:lnTo>
                    <a:pt x="757363" y="1047690"/>
                  </a:lnTo>
                  <a:lnTo>
                    <a:pt x="725367" y="1015490"/>
                  </a:lnTo>
                  <a:lnTo>
                    <a:pt x="680551" y="1033808"/>
                  </a:lnTo>
                  <a:lnTo>
                    <a:pt x="634076" y="1046327"/>
                  </a:lnTo>
                  <a:lnTo>
                    <a:pt x="586664" y="1053190"/>
                  </a:lnTo>
                  <a:lnTo>
                    <a:pt x="539035" y="1054543"/>
                  </a:lnTo>
                  <a:lnTo>
                    <a:pt x="491911" y="1050530"/>
                  </a:lnTo>
                  <a:lnTo>
                    <a:pt x="446013" y="1041297"/>
                  </a:lnTo>
                  <a:lnTo>
                    <a:pt x="402063" y="1026988"/>
                  </a:lnTo>
                  <a:lnTo>
                    <a:pt x="360782" y="1007748"/>
                  </a:lnTo>
                  <a:lnTo>
                    <a:pt x="322891" y="983722"/>
                  </a:lnTo>
                  <a:lnTo>
                    <a:pt x="289112" y="955055"/>
                  </a:lnTo>
                  <a:lnTo>
                    <a:pt x="260166" y="921891"/>
                  </a:lnTo>
                  <a:lnTo>
                    <a:pt x="256610" y="917065"/>
                  </a:lnTo>
                  <a:lnTo>
                    <a:pt x="205205" y="916379"/>
                  </a:lnTo>
                  <a:lnTo>
                    <a:pt x="157494" y="905273"/>
                  </a:lnTo>
                  <a:lnTo>
                    <a:pt x="115497" y="885029"/>
                  </a:lnTo>
                  <a:lnTo>
                    <a:pt x="81237" y="856933"/>
                  </a:lnTo>
                  <a:lnTo>
                    <a:pt x="56735" y="822268"/>
                  </a:lnTo>
                  <a:lnTo>
                    <a:pt x="44012" y="782318"/>
                  </a:lnTo>
                  <a:lnTo>
                    <a:pt x="43693" y="748786"/>
                  </a:lnTo>
                  <a:lnTo>
                    <a:pt x="52315" y="716373"/>
                  </a:lnTo>
                  <a:lnTo>
                    <a:pt x="69390" y="686199"/>
                  </a:lnTo>
                  <a:lnTo>
                    <a:pt x="94431" y="659382"/>
                  </a:lnTo>
                  <a:lnTo>
                    <a:pt x="54101" y="633895"/>
                  </a:lnTo>
                  <a:lnTo>
                    <a:pt x="24482" y="601832"/>
                  </a:lnTo>
                  <a:lnTo>
                    <a:pt x="6230" y="565212"/>
                  </a:lnTo>
                  <a:lnTo>
                    <a:pt x="0" y="526051"/>
                  </a:lnTo>
                  <a:lnTo>
                    <a:pt x="6448" y="486368"/>
                  </a:lnTo>
                  <a:lnTo>
                    <a:pt x="26232" y="448181"/>
                  </a:lnTo>
                  <a:lnTo>
                    <a:pt x="53358" y="419193"/>
                  </a:lnTo>
                  <a:lnTo>
                    <a:pt x="87605" y="396397"/>
                  </a:lnTo>
                  <a:lnTo>
                    <a:pt x="127423" y="380601"/>
                  </a:lnTo>
                  <a:lnTo>
                    <a:pt x="171266" y="372616"/>
                  </a:lnTo>
                  <a:lnTo>
                    <a:pt x="172917" y="369187"/>
                  </a:lnTo>
                  <a:close/>
                </a:path>
                <a:path w="1899920" h="1121410">
                  <a:moveTo>
                    <a:pt x="207715" y="675765"/>
                  </a:moveTo>
                  <a:lnTo>
                    <a:pt x="178670" y="675781"/>
                  </a:lnTo>
                  <a:lnTo>
                    <a:pt x="150136" y="672273"/>
                  </a:lnTo>
                  <a:lnTo>
                    <a:pt x="122579" y="665335"/>
                  </a:lnTo>
                  <a:lnTo>
                    <a:pt x="96463" y="655064"/>
                  </a:lnTo>
                </a:path>
                <a:path w="1899920" h="1121410">
                  <a:moveTo>
                    <a:pt x="305886" y="902206"/>
                  </a:moveTo>
                  <a:lnTo>
                    <a:pt x="294035" y="905629"/>
                  </a:lnTo>
                  <a:lnTo>
                    <a:pt x="281947" y="908445"/>
                  </a:lnTo>
                  <a:lnTo>
                    <a:pt x="269667" y="910618"/>
                  </a:lnTo>
                  <a:lnTo>
                    <a:pt x="257245" y="912112"/>
                  </a:lnTo>
                </a:path>
                <a:path w="1899920" h="1121410">
                  <a:moveTo>
                    <a:pt x="725367" y="1011045"/>
                  </a:moveTo>
                  <a:lnTo>
                    <a:pt x="716890" y="1000212"/>
                  </a:lnTo>
                  <a:lnTo>
                    <a:pt x="709175" y="989058"/>
                  </a:lnTo>
                  <a:lnTo>
                    <a:pt x="702221" y="977594"/>
                  </a:lnTo>
                  <a:lnTo>
                    <a:pt x="696030" y="965833"/>
                  </a:lnTo>
                </a:path>
                <a:path w="1899920" h="1121410">
                  <a:moveTo>
                    <a:pt x="1267657" y="898396"/>
                  </a:moveTo>
                  <a:lnTo>
                    <a:pt x="1265992" y="910939"/>
                  </a:lnTo>
                  <a:lnTo>
                    <a:pt x="1263482" y="923399"/>
                  </a:lnTo>
                  <a:lnTo>
                    <a:pt x="1260138" y="935740"/>
                  </a:lnTo>
                  <a:lnTo>
                    <a:pt x="1255973" y="947926"/>
                  </a:lnTo>
                </a:path>
                <a:path w="1899920" h="1121410">
                  <a:moveTo>
                    <a:pt x="1500575" y="592072"/>
                  </a:moveTo>
                  <a:lnTo>
                    <a:pt x="1549302" y="617000"/>
                  </a:lnTo>
                  <a:lnTo>
                    <a:pt x="1589099" y="649486"/>
                  </a:lnTo>
                  <a:lnTo>
                    <a:pt x="1618807" y="688038"/>
                  </a:lnTo>
                  <a:lnTo>
                    <a:pt x="1637268" y="731162"/>
                  </a:lnTo>
                  <a:lnTo>
                    <a:pt x="1643323" y="777365"/>
                  </a:lnTo>
                </a:path>
                <a:path w="1899920" h="1121410">
                  <a:moveTo>
                    <a:pt x="1837379" y="394714"/>
                  </a:moveTo>
                  <a:lnTo>
                    <a:pt x="1825330" y="414212"/>
                  </a:lnTo>
                  <a:lnTo>
                    <a:pt x="1810614" y="432401"/>
                  </a:lnTo>
                  <a:lnTo>
                    <a:pt x="1793374" y="449114"/>
                  </a:lnTo>
                  <a:lnTo>
                    <a:pt x="1773752" y="464183"/>
                  </a:lnTo>
                </a:path>
                <a:path w="1899920" h="1121410">
                  <a:moveTo>
                    <a:pt x="1684852" y="136904"/>
                  </a:moveTo>
                  <a:lnTo>
                    <a:pt x="1686422" y="145098"/>
                  </a:lnTo>
                  <a:lnTo>
                    <a:pt x="1687503" y="153303"/>
                  </a:lnTo>
                  <a:lnTo>
                    <a:pt x="1688085" y="161532"/>
                  </a:lnTo>
                  <a:lnTo>
                    <a:pt x="1688154" y="169797"/>
                  </a:lnTo>
                </a:path>
                <a:path w="1899920" h="1121410">
                  <a:moveTo>
                    <a:pt x="1278706" y="98677"/>
                  </a:moveTo>
                  <a:lnTo>
                    <a:pt x="1285413" y="87539"/>
                  </a:lnTo>
                  <a:lnTo>
                    <a:pt x="1293121" y="76817"/>
                  </a:lnTo>
                  <a:lnTo>
                    <a:pt x="1301780" y="66548"/>
                  </a:lnTo>
                  <a:lnTo>
                    <a:pt x="1311345" y="56767"/>
                  </a:lnTo>
                </a:path>
                <a:path w="1899920" h="1121410">
                  <a:moveTo>
                    <a:pt x="974033" y="118616"/>
                  </a:moveTo>
                  <a:lnTo>
                    <a:pt x="976940" y="109284"/>
                  </a:lnTo>
                  <a:lnTo>
                    <a:pt x="980526" y="100153"/>
                  </a:lnTo>
                  <a:lnTo>
                    <a:pt x="984802" y="91238"/>
                  </a:lnTo>
                  <a:lnTo>
                    <a:pt x="989781" y="82548"/>
                  </a:lnTo>
                </a:path>
                <a:path w="1899920" h="1121410">
                  <a:moveTo>
                    <a:pt x="616528" y="130808"/>
                  </a:moveTo>
                  <a:lnTo>
                    <a:pt x="631760" y="138517"/>
                  </a:lnTo>
                  <a:lnTo>
                    <a:pt x="646373" y="146953"/>
                  </a:lnTo>
                  <a:lnTo>
                    <a:pt x="660319" y="156079"/>
                  </a:lnTo>
                  <a:lnTo>
                    <a:pt x="673551" y="165860"/>
                  </a:lnTo>
                </a:path>
                <a:path w="1899920" h="1121410">
                  <a:moveTo>
                    <a:pt x="182823" y="406017"/>
                  </a:moveTo>
                  <a:lnTo>
                    <a:pt x="179686" y="396923"/>
                  </a:lnTo>
                  <a:lnTo>
                    <a:pt x="176965" y="387745"/>
                  </a:lnTo>
                  <a:lnTo>
                    <a:pt x="174697" y="378496"/>
                  </a:lnTo>
                  <a:lnTo>
                    <a:pt x="172917" y="369187"/>
                  </a:lnTo>
                </a:path>
              </a:pathLst>
            </a:custGeom>
            <a:ln w="12700">
              <a:solidFill>
                <a:srgbClr val="2E528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3" name="object 13"/>
          <p:cNvSpPr txBox="1"/>
          <p:nvPr/>
        </p:nvSpPr>
        <p:spPr>
          <a:xfrm>
            <a:off x="5562600" y="1471643"/>
            <a:ext cx="1154940" cy="55143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ts val="1390"/>
              </a:lnSpc>
              <a:spcBef>
                <a:spcPts val="100"/>
              </a:spcBef>
            </a:pPr>
            <a:r>
              <a:rPr lang="th-TH" sz="1200" b="1" dirty="0">
                <a:solidFill>
                  <a:srgbClr val="FFFFFF"/>
                </a:solidFill>
                <a:latin typeface="Microsoft YaHei"/>
                <a:cs typeface="Microsoft YaHei"/>
              </a:rPr>
              <a:t>การตั้งค่าการเคลื่อนไหวเมื่อคัดลอกแบบฟอร์ม</a:t>
            </a:r>
            <a:endParaRPr sz="1800" dirty="0">
              <a:latin typeface="Microsoft YaHei"/>
              <a:cs typeface="Microsoft YaHei"/>
            </a:endParaRPr>
          </a:p>
        </p:txBody>
      </p:sp>
      <p:sp>
        <p:nvSpPr>
          <p:cNvPr id="14" name="object 14"/>
          <p:cNvSpPr/>
          <p:nvPr/>
        </p:nvSpPr>
        <p:spPr>
          <a:xfrm>
            <a:off x="2061972" y="1669033"/>
            <a:ext cx="6123305" cy="4158615"/>
          </a:xfrm>
          <a:custGeom>
            <a:avLst/>
            <a:gdLst/>
            <a:ahLst/>
            <a:cxnLst/>
            <a:rect l="l" t="t" r="r" b="b"/>
            <a:pathLst>
              <a:path w="6123305" h="4158615">
                <a:moveTo>
                  <a:pt x="6023597" y="2224659"/>
                </a:moveTo>
                <a:lnTo>
                  <a:pt x="5973445" y="2224659"/>
                </a:lnTo>
                <a:lnTo>
                  <a:pt x="5957595" y="2224659"/>
                </a:lnTo>
                <a:lnTo>
                  <a:pt x="5956808" y="2255901"/>
                </a:lnTo>
                <a:lnTo>
                  <a:pt x="6023597" y="2224659"/>
                </a:lnTo>
                <a:close/>
              </a:path>
              <a:path w="6123305" h="4158615">
                <a:moveTo>
                  <a:pt x="6053201" y="2210816"/>
                </a:moveTo>
                <a:lnTo>
                  <a:pt x="5959221" y="2160778"/>
                </a:lnTo>
                <a:lnTo>
                  <a:pt x="5958408" y="2192515"/>
                </a:lnTo>
                <a:lnTo>
                  <a:pt x="2569083" y="2106041"/>
                </a:lnTo>
                <a:lnTo>
                  <a:pt x="2568321" y="2137791"/>
                </a:lnTo>
                <a:lnTo>
                  <a:pt x="5957608" y="2224265"/>
                </a:lnTo>
                <a:lnTo>
                  <a:pt x="5973445" y="2224265"/>
                </a:lnTo>
                <a:lnTo>
                  <a:pt x="6024461" y="2224265"/>
                </a:lnTo>
                <a:lnTo>
                  <a:pt x="6053201" y="2210816"/>
                </a:lnTo>
                <a:close/>
              </a:path>
              <a:path w="6123305" h="4158615">
                <a:moveTo>
                  <a:pt x="6122797" y="3990340"/>
                </a:moveTo>
                <a:lnTo>
                  <a:pt x="6094742" y="3977729"/>
                </a:lnTo>
                <a:lnTo>
                  <a:pt x="6025642" y="3946664"/>
                </a:lnTo>
                <a:lnTo>
                  <a:pt x="6026950" y="3978389"/>
                </a:lnTo>
                <a:lnTo>
                  <a:pt x="2418715" y="4126471"/>
                </a:lnTo>
                <a:lnTo>
                  <a:pt x="2419985" y="4158196"/>
                </a:lnTo>
                <a:lnTo>
                  <a:pt x="6028258" y="4010114"/>
                </a:lnTo>
                <a:lnTo>
                  <a:pt x="6029579" y="4041825"/>
                </a:lnTo>
                <a:lnTo>
                  <a:pt x="6122797" y="3990340"/>
                </a:lnTo>
                <a:close/>
              </a:path>
              <a:path w="6123305" h="4158615">
                <a:moveTo>
                  <a:pt x="6122924" y="1184021"/>
                </a:moveTo>
                <a:lnTo>
                  <a:pt x="6036945" y="1121156"/>
                </a:lnTo>
                <a:lnTo>
                  <a:pt x="6031649" y="1152436"/>
                </a:lnTo>
                <a:lnTo>
                  <a:pt x="1285113" y="347599"/>
                </a:lnTo>
                <a:lnTo>
                  <a:pt x="1279779" y="378841"/>
                </a:lnTo>
                <a:lnTo>
                  <a:pt x="6026340" y="1183779"/>
                </a:lnTo>
                <a:lnTo>
                  <a:pt x="6021070" y="1215009"/>
                </a:lnTo>
                <a:lnTo>
                  <a:pt x="6114986" y="1186434"/>
                </a:lnTo>
                <a:lnTo>
                  <a:pt x="6122924" y="1184021"/>
                </a:lnTo>
                <a:close/>
              </a:path>
              <a:path w="6123305" h="4158615">
                <a:moveTo>
                  <a:pt x="6122924" y="896874"/>
                </a:moveTo>
                <a:lnTo>
                  <a:pt x="6035421" y="836168"/>
                </a:lnTo>
                <a:lnTo>
                  <a:pt x="6030925" y="867575"/>
                </a:lnTo>
                <a:lnTo>
                  <a:pt x="4572" y="0"/>
                </a:lnTo>
                <a:lnTo>
                  <a:pt x="0" y="31496"/>
                </a:lnTo>
                <a:lnTo>
                  <a:pt x="6026429" y="899058"/>
                </a:lnTo>
                <a:lnTo>
                  <a:pt x="6021959" y="930402"/>
                </a:lnTo>
                <a:lnTo>
                  <a:pt x="6109538" y="901319"/>
                </a:lnTo>
                <a:lnTo>
                  <a:pt x="6122924" y="896874"/>
                </a:lnTo>
                <a:close/>
              </a:path>
            </a:pathLst>
          </a:custGeom>
          <a:solidFill>
            <a:srgbClr val="FF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 txBox="1"/>
          <p:nvPr/>
        </p:nvSpPr>
        <p:spPr>
          <a:xfrm>
            <a:off x="533401" y="830326"/>
            <a:ext cx="11049000" cy="321242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th-TH" sz="2000" b="1" dirty="0">
                <a:solidFill>
                  <a:srgbClr val="404040"/>
                </a:solidFill>
                <a:latin typeface="Microsoft YaHei"/>
                <a:cs typeface="Microsoft YaHei"/>
              </a:rPr>
              <a:t>เมื่อทำคัดลอกแบบฟอร์ม สามารถ</a:t>
            </a:r>
            <a:r>
              <a:rPr lang="th-TH" sz="2000" b="1" dirty="0">
                <a:solidFill>
                  <a:srgbClr val="FF0000"/>
                </a:solidFill>
                <a:latin typeface="Microsoft YaHei"/>
                <a:cs typeface="Microsoft YaHei"/>
              </a:rPr>
              <a:t>ออกแบบฟอร์มในขณะที่ย้ายเนื้อหาอินพุตก่อนหน้าไปยังคลัสเตอร์อื่นได้</a:t>
            </a:r>
            <a:endParaRPr lang="th-TH" sz="2000" dirty="0">
              <a:solidFill>
                <a:srgbClr val="FF0000"/>
              </a:solidFill>
              <a:latin typeface="Microsoft YaHei"/>
              <a:cs typeface="Microsoft YaHei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11732006" y="6565070"/>
            <a:ext cx="152400" cy="212090"/>
          </a:xfrm>
          <a:prstGeom prst="rect">
            <a:avLst/>
          </a:prstGeom>
        </p:spPr>
        <p:txBody>
          <a:bodyPr vert="horz" wrap="square" lIns="0" tIns="2413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90"/>
              </a:spcBef>
            </a:pPr>
            <a:fld id="{81D60167-4931-47E6-BA6A-407CBD079E47}" type="slidenum">
              <a:rPr sz="1100" dirty="0">
                <a:solidFill>
                  <a:srgbClr val="181818"/>
                </a:solidFill>
                <a:latin typeface="Segoe UI"/>
                <a:cs typeface="Segoe UI"/>
              </a:rPr>
              <a:t>4</a:t>
            </a:fld>
            <a:endParaRPr sz="1100">
              <a:latin typeface="Segoe UI"/>
              <a:cs typeface="Segoe UI"/>
            </a:endParaRPr>
          </a:p>
        </p:txBody>
      </p:sp>
      <p:sp>
        <p:nvSpPr>
          <p:cNvPr id="17" name="object 17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222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75"/>
              </a:spcBef>
            </a:pPr>
            <a:r>
              <a:rPr spc="-5" dirty="0"/>
              <a:t>Copyright</a:t>
            </a:r>
            <a:r>
              <a:rPr spc="10" dirty="0"/>
              <a:t> </a:t>
            </a:r>
            <a:r>
              <a:rPr spc="-5" dirty="0"/>
              <a:t>©</a:t>
            </a:r>
            <a:r>
              <a:rPr spc="5" dirty="0"/>
              <a:t> </a:t>
            </a:r>
            <a:r>
              <a:rPr spc="-5" dirty="0"/>
              <a:t>2022 </a:t>
            </a:r>
            <a:r>
              <a:rPr spc="-10" dirty="0"/>
              <a:t>CIMTOPS</a:t>
            </a:r>
            <a:r>
              <a:rPr spc="40" dirty="0"/>
              <a:t> </a:t>
            </a:r>
            <a:r>
              <a:rPr spc="-10" dirty="0"/>
              <a:t>CORPORATION</a:t>
            </a:r>
            <a:r>
              <a:rPr spc="330" dirty="0"/>
              <a:t> </a:t>
            </a:r>
            <a:r>
              <a:rPr spc="-5" dirty="0"/>
              <a:t>-</a:t>
            </a:r>
            <a:r>
              <a:rPr dirty="0"/>
              <a:t> </a:t>
            </a:r>
            <a:r>
              <a:rPr spc="-5" dirty="0"/>
              <a:t>All</a:t>
            </a:r>
            <a:r>
              <a:rPr dirty="0"/>
              <a:t> </a:t>
            </a:r>
            <a:r>
              <a:rPr spc="-10" dirty="0"/>
              <a:t>Rights</a:t>
            </a:r>
            <a:r>
              <a:rPr dirty="0"/>
              <a:t> </a:t>
            </a:r>
            <a:r>
              <a:rPr spc="-5" dirty="0"/>
              <a:t>Reserved.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4215765" y="6585305"/>
            <a:ext cx="3751579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spc="-5" dirty="0">
                <a:latin typeface="Segoe UI"/>
                <a:cs typeface="Segoe UI"/>
              </a:rPr>
              <a:t>Copyright</a:t>
            </a:r>
            <a:r>
              <a:rPr sz="1000" spc="10" dirty="0">
                <a:latin typeface="Segoe UI"/>
                <a:cs typeface="Segoe UI"/>
              </a:rPr>
              <a:t> </a:t>
            </a:r>
            <a:r>
              <a:rPr sz="1000" spc="-5" dirty="0">
                <a:latin typeface="Segoe UI"/>
                <a:cs typeface="Segoe UI"/>
              </a:rPr>
              <a:t>©</a:t>
            </a:r>
            <a:r>
              <a:rPr sz="1000" spc="5" dirty="0">
                <a:latin typeface="Segoe UI"/>
                <a:cs typeface="Segoe UI"/>
              </a:rPr>
              <a:t> </a:t>
            </a:r>
            <a:r>
              <a:rPr sz="1000" spc="-5" dirty="0">
                <a:latin typeface="Segoe UI"/>
                <a:cs typeface="Segoe UI"/>
              </a:rPr>
              <a:t>2022 </a:t>
            </a:r>
            <a:r>
              <a:rPr sz="1000" spc="-10" dirty="0">
                <a:latin typeface="Segoe UI"/>
                <a:cs typeface="Segoe UI"/>
              </a:rPr>
              <a:t>CIMTOPS</a:t>
            </a:r>
            <a:r>
              <a:rPr sz="1000" spc="40" dirty="0">
                <a:latin typeface="Segoe UI"/>
                <a:cs typeface="Segoe UI"/>
              </a:rPr>
              <a:t> </a:t>
            </a:r>
            <a:r>
              <a:rPr sz="1000" spc="-10" dirty="0">
                <a:latin typeface="Segoe UI"/>
                <a:cs typeface="Segoe UI"/>
              </a:rPr>
              <a:t>CORPORATION</a:t>
            </a:r>
            <a:r>
              <a:rPr sz="1000" spc="330" dirty="0">
                <a:latin typeface="Segoe UI"/>
                <a:cs typeface="Segoe UI"/>
              </a:rPr>
              <a:t> </a:t>
            </a:r>
            <a:r>
              <a:rPr sz="1000" spc="-5" dirty="0">
                <a:latin typeface="Segoe UI"/>
                <a:cs typeface="Segoe UI"/>
              </a:rPr>
              <a:t>-</a:t>
            </a:r>
            <a:r>
              <a:rPr sz="1000" dirty="0">
                <a:latin typeface="Segoe UI"/>
                <a:cs typeface="Segoe UI"/>
              </a:rPr>
              <a:t> </a:t>
            </a:r>
            <a:r>
              <a:rPr sz="1000" spc="-5" dirty="0">
                <a:latin typeface="Segoe UI"/>
                <a:cs typeface="Segoe UI"/>
              </a:rPr>
              <a:t>All</a:t>
            </a:r>
            <a:r>
              <a:rPr sz="1000" dirty="0">
                <a:latin typeface="Segoe UI"/>
                <a:cs typeface="Segoe UI"/>
              </a:rPr>
              <a:t> </a:t>
            </a:r>
            <a:r>
              <a:rPr sz="1000" spc="-10" dirty="0">
                <a:latin typeface="Segoe UI"/>
                <a:cs typeface="Segoe UI"/>
              </a:rPr>
              <a:t>Rights</a:t>
            </a:r>
            <a:r>
              <a:rPr sz="1000" dirty="0">
                <a:latin typeface="Segoe UI"/>
                <a:cs typeface="Segoe UI"/>
              </a:rPr>
              <a:t> </a:t>
            </a:r>
            <a:r>
              <a:rPr sz="1000" spc="-5" dirty="0">
                <a:latin typeface="Segoe UI"/>
                <a:cs typeface="Segoe UI"/>
              </a:rPr>
              <a:t>Reserved.</a:t>
            </a:r>
            <a:endParaRPr sz="1000">
              <a:latin typeface="Segoe UI"/>
              <a:cs typeface="Segoe UI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0" y="6492240"/>
            <a:ext cx="12192000" cy="0"/>
          </a:xfrm>
          <a:custGeom>
            <a:avLst/>
            <a:gdLst/>
            <a:ahLst/>
            <a:cxnLst/>
            <a:rect l="l" t="t" r="r" b="b"/>
            <a:pathLst>
              <a:path w="12192000">
                <a:moveTo>
                  <a:pt x="0" y="0"/>
                </a:moveTo>
                <a:lnTo>
                  <a:pt x="12192000" y="0"/>
                </a:lnTo>
              </a:path>
            </a:pathLst>
          </a:custGeom>
          <a:ln w="6350">
            <a:solidFill>
              <a:srgbClr val="BEBEB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3970">
              <a:lnSpc>
                <a:spcPct val="100000"/>
              </a:lnSpc>
              <a:spcBef>
                <a:spcPts val="100"/>
              </a:spcBef>
              <a:tabLst>
                <a:tab pos="11534775" algn="l"/>
              </a:tabLst>
            </a:pPr>
            <a:r>
              <a:rPr spc="-490" dirty="0">
                <a:latin typeface="Times New Roman"/>
                <a:cs typeface="Times New Roman"/>
              </a:rPr>
              <a:t> </a:t>
            </a:r>
            <a:r>
              <a:rPr lang="th-TH" dirty="0"/>
              <a:t>วิธีการตั้งค่า </a:t>
            </a:r>
            <a:r>
              <a:rPr dirty="0"/>
              <a:t>	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5943155" y="2761488"/>
            <a:ext cx="5233035" cy="2949575"/>
            <a:chOff x="5943155" y="2761488"/>
            <a:chExt cx="5233035" cy="2949575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952743" y="2804160"/>
              <a:ext cx="5213604" cy="2897124"/>
            </a:xfrm>
            <a:prstGeom prst="rect">
              <a:avLst/>
            </a:prstGeom>
          </p:spPr>
        </p:pic>
        <p:sp>
          <p:nvSpPr>
            <p:cNvPr id="4" name="object 4"/>
            <p:cNvSpPr/>
            <p:nvPr/>
          </p:nvSpPr>
          <p:spPr>
            <a:xfrm>
              <a:off x="5947917" y="2799397"/>
              <a:ext cx="5223510" cy="2907030"/>
            </a:xfrm>
            <a:custGeom>
              <a:avLst/>
              <a:gdLst/>
              <a:ahLst/>
              <a:cxnLst/>
              <a:rect l="l" t="t" r="r" b="b"/>
              <a:pathLst>
                <a:path w="5223509" h="2907029">
                  <a:moveTo>
                    <a:pt x="0" y="2906649"/>
                  </a:moveTo>
                  <a:lnTo>
                    <a:pt x="5223128" y="2906649"/>
                  </a:lnTo>
                  <a:lnTo>
                    <a:pt x="5223128" y="0"/>
                  </a:lnTo>
                  <a:lnTo>
                    <a:pt x="0" y="0"/>
                  </a:lnTo>
                  <a:lnTo>
                    <a:pt x="0" y="2906649"/>
                  </a:lnTo>
                  <a:close/>
                </a:path>
              </a:pathLst>
            </a:custGeom>
            <a:ln w="9524">
              <a:solidFill>
                <a:srgbClr val="40404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7015733" y="2780538"/>
              <a:ext cx="2242185" cy="1385570"/>
            </a:xfrm>
            <a:custGeom>
              <a:avLst/>
              <a:gdLst/>
              <a:ahLst/>
              <a:cxnLst/>
              <a:rect l="l" t="t" r="r" b="b"/>
              <a:pathLst>
                <a:path w="2242184" h="1385570">
                  <a:moveTo>
                    <a:pt x="0" y="336803"/>
                  </a:moveTo>
                  <a:lnTo>
                    <a:pt x="1513331" y="336803"/>
                  </a:lnTo>
                  <a:lnTo>
                    <a:pt x="1513331" y="0"/>
                  </a:lnTo>
                  <a:lnTo>
                    <a:pt x="0" y="0"/>
                  </a:lnTo>
                  <a:lnTo>
                    <a:pt x="0" y="336803"/>
                  </a:lnTo>
                  <a:close/>
                </a:path>
                <a:path w="2242184" h="1385570">
                  <a:moveTo>
                    <a:pt x="1377696" y="1385316"/>
                  </a:moveTo>
                  <a:lnTo>
                    <a:pt x="2241804" y="1385316"/>
                  </a:lnTo>
                  <a:lnTo>
                    <a:pt x="2241804" y="954024"/>
                  </a:lnTo>
                  <a:lnTo>
                    <a:pt x="1377696" y="954024"/>
                  </a:lnTo>
                  <a:lnTo>
                    <a:pt x="1377696" y="1385316"/>
                  </a:lnTo>
                  <a:close/>
                </a:path>
              </a:pathLst>
            </a:custGeom>
            <a:ln w="38100">
              <a:solidFill>
                <a:srgbClr val="FF0000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257047" y="111632"/>
            <a:ext cx="11152430" cy="44307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  <a:tabLst>
                <a:tab pos="1791335" algn="l"/>
              </a:tabLst>
            </a:pPr>
            <a:r>
              <a:rPr lang="th-TH" sz="2800" b="1" u="none" spc="-5" dirty="0">
                <a:solidFill>
                  <a:srgbClr val="FFFFFF"/>
                </a:solidFill>
                <a:latin typeface="Microsoft YaHei"/>
                <a:cs typeface="Microsoft YaHei"/>
              </a:rPr>
              <a:t>วิธีการตั้งค่า</a:t>
            </a:r>
            <a:r>
              <a:rPr sz="2800" b="1" u="none" spc="-5" dirty="0">
                <a:solidFill>
                  <a:srgbClr val="FFFFFF"/>
                </a:solidFill>
                <a:latin typeface="Microsoft YaHei"/>
                <a:cs typeface="Microsoft YaHei"/>
              </a:rPr>
              <a:t>	</a:t>
            </a:r>
            <a:r>
              <a:rPr lang="th-TH" sz="2800" b="1" u="none" spc="-5" dirty="0">
                <a:solidFill>
                  <a:srgbClr val="FFFFFF"/>
                </a:solidFill>
                <a:latin typeface="Microsoft YaHei"/>
                <a:cs typeface="Microsoft YaHei"/>
              </a:rPr>
              <a:t> </a:t>
            </a:r>
            <a:r>
              <a:rPr sz="2800" b="1" u="none" spc="-5" dirty="0">
                <a:solidFill>
                  <a:srgbClr val="FFFFFF"/>
                </a:solidFill>
                <a:latin typeface="Microsoft YaHei"/>
                <a:cs typeface="Microsoft YaHei"/>
              </a:rPr>
              <a:t>①</a:t>
            </a:r>
            <a:r>
              <a:rPr lang="th-TH" sz="2800" b="1" u="none" spc="-5" dirty="0">
                <a:solidFill>
                  <a:srgbClr val="FFFFFF"/>
                </a:solidFill>
                <a:latin typeface="Microsoft YaHei"/>
                <a:cs typeface="Microsoft YaHei"/>
              </a:rPr>
              <a:t> ทำการตั้งค่าเพื่อใช้ฟังก์ชันนี้สำหรับการกำหนดแบบฟอร์ม</a:t>
            </a:r>
            <a:endParaRPr sz="2800" dirty="0">
              <a:latin typeface="Microsoft YaHei"/>
              <a:cs typeface="Microsoft YaHei"/>
            </a:endParaRPr>
          </a:p>
        </p:txBody>
      </p:sp>
      <p:sp>
        <p:nvSpPr>
          <p:cNvPr id="9" name="object 9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2413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90"/>
              </a:spcBef>
            </a:pPr>
            <a:fld id="{81D60167-4931-47E6-BA6A-407CBD079E47}" type="slidenum">
              <a:rPr dirty="0"/>
              <a:t>6</a:t>
            </a:fld>
            <a:endParaRPr dirty="0"/>
          </a:p>
        </p:txBody>
      </p:sp>
      <p:sp>
        <p:nvSpPr>
          <p:cNvPr id="10" name="object 10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222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75"/>
              </a:spcBef>
            </a:pPr>
            <a:r>
              <a:rPr spc="-5" dirty="0"/>
              <a:t>Copyright</a:t>
            </a:r>
            <a:r>
              <a:rPr spc="10" dirty="0"/>
              <a:t> </a:t>
            </a:r>
            <a:r>
              <a:rPr spc="-5" dirty="0"/>
              <a:t>©</a:t>
            </a:r>
            <a:r>
              <a:rPr spc="5" dirty="0"/>
              <a:t> </a:t>
            </a:r>
            <a:r>
              <a:rPr spc="-5" dirty="0"/>
              <a:t>2022 </a:t>
            </a:r>
            <a:r>
              <a:rPr spc="-10" dirty="0"/>
              <a:t>CIMTOPS</a:t>
            </a:r>
            <a:r>
              <a:rPr spc="40" dirty="0"/>
              <a:t> </a:t>
            </a:r>
            <a:r>
              <a:rPr spc="-10" dirty="0"/>
              <a:t>CORPORATION</a:t>
            </a:r>
            <a:r>
              <a:rPr spc="330" dirty="0"/>
              <a:t> </a:t>
            </a:r>
            <a:r>
              <a:rPr spc="-5" dirty="0"/>
              <a:t>-</a:t>
            </a:r>
            <a:r>
              <a:rPr dirty="0"/>
              <a:t> </a:t>
            </a:r>
            <a:r>
              <a:rPr spc="-5" dirty="0"/>
              <a:t>All</a:t>
            </a:r>
            <a:r>
              <a:rPr dirty="0"/>
              <a:t> </a:t>
            </a:r>
            <a:r>
              <a:rPr spc="-10" dirty="0"/>
              <a:t>Rights</a:t>
            </a:r>
            <a:r>
              <a:rPr dirty="0"/>
              <a:t> </a:t>
            </a:r>
            <a:r>
              <a:rPr spc="-5" dirty="0"/>
              <a:t>Reserved.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782522" y="777319"/>
            <a:ext cx="7675677" cy="3801041"/>
          </a:xfrm>
          <a:prstGeom prst="rect">
            <a:avLst/>
          </a:prstGeom>
        </p:spPr>
        <p:txBody>
          <a:bodyPr vert="horz" wrap="square" lIns="0" tIns="1701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40"/>
              </a:spcBef>
            </a:pPr>
            <a:r>
              <a:rPr lang="th-TH" sz="2000" b="1" spc="10" dirty="0">
                <a:solidFill>
                  <a:srgbClr val="1F3863"/>
                </a:solidFill>
                <a:latin typeface="Microsoft YaHei"/>
                <a:cs typeface="Microsoft YaHei"/>
              </a:rPr>
              <a:t>เรียกและตั้งค่าข้อกำหนดแบบฟอร์มเป้าหมายใน </a:t>
            </a:r>
            <a:r>
              <a:rPr lang="en-US" sz="2000" b="1" spc="10" dirty="0" err="1">
                <a:solidFill>
                  <a:srgbClr val="1F3863"/>
                </a:solidFill>
                <a:latin typeface="Microsoft YaHei"/>
                <a:cs typeface="Microsoft YaHei"/>
              </a:rPr>
              <a:t>ConMas</a:t>
            </a:r>
            <a:r>
              <a:rPr lang="en-US" sz="2000" b="1" spc="10" dirty="0">
                <a:solidFill>
                  <a:srgbClr val="1F3863"/>
                </a:solidFill>
                <a:latin typeface="Microsoft YaHei"/>
                <a:cs typeface="Microsoft YaHei"/>
              </a:rPr>
              <a:t> Designer</a:t>
            </a:r>
            <a:endParaRPr sz="2000" dirty="0">
              <a:latin typeface="Microsoft YaHei"/>
              <a:cs typeface="Microsoft YaHei"/>
            </a:endParaRPr>
          </a:p>
          <a:p>
            <a:pPr marL="293370">
              <a:lnSpc>
                <a:spcPct val="100000"/>
              </a:lnSpc>
              <a:spcBef>
                <a:spcPts val="869"/>
              </a:spcBef>
            </a:pPr>
            <a:r>
              <a:rPr lang="th-TH" sz="1400" spc="-10" dirty="0">
                <a:solidFill>
                  <a:srgbClr val="404040"/>
                </a:solidFill>
                <a:latin typeface="Yu Gothic"/>
                <a:cs typeface="Yu Gothic"/>
              </a:rPr>
              <a:t>เปิดข้อกำหนดแบบฟอร์มที่คุณต้องการใช้ฟังก์ชันคัดลอกแบบฟอร์มใน </a:t>
            </a:r>
            <a:r>
              <a:rPr lang="en-US" sz="1400" spc="-10" dirty="0" err="1">
                <a:solidFill>
                  <a:srgbClr val="404040"/>
                </a:solidFill>
                <a:latin typeface="Yu Gothic"/>
                <a:cs typeface="Yu Gothic"/>
              </a:rPr>
              <a:t>ConMas</a:t>
            </a:r>
            <a:r>
              <a:rPr lang="en-US" sz="1400" spc="-10" dirty="0">
                <a:solidFill>
                  <a:srgbClr val="404040"/>
                </a:solidFill>
                <a:latin typeface="Yu Gothic"/>
                <a:cs typeface="Yu Gothic"/>
              </a:rPr>
              <a:t> Designer </a:t>
            </a:r>
            <a:endParaRPr sz="1400" dirty="0">
              <a:latin typeface="Yu Gothic"/>
              <a:cs typeface="Yu Gothic"/>
            </a:endParaRPr>
          </a:p>
          <a:p>
            <a:pPr marL="293370">
              <a:lnSpc>
                <a:spcPct val="100000"/>
              </a:lnSpc>
              <a:tabLst>
                <a:tab pos="651510" algn="l"/>
              </a:tabLst>
            </a:pPr>
            <a:r>
              <a:rPr sz="1400" dirty="0">
                <a:solidFill>
                  <a:srgbClr val="404040"/>
                </a:solidFill>
                <a:latin typeface="Yu Gothic"/>
                <a:cs typeface="Yu Gothic"/>
              </a:rPr>
              <a:t>①	</a:t>
            </a:r>
            <a:r>
              <a:rPr lang="th-TH" sz="1400" dirty="0">
                <a:solidFill>
                  <a:srgbClr val="404040"/>
                </a:solidFill>
                <a:latin typeface="Yu Gothic"/>
                <a:cs typeface="Yu Gothic"/>
              </a:rPr>
              <a:t> การตั้งค่าการดำเนินการบนหน้าจอ "การตั้งค่าข้อมูล</a:t>
            </a:r>
            <a:r>
              <a:rPr lang="th-TH" sz="1400" spc="-10" dirty="0">
                <a:solidFill>
                  <a:srgbClr val="404040"/>
                </a:solidFill>
                <a:latin typeface="Yu Gothic"/>
                <a:cs typeface="Yu Gothic"/>
              </a:rPr>
              <a:t>ข้อกำหนด</a:t>
            </a:r>
            <a:r>
              <a:rPr lang="th-TH" sz="1400" dirty="0">
                <a:solidFill>
                  <a:srgbClr val="404040"/>
                </a:solidFill>
                <a:latin typeface="Yu Gothic"/>
                <a:cs typeface="Yu Gothic"/>
              </a:rPr>
              <a:t>ของแบบฟอร์ม"</a:t>
            </a:r>
            <a:endParaRPr sz="1400" dirty="0">
              <a:latin typeface="Yu Gothic"/>
              <a:cs typeface="Yu Gothic"/>
            </a:endParaRPr>
          </a:p>
          <a:p>
            <a:pPr marL="293370" marR="111760">
              <a:lnSpc>
                <a:spcPct val="100000"/>
              </a:lnSpc>
              <a:tabLst>
                <a:tab pos="651510" algn="l"/>
              </a:tabLst>
            </a:pPr>
            <a:r>
              <a:rPr sz="1400" dirty="0">
                <a:solidFill>
                  <a:srgbClr val="404040"/>
                </a:solidFill>
                <a:latin typeface="Yu Gothic"/>
                <a:cs typeface="Yu Gothic"/>
              </a:rPr>
              <a:t>②	</a:t>
            </a:r>
            <a:r>
              <a:rPr lang="th-TH" sz="1400" dirty="0">
                <a:solidFill>
                  <a:srgbClr val="404040"/>
                </a:solidFill>
                <a:latin typeface="Yu Gothic"/>
                <a:cs typeface="Yu Gothic"/>
              </a:rPr>
              <a:t> ดำเนินการตั้งค่าเพื่อ "คัดลอก" หรือ "ไม่คัดลอก" ข้อมูลอินพุตก่อนหน้าสำหรับแต่ละคลัสเตอร์ </a:t>
            </a:r>
            <a:endParaRPr sz="1400" dirty="0">
              <a:latin typeface="Yu Gothic"/>
              <a:cs typeface="Yu Gothic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000" dirty="0">
              <a:latin typeface="Yu Gothic"/>
              <a:cs typeface="Yu Gothic"/>
            </a:endParaRPr>
          </a:p>
          <a:p>
            <a:pPr marL="293370">
              <a:lnSpc>
                <a:spcPct val="100000"/>
              </a:lnSpc>
            </a:pPr>
            <a:r>
              <a:rPr sz="1600" b="1" spc="-5" dirty="0">
                <a:solidFill>
                  <a:srgbClr val="1F3863"/>
                </a:solidFill>
                <a:latin typeface="Microsoft YaHei"/>
                <a:cs typeface="Microsoft YaHei"/>
              </a:rPr>
              <a:t>①</a:t>
            </a:r>
            <a:r>
              <a:rPr sz="1600" b="1" spc="5" dirty="0">
                <a:solidFill>
                  <a:srgbClr val="1F3863"/>
                </a:solidFill>
                <a:latin typeface="Microsoft YaHei"/>
                <a:cs typeface="Microsoft YaHei"/>
              </a:rPr>
              <a:t> </a:t>
            </a:r>
            <a:r>
              <a:rPr lang="th-TH" sz="1600" b="1" spc="-5" dirty="0">
                <a:solidFill>
                  <a:srgbClr val="1F3863"/>
                </a:solidFill>
                <a:latin typeface="Microsoft YaHei"/>
                <a:cs typeface="Microsoft YaHei"/>
              </a:rPr>
              <a:t>การดำเนินการบนหน้าจอการตั้งค่าข้อมูลการกำหนดแบบฟอร์ม</a:t>
            </a:r>
            <a:endParaRPr sz="1600" dirty="0">
              <a:latin typeface="Microsoft YaHei"/>
              <a:cs typeface="Microsoft YaHei"/>
            </a:endParaRPr>
          </a:p>
          <a:p>
            <a:pPr marL="563245" marR="2867660">
              <a:lnSpc>
                <a:spcPct val="100000"/>
              </a:lnSpc>
              <a:spcBef>
                <a:spcPts val="1714"/>
              </a:spcBef>
            </a:pPr>
            <a:r>
              <a:rPr lang="th-TH" sz="1400" dirty="0">
                <a:solidFill>
                  <a:srgbClr val="404040"/>
                </a:solidFill>
                <a:latin typeface="Yu Gothic"/>
                <a:cs typeface="Yu Gothic"/>
              </a:rPr>
              <a:t>ที่ด้านล่างของหน้าจอ ให้เลือก </a:t>
            </a:r>
            <a:br>
              <a:rPr lang="th-TH" sz="1400" dirty="0">
                <a:solidFill>
                  <a:srgbClr val="404040"/>
                </a:solidFill>
                <a:latin typeface="Yu Gothic"/>
                <a:cs typeface="Yu Gothic"/>
              </a:rPr>
            </a:br>
            <a:r>
              <a:rPr lang="th-TH" sz="1400" dirty="0">
                <a:solidFill>
                  <a:srgbClr val="404040"/>
                </a:solidFill>
                <a:latin typeface="Yu Gothic"/>
                <a:cs typeface="Yu Gothic"/>
              </a:rPr>
              <a:t>"■</a:t>
            </a:r>
            <a:r>
              <a:rPr lang="th-TH" sz="1400" b="1" dirty="0">
                <a:solidFill>
                  <a:srgbClr val="404040"/>
                </a:solidFill>
                <a:latin typeface="Yu Gothic"/>
                <a:cs typeface="Yu Gothic"/>
              </a:rPr>
              <a:t>ใช้ฟังก์ชันคัดลอกแบบฟอร์ม</a:t>
            </a:r>
            <a:r>
              <a:rPr lang="th-TH" sz="1400" dirty="0">
                <a:solidFill>
                  <a:srgbClr val="404040"/>
                </a:solidFill>
                <a:latin typeface="Yu Gothic"/>
                <a:cs typeface="Yu Gothic"/>
              </a:rPr>
              <a:t>" เป็น "ใช่" </a:t>
            </a:r>
            <a:endParaRPr sz="1400" dirty="0">
              <a:latin typeface="Yu Gothic"/>
              <a:cs typeface="Yu Gothic"/>
            </a:endParaRPr>
          </a:p>
          <a:p>
            <a:pPr marL="563245" marR="2688590">
              <a:lnSpc>
                <a:spcPct val="100000"/>
              </a:lnSpc>
              <a:spcBef>
                <a:spcPts val="1680"/>
              </a:spcBef>
            </a:pPr>
            <a:r>
              <a:rPr lang="th-TH" sz="1400" dirty="0">
                <a:solidFill>
                  <a:srgbClr val="404040"/>
                </a:solidFill>
                <a:latin typeface="Yu Gothic"/>
                <a:cs typeface="Yu Gothic"/>
              </a:rPr>
              <a:t>เมื่อทำเครื่องหมายแล้ว "วิธีการคัดลอกแบบฟอร์ม" จะแสดงด้านล่าง เมื่อออกสำเนาแบบฟอร์ม</a:t>
            </a:r>
            <a:endParaRPr sz="1400" dirty="0">
              <a:latin typeface="Yu Gothic"/>
              <a:cs typeface="Yu Gothic"/>
            </a:endParaRPr>
          </a:p>
          <a:p>
            <a:pPr marL="563245">
              <a:lnSpc>
                <a:spcPct val="100000"/>
              </a:lnSpc>
            </a:pPr>
            <a:r>
              <a:rPr sz="1400" dirty="0">
                <a:solidFill>
                  <a:srgbClr val="404040"/>
                </a:solidFill>
                <a:latin typeface="Yu Gothic"/>
                <a:cs typeface="Yu Gothic"/>
              </a:rPr>
              <a:t>・</a:t>
            </a:r>
            <a:r>
              <a:rPr lang="th-TH" sz="1400" dirty="0">
                <a:solidFill>
                  <a:srgbClr val="404040"/>
                </a:solidFill>
                <a:latin typeface="Yu Gothic"/>
                <a:cs typeface="Yu Gothic"/>
              </a:rPr>
              <a:t>ใช้การแก้ไขข้อกำหนดแบบฟอร์มเดียวกันกับการสร้างครั้งก่อน</a:t>
            </a:r>
            <a:endParaRPr sz="1400" dirty="0">
              <a:latin typeface="Yu Gothic"/>
              <a:cs typeface="Yu Gothic"/>
            </a:endParaRPr>
          </a:p>
          <a:p>
            <a:pPr marL="563245">
              <a:lnSpc>
                <a:spcPct val="100000"/>
              </a:lnSpc>
            </a:pPr>
            <a:r>
              <a:rPr sz="1400" dirty="0">
                <a:solidFill>
                  <a:srgbClr val="404040"/>
                </a:solidFill>
                <a:latin typeface="Yu Gothic"/>
                <a:cs typeface="Yu Gothic"/>
              </a:rPr>
              <a:t>・</a:t>
            </a:r>
            <a:r>
              <a:rPr lang="th-TH" sz="1400" dirty="0">
                <a:solidFill>
                  <a:srgbClr val="404040"/>
                </a:solidFill>
                <a:latin typeface="Yu Gothic"/>
                <a:cs typeface="Yu Gothic"/>
              </a:rPr>
              <a:t>ใช้ฉบับแก้ไขล่าสุด</a:t>
            </a:r>
            <a:endParaRPr sz="1400" dirty="0">
              <a:latin typeface="Yu Gothic"/>
              <a:cs typeface="Yu Gothic"/>
            </a:endParaRPr>
          </a:p>
          <a:p>
            <a:pPr marL="563245">
              <a:lnSpc>
                <a:spcPct val="100000"/>
              </a:lnSpc>
              <a:spcBef>
                <a:spcPts val="5"/>
              </a:spcBef>
            </a:pPr>
            <a:r>
              <a:rPr sz="1400" dirty="0">
                <a:solidFill>
                  <a:srgbClr val="404040"/>
                </a:solidFill>
                <a:latin typeface="Yu Gothic"/>
                <a:cs typeface="Yu Gothic"/>
              </a:rPr>
              <a:t>・</a:t>
            </a:r>
            <a:r>
              <a:rPr lang="th-TH" sz="1400" dirty="0">
                <a:solidFill>
                  <a:srgbClr val="404040"/>
                </a:solidFill>
                <a:latin typeface="Yu Gothic"/>
                <a:cs typeface="Yu Gothic"/>
              </a:rPr>
              <a:t>เลือกรายการข้างต้นเมื่อดำเนินการเริ่มต้น</a:t>
            </a:r>
            <a:endParaRPr sz="1400" dirty="0">
              <a:latin typeface="Yu Gothic"/>
              <a:cs typeface="Yu Gothic"/>
            </a:endParaRPr>
          </a:p>
          <a:p>
            <a:pPr marL="563245">
              <a:lnSpc>
                <a:spcPct val="100000"/>
              </a:lnSpc>
            </a:pPr>
            <a:r>
              <a:rPr lang="th-TH" sz="1400" dirty="0">
                <a:solidFill>
                  <a:srgbClr val="404040"/>
                </a:solidFill>
                <a:latin typeface="Yu Gothic"/>
                <a:cs typeface="Yu Gothic"/>
              </a:rPr>
              <a:t>คุณสามารถตั้งค่ารายการใดรายการหนึ่งเหล่านี้ล่วงหน้าได้</a:t>
            </a:r>
            <a:endParaRPr sz="1400" dirty="0">
              <a:latin typeface="Yu Gothic"/>
              <a:cs typeface="Yu Gothic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3124200" y="5324602"/>
            <a:ext cx="2752217" cy="88742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th-TH" sz="1400" b="1" dirty="0">
                <a:solidFill>
                  <a:srgbClr val="404040"/>
                </a:solidFill>
                <a:latin typeface="Microsoft YaHei"/>
                <a:cs typeface="Microsoft YaHei"/>
              </a:rPr>
              <a:t>ส่วนที่เกี่ยวข้องในแท็บ "การตั้งค่าข้อมูลข้อกำหนดของแบบฟอร์ม"</a:t>
            </a:r>
          </a:p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th-TH" sz="1400" b="1" dirty="0">
                <a:solidFill>
                  <a:srgbClr val="404040"/>
                </a:solidFill>
                <a:latin typeface="Microsoft YaHei"/>
                <a:cs typeface="Microsoft YaHei"/>
              </a:rPr>
              <a:t>(หลังจากเลื่อนหน้าจอลงมาด้านล่างแล้ว 4 รายการจากด้านล่าง)</a:t>
            </a:r>
            <a:endParaRPr sz="1050" dirty="0">
              <a:latin typeface="Microsoft YaHei"/>
              <a:cs typeface="Microsoft YaHei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6669023" y="1629155"/>
            <a:ext cx="4464050" cy="4441190"/>
            <a:chOff x="6669023" y="1629155"/>
            <a:chExt cx="4464050" cy="444119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6669023" y="1629155"/>
              <a:ext cx="4463796" cy="4440936"/>
            </a:xfrm>
            <a:prstGeom prst="rect">
              <a:avLst/>
            </a:prstGeom>
          </p:spPr>
        </p:pic>
        <p:sp>
          <p:nvSpPr>
            <p:cNvPr id="4" name="object 4"/>
            <p:cNvSpPr/>
            <p:nvPr/>
          </p:nvSpPr>
          <p:spPr>
            <a:xfrm>
              <a:off x="8503538" y="2686177"/>
              <a:ext cx="2483485" cy="822325"/>
            </a:xfrm>
            <a:custGeom>
              <a:avLst/>
              <a:gdLst/>
              <a:ahLst/>
              <a:cxnLst/>
              <a:rect l="l" t="t" r="r" b="b"/>
              <a:pathLst>
                <a:path w="2483484" h="822325">
                  <a:moveTo>
                    <a:pt x="2430906" y="509650"/>
                  </a:moveTo>
                  <a:lnTo>
                    <a:pt x="92075" y="509650"/>
                  </a:lnTo>
                  <a:lnTo>
                    <a:pt x="71830" y="513750"/>
                  </a:lnTo>
                  <a:lnTo>
                    <a:pt x="55276" y="524922"/>
                  </a:lnTo>
                  <a:lnTo>
                    <a:pt x="44104" y="541476"/>
                  </a:lnTo>
                  <a:lnTo>
                    <a:pt x="40004" y="561721"/>
                  </a:lnTo>
                  <a:lnTo>
                    <a:pt x="40004" y="770001"/>
                  </a:lnTo>
                  <a:lnTo>
                    <a:pt x="44104" y="790245"/>
                  </a:lnTo>
                  <a:lnTo>
                    <a:pt x="55276" y="806799"/>
                  </a:lnTo>
                  <a:lnTo>
                    <a:pt x="71830" y="817971"/>
                  </a:lnTo>
                  <a:lnTo>
                    <a:pt x="92075" y="822071"/>
                  </a:lnTo>
                  <a:lnTo>
                    <a:pt x="2430906" y="822071"/>
                  </a:lnTo>
                  <a:lnTo>
                    <a:pt x="2451151" y="817971"/>
                  </a:lnTo>
                  <a:lnTo>
                    <a:pt x="2467705" y="806799"/>
                  </a:lnTo>
                  <a:lnTo>
                    <a:pt x="2478877" y="790245"/>
                  </a:lnTo>
                  <a:lnTo>
                    <a:pt x="2482977" y="770001"/>
                  </a:lnTo>
                  <a:lnTo>
                    <a:pt x="2482977" y="561721"/>
                  </a:lnTo>
                  <a:lnTo>
                    <a:pt x="2478877" y="541476"/>
                  </a:lnTo>
                  <a:lnTo>
                    <a:pt x="2467705" y="524922"/>
                  </a:lnTo>
                  <a:lnTo>
                    <a:pt x="2451151" y="513750"/>
                  </a:lnTo>
                  <a:lnTo>
                    <a:pt x="2430906" y="509650"/>
                  </a:lnTo>
                  <a:close/>
                </a:path>
                <a:path w="2483484" h="822325">
                  <a:moveTo>
                    <a:pt x="0" y="0"/>
                  </a:moveTo>
                  <a:lnTo>
                    <a:pt x="447166" y="509650"/>
                  </a:lnTo>
                  <a:lnTo>
                    <a:pt x="1057909" y="50965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6FC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" name="object 5"/>
          <p:cNvSpPr txBox="1"/>
          <p:nvPr/>
        </p:nvSpPr>
        <p:spPr>
          <a:xfrm>
            <a:off x="1062329" y="1596593"/>
            <a:ext cx="5367020" cy="2199961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00" b="1" spc="-5" dirty="0">
                <a:solidFill>
                  <a:srgbClr val="1F3863"/>
                </a:solidFill>
                <a:latin typeface="Microsoft YaHei"/>
                <a:cs typeface="Microsoft YaHei"/>
              </a:rPr>
              <a:t>②</a:t>
            </a:r>
            <a:r>
              <a:rPr sz="1600" b="1" spc="35" dirty="0">
                <a:solidFill>
                  <a:srgbClr val="1F3863"/>
                </a:solidFill>
                <a:latin typeface="Microsoft YaHei"/>
                <a:cs typeface="Microsoft YaHei"/>
              </a:rPr>
              <a:t> </a:t>
            </a:r>
            <a:r>
              <a:rPr lang="th-TH" sz="1600" b="1" spc="-10" dirty="0">
                <a:solidFill>
                  <a:srgbClr val="1F3863"/>
                </a:solidFill>
                <a:latin typeface="Microsoft YaHei"/>
                <a:cs typeface="Microsoft YaHei"/>
              </a:rPr>
              <a:t>ตั้งค่า "คัดลอก" หรือ "ไม่คัดลอก" สำหรับแต่ละคลัสเตอร์</a:t>
            </a:r>
            <a:endParaRPr sz="1600" dirty="0">
              <a:latin typeface="Microsoft YaHei"/>
              <a:cs typeface="Microsoft YaHei"/>
            </a:endParaRPr>
          </a:p>
          <a:p>
            <a:pPr marL="281940" marR="320040">
              <a:lnSpc>
                <a:spcPct val="100000"/>
              </a:lnSpc>
              <a:spcBef>
                <a:spcPts val="1714"/>
              </a:spcBef>
            </a:pPr>
            <a:r>
              <a:rPr lang="th-TH" sz="1400" dirty="0">
                <a:solidFill>
                  <a:srgbClr val="404040"/>
                </a:solidFill>
                <a:latin typeface="Yu Gothic"/>
                <a:cs typeface="Yu Gothic"/>
              </a:rPr>
              <a:t>เปิดหน้าจอแก้ไขบนแท็บ “</a:t>
            </a:r>
            <a:r>
              <a:rPr lang="en-US" sz="1400" dirty="0">
                <a:solidFill>
                  <a:srgbClr val="404040"/>
                </a:solidFill>
                <a:latin typeface="Yu Gothic"/>
                <a:cs typeface="Yu Gothic"/>
              </a:rPr>
              <a:t>Designer” </a:t>
            </a:r>
            <a:r>
              <a:rPr lang="th-TH" sz="1400" dirty="0">
                <a:solidFill>
                  <a:srgbClr val="404040"/>
                </a:solidFill>
                <a:latin typeface="Yu Gothic"/>
                <a:cs typeface="Yu Gothic"/>
              </a:rPr>
              <a:t>ของ </a:t>
            </a:r>
            <a:r>
              <a:rPr lang="en-US" sz="1400" dirty="0" err="1">
                <a:solidFill>
                  <a:srgbClr val="404040"/>
                </a:solidFill>
                <a:latin typeface="Yu Gothic"/>
                <a:cs typeface="Yu Gothic"/>
              </a:rPr>
              <a:t>ConMas</a:t>
            </a:r>
            <a:r>
              <a:rPr lang="en-US" sz="1400" dirty="0">
                <a:solidFill>
                  <a:srgbClr val="404040"/>
                </a:solidFill>
                <a:latin typeface="Yu Gothic"/>
                <a:cs typeface="Yu Gothic"/>
              </a:rPr>
              <a:t> Designer </a:t>
            </a:r>
            <a:r>
              <a:rPr lang="th-TH" sz="1400" dirty="0">
                <a:solidFill>
                  <a:srgbClr val="404040"/>
                </a:solidFill>
                <a:latin typeface="Yu Gothic"/>
                <a:cs typeface="Yu Gothic"/>
              </a:rPr>
              <a:t>เปิดหน้าจอการตั้งค่าพารามิเตอร์อินพุต</a:t>
            </a:r>
            <a:endParaRPr sz="1400" dirty="0">
              <a:latin typeface="Yu Gothic"/>
              <a:cs typeface="Yu Gothic"/>
            </a:endParaRPr>
          </a:p>
          <a:p>
            <a:pPr marL="281940">
              <a:lnSpc>
                <a:spcPct val="100000"/>
              </a:lnSpc>
            </a:pPr>
            <a:r>
              <a:rPr lang="th-TH" altLang="ja-JP" sz="1400" dirty="0">
                <a:solidFill>
                  <a:srgbClr val="404040"/>
                </a:solidFill>
                <a:latin typeface="Yu Gothic"/>
                <a:cs typeface="Yu Gothic"/>
              </a:rPr>
              <a:t>“เมื่อทำการคัดลอกแบบฟอร์ม” </a:t>
            </a:r>
            <a:br>
              <a:rPr lang="th-TH" altLang="ja-JP" sz="1400" dirty="0">
                <a:solidFill>
                  <a:srgbClr val="404040"/>
                </a:solidFill>
                <a:latin typeface="Yu Gothic"/>
                <a:cs typeface="Yu Gothic"/>
              </a:rPr>
            </a:br>
            <a:r>
              <a:rPr lang="th-TH" altLang="ja-JP" sz="1400" dirty="0">
                <a:solidFill>
                  <a:srgbClr val="404040"/>
                </a:solidFill>
                <a:latin typeface="Yu Gothic"/>
                <a:cs typeface="Yu Gothic"/>
              </a:rPr>
              <a:t>กำหนดการตั้งค่าโดยใช้ช่องทำเครื่องหมายติ๊กที่กำหนดแล้ว</a:t>
            </a:r>
            <a:endParaRPr lang="ja-JP" altLang="en-US" sz="1400" dirty="0">
              <a:latin typeface="Yu Gothic"/>
              <a:cs typeface="Yu Gothic"/>
            </a:endParaRPr>
          </a:p>
          <a:p>
            <a:pPr marL="281940" marR="981710">
              <a:lnSpc>
                <a:spcPct val="100000"/>
              </a:lnSpc>
            </a:pPr>
            <a:r>
              <a:rPr lang="ja-JP" altLang="en-US" sz="1400" dirty="0">
                <a:solidFill>
                  <a:srgbClr val="404040"/>
                </a:solidFill>
                <a:latin typeface="Yu Gothic"/>
                <a:cs typeface="Yu Gothic"/>
              </a:rPr>
              <a:t>＞</a:t>
            </a:r>
            <a:r>
              <a:rPr lang="th-TH" altLang="ja-JP" sz="1400" dirty="0">
                <a:solidFill>
                  <a:srgbClr val="404040"/>
                </a:solidFill>
                <a:latin typeface="Yu Gothic"/>
                <a:cs typeface="Yu Gothic"/>
              </a:rPr>
              <a:t> ไม่ได้เลือกการตั้งค่า "อย่าคัดลอกค่าอินพุตก่อนหน้า“</a:t>
            </a:r>
            <a:br>
              <a:rPr lang="th-TH" altLang="ja-JP" sz="1400" dirty="0">
                <a:solidFill>
                  <a:srgbClr val="404040"/>
                </a:solidFill>
                <a:latin typeface="Yu Gothic"/>
                <a:cs typeface="Yu Gothic"/>
              </a:rPr>
            </a:br>
            <a:r>
              <a:rPr lang="ja-JP" altLang="en-US" sz="1400" dirty="0">
                <a:solidFill>
                  <a:srgbClr val="404040"/>
                </a:solidFill>
                <a:latin typeface="Yu Gothic"/>
                <a:cs typeface="Yu Gothic"/>
              </a:rPr>
              <a:t>＞</a:t>
            </a:r>
            <a:r>
              <a:rPr lang="th-TH" altLang="ja-JP" sz="1400" dirty="0">
                <a:solidFill>
                  <a:srgbClr val="404040"/>
                </a:solidFill>
                <a:latin typeface="Yu Gothic"/>
                <a:cs typeface="Yu Gothic"/>
              </a:rPr>
              <a:t> การตั้งค่า "คัดลอกค่าอินพุต"</a:t>
            </a:r>
            <a:endParaRPr lang="ja-JP" altLang="en-US" sz="1400" dirty="0">
              <a:latin typeface="Yu Gothic"/>
              <a:cs typeface="Yu Gothic"/>
            </a:endParaRPr>
          </a:p>
          <a:p>
            <a:pPr marL="281940">
              <a:lnSpc>
                <a:spcPct val="100000"/>
              </a:lnSpc>
            </a:pPr>
            <a:r>
              <a:rPr lang="en-US" altLang="ja-JP" sz="1400" dirty="0">
                <a:solidFill>
                  <a:srgbClr val="404040"/>
                </a:solidFill>
                <a:latin typeface="Yu Gothic"/>
                <a:cs typeface="Yu Gothic"/>
              </a:rPr>
              <a:t>※</a:t>
            </a:r>
            <a:r>
              <a:rPr lang="ja-JP" altLang="en-US" sz="1400" spc="330" dirty="0">
                <a:solidFill>
                  <a:srgbClr val="404040"/>
                </a:solidFill>
                <a:latin typeface="Yu Gothic"/>
                <a:cs typeface="Yu Gothic"/>
              </a:rPr>
              <a:t> </a:t>
            </a:r>
            <a:r>
              <a:rPr lang="th-TH" altLang="ja-JP" sz="1400" dirty="0">
                <a:solidFill>
                  <a:srgbClr val="404040"/>
                </a:solidFill>
                <a:latin typeface="Yu Gothic"/>
                <a:cs typeface="Yu Gothic"/>
              </a:rPr>
              <a:t>ค่าเริ่มต้นจะแสดงเป็น "ไม่ได้เลือก“ </a:t>
            </a:r>
            <a:br>
              <a:rPr lang="th-TH" altLang="ja-JP" sz="1400" dirty="0">
                <a:solidFill>
                  <a:srgbClr val="404040"/>
                </a:solidFill>
                <a:latin typeface="Yu Gothic"/>
                <a:cs typeface="Yu Gothic"/>
              </a:rPr>
            </a:br>
            <a:r>
              <a:rPr lang="th-TH" altLang="ja-JP" sz="1400" dirty="0">
                <a:solidFill>
                  <a:srgbClr val="404040"/>
                </a:solidFill>
                <a:latin typeface="Yu Gothic"/>
                <a:cs typeface="Yu Gothic"/>
              </a:rPr>
              <a:t>	(สถานะที่คัดลอกค่าอินพุต)</a:t>
            </a:r>
            <a:endParaRPr lang="ja-JP" altLang="en-US" sz="1400" dirty="0">
              <a:latin typeface="Yu Gothic"/>
              <a:cs typeface="Yu Gothic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9561002" y="3241127"/>
            <a:ext cx="686055" cy="1974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th-TH" sz="1200" b="1" dirty="0">
                <a:solidFill>
                  <a:srgbClr val="FFFFFF"/>
                </a:solidFill>
                <a:latin typeface="Microsoft YaHei"/>
                <a:cs typeface="Microsoft YaHei"/>
              </a:rPr>
              <a:t>ติ๊กที่นี่</a:t>
            </a:r>
            <a:endParaRPr sz="1200" dirty="0">
              <a:latin typeface="Microsoft YaHei"/>
              <a:cs typeface="Microsoft YaHei"/>
            </a:endParaRPr>
          </a:p>
        </p:txBody>
      </p:sp>
      <p:grpSp>
        <p:nvGrpSpPr>
          <p:cNvPr id="7" name="object 7"/>
          <p:cNvGrpSpPr/>
          <p:nvPr/>
        </p:nvGrpSpPr>
        <p:grpSpPr>
          <a:xfrm>
            <a:off x="6030467" y="2496311"/>
            <a:ext cx="4036060" cy="3569335"/>
            <a:chOff x="6030467" y="2496311"/>
            <a:chExt cx="4036060" cy="3569335"/>
          </a:xfrm>
        </p:grpSpPr>
        <p:sp>
          <p:nvSpPr>
            <p:cNvPr id="8" name="object 8"/>
            <p:cNvSpPr/>
            <p:nvPr/>
          </p:nvSpPr>
          <p:spPr>
            <a:xfrm>
              <a:off x="7226045" y="2515361"/>
              <a:ext cx="2821305" cy="3531235"/>
            </a:xfrm>
            <a:custGeom>
              <a:avLst/>
              <a:gdLst/>
              <a:ahLst/>
              <a:cxnLst/>
              <a:rect l="l" t="t" r="r" b="b"/>
              <a:pathLst>
                <a:path w="2821304" h="3531235">
                  <a:moveTo>
                    <a:pt x="0" y="13588"/>
                  </a:moveTo>
                  <a:lnTo>
                    <a:pt x="0" y="6096"/>
                  </a:lnTo>
                  <a:lnTo>
                    <a:pt x="6096" y="0"/>
                  </a:lnTo>
                  <a:lnTo>
                    <a:pt x="13588" y="0"/>
                  </a:lnTo>
                  <a:lnTo>
                    <a:pt x="2219071" y="0"/>
                  </a:lnTo>
                  <a:lnTo>
                    <a:pt x="2226563" y="0"/>
                  </a:lnTo>
                  <a:lnTo>
                    <a:pt x="2232659" y="6096"/>
                  </a:lnTo>
                  <a:lnTo>
                    <a:pt x="2232659" y="13588"/>
                  </a:lnTo>
                  <a:lnTo>
                    <a:pt x="2232659" y="175387"/>
                  </a:lnTo>
                  <a:lnTo>
                    <a:pt x="2232659" y="182879"/>
                  </a:lnTo>
                  <a:lnTo>
                    <a:pt x="2226563" y="188975"/>
                  </a:lnTo>
                  <a:lnTo>
                    <a:pt x="2219071" y="188975"/>
                  </a:lnTo>
                  <a:lnTo>
                    <a:pt x="13588" y="188975"/>
                  </a:lnTo>
                  <a:lnTo>
                    <a:pt x="6096" y="188975"/>
                  </a:lnTo>
                  <a:lnTo>
                    <a:pt x="0" y="182879"/>
                  </a:lnTo>
                  <a:lnTo>
                    <a:pt x="0" y="175387"/>
                  </a:lnTo>
                  <a:lnTo>
                    <a:pt x="0" y="13588"/>
                  </a:lnTo>
                  <a:close/>
                </a:path>
                <a:path w="2821304" h="3531235">
                  <a:moveTo>
                    <a:pt x="1950720" y="3531108"/>
                  </a:moveTo>
                  <a:lnTo>
                    <a:pt x="2820924" y="3531108"/>
                  </a:lnTo>
                  <a:lnTo>
                    <a:pt x="2820924" y="3253740"/>
                  </a:lnTo>
                  <a:lnTo>
                    <a:pt x="1950720" y="3253740"/>
                  </a:lnTo>
                  <a:lnTo>
                    <a:pt x="1950720" y="3531108"/>
                  </a:lnTo>
                  <a:close/>
                </a:path>
              </a:pathLst>
            </a:custGeom>
            <a:ln w="38100">
              <a:solidFill>
                <a:srgbClr val="FF0000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6030467" y="4727447"/>
              <a:ext cx="3127375" cy="1170940"/>
            </a:xfrm>
            <a:custGeom>
              <a:avLst/>
              <a:gdLst/>
              <a:ahLst/>
              <a:cxnLst/>
              <a:rect l="l" t="t" r="r" b="b"/>
              <a:pathLst>
                <a:path w="3127375" h="1170939">
                  <a:moveTo>
                    <a:pt x="2034539" y="358139"/>
                  </a:moveTo>
                  <a:lnTo>
                    <a:pt x="1424178" y="358139"/>
                  </a:lnTo>
                  <a:lnTo>
                    <a:pt x="3127248" y="1170889"/>
                  </a:lnTo>
                  <a:lnTo>
                    <a:pt x="2034539" y="358139"/>
                  </a:lnTo>
                  <a:close/>
                </a:path>
                <a:path w="3127375" h="1170939">
                  <a:moveTo>
                    <a:pt x="2381758" y="0"/>
                  </a:moveTo>
                  <a:lnTo>
                    <a:pt x="59690" y="0"/>
                  </a:lnTo>
                  <a:lnTo>
                    <a:pt x="36433" y="4683"/>
                  </a:lnTo>
                  <a:lnTo>
                    <a:pt x="17462" y="17462"/>
                  </a:lnTo>
                  <a:lnTo>
                    <a:pt x="4683" y="36433"/>
                  </a:lnTo>
                  <a:lnTo>
                    <a:pt x="0" y="59689"/>
                  </a:lnTo>
                  <a:lnTo>
                    <a:pt x="0" y="298450"/>
                  </a:lnTo>
                  <a:lnTo>
                    <a:pt x="4683" y="321706"/>
                  </a:lnTo>
                  <a:lnTo>
                    <a:pt x="17462" y="340677"/>
                  </a:lnTo>
                  <a:lnTo>
                    <a:pt x="36433" y="353456"/>
                  </a:lnTo>
                  <a:lnTo>
                    <a:pt x="59690" y="358139"/>
                  </a:lnTo>
                  <a:lnTo>
                    <a:pt x="2381758" y="358139"/>
                  </a:lnTo>
                  <a:lnTo>
                    <a:pt x="2405014" y="353456"/>
                  </a:lnTo>
                  <a:lnTo>
                    <a:pt x="2423985" y="340677"/>
                  </a:lnTo>
                  <a:lnTo>
                    <a:pt x="2436764" y="321706"/>
                  </a:lnTo>
                  <a:lnTo>
                    <a:pt x="2441448" y="298450"/>
                  </a:lnTo>
                  <a:lnTo>
                    <a:pt x="2441448" y="59689"/>
                  </a:lnTo>
                  <a:lnTo>
                    <a:pt x="2436764" y="36433"/>
                  </a:lnTo>
                  <a:lnTo>
                    <a:pt x="2423985" y="17462"/>
                  </a:lnTo>
                  <a:lnTo>
                    <a:pt x="2405014" y="4683"/>
                  </a:lnTo>
                  <a:lnTo>
                    <a:pt x="2381758" y="0"/>
                  </a:lnTo>
                  <a:close/>
                </a:path>
              </a:pathLst>
            </a:custGeom>
            <a:solidFill>
              <a:srgbClr val="006FC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0" name="object 10"/>
          <p:cNvSpPr txBox="1"/>
          <p:nvPr/>
        </p:nvSpPr>
        <p:spPr>
          <a:xfrm>
            <a:off x="6435344" y="4780533"/>
            <a:ext cx="1631950" cy="1974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th-TH" sz="1200" b="1" spc="10" dirty="0">
                <a:solidFill>
                  <a:srgbClr val="FFFFFF"/>
                </a:solidFill>
                <a:latin typeface="Microsoft YaHei"/>
                <a:cs typeface="Microsoft YaHei"/>
              </a:rPr>
              <a:t>คลิกตกลงเพื่อตั้งค่า</a:t>
            </a:r>
            <a:endParaRPr sz="1200" dirty="0">
              <a:latin typeface="Microsoft YaHei"/>
              <a:cs typeface="Microsoft YaHei"/>
            </a:endParaRPr>
          </a:p>
        </p:txBody>
      </p:sp>
      <p:sp>
        <p:nvSpPr>
          <p:cNvPr id="13" name="object 13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2413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90"/>
              </a:spcBef>
            </a:pPr>
            <a:fld id="{81D60167-4931-47E6-BA6A-407CBD079E47}" type="slidenum">
              <a:rPr dirty="0"/>
              <a:t>7</a:t>
            </a:fld>
            <a:endParaRPr dirty="0"/>
          </a:p>
        </p:txBody>
      </p:sp>
      <p:sp>
        <p:nvSpPr>
          <p:cNvPr id="14" name="object 14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222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75"/>
              </a:spcBef>
            </a:pPr>
            <a:r>
              <a:rPr spc="-5" dirty="0"/>
              <a:t>Copyright</a:t>
            </a:r>
            <a:r>
              <a:rPr spc="10" dirty="0"/>
              <a:t> </a:t>
            </a:r>
            <a:r>
              <a:rPr spc="-5" dirty="0"/>
              <a:t>©</a:t>
            </a:r>
            <a:r>
              <a:rPr spc="5" dirty="0"/>
              <a:t> </a:t>
            </a:r>
            <a:r>
              <a:rPr spc="-5" dirty="0"/>
              <a:t>2022 </a:t>
            </a:r>
            <a:r>
              <a:rPr spc="-10" dirty="0"/>
              <a:t>CIMTOPS</a:t>
            </a:r>
            <a:r>
              <a:rPr spc="40" dirty="0"/>
              <a:t> </a:t>
            </a:r>
            <a:r>
              <a:rPr spc="-10" dirty="0"/>
              <a:t>CORPORATION</a:t>
            </a:r>
            <a:r>
              <a:rPr spc="330" dirty="0"/>
              <a:t> </a:t>
            </a:r>
            <a:r>
              <a:rPr spc="-5" dirty="0"/>
              <a:t>-</a:t>
            </a:r>
            <a:r>
              <a:rPr dirty="0"/>
              <a:t> </a:t>
            </a:r>
            <a:r>
              <a:rPr spc="-5" dirty="0"/>
              <a:t>All</a:t>
            </a:r>
            <a:r>
              <a:rPr dirty="0"/>
              <a:t> </a:t>
            </a:r>
            <a:r>
              <a:rPr spc="-10" dirty="0"/>
              <a:t>Rights</a:t>
            </a:r>
            <a:r>
              <a:rPr dirty="0"/>
              <a:t> </a:t>
            </a:r>
            <a:r>
              <a:rPr spc="-5" dirty="0"/>
              <a:t>Reserved.</a:t>
            </a:r>
          </a:p>
        </p:txBody>
      </p:sp>
      <p:sp>
        <p:nvSpPr>
          <p:cNvPr id="11" name="object 11"/>
          <p:cNvSpPr txBox="1">
            <a:spLocks noGrp="1"/>
          </p:cNvSpPr>
          <p:nvPr>
            <p:ph type="title"/>
          </p:nvPr>
        </p:nvSpPr>
        <p:spPr>
          <a:xfrm>
            <a:off x="257046" y="111632"/>
            <a:ext cx="11665459" cy="44307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lang="th-TH" sz="2800" b="1" u="none" spc="-5" dirty="0">
                <a:solidFill>
                  <a:srgbClr val="FFFFFF"/>
                </a:solidFill>
                <a:latin typeface="Microsoft YaHei"/>
                <a:cs typeface="Microsoft YaHei"/>
              </a:rPr>
              <a:t>วิธีการตั้งค่า	 ② การตั้งค่าว่าจะคัดลอกค่าอินพุตก่อนหน้าหรือไม่</a:t>
            </a:r>
            <a:endParaRPr sz="2800" dirty="0">
              <a:latin typeface="Microsoft YaHei"/>
              <a:cs typeface="Microsoft YaHei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1775460" y="1691258"/>
            <a:ext cx="8651240" cy="4535170"/>
            <a:chOff x="1775460" y="1691258"/>
            <a:chExt cx="8651240" cy="453517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936492" y="1700783"/>
              <a:ext cx="6480048" cy="4515612"/>
            </a:xfrm>
            <a:prstGeom prst="rect">
              <a:avLst/>
            </a:prstGeom>
          </p:spPr>
        </p:pic>
        <p:sp>
          <p:nvSpPr>
            <p:cNvPr id="4" name="object 4"/>
            <p:cNvSpPr/>
            <p:nvPr/>
          </p:nvSpPr>
          <p:spPr>
            <a:xfrm>
              <a:off x="3931792" y="1696021"/>
              <a:ext cx="6489700" cy="4525645"/>
            </a:xfrm>
            <a:custGeom>
              <a:avLst/>
              <a:gdLst/>
              <a:ahLst/>
              <a:cxnLst/>
              <a:rect l="l" t="t" r="r" b="b"/>
              <a:pathLst>
                <a:path w="6489700" h="4525645">
                  <a:moveTo>
                    <a:pt x="0" y="4525137"/>
                  </a:moveTo>
                  <a:lnTo>
                    <a:pt x="6489572" y="4525137"/>
                  </a:lnTo>
                  <a:lnTo>
                    <a:pt x="6489572" y="0"/>
                  </a:lnTo>
                  <a:lnTo>
                    <a:pt x="0" y="0"/>
                  </a:lnTo>
                  <a:lnTo>
                    <a:pt x="0" y="4525137"/>
                  </a:lnTo>
                  <a:close/>
                </a:path>
              </a:pathLst>
            </a:custGeom>
            <a:ln w="9525">
              <a:solidFill>
                <a:srgbClr val="7E7E7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4816602" y="2949701"/>
              <a:ext cx="5473065" cy="1038225"/>
            </a:xfrm>
            <a:custGeom>
              <a:avLst/>
              <a:gdLst/>
              <a:ahLst/>
              <a:cxnLst/>
              <a:rect l="l" t="t" r="r" b="b"/>
              <a:pathLst>
                <a:path w="5473065" h="1038225">
                  <a:moveTo>
                    <a:pt x="0" y="87249"/>
                  </a:moveTo>
                  <a:lnTo>
                    <a:pt x="6846" y="53256"/>
                  </a:lnTo>
                  <a:lnTo>
                    <a:pt x="25526" y="25526"/>
                  </a:lnTo>
                  <a:lnTo>
                    <a:pt x="53256" y="6846"/>
                  </a:lnTo>
                  <a:lnTo>
                    <a:pt x="87249" y="0"/>
                  </a:lnTo>
                  <a:lnTo>
                    <a:pt x="5385434" y="0"/>
                  </a:lnTo>
                  <a:lnTo>
                    <a:pt x="5419427" y="6846"/>
                  </a:lnTo>
                  <a:lnTo>
                    <a:pt x="5447157" y="25526"/>
                  </a:lnTo>
                  <a:lnTo>
                    <a:pt x="5465837" y="53256"/>
                  </a:lnTo>
                  <a:lnTo>
                    <a:pt x="5472683" y="87249"/>
                  </a:lnTo>
                  <a:lnTo>
                    <a:pt x="5472683" y="950595"/>
                  </a:lnTo>
                  <a:lnTo>
                    <a:pt x="5465837" y="984587"/>
                  </a:lnTo>
                  <a:lnTo>
                    <a:pt x="5447157" y="1012317"/>
                  </a:lnTo>
                  <a:lnTo>
                    <a:pt x="5419427" y="1030997"/>
                  </a:lnTo>
                  <a:lnTo>
                    <a:pt x="5385434" y="1037844"/>
                  </a:lnTo>
                  <a:lnTo>
                    <a:pt x="87249" y="1037844"/>
                  </a:lnTo>
                  <a:lnTo>
                    <a:pt x="53256" y="1030997"/>
                  </a:lnTo>
                  <a:lnTo>
                    <a:pt x="25526" y="1012317"/>
                  </a:lnTo>
                  <a:lnTo>
                    <a:pt x="6846" y="984587"/>
                  </a:lnTo>
                  <a:lnTo>
                    <a:pt x="0" y="950595"/>
                  </a:lnTo>
                  <a:lnTo>
                    <a:pt x="0" y="87249"/>
                  </a:lnTo>
                  <a:close/>
                </a:path>
              </a:pathLst>
            </a:custGeom>
            <a:ln w="38100">
              <a:solidFill>
                <a:srgbClr val="FF0000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1775460" y="2106167"/>
              <a:ext cx="3040380" cy="1237615"/>
            </a:xfrm>
            <a:custGeom>
              <a:avLst/>
              <a:gdLst/>
              <a:ahLst/>
              <a:cxnLst/>
              <a:rect l="l" t="t" r="r" b="b"/>
              <a:pathLst>
                <a:path w="3040379" h="1237614">
                  <a:moveTo>
                    <a:pt x="2533650" y="601980"/>
                  </a:moveTo>
                  <a:lnTo>
                    <a:pt x="1773554" y="601980"/>
                  </a:lnTo>
                  <a:lnTo>
                    <a:pt x="3033014" y="1237488"/>
                  </a:lnTo>
                  <a:lnTo>
                    <a:pt x="2533650" y="601980"/>
                  </a:lnTo>
                  <a:close/>
                </a:path>
                <a:path w="3040379" h="1237614">
                  <a:moveTo>
                    <a:pt x="2940050" y="0"/>
                  </a:moveTo>
                  <a:lnTo>
                    <a:pt x="100329" y="0"/>
                  </a:lnTo>
                  <a:lnTo>
                    <a:pt x="61293" y="7889"/>
                  </a:lnTo>
                  <a:lnTo>
                    <a:pt x="29400" y="29400"/>
                  </a:lnTo>
                  <a:lnTo>
                    <a:pt x="7889" y="61293"/>
                  </a:lnTo>
                  <a:lnTo>
                    <a:pt x="0" y="100330"/>
                  </a:lnTo>
                  <a:lnTo>
                    <a:pt x="0" y="501650"/>
                  </a:lnTo>
                  <a:lnTo>
                    <a:pt x="7889" y="540686"/>
                  </a:lnTo>
                  <a:lnTo>
                    <a:pt x="29400" y="572579"/>
                  </a:lnTo>
                  <a:lnTo>
                    <a:pt x="61293" y="594090"/>
                  </a:lnTo>
                  <a:lnTo>
                    <a:pt x="100329" y="601980"/>
                  </a:lnTo>
                  <a:lnTo>
                    <a:pt x="2940050" y="601980"/>
                  </a:lnTo>
                  <a:lnTo>
                    <a:pt x="2979086" y="594090"/>
                  </a:lnTo>
                  <a:lnTo>
                    <a:pt x="3010979" y="572579"/>
                  </a:lnTo>
                  <a:lnTo>
                    <a:pt x="3032490" y="540686"/>
                  </a:lnTo>
                  <a:lnTo>
                    <a:pt x="3040379" y="501650"/>
                  </a:lnTo>
                  <a:lnTo>
                    <a:pt x="3040379" y="100330"/>
                  </a:lnTo>
                  <a:lnTo>
                    <a:pt x="3032490" y="61293"/>
                  </a:lnTo>
                  <a:lnTo>
                    <a:pt x="3010979" y="29400"/>
                  </a:lnTo>
                  <a:lnTo>
                    <a:pt x="2979086" y="7889"/>
                  </a:lnTo>
                  <a:lnTo>
                    <a:pt x="2940050" y="0"/>
                  </a:lnTo>
                  <a:close/>
                </a:path>
              </a:pathLst>
            </a:custGeom>
            <a:solidFill>
              <a:srgbClr val="2D75B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object 7"/>
          <p:cNvSpPr txBox="1"/>
          <p:nvPr/>
        </p:nvSpPr>
        <p:spPr>
          <a:xfrm>
            <a:off x="774293" y="809948"/>
            <a:ext cx="7760107" cy="751488"/>
          </a:xfrm>
          <a:prstGeom prst="rect">
            <a:avLst/>
          </a:prstGeom>
        </p:spPr>
        <p:txBody>
          <a:bodyPr vert="horz" wrap="square" lIns="0" tIns="13716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80"/>
              </a:spcBef>
            </a:pPr>
            <a:r>
              <a:rPr lang="th-TH" sz="2000" b="1" dirty="0">
                <a:solidFill>
                  <a:srgbClr val="1F3863"/>
                </a:solidFill>
                <a:latin typeface="Microsoft YaHei"/>
                <a:cs typeface="Microsoft YaHei"/>
              </a:rPr>
              <a:t>คุณสามารถกำหนดการตั้งค่าได้อย่างมีประสิทธิภาพโดยใช้ "คลิกขวา"</a:t>
            </a:r>
            <a:endParaRPr sz="2000" dirty="0">
              <a:latin typeface="Microsoft YaHei"/>
              <a:cs typeface="Microsoft YaHei"/>
            </a:endParaRPr>
          </a:p>
          <a:p>
            <a:pPr marL="300355">
              <a:lnSpc>
                <a:spcPct val="100000"/>
              </a:lnSpc>
              <a:spcBef>
                <a:spcPts val="695"/>
              </a:spcBef>
            </a:pPr>
            <a:r>
              <a:rPr lang="th-TH" sz="1400" dirty="0">
                <a:solidFill>
                  <a:srgbClr val="404040"/>
                </a:solidFill>
                <a:latin typeface="Yu Gothic"/>
                <a:cs typeface="Yu Gothic"/>
              </a:rPr>
              <a:t>สามารถกำหนดค่าได้หลายคลัสเตอร์พร้อมกัน</a:t>
            </a:r>
            <a:endParaRPr sz="1400" dirty="0">
              <a:latin typeface="Yu Gothic"/>
              <a:cs typeface="Yu Gothic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1904492" y="2189226"/>
            <a:ext cx="2896108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dirty="0">
                <a:solidFill>
                  <a:srgbClr val="FFFFFF"/>
                </a:solidFill>
                <a:latin typeface="Microsoft YaHei"/>
                <a:cs typeface="Microsoft YaHei"/>
              </a:rPr>
              <a:t>①</a:t>
            </a:r>
            <a:r>
              <a:rPr sz="1200" b="1" spc="475" dirty="0">
                <a:solidFill>
                  <a:srgbClr val="FFFFFF"/>
                </a:solidFill>
                <a:latin typeface="Microsoft YaHei"/>
                <a:cs typeface="Microsoft YaHei"/>
              </a:rPr>
              <a:t> </a:t>
            </a:r>
            <a:r>
              <a:rPr lang="th-TH" sz="1200" b="1" dirty="0">
                <a:solidFill>
                  <a:srgbClr val="FFFFFF"/>
                </a:solidFill>
                <a:latin typeface="Microsoft YaHei"/>
                <a:cs typeface="Microsoft YaHei"/>
              </a:rPr>
              <a:t>เลือกคลัสเตอร์ที่คุณต้องการกำหนดค่าทั้งหมดในครั้งเดียว</a:t>
            </a:r>
            <a:r>
              <a:rPr lang="en-US" sz="1200" b="1" dirty="0">
                <a:solidFill>
                  <a:srgbClr val="FFFFFF"/>
                </a:solidFill>
                <a:latin typeface="Microsoft YaHei"/>
                <a:cs typeface="Microsoft YaHei"/>
              </a:rPr>
              <a:t>  </a:t>
            </a:r>
            <a:r>
              <a:rPr lang="th-TH" sz="1200" b="1" dirty="0">
                <a:solidFill>
                  <a:srgbClr val="FFFFFF"/>
                </a:solidFill>
                <a:latin typeface="Microsoft YaHei"/>
                <a:cs typeface="Microsoft YaHei"/>
              </a:rPr>
              <a:t>แล้วทำการ</a:t>
            </a:r>
            <a:r>
              <a:rPr lang="en-US" sz="1200" b="1" dirty="0">
                <a:solidFill>
                  <a:srgbClr val="FFFFFF"/>
                </a:solidFill>
                <a:latin typeface="Microsoft YaHei"/>
                <a:cs typeface="Microsoft YaHei"/>
              </a:rPr>
              <a:t>“</a:t>
            </a:r>
            <a:r>
              <a:rPr lang="th-TH" sz="1200" b="1" dirty="0">
                <a:solidFill>
                  <a:srgbClr val="FFFFFF"/>
                </a:solidFill>
                <a:latin typeface="Microsoft YaHei"/>
                <a:cs typeface="Microsoft YaHei"/>
              </a:rPr>
              <a:t>คลิกขวา</a:t>
            </a:r>
            <a:r>
              <a:rPr lang="en-US" sz="1200" b="1" dirty="0">
                <a:solidFill>
                  <a:srgbClr val="FFFFFF"/>
                </a:solidFill>
                <a:latin typeface="Microsoft YaHei"/>
                <a:cs typeface="Microsoft YaHei"/>
              </a:rPr>
              <a:t>”</a:t>
            </a:r>
            <a:endParaRPr sz="1200" dirty="0">
              <a:latin typeface="Microsoft YaHei"/>
              <a:cs typeface="Microsoft YaHei"/>
            </a:endParaRPr>
          </a:p>
        </p:txBody>
      </p:sp>
      <p:grpSp>
        <p:nvGrpSpPr>
          <p:cNvPr id="9" name="object 9"/>
          <p:cNvGrpSpPr/>
          <p:nvPr/>
        </p:nvGrpSpPr>
        <p:grpSpPr>
          <a:xfrm>
            <a:off x="1781555" y="4768596"/>
            <a:ext cx="7938770" cy="1568450"/>
            <a:chOff x="1781555" y="4768596"/>
            <a:chExt cx="7938770" cy="1568450"/>
          </a:xfrm>
        </p:grpSpPr>
        <p:sp>
          <p:nvSpPr>
            <p:cNvPr id="10" name="object 10"/>
            <p:cNvSpPr/>
            <p:nvPr/>
          </p:nvSpPr>
          <p:spPr>
            <a:xfrm>
              <a:off x="5054346" y="4787646"/>
              <a:ext cx="4646930" cy="611505"/>
            </a:xfrm>
            <a:custGeom>
              <a:avLst/>
              <a:gdLst/>
              <a:ahLst/>
              <a:cxnLst/>
              <a:rect l="l" t="t" r="r" b="b"/>
              <a:pathLst>
                <a:path w="4646930" h="611504">
                  <a:moveTo>
                    <a:pt x="0" y="16255"/>
                  </a:moveTo>
                  <a:lnTo>
                    <a:pt x="0" y="7238"/>
                  </a:lnTo>
                  <a:lnTo>
                    <a:pt x="7238" y="0"/>
                  </a:lnTo>
                  <a:lnTo>
                    <a:pt x="16255" y="0"/>
                  </a:lnTo>
                  <a:lnTo>
                    <a:pt x="2144776" y="0"/>
                  </a:lnTo>
                  <a:lnTo>
                    <a:pt x="2153793" y="0"/>
                  </a:lnTo>
                  <a:lnTo>
                    <a:pt x="2161031" y="7238"/>
                  </a:lnTo>
                  <a:lnTo>
                    <a:pt x="2161031" y="16255"/>
                  </a:lnTo>
                  <a:lnTo>
                    <a:pt x="2161031" y="209295"/>
                  </a:lnTo>
                  <a:lnTo>
                    <a:pt x="2161031" y="218312"/>
                  </a:lnTo>
                  <a:lnTo>
                    <a:pt x="2153793" y="225551"/>
                  </a:lnTo>
                  <a:lnTo>
                    <a:pt x="2144776" y="225551"/>
                  </a:lnTo>
                  <a:lnTo>
                    <a:pt x="16255" y="225551"/>
                  </a:lnTo>
                  <a:lnTo>
                    <a:pt x="7238" y="225551"/>
                  </a:lnTo>
                  <a:lnTo>
                    <a:pt x="0" y="218312"/>
                  </a:lnTo>
                  <a:lnTo>
                    <a:pt x="0" y="209295"/>
                  </a:lnTo>
                  <a:lnTo>
                    <a:pt x="0" y="16255"/>
                  </a:lnTo>
                  <a:close/>
                </a:path>
                <a:path w="4646930" h="611504">
                  <a:moveTo>
                    <a:pt x="2485644" y="66674"/>
                  </a:moveTo>
                  <a:lnTo>
                    <a:pt x="2488965" y="50208"/>
                  </a:lnTo>
                  <a:lnTo>
                    <a:pt x="2498026" y="36766"/>
                  </a:lnTo>
                  <a:lnTo>
                    <a:pt x="2511468" y="27705"/>
                  </a:lnTo>
                  <a:lnTo>
                    <a:pt x="2527934" y="24383"/>
                  </a:lnTo>
                  <a:lnTo>
                    <a:pt x="4604384" y="24383"/>
                  </a:lnTo>
                  <a:lnTo>
                    <a:pt x="4620851" y="27705"/>
                  </a:lnTo>
                  <a:lnTo>
                    <a:pt x="4634293" y="36766"/>
                  </a:lnTo>
                  <a:lnTo>
                    <a:pt x="4643354" y="50208"/>
                  </a:lnTo>
                  <a:lnTo>
                    <a:pt x="4646676" y="66674"/>
                  </a:lnTo>
                  <a:lnTo>
                    <a:pt x="4646676" y="568832"/>
                  </a:lnTo>
                  <a:lnTo>
                    <a:pt x="4643354" y="585299"/>
                  </a:lnTo>
                  <a:lnTo>
                    <a:pt x="4634293" y="598741"/>
                  </a:lnTo>
                  <a:lnTo>
                    <a:pt x="4620851" y="607802"/>
                  </a:lnTo>
                  <a:lnTo>
                    <a:pt x="4604384" y="611123"/>
                  </a:lnTo>
                  <a:lnTo>
                    <a:pt x="2527934" y="611123"/>
                  </a:lnTo>
                  <a:lnTo>
                    <a:pt x="2511468" y="607802"/>
                  </a:lnTo>
                  <a:lnTo>
                    <a:pt x="2498026" y="598741"/>
                  </a:lnTo>
                  <a:lnTo>
                    <a:pt x="2488965" y="585299"/>
                  </a:lnTo>
                  <a:lnTo>
                    <a:pt x="2485644" y="568832"/>
                  </a:lnTo>
                  <a:lnTo>
                    <a:pt x="2485644" y="66674"/>
                  </a:lnTo>
                  <a:close/>
                </a:path>
              </a:pathLst>
            </a:custGeom>
            <a:ln w="38100">
              <a:solidFill>
                <a:srgbClr val="FF0000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1781555" y="4996180"/>
              <a:ext cx="4968240" cy="1341120"/>
            </a:xfrm>
            <a:custGeom>
              <a:avLst/>
              <a:gdLst/>
              <a:ahLst/>
              <a:cxnLst/>
              <a:rect l="l" t="t" r="r" b="b"/>
              <a:pathLst>
                <a:path w="4968240" h="1341120">
                  <a:moveTo>
                    <a:pt x="4852924" y="648716"/>
                  </a:moveTo>
                  <a:lnTo>
                    <a:pt x="115316" y="648716"/>
                  </a:lnTo>
                  <a:lnTo>
                    <a:pt x="70455" y="657777"/>
                  </a:lnTo>
                  <a:lnTo>
                    <a:pt x="33797" y="682490"/>
                  </a:lnTo>
                  <a:lnTo>
                    <a:pt x="9070" y="719144"/>
                  </a:lnTo>
                  <a:lnTo>
                    <a:pt x="0" y="764032"/>
                  </a:lnTo>
                  <a:lnTo>
                    <a:pt x="0" y="1225296"/>
                  </a:lnTo>
                  <a:lnTo>
                    <a:pt x="9070" y="1270183"/>
                  </a:lnTo>
                  <a:lnTo>
                    <a:pt x="33797" y="1306837"/>
                  </a:lnTo>
                  <a:lnTo>
                    <a:pt x="70455" y="1331550"/>
                  </a:lnTo>
                  <a:lnTo>
                    <a:pt x="115316" y="1340612"/>
                  </a:lnTo>
                  <a:lnTo>
                    <a:pt x="4852924" y="1340612"/>
                  </a:lnTo>
                  <a:lnTo>
                    <a:pt x="4897784" y="1331550"/>
                  </a:lnTo>
                  <a:lnTo>
                    <a:pt x="4934442" y="1306837"/>
                  </a:lnTo>
                  <a:lnTo>
                    <a:pt x="4959169" y="1270183"/>
                  </a:lnTo>
                  <a:lnTo>
                    <a:pt x="4968240" y="1225296"/>
                  </a:lnTo>
                  <a:lnTo>
                    <a:pt x="4968240" y="764032"/>
                  </a:lnTo>
                  <a:lnTo>
                    <a:pt x="4959169" y="719144"/>
                  </a:lnTo>
                  <a:lnTo>
                    <a:pt x="4934442" y="682490"/>
                  </a:lnTo>
                  <a:lnTo>
                    <a:pt x="4897784" y="657777"/>
                  </a:lnTo>
                  <a:lnTo>
                    <a:pt x="4852924" y="648716"/>
                  </a:lnTo>
                  <a:close/>
                </a:path>
                <a:path w="4968240" h="1341120">
                  <a:moveTo>
                    <a:pt x="4232909" y="0"/>
                  </a:moveTo>
                  <a:lnTo>
                    <a:pt x="2898140" y="648716"/>
                  </a:lnTo>
                  <a:lnTo>
                    <a:pt x="4140200" y="648716"/>
                  </a:lnTo>
                  <a:lnTo>
                    <a:pt x="4232909" y="0"/>
                  </a:lnTo>
                  <a:close/>
                </a:path>
              </a:pathLst>
            </a:custGeom>
            <a:solidFill>
              <a:srgbClr val="2D75B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2" name="object 12"/>
          <p:cNvSpPr txBox="1"/>
          <p:nvPr/>
        </p:nvSpPr>
        <p:spPr>
          <a:xfrm>
            <a:off x="1838705" y="5777220"/>
            <a:ext cx="4714875" cy="3949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sz="1200" b="1" dirty="0">
                <a:solidFill>
                  <a:srgbClr val="FFFFFF"/>
                </a:solidFill>
                <a:latin typeface="Microsoft YaHei"/>
                <a:cs typeface="Microsoft YaHei"/>
              </a:rPr>
              <a:t>②</a:t>
            </a:r>
            <a:r>
              <a:rPr sz="1200" b="1" spc="480" dirty="0">
                <a:solidFill>
                  <a:srgbClr val="FFFFFF"/>
                </a:solidFill>
                <a:latin typeface="Microsoft YaHei"/>
                <a:cs typeface="Microsoft YaHei"/>
              </a:rPr>
              <a:t> </a:t>
            </a:r>
            <a:r>
              <a:rPr lang="th-TH" sz="1200" b="1" dirty="0">
                <a:solidFill>
                  <a:srgbClr val="FFFFFF"/>
                </a:solidFill>
                <a:latin typeface="Microsoft YaHei"/>
                <a:cs typeface="Microsoft YaHei"/>
              </a:rPr>
              <a:t>จากเมนูคลิกขวา คลิก "การตั้งค่าเมื่อคัดลอกแบบฟอร์ม"</a:t>
            </a:r>
          </a:p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lang="th-TH" sz="1200" b="1" dirty="0">
                <a:solidFill>
                  <a:srgbClr val="FFFFFF"/>
                </a:solidFill>
                <a:latin typeface="Microsoft YaHei"/>
                <a:cs typeface="Microsoft YaHei"/>
              </a:rPr>
              <a:t>เลือก "คัดลอก" หรือ "อย่าคัดลอก" จากเมนูรายละเอียด</a:t>
            </a:r>
            <a:endParaRPr sz="1200" dirty="0">
              <a:latin typeface="Microsoft YaHei"/>
              <a:cs typeface="Microsoft YaHei"/>
            </a:endParaRPr>
          </a:p>
        </p:txBody>
      </p:sp>
      <p:sp>
        <p:nvSpPr>
          <p:cNvPr id="14" name="object 14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2413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90"/>
              </a:spcBef>
            </a:pPr>
            <a:fld id="{81D60167-4931-47E6-BA6A-407CBD079E47}" type="slidenum">
              <a:rPr dirty="0"/>
              <a:t>8</a:t>
            </a:fld>
            <a:endParaRPr dirty="0"/>
          </a:p>
        </p:txBody>
      </p:sp>
      <p:sp>
        <p:nvSpPr>
          <p:cNvPr id="15" name="object 15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222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75"/>
              </a:spcBef>
            </a:pPr>
            <a:r>
              <a:rPr spc="-5" dirty="0"/>
              <a:t>Copyright</a:t>
            </a:r>
            <a:r>
              <a:rPr spc="10" dirty="0"/>
              <a:t> </a:t>
            </a:r>
            <a:r>
              <a:rPr spc="-5" dirty="0"/>
              <a:t>©</a:t>
            </a:r>
            <a:r>
              <a:rPr spc="5" dirty="0"/>
              <a:t> </a:t>
            </a:r>
            <a:r>
              <a:rPr spc="-5" dirty="0"/>
              <a:t>2022 </a:t>
            </a:r>
            <a:r>
              <a:rPr spc="-10" dirty="0"/>
              <a:t>CIMTOPS</a:t>
            </a:r>
            <a:r>
              <a:rPr spc="40" dirty="0"/>
              <a:t> </a:t>
            </a:r>
            <a:r>
              <a:rPr spc="-10" dirty="0"/>
              <a:t>CORPORATION</a:t>
            </a:r>
            <a:r>
              <a:rPr spc="330" dirty="0"/>
              <a:t> </a:t>
            </a:r>
            <a:r>
              <a:rPr spc="-5" dirty="0"/>
              <a:t>-</a:t>
            </a:r>
            <a:r>
              <a:rPr dirty="0"/>
              <a:t> </a:t>
            </a:r>
            <a:r>
              <a:rPr spc="-5" dirty="0"/>
              <a:t>All</a:t>
            </a:r>
            <a:r>
              <a:rPr dirty="0"/>
              <a:t> </a:t>
            </a:r>
            <a:r>
              <a:rPr spc="-10" dirty="0"/>
              <a:t>Rights</a:t>
            </a:r>
            <a:r>
              <a:rPr dirty="0"/>
              <a:t> </a:t>
            </a:r>
            <a:r>
              <a:rPr spc="-5" dirty="0"/>
              <a:t>Reserved.</a:t>
            </a:r>
          </a:p>
        </p:txBody>
      </p:sp>
      <p:sp>
        <p:nvSpPr>
          <p:cNvPr id="13" name="object 13"/>
          <p:cNvSpPr txBox="1">
            <a:spLocks noGrp="1"/>
          </p:cNvSpPr>
          <p:nvPr>
            <p:ph type="title"/>
          </p:nvPr>
        </p:nvSpPr>
        <p:spPr>
          <a:xfrm>
            <a:off x="257047" y="111632"/>
            <a:ext cx="9877553" cy="44307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  <a:tabLst>
                <a:tab pos="1791335" algn="l"/>
              </a:tabLst>
            </a:pPr>
            <a:r>
              <a:rPr lang="th-TH" sz="2800" b="1" u="none" spc="-5" dirty="0">
                <a:solidFill>
                  <a:srgbClr val="FFFFFF"/>
                </a:solidFill>
                <a:latin typeface="Microsoft YaHei"/>
                <a:cs typeface="Microsoft YaHei"/>
              </a:rPr>
              <a:t>วิธีการตั้งค่า	 ② การตั้งค่าว่าจะคัดลอกค่าอินพุตก่อนหน้าหรือไม่</a:t>
            </a:r>
            <a:endParaRPr sz="2800" dirty="0">
              <a:latin typeface="Microsoft YaHei"/>
              <a:cs typeface="Microsoft YaHei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457200" y="914222"/>
            <a:ext cx="11036707" cy="321242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th-TH" sz="2000" b="1" spc="5" dirty="0">
                <a:solidFill>
                  <a:srgbClr val="1F3863"/>
                </a:solidFill>
                <a:latin typeface="Microsoft YaHei"/>
                <a:cs typeface="Microsoft YaHei"/>
              </a:rPr>
              <a:t>เลือกและตั้งค่าโหมดคลัสเตอร์ "การตั้งค่าการเคลื่อนไหวเมื่อคัดลอกแบบฟอร์ม" ใน </a:t>
            </a:r>
            <a:r>
              <a:rPr lang="en-US" sz="2000" b="1" spc="5" dirty="0" err="1">
                <a:solidFill>
                  <a:srgbClr val="1F3863"/>
                </a:solidFill>
                <a:latin typeface="Microsoft YaHei"/>
                <a:cs typeface="Microsoft YaHei"/>
              </a:rPr>
              <a:t>ConMas</a:t>
            </a:r>
            <a:r>
              <a:rPr lang="en-US" sz="2000" b="1" spc="5" dirty="0">
                <a:solidFill>
                  <a:srgbClr val="1F3863"/>
                </a:solidFill>
                <a:latin typeface="Microsoft YaHei"/>
                <a:cs typeface="Microsoft YaHei"/>
              </a:rPr>
              <a:t> Designer</a:t>
            </a:r>
            <a:endParaRPr sz="2000" dirty="0">
              <a:latin typeface="Microsoft YaHei"/>
              <a:cs typeface="Microsoft YaHei"/>
            </a:endParaRPr>
          </a:p>
        </p:txBody>
      </p:sp>
      <p:grpSp>
        <p:nvGrpSpPr>
          <p:cNvPr id="3" name="object 3"/>
          <p:cNvGrpSpPr/>
          <p:nvPr/>
        </p:nvGrpSpPr>
        <p:grpSpPr>
          <a:xfrm>
            <a:off x="1037463" y="1484375"/>
            <a:ext cx="10056495" cy="4081779"/>
            <a:chOff x="1037463" y="1484375"/>
            <a:chExt cx="10056495" cy="4081779"/>
          </a:xfrm>
        </p:grpSpPr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046988" y="1523999"/>
              <a:ext cx="4465320" cy="4032504"/>
            </a:xfrm>
            <a:prstGeom prst="rect">
              <a:avLst/>
            </a:prstGeom>
          </p:spPr>
        </p:pic>
        <p:sp>
          <p:nvSpPr>
            <p:cNvPr id="5" name="object 5"/>
            <p:cNvSpPr/>
            <p:nvPr/>
          </p:nvSpPr>
          <p:spPr>
            <a:xfrm>
              <a:off x="1042225" y="1519173"/>
              <a:ext cx="4474845" cy="4042410"/>
            </a:xfrm>
            <a:custGeom>
              <a:avLst/>
              <a:gdLst/>
              <a:ahLst/>
              <a:cxnLst/>
              <a:rect l="l" t="t" r="r" b="b"/>
              <a:pathLst>
                <a:path w="4474845" h="4042410">
                  <a:moveTo>
                    <a:pt x="0" y="4042029"/>
                  </a:moveTo>
                  <a:lnTo>
                    <a:pt x="4474845" y="4042029"/>
                  </a:lnTo>
                  <a:lnTo>
                    <a:pt x="4474845" y="0"/>
                  </a:lnTo>
                  <a:lnTo>
                    <a:pt x="0" y="0"/>
                  </a:lnTo>
                  <a:lnTo>
                    <a:pt x="0" y="4042029"/>
                  </a:lnTo>
                  <a:close/>
                </a:path>
              </a:pathLst>
            </a:custGeom>
            <a:ln w="9525">
              <a:solidFill>
                <a:srgbClr val="7E7E7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2495550" y="2384297"/>
              <a:ext cx="2988945" cy="1280160"/>
            </a:xfrm>
            <a:custGeom>
              <a:avLst/>
              <a:gdLst/>
              <a:ahLst/>
              <a:cxnLst/>
              <a:rect l="l" t="t" r="r" b="b"/>
              <a:pathLst>
                <a:path w="2988945" h="1280160">
                  <a:moveTo>
                    <a:pt x="0" y="1012825"/>
                  </a:moveTo>
                  <a:lnTo>
                    <a:pt x="1627" y="1004768"/>
                  </a:lnTo>
                  <a:lnTo>
                    <a:pt x="6064" y="998188"/>
                  </a:lnTo>
                  <a:lnTo>
                    <a:pt x="12644" y="993751"/>
                  </a:lnTo>
                  <a:lnTo>
                    <a:pt x="20700" y="992124"/>
                  </a:lnTo>
                  <a:lnTo>
                    <a:pt x="1227454" y="992124"/>
                  </a:lnTo>
                  <a:lnTo>
                    <a:pt x="1235511" y="993751"/>
                  </a:lnTo>
                  <a:lnTo>
                    <a:pt x="1242091" y="998188"/>
                  </a:lnTo>
                  <a:lnTo>
                    <a:pt x="1246528" y="1004768"/>
                  </a:lnTo>
                  <a:lnTo>
                    <a:pt x="1248155" y="1012825"/>
                  </a:lnTo>
                  <a:lnTo>
                    <a:pt x="1248155" y="1259458"/>
                  </a:lnTo>
                  <a:lnTo>
                    <a:pt x="1246528" y="1267515"/>
                  </a:lnTo>
                  <a:lnTo>
                    <a:pt x="1242091" y="1274095"/>
                  </a:lnTo>
                  <a:lnTo>
                    <a:pt x="1235511" y="1278532"/>
                  </a:lnTo>
                  <a:lnTo>
                    <a:pt x="1227454" y="1280159"/>
                  </a:lnTo>
                  <a:lnTo>
                    <a:pt x="20700" y="1280159"/>
                  </a:lnTo>
                  <a:lnTo>
                    <a:pt x="12644" y="1278532"/>
                  </a:lnTo>
                  <a:lnTo>
                    <a:pt x="6064" y="1274095"/>
                  </a:lnTo>
                  <a:lnTo>
                    <a:pt x="1627" y="1267515"/>
                  </a:lnTo>
                  <a:lnTo>
                    <a:pt x="0" y="1259458"/>
                  </a:lnTo>
                  <a:lnTo>
                    <a:pt x="0" y="1012825"/>
                  </a:lnTo>
                  <a:close/>
                </a:path>
                <a:path w="2988945" h="1280160">
                  <a:moveTo>
                    <a:pt x="1956815" y="27939"/>
                  </a:moveTo>
                  <a:lnTo>
                    <a:pt x="1959002" y="17037"/>
                  </a:lnTo>
                  <a:lnTo>
                    <a:pt x="1964975" y="8159"/>
                  </a:lnTo>
                  <a:lnTo>
                    <a:pt x="1973853" y="2186"/>
                  </a:lnTo>
                  <a:lnTo>
                    <a:pt x="1984755" y="0"/>
                  </a:lnTo>
                  <a:lnTo>
                    <a:pt x="2960624" y="0"/>
                  </a:lnTo>
                  <a:lnTo>
                    <a:pt x="2971526" y="2186"/>
                  </a:lnTo>
                  <a:lnTo>
                    <a:pt x="2980404" y="8159"/>
                  </a:lnTo>
                  <a:lnTo>
                    <a:pt x="2986377" y="17037"/>
                  </a:lnTo>
                  <a:lnTo>
                    <a:pt x="2988564" y="27939"/>
                  </a:lnTo>
                  <a:lnTo>
                    <a:pt x="2988564" y="304291"/>
                  </a:lnTo>
                  <a:lnTo>
                    <a:pt x="2986377" y="315194"/>
                  </a:lnTo>
                  <a:lnTo>
                    <a:pt x="2980404" y="324072"/>
                  </a:lnTo>
                  <a:lnTo>
                    <a:pt x="2971526" y="330045"/>
                  </a:lnTo>
                  <a:lnTo>
                    <a:pt x="2960624" y="332231"/>
                  </a:lnTo>
                  <a:lnTo>
                    <a:pt x="1984755" y="332231"/>
                  </a:lnTo>
                  <a:lnTo>
                    <a:pt x="1973853" y="330045"/>
                  </a:lnTo>
                  <a:lnTo>
                    <a:pt x="1964975" y="324072"/>
                  </a:lnTo>
                  <a:lnTo>
                    <a:pt x="1959002" y="315194"/>
                  </a:lnTo>
                  <a:lnTo>
                    <a:pt x="1956815" y="304291"/>
                  </a:lnTo>
                  <a:lnTo>
                    <a:pt x="1956815" y="27939"/>
                  </a:lnTo>
                  <a:close/>
                </a:path>
              </a:pathLst>
            </a:custGeom>
            <a:ln w="38100">
              <a:solidFill>
                <a:srgbClr val="FF0000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3089148" y="1484375"/>
              <a:ext cx="2519680" cy="1041400"/>
            </a:xfrm>
            <a:custGeom>
              <a:avLst/>
              <a:gdLst/>
              <a:ahLst/>
              <a:cxnLst/>
              <a:rect l="l" t="t" r="r" b="b"/>
              <a:pathLst>
                <a:path w="2519679" h="1041400">
                  <a:moveTo>
                    <a:pt x="2099310" y="571500"/>
                  </a:moveTo>
                  <a:lnTo>
                    <a:pt x="1469516" y="571500"/>
                  </a:lnTo>
                  <a:lnTo>
                    <a:pt x="1868804" y="1041019"/>
                  </a:lnTo>
                  <a:lnTo>
                    <a:pt x="2099310" y="571500"/>
                  </a:lnTo>
                  <a:close/>
                </a:path>
                <a:path w="2519679" h="1041400">
                  <a:moveTo>
                    <a:pt x="2423922" y="0"/>
                  </a:moveTo>
                  <a:lnTo>
                    <a:pt x="95250" y="0"/>
                  </a:lnTo>
                  <a:lnTo>
                    <a:pt x="58185" y="7489"/>
                  </a:lnTo>
                  <a:lnTo>
                    <a:pt x="27908" y="27908"/>
                  </a:lnTo>
                  <a:lnTo>
                    <a:pt x="7489" y="58185"/>
                  </a:lnTo>
                  <a:lnTo>
                    <a:pt x="0" y="95250"/>
                  </a:lnTo>
                  <a:lnTo>
                    <a:pt x="0" y="476250"/>
                  </a:lnTo>
                  <a:lnTo>
                    <a:pt x="7489" y="513314"/>
                  </a:lnTo>
                  <a:lnTo>
                    <a:pt x="27908" y="543591"/>
                  </a:lnTo>
                  <a:lnTo>
                    <a:pt x="58185" y="564010"/>
                  </a:lnTo>
                  <a:lnTo>
                    <a:pt x="95250" y="571500"/>
                  </a:lnTo>
                  <a:lnTo>
                    <a:pt x="2423922" y="571500"/>
                  </a:lnTo>
                  <a:lnTo>
                    <a:pt x="2460986" y="564010"/>
                  </a:lnTo>
                  <a:lnTo>
                    <a:pt x="2491263" y="543591"/>
                  </a:lnTo>
                  <a:lnTo>
                    <a:pt x="2511682" y="513314"/>
                  </a:lnTo>
                  <a:lnTo>
                    <a:pt x="2519172" y="476250"/>
                  </a:lnTo>
                  <a:lnTo>
                    <a:pt x="2519172" y="95250"/>
                  </a:lnTo>
                  <a:lnTo>
                    <a:pt x="2511682" y="58185"/>
                  </a:lnTo>
                  <a:lnTo>
                    <a:pt x="2491263" y="27908"/>
                  </a:lnTo>
                  <a:lnTo>
                    <a:pt x="2460986" y="7489"/>
                  </a:lnTo>
                  <a:lnTo>
                    <a:pt x="2423922" y="0"/>
                  </a:lnTo>
                  <a:close/>
                </a:path>
              </a:pathLst>
            </a:custGeom>
            <a:solidFill>
              <a:srgbClr val="2D75B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8" name="object 8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6646164" y="1523999"/>
              <a:ext cx="4437887" cy="4027931"/>
            </a:xfrm>
            <a:prstGeom prst="rect">
              <a:avLst/>
            </a:prstGeom>
          </p:spPr>
        </p:pic>
        <p:sp>
          <p:nvSpPr>
            <p:cNvPr id="9" name="object 9"/>
            <p:cNvSpPr/>
            <p:nvPr/>
          </p:nvSpPr>
          <p:spPr>
            <a:xfrm>
              <a:off x="6641338" y="1519173"/>
              <a:ext cx="4447540" cy="4037965"/>
            </a:xfrm>
            <a:custGeom>
              <a:avLst/>
              <a:gdLst/>
              <a:ahLst/>
              <a:cxnLst/>
              <a:rect l="l" t="t" r="r" b="b"/>
              <a:pathLst>
                <a:path w="4447540" h="4037965">
                  <a:moveTo>
                    <a:pt x="0" y="4037456"/>
                  </a:moveTo>
                  <a:lnTo>
                    <a:pt x="4447413" y="4037456"/>
                  </a:lnTo>
                  <a:lnTo>
                    <a:pt x="4447413" y="0"/>
                  </a:lnTo>
                  <a:lnTo>
                    <a:pt x="0" y="0"/>
                  </a:lnTo>
                  <a:lnTo>
                    <a:pt x="0" y="4037456"/>
                  </a:lnTo>
                  <a:close/>
                </a:path>
              </a:pathLst>
            </a:custGeom>
            <a:ln w="9525">
              <a:solidFill>
                <a:srgbClr val="7E7E7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9156954" y="2966465"/>
              <a:ext cx="1400810" cy="2514600"/>
            </a:xfrm>
            <a:custGeom>
              <a:avLst/>
              <a:gdLst/>
              <a:ahLst/>
              <a:cxnLst/>
              <a:rect l="l" t="t" r="r" b="b"/>
              <a:pathLst>
                <a:path w="1400809" h="2514600">
                  <a:moveTo>
                    <a:pt x="370331" y="30353"/>
                  </a:moveTo>
                  <a:lnTo>
                    <a:pt x="372717" y="18538"/>
                  </a:lnTo>
                  <a:lnTo>
                    <a:pt x="379222" y="8889"/>
                  </a:lnTo>
                  <a:lnTo>
                    <a:pt x="388870" y="2385"/>
                  </a:lnTo>
                  <a:lnTo>
                    <a:pt x="400685" y="0"/>
                  </a:lnTo>
                  <a:lnTo>
                    <a:pt x="1370202" y="0"/>
                  </a:lnTo>
                  <a:lnTo>
                    <a:pt x="1382017" y="2385"/>
                  </a:lnTo>
                  <a:lnTo>
                    <a:pt x="1391666" y="8889"/>
                  </a:lnTo>
                  <a:lnTo>
                    <a:pt x="1398170" y="18538"/>
                  </a:lnTo>
                  <a:lnTo>
                    <a:pt x="1400555" y="30353"/>
                  </a:lnTo>
                  <a:lnTo>
                    <a:pt x="1400555" y="330835"/>
                  </a:lnTo>
                  <a:lnTo>
                    <a:pt x="1398170" y="342649"/>
                  </a:lnTo>
                  <a:lnTo>
                    <a:pt x="1391666" y="352298"/>
                  </a:lnTo>
                  <a:lnTo>
                    <a:pt x="1382017" y="358802"/>
                  </a:lnTo>
                  <a:lnTo>
                    <a:pt x="1370202" y="361188"/>
                  </a:lnTo>
                  <a:lnTo>
                    <a:pt x="400685" y="361188"/>
                  </a:lnTo>
                  <a:lnTo>
                    <a:pt x="388870" y="358802"/>
                  </a:lnTo>
                  <a:lnTo>
                    <a:pt x="379222" y="352298"/>
                  </a:lnTo>
                  <a:lnTo>
                    <a:pt x="372717" y="342649"/>
                  </a:lnTo>
                  <a:lnTo>
                    <a:pt x="370331" y="330835"/>
                  </a:lnTo>
                  <a:lnTo>
                    <a:pt x="370331" y="30353"/>
                  </a:lnTo>
                  <a:close/>
                </a:path>
                <a:path w="1400809" h="2514600">
                  <a:moveTo>
                    <a:pt x="0" y="2186559"/>
                  </a:moveTo>
                  <a:lnTo>
                    <a:pt x="2006" y="2176623"/>
                  </a:lnTo>
                  <a:lnTo>
                    <a:pt x="7477" y="2168509"/>
                  </a:lnTo>
                  <a:lnTo>
                    <a:pt x="15591" y="2163038"/>
                  </a:lnTo>
                  <a:lnTo>
                    <a:pt x="25526" y="2161032"/>
                  </a:lnTo>
                  <a:lnTo>
                    <a:pt x="704469" y="2161032"/>
                  </a:lnTo>
                  <a:lnTo>
                    <a:pt x="714404" y="2163038"/>
                  </a:lnTo>
                  <a:lnTo>
                    <a:pt x="722518" y="2168509"/>
                  </a:lnTo>
                  <a:lnTo>
                    <a:pt x="727989" y="2176623"/>
                  </a:lnTo>
                  <a:lnTo>
                    <a:pt x="729996" y="2186559"/>
                  </a:lnTo>
                  <a:lnTo>
                    <a:pt x="729996" y="2489073"/>
                  </a:lnTo>
                  <a:lnTo>
                    <a:pt x="727989" y="2499008"/>
                  </a:lnTo>
                  <a:lnTo>
                    <a:pt x="722518" y="2507122"/>
                  </a:lnTo>
                  <a:lnTo>
                    <a:pt x="714404" y="2512593"/>
                  </a:lnTo>
                  <a:lnTo>
                    <a:pt x="704469" y="2514600"/>
                  </a:lnTo>
                  <a:lnTo>
                    <a:pt x="25526" y="2514600"/>
                  </a:lnTo>
                  <a:lnTo>
                    <a:pt x="15591" y="2512593"/>
                  </a:lnTo>
                  <a:lnTo>
                    <a:pt x="7477" y="2507122"/>
                  </a:lnTo>
                  <a:lnTo>
                    <a:pt x="2006" y="2499008"/>
                  </a:lnTo>
                  <a:lnTo>
                    <a:pt x="0" y="2489073"/>
                  </a:lnTo>
                  <a:lnTo>
                    <a:pt x="0" y="2186559"/>
                  </a:lnTo>
                  <a:close/>
                </a:path>
              </a:pathLst>
            </a:custGeom>
            <a:ln w="38100">
              <a:solidFill>
                <a:srgbClr val="FF0000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1" name="object 11"/>
          <p:cNvSpPr txBox="1"/>
          <p:nvPr/>
        </p:nvSpPr>
        <p:spPr>
          <a:xfrm>
            <a:off x="3470148" y="1559908"/>
            <a:ext cx="175768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82575" marR="5080" indent="-270510">
              <a:lnSpc>
                <a:spcPct val="100000"/>
              </a:lnSpc>
              <a:spcBef>
                <a:spcPts val="100"/>
              </a:spcBef>
            </a:pPr>
            <a:r>
              <a:rPr sz="1200" b="1" dirty="0">
                <a:solidFill>
                  <a:srgbClr val="FFFFFF"/>
                </a:solidFill>
                <a:latin typeface="Microsoft YaHei"/>
                <a:cs typeface="Microsoft YaHei"/>
              </a:rPr>
              <a:t>②</a:t>
            </a:r>
            <a:r>
              <a:rPr sz="1200" b="1" spc="110" dirty="0">
                <a:solidFill>
                  <a:srgbClr val="FFFFFF"/>
                </a:solidFill>
                <a:latin typeface="Microsoft YaHei"/>
                <a:cs typeface="Microsoft YaHei"/>
              </a:rPr>
              <a:t> </a:t>
            </a:r>
            <a:r>
              <a:rPr lang="th-TH" sz="1200" b="1" dirty="0">
                <a:solidFill>
                  <a:srgbClr val="FFFFFF"/>
                </a:solidFill>
                <a:latin typeface="Microsoft YaHei"/>
                <a:cs typeface="Microsoft YaHei"/>
              </a:rPr>
              <a:t>เลือกคลัสเตอร์ที่คุณต้องการย้ายออก</a:t>
            </a:r>
            <a:endParaRPr sz="1200" dirty="0">
              <a:latin typeface="Microsoft YaHei"/>
              <a:cs typeface="Microsoft YaHei"/>
            </a:endParaRPr>
          </a:p>
        </p:txBody>
      </p:sp>
      <p:sp>
        <p:nvSpPr>
          <p:cNvPr id="12" name="object 12"/>
          <p:cNvSpPr/>
          <p:nvPr/>
        </p:nvSpPr>
        <p:spPr>
          <a:xfrm>
            <a:off x="911352" y="3593591"/>
            <a:ext cx="2360930" cy="988060"/>
          </a:xfrm>
          <a:custGeom>
            <a:avLst/>
            <a:gdLst/>
            <a:ahLst/>
            <a:cxnLst/>
            <a:rect l="l" t="t" r="r" b="b"/>
            <a:pathLst>
              <a:path w="2360929" h="988060">
                <a:moveTo>
                  <a:pt x="2239772" y="262128"/>
                </a:moveTo>
                <a:lnTo>
                  <a:pt x="120903" y="262128"/>
                </a:lnTo>
                <a:lnTo>
                  <a:pt x="73841" y="271625"/>
                </a:lnTo>
                <a:lnTo>
                  <a:pt x="35410" y="297529"/>
                </a:lnTo>
                <a:lnTo>
                  <a:pt x="9500" y="335958"/>
                </a:lnTo>
                <a:lnTo>
                  <a:pt x="0" y="383032"/>
                </a:lnTo>
                <a:lnTo>
                  <a:pt x="0" y="866648"/>
                </a:lnTo>
                <a:lnTo>
                  <a:pt x="9500" y="913721"/>
                </a:lnTo>
                <a:lnTo>
                  <a:pt x="35410" y="952150"/>
                </a:lnTo>
                <a:lnTo>
                  <a:pt x="73841" y="978054"/>
                </a:lnTo>
                <a:lnTo>
                  <a:pt x="120903" y="987552"/>
                </a:lnTo>
                <a:lnTo>
                  <a:pt x="2239772" y="987552"/>
                </a:lnTo>
                <a:lnTo>
                  <a:pt x="2286845" y="978054"/>
                </a:lnTo>
                <a:lnTo>
                  <a:pt x="2325274" y="952150"/>
                </a:lnTo>
                <a:lnTo>
                  <a:pt x="2351178" y="913721"/>
                </a:lnTo>
                <a:lnTo>
                  <a:pt x="2360676" y="866648"/>
                </a:lnTo>
                <a:lnTo>
                  <a:pt x="2360676" y="383032"/>
                </a:lnTo>
                <a:lnTo>
                  <a:pt x="2351178" y="335958"/>
                </a:lnTo>
                <a:lnTo>
                  <a:pt x="2325274" y="297529"/>
                </a:lnTo>
                <a:lnTo>
                  <a:pt x="2286845" y="271625"/>
                </a:lnTo>
                <a:lnTo>
                  <a:pt x="2239772" y="262128"/>
                </a:lnTo>
                <a:close/>
              </a:path>
              <a:path w="2360929" h="988060">
                <a:moveTo>
                  <a:pt x="2177161" y="0"/>
                </a:moveTo>
                <a:lnTo>
                  <a:pt x="1377061" y="262128"/>
                </a:lnTo>
                <a:lnTo>
                  <a:pt x="1967229" y="262128"/>
                </a:lnTo>
                <a:lnTo>
                  <a:pt x="2177161" y="0"/>
                </a:lnTo>
                <a:close/>
              </a:path>
            </a:pathLst>
          </a:custGeom>
          <a:solidFill>
            <a:srgbClr val="2D75B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 txBox="1"/>
          <p:nvPr/>
        </p:nvSpPr>
        <p:spPr>
          <a:xfrm>
            <a:off x="1178153" y="3909441"/>
            <a:ext cx="1869847" cy="5746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81940" marR="5080" indent="-269875" algn="just">
              <a:lnSpc>
                <a:spcPct val="100000"/>
              </a:lnSpc>
              <a:spcBef>
                <a:spcPts val="100"/>
              </a:spcBef>
            </a:pPr>
            <a:r>
              <a:rPr sz="1200" b="1" dirty="0">
                <a:solidFill>
                  <a:srgbClr val="FFFFFF"/>
                </a:solidFill>
                <a:latin typeface="Microsoft YaHei"/>
                <a:cs typeface="Microsoft YaHei"/>
              </a:rPr>
              <a:t>①</a:t>
            </a:r>
            <a:r>
              <a:rPr sz="1200" b="1" spc="110" dirty="0">
                <a:solidFill>
                  <a:srgbClr val="FFFFFF"/>
                </a:solidFill>
                <a:latin typeface="Microsoft YaHei"/>
                <a:cs typeface="Microsoft YaHei"/>
              </a:rPr>
              <a:t> </a:t>
            </a:r>
            <a:r>
              <a:rPr lang="th-TH" sz="1200" b="1" dirty="0">
                <a:solidFill>
                  <a:srgbClr val="FFFFFF"/>
                </a:solidFill>
                <a:latin typeface="Microsoft YaHei"/>
                <a:cs typeface="Microsoft YaHei"/>
              </a:rPr>
              <a:t>คลิกปุ่ม "ย้ายการตั้งค่าเมื่อคัดลอกแบบฟอร์ม“</a:t>
            </a:r>
            <a:r>
              <a:rPr lang="en-US" sz="1200" b="1" dirty="0">
                <a:solidFill>
                  <a:srgbClr val="FFFFFF"/>
                </a:solidFill>
                <a:latin typeface="Microsoft YaHei"/>
                <a:cs typeface="Microsoft YaHei"/>
              </a:rPr>
              <a:t> </a:t>
            </a:r>
            <a:r>
              <a:rPr lang="th-TH" sz="1200" b="1" dirty="0">
                <a:solidFill>
                  <a:srgbClr val="FFFFFF"/>
                </a:solidFill>
                <a:latin typeface="Microsoft YaHei"/>
                <a:cs typeface="Microsoft YaHei"/>
              </a:rPr>
              <a:t>ในโหมดคลัสเตอร์</a:t>
            </a:r>
            <a:endParaRPr sz="1200" dirty="0">
              <a:latin typeface="Microsoft YaHei"/>
              <a:cs typeface="Microsoft YaHei"/>
            </a:endParaRPr>
          </a:p>
        </p:txBody>
      </p:sp>
      <p:grpSp>
        <p:nvGrpSpPr>
          <p:cNvPr id="14" name="object 14"/>
          <p:cNvGrpSpPr/>
          <p:nvPr/>
        </p:nvGrpSpPr>
        <p:grpSpPr>
          <a:xfrm>
            <a:off x="6627876" y="4166615"/>
            <a:ext cx="4514215" cy="1996439"/>
            <a:chOff x="6627876" y="4166615"/>
            <a:chExt cx="4514215" cy="1996439"/>
          </a:xfrm>
        </p:grpSpPr>
        <p:sp>
          <p:nvSpPr>
            <p:cNvPr id="15" name="object 15"/>
            <p:cNvSpPr/>
            <p:nvPr/>
          </p:nvSpPr>
          <p:spPr>
            <a:xfrm>
              <a:off x="6646926" y="4185665"/>
              <a:ext cx="1312545" cy="1152525"/>
            </a:xfrm>
            <a:custGeom>
              <a:avLst/>
              <a:gdLst/>
              <a:ahLst/>
              <a:cxnLst/>
              <a:rect l="l" t="t" r="r" b="b"/>
              <a:pathLst>
                <a:path w="1312545" h="1152525">
                  <a:moveTo>
                    <a:pt x="0" y="83057"/>
                  </a:moveTo>
                  <a:lnTo>
                    <a:pt x="6530" y="50738"/>
                  </a:lnTo>
                  <a:lnTo>
                    <a:pt x="24336" y="24336"/>
                  </a:lnTo>
                  <a:lnTo>
                    <a:pt x="50738" y="6530"/>
                  </a:lnTo>
                  <a:lnTo>
                    <a:pt x="83057" y="0"/>
                  </a:lnTo>
                  <a:lnTo>
                    <a:pt x="1229105" y="0"/>
                  </a:lnTo>
                  <a:lnTo>
                    <a:pt x="1261425" y="6530"/>
                  </a:lnTo>
                  <a:lnTo>
                    <a:pt x="1287827" y="24336"/>
                  </a:lnTo>
                  <a:lnTo>
                    <a:pt x="1305633" y="50738"/>
                  </a:lnTo>
                  <a:lnTo>
                    <a:pt x="1312164" y="83057"/>
                  </a:lnTo>
                  <a:lnTo>
                    <a:pt x="1312164" y="1069085"/>
                  </a:lnTo>
                  <a:lnTo>
                    <a:pt x="1305633" y="1101405"/>
                  </a:lnTo>
                  <a:lnTo>
                    <a:pt x="1287827" y="1127807"/>
                  </a:lnTo>
                  <a:lnTo>
                    <a:pt x="1261425" y="1145613"/>
                  </a:lnTo>
                  <a:lnTo>
                    <a:pt x="1229105" y="1152143"/>
                  </a:lnTo>
                  <a:lnTo>
                    <a:pt x="83057" y="1152143"/>
                  </a:lnTo>
                  <a:lnTo>
                    <a:pt x="50738" y="1145613"/>
                  </a:lnTo>
                  <a:lnTo>
                    <a:pt x="24336" y="1127807"/>
                  </a:lnTo>
                  <a:lnTo>
                    <a:pt x="6530" y="1101405"/>
                  </a:lnTo>
                  <a:lnTo>
                    <a:pt x="0" y="1069085"/>
                  </a:lnTo>
                  <a:lnTo>
                    <a:pt x="0" y="83057"/>
                  </a:lnTo>
                  <a:close/>
                </a:path>
              </a:pathLst>
            </a:custGeom>
            <a:ln w="38100">
              <a:solidFill>
                <a:srgbClr val="FF0000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8796527" y="5343905"/>
              <a:ext cx="2345690" cy="819150"/>
            </a:xfrm>
            <a:custGeom>
              <a:avLst/>
              <a:gdLst/>
              <a:ahLst/>
              <a:cxnLst/>
              <a:rect l="l" t="t" r="r" b="b"/>
              <a:pathLst>
                <a:path w="2345690" h="819150">
                  <a:moveTo>
                    <a:pt x="2250186" y="247650"/>
                  </a:moveTo>
                  <a:lnTo>
                    <a:pt x="95250" y="247650"/>
                  </a:lnTo>
                  <a:lnTo>
                    <a:pt x="58185" y="255135"/>
                  </a:lnTo>
                  <a:lnTo>
                    <a:pt x="27908" y="275548"/>
                  </a:lnTo>
                  <a:lnTo>
                    <a:pt x="7489" y="305825"/>
                  </a:lnTo>
                  <a:lnTo>
                    <a:pt x="0" y="342900"/>
                  </a:lnTo>
                  <a:lnTo>
                    <a:pt x="0" y="723900"/>
                  </a:lnTo>
                  <a:lnTo>
                    <a:pt x="7489" y="760974"/>
                  </a:lnTo>
                  <a:lnTo>
                    <a:pt x="27908" y="791251"/>
                  </a:lnTo>
                  <a:lnTo>
                    <a:pt x="58185" y="811664"/>
                  </a:lnTo>
                  <a:lnTo>
                    <a:pt x="95250" y="819150"/>
                  </a:lnTo>
                  <a:lnTo>
                    <a:pt x="2250186" y="819150"/>
                  </a:lnTo>
                  <a:lnTo>
                    <a:pt x="2287250" y="811664"/>
                  </a:lnTo>
                  <a:lnTo>
                    <a:pt x="2317527" y="791251"/>
                  </a:lnTo>
                  <a:lnTo>
                    <a:pt x="2337946" y="760974"/>
                  </a:lnTo>
                  <a:lnTo>
                    <a:pt x="2345436" y="723900"/>
                  </a:lnTo>
                  <a:lnTo>
                    <a:pt x="2345436" y="342900"/>
                  </a:lnTo>
                  <a:lnTo>
                    <a:pt x="2337946" y="305825"/>
                  </a:lnTo>
                  <a:lnTo>
                    <a:pt x="2317527" y="275548"/>
                  </a:lnTo>
                  <a:lnTo>
                    <a:pt x="2287250" y="255135"/>
                  </a:lnTo>
                  <a:lnTo>
                    <a:pt x="2250186" y="247650"/>
                  </a:lnTo>
                  <a:close/>
                </a:path>
                <a:path w="2345690" h="819150">
                  <a:moveTo>
                    <a:pt x="713358" y="0"/>
                  </a:moveTo>
                  <a:lnTo>
                    <a:pt x="390905" y="247650"/>
                  </a:lnTo>
                  <a:lnTo>
                    <a:pt x="977265" y="247650"/>
                  </a:lnTo>
                  <a:lnTo>
                    <a:pt x="713358" y="0"/>
                  </a:lnTo>
                  <a:close/>
                </a:path>
              </a:pathLst>
            </a:custGeom>
            <a:solidFill>
              <a:srgbClr val="2D75B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7" name="object 17"/>
          <p:cNvSpPr txBox="1"/>
          <p:nvPr/>
        </p:nvSpPr>
        <p:spPr>
          <a:xfrm>
            <a:off x="8904223" y="5660237"/>
            <a:ext cx="205105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81940" marR="5080" indent="-269875">
              <a:lnSpc>
                <a:spcPct val="100000"/>
              </a:lnSpc>
              <a:spcBef>
                <a:spcPts val="100"/>
              </a:spcBef>
            </a:pPr>
            <a:r>
              <a:rPr sz="1200" b="1" dirty="0">
                <a:solidFill>
                  <a:srgbClr val="FFFFFF"/>
                </a:solidFill>
                <a:latin typeface="Microsoft YaHei"/>
                <a:cs typeface="Microsoft YaHei"/>
              </a:rPr>
              <a:t>⑤</a:t>
            </a:r>
            <a:r>
              <a:rPr sz="1200" b="1" spc="120" dirty="0">
                <a:solidFill>
                  <a:srgbClr val="FFFFFF"/>
                </a:solidFill>
                <a:latin typeface="Microsoft YaHei"/>
                <a:cs typeface="Microsoft YaHei"/>
              </a:rPr>
              <a:t> </a:t>
            </a:r>
            <a:r>
              <a:rPr lang="th-TH" sz="1200" b="1" dirty="0">
                <a:solidFill>
                  <a:srgbClr val="FFFFFF"/>
                </a:solidFill>
                <a:latin typeface="Microsoft YaHei"/>
                <a:cs typeface="Microsoft YaHei"/>
              </a:rPr>
              <a:t>คลิก [ตกลง] บนข้อความยืนยันเพื่อสิ้นสุดการตั้งค่า</a:t>
            </a:r>
            <a:endParaRPr sz="1200" dirty="0">
              <a:latin typeface="Microsoft YaHei"/>
              <a:cs typeface="Microsoft YaHei"/>
            </a:endParaRPr>
          </a:p>
        </p:txBody>
      </p:sp>
      <p:sp>
        <p:nvSpPr>
          <p:cNvPr id="18" name="object 18"/>
          <p:cNvSpPr/>
          <p:nvPr/>
        </p:nvSpPr>
        <p:spPr>
          <a:xfrm>
            <a:off x="9002268" y="1484375"/>
            <a:ext cx="2139950" cy="1576705"/>
          </a:xfrm>
          <a:custGeom>
            <a:avLst/>
            <a:gdLst/>
            <a:ahLst/>
            <a:cxnLst/>
            <a:rect l="l" t="t" r="r" b="b"/>
            <a:pathLst>
              <a:path w="2139950" h="1576705">
                <a:moveTo>
                  <a:pt x="891539" y="571500"/>
                </a:moveTo>
                <a:lnTo>
                  <a:pt x="356615" y="571500"/>
                </a:lnTo>
                <a:lnTo>
                  <a:pt x="1032509" y="1576704"/>
                </a:lnTo>
                <a:lnTo>
                  <a:pt x="891539" y="571500"/>
                </a:lnTo>
                <a:close/>
              </a:path>
              <a:path w="2139950" h="1576705">
                <a:moveTo>
                  <a:pt x="2044446" y="0"/>
                </a:moveTo>
                <a:lnTo>
                  <a:pt x="95250" y="0"/>
                </a:lnTo>
                <a:lnTo>
                  <a:pt x="58185" y="7489"/>
                </a:lnTo>
                <a:lnTo>
                  <a:pt x="27908" y="27908"/>
                </a:lnTo>
                <a:lnTo>
                  <a:pt x="7489" y="58185"/>
                </a:lnTo>
                <a:lnTo>
                  <a:pt x="0" y="95250"/>
                </a:lnTo>
                <a:lnTo>
                  <a:pt x="0" y="476250"/>
                </a:lnTo>
                <a:lnTo>
                  <a:pt x="7489" y="513314"/>
                </a:lnTo>
                <a:lnTo>
                  <a:pt x="27908" y="543591"/>
                </a:lnTo>
                <a:lnTo>
                  <a:pt x="58185" y="564010"/>
                </a:lnTo>
                <a:lnTo>
                  <a:pt x="95250" y="571500"/>
                </a:lnTo>
                <a:lnTo>
                  <a:pt x="2044446" y="571500"/>
                </a:lnTo>
                <a:lnTo>
                  <a:pt x="2081510" y="564010"/>
                </a:lnTo>
                <a:lnTo>
                  <a:pt x="2111787" y="543591"/>
                </a:lnTo>
                <a:lnTo>
                  <a:pt x="2132206" y="513314"/>
                </a:lnTo>
                <a:lnTo>
                  <a:pt x="2139696" y="476250"/>
                </a:lnTo>
                <a:lnTo>
                  <a:pt x="2139696" y="95250"/>
                </a:lnTo>
                <a:lnTo>
                  <a:pt x="2132206" y="58185"/>
                </a:lnTo>
                <a:lnTo>
                  <a:pt x="2111787" y="27908"/>
                </a:lnTo>
                <a:lnTo>
                  <a:pt x="2081510" y="7489"/>
                </a:lnTo>
                <a:lnTo>
                  <a:pt x="2044446" y="0"/>
                </a:lnTo>
                <a:close/>
              </a:path>
            </a:pathLst>
          </a:custGeom>
          <a:solidFill>
            <a:srgbClr val="2D75B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 txBox="1"/>
          <p:nvPr/>
        </p:nvSpPr>
        <p:spPr>
          <a:xfrm>
            <a:off x="9109709" y="1552447"/>
            <a:ext cx="1819275" cy="1974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81940" marR="5080" indent="-269875">
              <a:lnSpc>
                <a:spcPct val="100000"/>
              </a:lnSpc>
              <a:spcBef>
                <a:spcPts val="100"/>
              </a:spcBef>
            </a:pPr>
            <a:r>
              <a:rPr sz="1200" b="1" dirty="0">
                <a:solidFill>
                  <a:srgbClr val="FFFFFF"/>
                </a:solidFill>
                <a:latin typeface="Microsoft YaHei"/>
                <a:cs typeface="Microsoft YaHei"/>
              </a:rPr>
              <a:t>④</a:t>
            </a:r>
            <a:r>
              <a:rPr sz="1200" b="1" spc="110" dirty="0">
                <a:solidFill>
                  <a:srgbClr val="FFFFFF"/>
                </a:solidFill>
                <a:latin typeface="Microsoft YaHei"/>
                <a:cs typeface="Microsoft YaHei"/>
              </a:rPr>
              <a:t> </a:t>
            </a:r>
            <a:r>
              <a:rPr lang="th-TH" sz="1200" b="1" dirty="0">
                <a:solidFill>
                  <a:srgbClr val="FFFFFF"/>
                </a:solidFill>
                <a:latin typeface="Microsoft YaHei"/>
                <a:cs typeface="Microsoft YaHei"/>
              </a:rPr>
              <a:t>เลือกคลัสเตอร์ปลายทาง</a:t>
            </a:r>
            <a:endParaRPr sz="1200" dirty="0">
              <a:latin typeface="Microsoft YaHei"/>
              <a:cs typeface="Microsoft YaHei"/>
            </a:endParaRPr>
          </a:p>
        </p:txBody>
      </p:sp>
      <p:sp>
        <p:nvSpPr>
          <p:cNvPr id="20" name="object 20"/>
          <p:cNvSpPr/>
          <p:nvPr/>
        </p:nvSpPr>
        <p:spPr>
          <a:xfrm>
            <a:off x="4655820" y="4669663"/>
            <a:ext cx="2687320" cy="1493520"/>
          </a:xfrm>
          <a:custGeom>
            <a:avLst/>
            <a:gdLst/>
            <a:ahLst/>
            <a:cxnLst/>
            <a:rect l="l" t="t" r="r" b="b"/>
            <a:pathLst>
              <a:path w="2687320" h="1493520">
                <a:moveTo>
                  <a:pt x="2238755" y="761873"/>
                </a:moveTo>
                <a:lnTo>
                  <a:pt x="121919" y="761873"/>
                </a:lnTo>
                <a:lnTo>
                  <a:pt x="74473" y="771457"/>
                </a:lnTo>
                <a:lnTo>
                  <a:pt x="35718" y="797591"/>
                </a:lnTo>
                <a:lnTo>
                  <a:pt x="9584" y="836346"/>
                </a:lnTo>
                <a:lnTo>
                  <a:pt x="0" y="883793"/>
                </a:lnTo>
                <a:lnTo>
                  <a:pt x="0" y="1371473"/>
                </a:lnTo>
                <a:lnTo>
                  <a:pt x="9584" y="1418930"/>
                </a:lnTo>
                <a:lnTo>
                  <a:pt x="35718" y="1457683"/>
                </a:lnTo>
                <a:lnTo>
                  <a:pt x="74473" y="1483812"/>
                </a:lnTo>
                <a:lnTo>
                  <a:pt x="121919" y="1493393"/>
                </a:lnTo>
                <a:lnTo>
                  <a:pt x="2238755" y="1493393"/>
                </a:lnTo>
                <a:lnTo>
                  <a:pt x="2286202" y="1483812"/>
                </a:lnTo>
                <a:lnTo>
                  <a:pt x="2324957" y="1457683"/>
                </a:lnTo>
                <a:lnTo>
                  <a:pt x="2351091" y="1418930"/>
                </a:lnTo>
                <a:lnTo>
                  <a:pt x="2360676" y="1371473"/>
                </a:lnTo>
                <a:lnTo>
                  <a:pt x="2360676" y="883793"/>
                </a:lnTo>
                <a:lnTo>
                  <a:pt x="2351091" y="836346"/>
                </a:lnTo>
                <a:lnTo>
                  <a:pt x="2324957" y="797591"/>
                </a:lnTo>
                <a:lnTo>
                  <a:pt x="2286202" y="771457"/>
                </a:lnTo>
                <a:lnTo>
                  <a:pt x="2238755" y="761873"/>
                </a:lnTo>
                <a:close/>
              </a:path>
              <a:path w="2687320" h="1493520">
                <a:moveTo>
                  <a:pt x="2687320" y="0"/>
                </a:moveTo>
                <a:lnTo>
                  <a:pt x="1377060" y="761873"/>
                </a:lnTo>
                <a:lnTo>
                  <a:pt x="1967229" y="761873"/>
                </a:lnTo>
                <a:lnTo>
                  <a:pt x="2687320" y="0"/>
                </a:lnTo>
                <a:close/>
              </a:path>
            </a:pathLst>
          </a:custGeom>
          <a:solidFill>
            <a:srgbClr val="2D75B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 txBox="1"/>
          <p:nvPr/>
        </p:nvSpPr>
        <p:spPr>
          <a:xfrm>
            <a:off x="4770882" y="5488940"/>
            <a:ext cx="2124075" cy="56682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dirty="0">
                <a:solidFill>
                  <a:srgbClr val="FFFFFF"/>
                </a:solidFill>
                <a:latin typeface="Microsoft YaHei"/>
                <a:cs typeface="Microsoft YaHei"/>
              </a:rPr>
              <a:t>③</a:t>
            </a:r>
            <a:r>
              <a:rPr sz="1200" b="1" spc="470" dirty="0">
                <a:solidFill>
                  <a:srgbClr val="FFFFFF"/>
                </a:solidFill>
                <a:latin typeface="Microsoft YaHei"/>
                <a:cs typeface="Microsoft YaHei"/>
              </a:rPr>
              <a:t> </a:t>
            </a:r>
            <a:r>
              <a:rPr lang="th-TH" altLang="ja-JP" sz="1200" b="1" dirty="0">
                <a:solidFill>
                  <a:srgbClr val="FFFFFF"/>
                </a:solidFill>
                <a:latin typeface="Microsoft YaHei"/>
                <a:cs typeface="Microsoft YaHei"/>
              </a:rPr>
              <a:t>เมื่อต้องการย้ายไปยังแผ่นงานอื่น คลิกสองครั้งที่แผ่นงานปลายทาง</a:t>
            </a:r>
            <a:endParaRPr sz="1200" dirty="0">
              <a:latin typeface="Microsoft YaHei"/>
              <a:cs typeface="Microsoft YaHei"/>
            </a:endParaRPr>
          </a:p>
        </p:txBody>
      </p:sp>
      <p:sp>
        <p:nvSpPr>
          <p:cNvPr id="24" name="object 24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2413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90"/>
              </a:spcBef>
            </a:pPr>
            <a:fld id="{81D60167-4931-47E6-BA6A-407CBD079E47}" type="slidenum">
              <a:rPr dirty="0"/>
              <a:t>9</a:t>
            </a:fld>
            <a:endParaRPr dirty="0"/>
          </a:p>
        </p:txBody>
      </p:sp>
      <p:sp>
        <p:nvSpPr>
          <p:cNvPr id="25" name="object 25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222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75"/>
              </a:spcBef>
            </a:pPr>
            <a:r>
              <a:rPr spc="-5" dirty="0"/>
              <a:t>Copyright</a:t>
            </a:r>
            <a:r>
              <a:rPr spc="10" dirty="0"/>
              <a:t> </a:t>
            </a:r>
            <a:r>
              <a:rPr spc="-5" dirty="0"/>
              <a:t>©</a:t>
            </a:r>
            <a:r>
              <a:rPr spc="5" dirty="0"/>
              <a:t> </a:t>
            </a:r>
            <a:r>
              <a:rPr spc="-5" dirty="0"/>
              <a:t>2022 </a:t>
            </a:r>
            <a:r>
              <a:rPr spc="-10" dirty="0"/>
              <a:t>CIMTOPS</a:t>
            </a:r>
            <a:r>
              <a:rPr spc="40" dirty="0"/>
              <a:t> </a:t>
            </a:r>
            <a:r>
              <a:rPr spc="-10" dirty="0"/>
              <a:t>CORPORATION</a:t>
            </a:r>
            <a:r>
              <a:rPr spc="330" dirty="0"/>
              <a:t> </a:t>
            </a:r>
            <a:r>
              <a:rPr spc="-5" dirty="0"/>
              <a:t>-</a:t>
            </a:r>
            <a:r>
              <a:rPr dirty="0"/>
              <a:t> </a:t>
            </a:r>
            <a:r>
              <a:rPr spc="-5" dirty="0"/>
              <a:t>All</a:t>
            </a:r>
            <a:r>
              <a:rPr dirty="0"/>
              <a:t> </a:t>
            </a:r>
            <a:r>
              <a:rPr spc="-10" dirty="0"/>
              <a:t>Rights</a:t>
            </a:r>
            <a:r>
              <a:rPr dirty="0"/>
              <a:t> </a:t>
            </a:r>
            <a:r>
              <a:rPr spc="-5" dirty="0"/>
              <a:t>Reserved.</a:t>
            </a:r>
          </a:p>
        </p:txBody>
      </p:sp>
      <p:sp>
        <p:nvSpPr>
          <p:cNvPr id="23" name="object 23"/>
          <p:cNvSpPr txBox="1">
            <a:spLocks noGrp="1"/>
          </p:cNvSpPr>
          <p:nvPr>
            <p:ph type="title"/>
          </p:nvPr>
        </p:nvSpPr>
        <p:spPr>
          <a:xfrm>
            <a:off x="257047" y="111632"/>
            <a:ext cx="10885170" cy="44307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  <a:tabLst>
                <a:tab pos="1791335" algn="l"/>
              </a:tabLst>
            </a:pPr>
            <a:r>
              <a:rPr lang="th-TH" sz="2800" b="1" u="none" spc="-5" dirty="0">
                <a:solidFill>
                  <a:srgbClr val="FFFFFF"/>
                </a:solidFill>
                <a:latin typeface="Microsoft YaHei"/>
                <a:cs typeface="Microsoft YaHei"/>
              </a:rPr>
              <a:t>วิธีการตั้งค่า	 ③</a:t>
            </a:r>
            <a:r>
              <a:rPr lang="en-US" sz="2800" b="1" u="none" spc="-5" dirty="0">
                <a:solidFill>
                  <a:srgbClr val="FFFFFF"/>
                </a:solidFill>
                <a:latin typeface="Microsoft YaHei"/>
                <a:cs typeface="Microsoft YaHei"/>
              </a:rPr>
              <a:t> </a:t>
            </a:r>
            <a:r>
              <a:rPr lang="th-TH" sz="2800" b="1" u="none" spc="-5" dirty="0">
                <a:solidFill>
                  <a:srgbClr val="FFFFFF"/>
                </a:solidFill>
                <a:latin typeface="Microsoft YaHei"/>
                <a:cs typeface="Microsoft YaHei"/>
              </a:rPr>
              <a:t>ย้ายการตั้งค่า (กำหนดโดยการเปลี่ยนโหมดคลัสเตอร์)</a:t>
            </a:r>
            <a:endParaRPr sz="2800" dirty="0">
              <a:latin typeface="Microsoft YaHei"/>
              <a:cs typeface="Microsoft YaHei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196</TotalTime>
  <Words>2229</Words>
  <Application>Microsoft Office PowerPoint</Application>
  <PresentationFormat>Widescreen</PresentationFormat>
  <Paragraphs>206</Paragraphs>
  <Slides>19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5" baseType="lpstr">
      <vt:lpstr>Microsoft YaHei</vt:lpstr>
      <vt:lpstr>Yu Gothic</vt:lpstr>
      <vt:lpstr>Calibri</vt:lpstr>
      <vt:lpstr>Segoe UI</vt:lpstr>
      <vt:lpstr>Times New Roman</vt:lpstr>
      <vt:lpstr>Office Theme</vt:lpstr>
      <vt:lpstr>หลักสูตรฝึกอบรมการปฏิบัติงานขั้นพื้นฐาน  เวอร์ชันแอปพลิเคชัน: ฟังก์ชันการคัดลอกแบบฟอร์ม</vt:lpstr>
      <vt:lpstr>ฟังก์ชั่นการคัดลอกแบบฟอร์มคืออะไร?  </vt:lpstr>
      <vt:lpstr>ฟังก์ชันที่ ①：สร้างแบบฟอร์มอินพุตใหม่โดยใช้ข้อมูลที่ป้อนเข้า</vt:lpstr>
      <vt:lpstr>ฟังก์ชันที่ ②：ย้ายข้อมูลอินพุตก่อนหน้าไปยังคลัสเตอร์อื่นเมื่อเริ่มต้นโปรเจ็กต์</vt:lpstr>
      <vt:lpstr> วิธีการตั้งค่า  </vt:lpstr>
      <vt:lpstr>วิธีการตั้งค่า  ① ทำการตั้งค่าเพื่อใช้ฟังก์ชันนี้สำหรับการกำหนดแบบฟอร์ม</vt:lpstr>
      <vt:lpstr>วิธีการตั้งค่า  ② การตั้งค่าว่าจะคัดลอกค่าอินพุตก่อนหน้าหรือไม่</vt:lpstr>
      <vt:lpstr>วิธีการตั้งค่า  ② การตั้งค่าว่าจะคัดลอกค่าอินพุตก่อนหน้าหรือไม่</vt:lpstr>
      <vt:lpstr>วิธีการตั้งค่า  ③ ย้ายการตั้งค่า (กำหนดโดยการเปลี่ยนโหมดคลัสเตอร์)</vt:lpstr>
      <vt:lpstr>วิธีการตั้งค่า  ③ ย้ายการตั้งค่า (กำหนดโดยการเปลี่ยนโหมดคลัสเตอร์)</vt:lpstr>
      <vt:lpstr>วิธีส่งรายงานโดยใช้แอป i-Reporter</vt:lpstr>
      <vt:lpstr>เลือกและเปิดการแก้ไข</vt:lpstr>
      <vt:lpstr> ลงมือปฏิบัติ  </vt:lpstr>
      <vt:lpstr>การปฏิบัติ: ลองเริ่มแบบฟอร์มป้อนข้อมูลโดยใช้ฟังก์ชันคัดลอกแบบฟอร์ม</vt:lpstr>
      <vt:lpstr>การปฏิบัติ: ลองเริ่มแบบฟอร์มป้อนข้อมูลโดยใช้ฟังก์ชันคัดลอกแบบฟอร์ม</vt:lpstr>
      <vt:lpstr>เสริม การสร้างโดยใช้ ConMas Manager</vt:lpstr>
      <vt:lpstr>วิธีการคัดลอกแบบฟอร์มโดยใช้ ConMas Manager ①</vt:lpstr>
      <vt:lpstr>วิธีการคัดลอกแบบฟอร์มโดยใช้ ConMas Manager ②</vt:lpstr>
      <vt:lpstr>ประวัติการแก้ไข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基本操作講習会</dc:title>
  <dc:creator>Yutaka Hosokawa</dc:creator>
  <cp:lastModifiedBy>Arunwit Isarapongporn</cp:lastModifiedBy>
  <cp:revision>67</cp:revision>
  <dcterms:created xsi:type="dcterms:W3CDTF">2024-02-29T03:15:44Z</dcterms:created>
  <dcterms:modified xsi:type="dcterms:W3CDTF">2024-06-05T01:31:29Z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2022-06-01T00:00:00Z</vt:filetime>
  </property>
  <property fmtid="{D5CDD505-2E9C-101B-9397-08002B2CF9AE}" pid="3" name="Creator">
    <vt:lpwstr>Microsoft® PowerPoint® for Microsoft 365</vt:lpwstr>
  </property>
  <property fmtid="{D5CDD505-2E9C-101B-9397-08002B2CF9AE}" pid="4" name="LastSaved">
    <vt:filetime>2024-02-29T00:00:00Z</vt:filetime>
  </property>
</Properties>
</file>