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heavy">
                <a:solidFill>
                  <a:srgbClr val="1F3863"/>
                </a:solidFill>
                <a:latin typeface="Yu Gothic"/>
                <a:cs typeface="Yu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heavy">
                <a:solidFill>
                  <a:srgbClr val="1F3863"/>
                </a:solidFill>
                <a:latin typeface="Yu Gothic"/>
                <a:cs typeface="Yu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12192000" cy="365760"/>
          </a:xfrm>
          <a:custGeom>
            <a:avLst/>
            <a:gdLst/>
            <a:ahLst/>
            <a:cxnLst/>
            <a:rect l="l" t="t" r="r" b="b"/>
            <a:pathLst>
              <a:path w="12192000" h="365759">
                <a:moveTo>
                  <a:pt x="12191999" y="0"/>
                </a:moveTo>
                <a:lnTo>
                  <a:pt x="0" y="0"/>
                </a:lnTo>
                <a:lnTo>
                  <a:pt x="0" y="365758"/>
                </a:lnTo>
                <a:lnTo>
                  <a:pt x="12191999" y="365758"/>
                </a:lnTo>
                <a:lnTo>
                  <a:pt x="12191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heavy">
                <a:solidFill>
                  <a:srgbClr val="1F3863"/>
                </a:solidFill>
                <a:latin typeface="Yu Gothic"/>
                <a:cs typeface="Yu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12192000" cy="365760"/>
          </a:xfrm>
          <a:custGeom>
            <a:avLst/>
            <a:gdLst/>
            <a:ahLst/>
            <a:cxnLst/>
            <a:rect l="l" t="t" r="r" b="b"/>
            <a:pathLst>
              <a:path w="12192000" h="365759">
                <a:moveTo>
                  <a:pt x="12191999" y="0"/>
                </a:moveTo>
                <a:lnTo>
                  <a:pt x="0" y="0"/>
                </a:lnTo>
                <a:lnTo>
                  <a:pt x="0" y="365758"/>
                </a:lnTo>
                <a:lnTo>
                  <a:pt x="12191999" y="365758"/>
                </a:lnTo>
                <a:lnTo>
                  <a:pt x="12191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8951"/>
            <a:ext cx="12191999" cy="689233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12192000" y="0"/>
                </a:moveTo>
                <a:lnTo>
                  <a:pt x="0" y="0"/>
                </a:lnTo>
                <a:lnTo>
                  <a:pt x="0" y="620267"/>
                </a:lnTo>
                <a:lnTo>
                  <a:pt x="12192000" y="6202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761" y="601980"/>
            <a:ext cx="12192000" cy="38100"/>
          </a:xfrm>
          <a:custGeom>
            <a:avLst/>
            <a:gdLst/>
            <a:ahLst/>
            <a:cxnLst/>
            <a:rect l="l" t="t" r="r" b="b"/>
            <a:pathLst>
              <a:path w="12192000" h="38100">
                <a:moveTo>
                  <a:pt x="0" y="38100"/>
                </a:moveTo>
                <a:lnTo>
                  <a:pt x="12192000" y="38100"/>
                </a:lnTo>
                <a:lnTo>
                  <a:pt x="1219200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1945" y="2289809"/>
            <a:ext cx="11548109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 u="heavy">
                <a:solidFill>
                  <a:srgbClr val="1F3863"/>
                </a:solidFill>
                <a:latin typeface="Yu Gothic"/>
                <a:cs typeface="Yu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52271" y="1265555"/>
            <a:ext cx="10090785" cy="37179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215765" y="6575300"/>
            <a:ext cx="3751579" cy="193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693906" y="6565070"/>
            <a:ext cx="228600" cy="212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g"/><Relationship Id="rId7" Type="http://schemas.openxmlformats.org/officeDocument/2006/relationships/image" Target="../media/image40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jpg"/><Relationship Id="rId7" Type="http://schemas.openxmlformats.org/officeDocument/2006/relationships/image" Target="../media/image47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jpg"/><Relationship Id="rId4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23.png"/><Relationship Id="rId12" Type="http://schemas.openxmlformats.org/officeDocument/2006/relationships/image" Target="../media/image6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11" Type="http://schemas.openxmlformats.org/officeDocument/2006/relationships/image" Target="../media/image65.png"/><Relationship Id="rId5" Type="http://schemas.openxmlformats.org/officeDocument/2006/relationships/image" Target="../media/image12.png"/><Relationship Id="rId10" Type="http://schemas.openxmlformats.org/officeDocument/2006/relationships/image" Target="../media/image64.png"/><Relationship Id="rId4" Type="http://schemas.openxmlformats.org/officeDocument/2006/relationships/image" Target="../media/image61.png"/><Relationship Id="rId9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1.png"/><Relationship Id="rId7" Type="http://schemas.openxmlformats.org/officeDocument/2006/relationships/image" Target="../media/image7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60.png"/><Relationship Id="rId10" Type="http://schemas.openxmlformats.org/officeDocument/2006/relationships/image" Target="../media/image64.png"/><Relationship Id="rId4" Type="http://schemas.openxmlformats.org/officeDocument/2006/relationships/image" Target="../media/image12.png"/><Relationship Id="rId9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38801" y="3197733"/>
            <a:ext cx="6203986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b="1" u="none" dirty="0">
                <a:solidFill>
                  <a:srgbClr val="C00000"/>
                </a:solidFill>
                <a:latin typeface="Microsoft YaHei"/>
                <a:cs typeface="Microsoft YaHei"/>
              </a:rPr>
              <a:t>หลักสูตรการฝึกอบรมการปฏิบัติงานขั้นพื้นฐาน ฉบับการใช้งาน: การจัดการสิทธิ์</a:t>
            </a:r>
            <a:endParaRPr sz="24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46370" y="6203391"/>
            <a:ext cx="17011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5" dirty="0">
                <a:solidFill>
                  <a:srgbClr val="585858"/>
                </a:solidFill>
                <a:latin typeface="Yu Gothic"/>
                <a:cs typeface="Yu Gothic"/>
              </a:rPr>
              <a:t>Rev.1.6.0 </a:t>
            </a:r>
            <a:r>
              <a:rPr sz="1200" spc="80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sz="1200" spc="75" dirty="0">
                <a:solidFill>
                  <a:srgbClr val="585858"/>
                </a:solidFill>
                <a:latin typeface="Yu Gothic"/>
                <a:cs typeface="Yu Gothic"/>
              </a:rPr>
              <a:t>2023.10.10</a:t>
            </a:r>
            <a:endParaRPr sz="1200">
              <a:latin typeface="Yu Gothic"/>
              <a:cs typeface="Yu Gothic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35279" y="2255342"/>
            <a:ext cx="11544300" cy="931544"/>
            <a:chOff x="335279" y="2255342"/>
            <a:chExt cx="11544300" cy="931544"/>
          </a:xfrm>
        </p:grpSpPr>
        <p:sp>
          <p:nvSpPr>
            <p:cNvPr id="6" name="object 6"/>
            <p:cNvSpPr/>
            <p:nvPr/>
          </p:nvSpPr>
          <p:spPr>
            <a:xfrm>
              <a:off x="335279" y="3157727"/>
              <a:ext cx="11544300" cy="0"/>
            </a:xfrm>
            <a:custGeom>
              <a:avLst/>
              <a:gdLst/>
              <a:ahLst/>
              <a:cxnLst/>
              <a:rect l="l" t="t" r="r" b="b"/>
              <a:pathLst>
                <a:path w="11544300">
                  <a:moveTo>
                    <a:pt x="0" y="0"/>
                  </a:moveTo>
                  <a:lnTo>
                    <a:pt x="11543792" y="0"/>
                  </a:lnTo>
                </a:path>
              </a:pathLst>
            </a:custGeom>
            <a:ln w="57150">
              <a:solidFill>
                <a:srgbClr val="A9D1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6947" y="2255342"/>
              <a:ext cx="3475840" cy="839972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3265678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สิทธิ์ของคลัสเตอร์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74293" y="911478"/>
            <a:ext cx="79044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คุณสามารถตั้งค่าสิทธิ์ต่อไปนี้สำหรับแต่ละคลัสเตอร์และกลุ่มได้</a:t>
            </a:r>
            <a:endParaRPr sz="2000" dirty="0">
              <a:latin typeface="Microsoft YaHei"/>
              <a:cs typeface="Microsoft YaHe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351657" y="2644520"/>
            <a:ext cx="3470275" cy="2929255"/>
            <a:chOff x="3351657" y="2644520"/>
            <a:chExt cx="3470275" cy="2929255"/>
          </a:xfrm>
        </p:grpSpPr>
        <p:sp>
          <p:nvSpPr>
            <p:cNvPr id="5" name="object 5"/>
            <p:cNvSpPr/>
            <p:nvPr/>
          </p:nvSpPr>
          <p:spPr>
            <a:xfrm>
              <a:off x="5710427" y="4599431"/>
              <a:ext cx="1108075" cy="970915"/>
            </a:xfrm>
            <a:custGeom>
              <a:avLst/>
              <a:gdLst/>
              <a:ahLst/>
              <a:cxnLst/>
              <a:rect l="l" t="t" r="r" b="b"/>
              <a:pathLst>
                <a:path w="1108075" h="970914">
                  <a:moveTo>
                    <a:pt x="1107948" y="0"/>
                  </a:moveTo>
                  <a:lnTo>
                    <a:pt x="0" y="0"/>
                  </a:lnTo>
                  <a:lnTo>
                    <a:pt x="0" y="970788"/>
                  </a:lnTo>
                  <a:lnTo>
                    <a:pt x="946150" y="970788"/>
                  </a:lnTo>
                  <a:lnTo>
                    <a:pt x="1107948" y="808990"/>
                  </a:lnTo>
                  <a:lnTo>
                    <a:pt x="1107948" y="0"/>
                  </a:lnTo>
                  <a:close/>
                </a:path>
              </a:pathLst>
            </a:custGeom>
            <a:solidFill>
              <a:srgbClr val="FAE4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656578" y="5408422"/>
              <a:ext cx="161925" cy="161925"/>
            </a:xfrm>
            <a:custGeom>
              <a:avLst/>
              <a:gdLst/>
              <a:ahLst/>
              <a:cxnLst/>
              <a:rect l="l" t="t" r="r" b="b"/>
              <a:pathLst>
                <a:path w="161925" h="161925">
                  <a:moveTo>
                    <a:pt x="161798" y="0"/>
                  </a:moveTo>
                  <a:lnTo>
                    <a:pt x="32385" y="32384"/>
                  </a:lnTo>
                  <a:lnTo>
                    <a:pt x="0" y="161797"/>
                  </a:lnTo>
                  <a:lnTo>
                    <a:pt x="161798" y="0"/>
                  </a:lnTo>
                  <a:close/>
                </a:path>
              </a:pathLst>
            </a:custGeom>
            <a:solidFill>
              <a:srgbClr val="C9B8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710427" y="4599431"/>
              <a:ext cx="1108075" cy="970915"/>
            </a:xfrm>
            <a:custGeom>
              <a:avLst/>
              <a:gdLst/>
              <a:ahLst/>
              <a:cxnLst/>
              <a:rect l="l" t="t" r="r" b="b"/>
              <a:pathLst>
                <a:path w="1108075" h="970914">
                  <a:moveTo>
                    <a:pt x="946150" y="970788"/>
                  </a:moveTo>
                  <a:lnTo>
                    <a:pt x="978535" y="841375"/>
                  </a:lnTo>
                  <a:lnTo>
                    <a:pt x="1107948" y="808990"/>
                  </a:lnTo>
                  <a:lnTo>
                    <a:pt x="946150" y="970788"/>
                  </a:lnTo>
                  <a:lnTo>
                    <a:pt x="0" y="970788"/>
                  </a:lnTo>
                  <a:lnTo>
                    <a:pt x="0" y="0"/>
                  </a:lnTo>
                  <a:lnTo>
                    <a:pt x="1107948" y="0"/>
                  </a:lnTo>
                  <a:lnTo>
                    <a:pt x="1107948" y="808990"/>
                  </a:lnTo>
                </a:path>
              </a:pathLst>
            </a:custGeom>
            <a:ln w="6349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360420" y="2759963"/>
              <a:ext cx="2062480" cy="852169"/>
            </a:xfrm>
            <a:custGeom>
              <a:avLst/>
              <a:gdLst/>
              <a:ahLst/>
              <a:cxnLst/>
              <a:rect l="l" t="t" r="r" b="b"/>
              <a:pathLst>
                <a:path w="2062479" h="852170">
                  <a:moveTo>
                    <a:pt x="0" y="141986"/>
                  </a:moveTo>
                  <a:lnTo>
                    <a:pt x="7244" y="97129"/>
                  </a:lnTo>
                  <a:lnTo>
                    <a:pt x="27411" y="58155"/>
                  </a:lnTo>
                  <a:lnTo>
                    <a:pt x="58155" y="27411"/>
                  </a:lnTo>
                  <a:lnTo>
                    <a:pt x="97129" y="7244"/>
                  </a:lnTo>
                  <a:lnTo>
                    <a:pt x="141985" y="0"/>
                  </a:lnTo>
                  <a:lnTo>
                    <a:pt x="1919985" y="0"/>
                  </a:lnTo>
                  <a:lnTo>
                    <a:pt x="1964842" y="7244"/>
                  </a:lnTo>
                  <a:lnTo>
                    <a:pt x="2003816" y="27411"/>
                  </a:lnTo>
                  <a:lnTo>
                    <a:pt x="2034560" y="58155"/>
                  </a:lnTo>
                  <a:lnTo>
                    <a:pt x="2054727" y="97129"/>
                  </a:lnTo>
                  <a:lnTo>
                    <a:pt x="2061971" y="141986"/>
                  </a:lnTo>
                  <a:lnTo>
                    <a:pt x="2061971" y="709930"/>
                  </a:lnTo>
                  <a:lnTo>
                    <a:pt x="2054727" y="754786"/>
                  </a:lnTo>
                  <a:lnTo>
                    <a:pt x="2034560" y="793760"/>
                  </a:lnTo>
                  <a:lnTo>
                    <a:pt x="2003816" y="824504"/>
                  </a:lnTo>
                  <a:lnTo>
                    <a:pt x="1964842" y="844671"/>
                  </a:lnTo>
                  <a:lnTo>
                    <a:pt x="1919985" y="851916"/>
                  </a:lnTo>
                  <a:lnTo>
                    <a:pt x="141985" y="851916"/>
                  </a:lnTo>
                  <a:lnTo>
                    <a:pt x="97129" y="844671"/>
                  </a:lnTo>
                  <a:lnTo>
                    <a:pt x="58155" y="824504"/>
                  </a:lnTo>
                  <a:lnTo>
                    <a:pt x="27411" y="793760"/>
                  </a:lnTo>
                  <a:lnTo>
                    <a:pt x="7244" y="754786"/>
                  </a:lnTo>
                  <a:lnTo>
                    <a:pt x="0" y="709930"/>
                  </a:lnTo>
                  <a:lnTo>
                    <a:pt x="0" y="141986"/>
                  </a:lnTo>
                  <a:close/>
                </a:path>
              </a:pathLst>
            </a:custGeom>
            <a:ln w="1270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361182" y="2654045"/>
              <a:ext cx="1550035" cy="288290"/>
            </a:xfrm>
            <a:custGeom>
              <a:avLst/>
              <a:gdLst/>
              <a:ahLst/>
              <a:cxnLst/>
              <a:rect l="l" t="t" r="r" b="b"/>
              <a:pathLst>
                <a:path w="1550035" h="288289">
                  <a:moveTo>
                    <a:pt x="1469008" y="0"/>
                  </a:moveTo>
                  <a:lnTo>
                    <a:pt x="80898" y="0"/>
                  </a:lnTo>
                  <a:lnTo>
                    <a:pt x="49399" y="6353"/>
                  </a:lnTo>
                  <a:lnTo>
                    <a:pt x="23685" y="23685"/>
                  </a:lnTo>
                  <a:lnTo>
                    <a:pt x="6353" y="49399"/>
                  </a:lnTo>
                  <a:lnTo>
                    <a:pt x="0" y="80899"/>
                  </a:lnTo>
                  <a:lnTo>
                    <a:pt x="0" y="207137"/>
                  </a:lnTo>
                  <a:lnTo>
                    <a:pt x="6353" y="238636"/>
                  </a:lnTo>
                  <a:lnTo>
                    <a:pt x="23685" y="264350"/>
                  </a:lnTo>
                  <a:lnTo>
                    <a:pt x="49399" y="281682"/>
                  </a:lnTo>
                  <a:lnTo>
                    <a:pt x="80898" y="288036"/>
                  </a:lnTo>
                  <a:lnTo>
                    <a:pt x="1469008" y="288036"/>
                  </a:lnTo>
                  <a:lnTo>
                    <a:pt x="1500508" y="281682"/>
                  </a:lnTo>
                  <a:lnTo>
                    <a:pt x="1526222" y="264350"/>
                  </a:lnTo>
                  <a:lnTo>
                    <a:pt x="1543554" y="238636"/>
                  </a:lnTo>
                  <a:lnTo>
                    <a:pt x="1549907" y="207137"/>
                  </a:lnTo>
                  <a:lnTo>
                    <a:pt x="1549907" y="80899"/>
                  </a:lnTo>
                  <a:lnTo>
                    <a:pt x="1543554" y="49399"/>
                  </a:lnTo>
                  <a:lnTo>
                    <a:pt x="1526222" y="23685"/>
                  </a:lnTo>
                  <a:lnTo>
                    <a:pt x="1500508" y="6353"/>
                  </a:lnTo>
                  <a:lnTo>
                    <a:pt x="1469008" y="0"/>
                  </a:lnTo>
                  <a:close/>
                </a:path>
              </a:pathLst>
            </a:custGeom>
            <a:solidFill>
              <a:srgbClr val="F8CA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361182" y="2654045"/>
              <a:ext cx="1550035" cy="288290"/>
            </a:xfrm>
            <a:custGeom>
              <a:avLst/>
              <a:gdLst/>
              <a:ahLst/>
              <a:cxnLst/>
              <a:rect l="l" t="t" r="r" b="b"/>
              <a:pathLst>
                <a:path w="1550035" h="288289">
                  <a:moveTo>
                    <a:pt x="0" y="80899"/>
                  </a:moveTo>
                  <a:lnTo>
                    <a:pt x="6353" y="49399"/>
                  </a:lnTo>
                  <a:lnTo>
                    <a:pt x="23685" y="23685"/>
                  </a:lnTo>
                  <a:lnTo>
                    <a:pt x="49399" y="6353"/>
                  </a:lnTo>
                  <a:lnTo>
                    <a:pt x="80898" y="0"/>
                  </a:lnTo>
                  <a:lnTo>
                    <a:pt x="1469008" y="0"/>
                  </a:lnTo>
                  <a:lnTo>
                    <a:pt x="1500508" y="6353"/>
                  </a:lnTo>
                  <a:lnTo>
                    <a:pt x="1526222" y="23685"/>
                  </a:lnTo>
                  <a:lnTo>
                    <a:pt x="1543554" y="49399"/>
                  </a:lnTo>
                  <a:lnTo>
                    <a:pt x="1549907" y="80899"/>
                  </a:lnTo>
                  <a:lnTo>
                    <a:pt x="1549907" y="207137"/>
                  </a:lnTo>
                  <a:lnTo>
                    <a:pt x="1543554" y="238636"/>
                  </a:lnTo>
                  <a:lnTo>
                    <a:pt x="1526222" y="264350"/>
                  </a:lnTo>
                  <a:lnTo>
                    <a:pt x="1500508" y="281682"/>
                  </a:lnTo>
                  <a:lnTo>
                    <a:pt x="1469008" y="288036"/>
                  </a:lnTo>
                  <a:lnTo>
                    <a:pt x="80898" y="288036"/>
                  </a:lnTo>
                  <a:lnTo>
                    <a:pt x="49399" y="281682"/>
                  </a:lnTo>
                  <a:lnTo>
                    <a:pt x="23685" y="264350"/>
                  </a:lnTo>
                  <a:lnTo>
                    <a:pt x="6353" y="238636"/>
                  </a:lnTo>
                  <a:lnTo>
                    <a:pt x="0" y="207137"/>
                  </a:lnTo>
                  <a:lnTo>
                    <a:pt x="0" y="80899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480308" y="2670428"/>
            <a:ext cx="1737233" cy="8335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>
              <a:lnSpc>
                <a:spcPct val="100000"/>
              </a:lnSpc>
              <a:spcBef>
                <a:spcPts val="100"/>
              </a:spcBef>
            </a:pPr>
            <a:r>
              <a:rPr lang="en-US" altLang="ja-JP" sz="1200" dirty="0">
                <a:latin typeface="Yu Gothic"/>
                <a:cs typeface="Yu Gothic"/>
              </a:rPr>
              <a:t>     </a:t>
            </a:r>
            <a:r>
              <a:rPr lang="th-TH" altLang="ja-JP" sz="1200" dirty="0">
                <a:latin typeface="Yu Gothic"/>
                <a:cs typeface="Yu Gothic"/>
              </a:rPr>
              <a:t>กลุ่ม </a:t>
            </a:r>
            <a:r>
              <a:rPr lang="en-US" altLang="ja-JP" sz="1200" dirty="0">
                <a:latin typeface="Yu Gothic"/>
                <a:cs typeface="Yu Gothic"/>
              </a:rPr>
              <a:t>A </a:t>
            </a:r>
            <a:endParaRPr lang="ja-JP" altLang="en-US" sz="1200" dirty="0">
              <a:latin typeface="Yu Gothic"/>
              <a:cs typeface="Yu Gothic"/>
            </a:endParaRPr>
          </a:p>
          <a:p>
            <a:pPr marL="12700" marR="5080">
              <a:lnSpc>
                <a:spcPct val="100000"/>
              </a:lnSpc>
              <a:spcBef>
                <a:spcPts val="1015"/>
              </a:spcBef>
            </a:pPr>
            <a:r>
              <a:rPr lang="th-TH" altLang="ja-JP" sz="1100" dirty="0">
                <a:solidFill>
                  <a:srgbClr val="404040"/>
                </a:solidFill>
                <a:latin typeface="Yu Gothic"/>
                <a:cs typeface="Yu Gothic"/>
              </a:rPr>
              <a:t>คลัสเตอร์ 1: แก้ไขได้</a:t>
            </a:r>
            <a:br>
              <a:rPr lang="en-US" altLang="ja-JP" sz="1100" dirty="0">
                <a:solidFill>
                  <a:srgbClr val="404040"/>
                </a:solidFill>
                <a:latin typeface="Yu Gothic"/>
                <a:cs typeface="Yu Gothic"/>
              </a:rPr>
            </a:br>
            <a:r>
              <a:rPr lang="th-TH" altLang="ja-JP" sz="1100" dirty="0">
                <a:solidFill>
                  <a:srgbClr val="404040"/>
                </a:solidFill>
                <a:latin typeface="Yu Gothic"/>
                <a:cs typeface="Yu Gothic"/>
              </a:rPr>
              <a:t>คลัสเตอร์ 2: อ้างอิงเท่านั้น</a:t>
            </a:r>
            <a:br>
              <a:rPr lang="en-US" altLang="ja-JP" sz="1100" dirty="0">
                <a:solidFill>
                  <a:srgbClr val="404040"/>
                </a:solidFill>
                <a:latin typeface="Yu Gothic"/>
                <a:cs typeface="Yu Gothic"/>
              </a:rPr>
            </a:br>
            <a:r>
              <a:rPr lang="th-TH" altLang="ja-JP" sz="1100" dirty="0">
                <a:solidFill>
                  <a:srgbClr val="404040"/>
                </a:solidFill>
                <a:latin typeface="Yu Gothic"/>
                <a:cs typeface="Yu Gothic"/>
              </a:rPr>
              <a:t>คลัสเตอร์ 3: ไม่สามารถอ้างอิงได้</a:t>
            </a:r>
            <a:endParaRPr lang="ja-JP" altLang="en-US" sz="1100" dirty="0">
              <a:latin typeface="Yu Gothic"/>
              <a:cs typeface="Yu Gothic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9479153" y="3695572"/>
            <a:ext cx="1372235" cy="1050290"/>
            <a:chOff x="9479153" y="3695572"/>
            <a:chExt cx="1372235" cy="1050290"/>
          </a:xfrm>
        </p:grpSpPr>
        <p:sp>
          <p:nvSpPr>
            <p:cNvPr id="13" name="object 13"/>
            <p:cNvSpPr/>
            <p:nvPr/>
          </p:nvSpPr>
          <p:spPr>
            <a:xfrm>
              <a:off x="9482328" y="3698747"/>
              <a:ext cx="1365885" cy="1043940"/>
            </a:xfrm>
            <a:custGeom>
              <a:avLst/>
              <a:gdLst/>
              <a:ahLst/>
              <a:cxnLst/>
              <a:rect l="l" t="t" r="r" b="b"/>
              <a:pathLst>
                <a:path w="1365884" h="1043939">
                  <a:moveTo>
                    <a:pt x="1365503" y="0"/>
                  </a:moveTo>
                  <a:lnTo>
                    <a:pt x="0" y="0"/>
                  </a:lnTo>
                  <a:lnTo>
                    <a:pt x="0" y="1043939"/>
                  </a:lnTo>
                  <a:lnTo>
                    <a:pt x="1191514" y="1043939"/>
                  </a:lnTo>
                  <a:lnTo>
                    <a:pt x="1365503" y="869950"/>
                  </a:lnTo>
                  <a:lnTo>
                    <a:pt x="136550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0673842" y="4568697"/>
              <a:ext cx="173990" cy="173990"/>
            </a:xfrm>
            <a:custGeom>
              <a:avLst/>
              <a:gdLst/>
              <a:ahLst/>
              <a:cxnLst/>
              <a:rect l="l" t="t" r="r" b="b"/>
              <a:pathLst>
                <a:path w="173990" h="173989">
                  <a:moveTo>
                    <a:pt x="173989" y="0"/>
                  </a:moveTo>
                  <a:lnTo>
                    <a:pt x="34798" y="34797"/>
                  </a:lnTo>
                  <a:lnTo>
                    <a:pt x="0" y="173989"/>
                  </a:lnTo>
                  <a:lnTo>
                    <a:pt x="173989" y="0"/>
                  </a:lnTo>
                  <a:close/>
                </a:path>
              </a:pathLst>
            </a:custGeom>
            <a:solidFill>
              <a:srgbClr val="C3C3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9482328" y="3698747"/>
              <a:ext cx="1365885" cy="1043940"/>
            </a:xfrm>
            <a:custGeom>
              <a:avLst/>
              <a:gdLst/>
              <a:ahLst/>
              <a:cxnLst/>
              <a:rect l="l" t="t" r="r" b="b"/>
              <a:pathLst>
                <a:path w="1365884" h="1043939">
                  <a:moveTo>
                    <a:pt x="1191514" y="1043939"/>
                  </a:moveTo>
                  <a:lnTo>
                    <a:pt x="1226312" y="904747"/>
                  </a:lnTo>
                  <a:lnTo>
                    <a:pt x="1365503" y="869950"/>
                  </a:lnTo>
                  <a:lnTo>
                    <a:pt x="1191514" y="1043939"/>
                  </a:lnTo>
                  <a:lnTo>
                    <a:pt x="0" y="1043939"/>
                  </a:lnTo>
                  <a:lnTo>
                    <a:pt x="0" y="0"/>
                  </a:lnTo>
                  <a:lnTo>
                    <a:pt x="1365503" y="0"/>
                  </a:lnTo>
                  <a:lnTo>
                    <a:pt x="1365503" y="869950"/>
                  </a:lnTo>
                </a:path>
              </a:pathLst>
            </a:custGeom>
            <a:ln w="6349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9710928" y="3874007"/>
              <a:ext cx="937260" cy="216535"/>
            </a:xfrm>
            <a:custGeom>
              <a:avLst/>
              <a:gdLst/>
              <a:ahLst/>
              <a:cxnLst/>
              <a:rect l="l" t="t" r="r" b="b"/>
              <a:pathLst>
                <a:path w="937259" h="216535">
                  <a:moveTo>
                    <a:pt x="901192" y="0"/>
                  </a:moveTo>
                  <a:lnTo>
                    <a:pt x="36068" y="0"/>
                  </a:lnTo>
                  <a:lnTo>
                    <a:pt x="22020" y="2831"/>
                  </a:lnTo>
                  <a:lnTo>
                    <a:pt x="10556" y="10556"/>
                  </a:lnTo>
                  <a:lnTo>
                    <a:pt x="2831" y="22020"/>
                  </a:lnTo>
                  <a:lnTo>
                    <a:pt x="0" y="36068"/>
                  </a:lnTo>
                  <a:lnTo>
                    <a:pt x="0" y="180340"/>
                  </a:lnTo>
                  <a:lnTo>
                    <a:pt x="2831" y="194387"/>
                  </a:lnTo>
                  <a:lnTo>
                    <a:pt x="10556" y="205851"/>
                  </a:lnTo>
                  <a:lnTo>
                    <a:pt x="22020" y="213576"/>
                  </a:lnTo>
                  <a:lnTo>
                    <a:pt x="36068" y="216408"/>
                  </a:lnTo>
                  <a:lnTo>
                    <a:pt x="901192" y="216408"/>
                  </a:lnTo>
                  <a:lnTo>
                    <a:pt x="915239" y="213576"/>
                  </a:lnTo>
                  <a:lnTo>
                    <a:pt x="926703" y="205851"/>
                  </a:lnTo>
                  <a:lnTo>
                    <a:pt x="934428" y="194387"/>
                  </a:lnTo>
                  <a:lnTo>
                    <a:pt x="937260" y="180340"/>
                  </a:lnTo>
                  <a:lnTo>
                    <a:pt x="937260" y="36068"/>
                  </a:lnTo>
                  <a:lnTo>
                    <a:pt x="934428" y="22020"/>
                  </a:lnTo>
                  <a:lnTo>
                    <a:pt x="926703" y="10556"/>
                  </a:lnTo>
                  <a:lnTo>
                    <a:pt x="915239" y="2831"/>
                  </a:lnTo>
                  <a:lnTo>
                    <a:pt x="9011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9710928" y="3874007"/>
              <a:ext cx="937260" cy="216535"/>
            </a:xfrm>
            <a:custGeom>
              <a:avLst/>
              <a:gdLst/>
              <a:ahLst/>
              <a:cxnLst/>
              <a:rect l="l" t="t" r="r" b="b"/>
              <a:pathLst>
                <a:path w="937259" h="216535">
                  <a:moveTo>
                    <a:pt x="0" y="36068"/>
                  </a:moveTo>
                  <a:lnTo>
                    <a:pt x="2831" y="22020"/>
                  </a:lnTo>
                  <a:lnTo>
                    <a:pt x="10556" y="10556"/>
                  </a:lnTo>
                  <a:lnTo>
                    <a:pt x="22020" y="2831"/>
                  </a:lnTo>
                  <a:lnTo>
                    <a:pt x="36068" y="0"/>
                  </a:lnTo>
                  <a:lnTo>
                    <a:pt x="901192" y="0"/>
                  </a:lnTo>
                  <a:lnTo>
                    <a:pt x="915239" y="2831"/>
                  </a:lnTo>
                  <a:lnTo>
                    <a:pt x="926703" y="10556"/>
                  </a:lnTo>
                  <a:lnTo>
                    <a:pt x="934428" y="22020"/>
                  </a:lnTo>
                  <a:lnTo>
                    <a:pt x="937260" y="36068"/>
                  </a:lnTo>
                  <a:lnTo>
                    <a:pt x="937260" y="180340"/>
                  </a:lnTo>
                  <a:lnTo>
                    <a:pt x="934428" y="194387"/>
                  </a:lnTo>
                  <a:lnTo>
                    <a:pt x="926703" y="205851"/>
                  </a:lnTo>
                  <a:lnTo>
                    <a:pt x="915239" y="213576"/>
                  </a:lnTo>
                  <a:lnTo>
                    <a:pt x="901192" y="216408"/>
                  </a:lnTo>
                  <a:lnTo>
                    <a:pt x="36068" y="216408"/>
                  </a:lnTo>
                  <a:lnTo>
                    <a:pt x="22020" y="213576"/>
                  </a:lnTo>
                  <a:lnTo>
                    <a:pt x="10556" y="205851"/>
                  </a:lnTo>
                  <a:lnTo>
                    <a:pt x="2831" y="194387"/>
                  </a:lnTo>
                  <a:lnTo>
                    <a:pt x="0" y="180340"/>
                  </a:lnTo>
                  <a:lnTo>
                    <a:pt x="0" y="36068"/>
                  </a:lnTo>
                  <a:close/>
                </a:path>
              </a:pathLst>
            </a:custGeom>
            <a:ln w="12700">
              <a:solidFill>
                <a:srgbClr val="B4C6E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9722556" y="3885438"/>
            <a:ext cx="903605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4935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latin typeface="Yu Gothic"/>
                <a:cs typeface="Yu Gothic"/>
              </a:rPr>
              <a:t>คลัสเตอร์ 1</a:t>
            </a:r>
            <a:endParaRPr sz="900" dirty="0">
              <a:latin typeface="Yu Gothic"/>
              <a:cs typeface="Yu Gothic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9703054" y="4131309"/>
            <a:ext cx="948690" cy="229235"/>
            <a:chOff x="9703054" y="4131309"/>
            <a:chExt cx="948690" cy="229235"/>
          </a:xfrm>
        </p:grpSpPr>
        <p:sp>
          <p:nvSpPr>
            <p:cNvPr id="20" name="object 20"/>
            <p:cNvSpPr/>
            <p:nvPr/>
          </p:nvSpPr>
          <p:spPr>
            <a:xfrm>
              <a:off x="9709404" y="4137659"/>
              <a:ext cx="935990" cy="216535"/>
            </a:xfrm>
            <a:custGeom>
              <a:avLst/>
              <a:gdLst/>
              <a:ahLst/>
              <a:cxnLst/>
              <a:rect l="l" t="t" r="r" b="b"/>
              <a:pathLst>
                <a:path w="935990" h="216535">
                  <a:moveTo>
                    <a:pt x="899668" y="0"/>
                  </a:moveTo>
                  <a:lnTo>
                    <a:pt x="36068" y="0"/>
                  </a:lnTo>
                  <a:lnTo>
                    <a:pt x="22020" y="2831"/>
                  </a:lnTo>
                  <a:lnTo>
                    <a:pt x="10556" y="10556"/>
                  </a:lnTo>
                  <a:lnTo>
                    <a:pt x="2831" y="22020"/>
                  </a:lnTo>
                  <a:lnTo>
                    <a:pt x="0" y="36067"/>
                  </a:lnTo>
                  <a:lnTo>
                    <a:pt x="0" y="180339"/>
                  </a:lnTo>
                  <a:lnTo>
                    <a:pt x="2831" y="194387"/>
                  </a:lnTo>
                  <a:lnTo>
                    <a:pt x="10556" y="205851"/>
                  </a:lnTo>
                  <a:lnTo>
                    <a:pt x="22020" y="213576"/>
                  </a:lnTo>
                  <a:lnTo>
                    <a:pt x="36068" y="216407"/>
                  </a:lnTo>
                  <a:lnTo>
                    <a:pt x="899668" y="216407"/>
                  </a:lnTo>
                  <a:lnTo>
                    <a:pt x="913715" y="213576"/>
                  </a:lnTo>
                  <a:lnTo>
                    <a:pt x="925179" y="205851"/>
                  </a:lnTo>
                  <a:lnTo>
                    <a:pt x="932904" y="194387"/>
                  </a:lnTo>
                  <a:lnTo>
                    <a:pt x="935736" y="180339"/>
                  </a:lnTo>
                  <a:lnTo>
                    <a:pt x="935736" y="36067"/>
                  </a:lnTo>
                  <a:lnTo>
                    <a:pt x="932904" y="22020"/>
                  </a:lnTo>
                  <a:lnTo>
                    <a:pt x="925179" y="10556"/>
                  </a:lnTo>
                  <a:lnTo>
                    <a:pt x="913715" y="2831"/>
                  </a:lnTo>
                  <a:lnTo>
                    <a:pt x="8996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9709404" y="4137659"/>
              <a:ext cx="935990" cy="216535"/>
            </a:xfrm>
            <a:custGeom>
              <a:avLst/>
              <a:gdLst/>
              <a:ahLst/>
              <a:cxnLst/>
              <a:rect l="l" t="t" r="r" b="b"/>
              <a:pathLst>
                <a:path w="935990" h="216535">
                  <a:moveTo>
                    <a:pt x="0" y="36067"/>
                  </a:moveTo>
                  <a:lnTo>
                    <a:pt x="2831" y="22020"/>
                  </a:lnTo>
                  <a:lnTo>
                    <a:pt x="10556" y="10556"/>
                  </a:lnTo>
                  <a:lnTo>
                    <a:pt x="22020" y="2831"/>
                  </a:lnTo>
                  <a:lnTo>
                    <a:pt x="36068" y="0"/>
                  </a:lnTo>
                  <a:lnTo>
                    <a:pt x="899668" y="0"/>
                  </a:lnTo>
                  <a:lnTo>
                    <a:pt x="913715" y="2831"/>
                  </a:lnTo>
                  <a:lnTo>
                    <a:pt x="925179" y="10556"/>
                  </a:lnTo>
                  <a:lnTo>
                    <a:pt x="932904" y="22020"/>
                  </a:lnTo>
                  <a:lnTo>
                    <a:pt x="935736" y="36067"/>
                  </a:lnTo>
                  <a:lnTo>
                    <a:pt x="935736" y="180339"/>
                  </a:lnTo>
                  <a:lnTo>
                    <a:pt x="932904" y="194387"/>
                  </a:lnTo>
                  <a:lnTo>
                    <a:pt x="925179" y="205851"/>
                  </a:lnTo>
                  <a:lnTo>
                    <a:pt x="913715" y="213576"/>
                  </a:lnTo>
                  <a:lnTo>
                    <a:pt x="899668" y="216407"/>
                  </a:lnTo>
                  <a:lnTo>
                    <a:pt x="36068" y="216407"/>
                  </a:lnTo>
                  <a:lnTo>
                    <a:pt x="22020" y="213576"/>
                  </a:lnTo>
                  <a:lnTo>
                    <a:pt x="10556" y="205851"/>
                  </a:lnTo>
                  <a:lnTo>
                    <a:pt x="2831" y="194387"/>
                  </a:lnTo>
                  <a:lnTo>
                    <a:pt x="0" y="180339"/>
                  </a:lnTo>
                  <a:lnTo>
                    <a:pt x="0" y="36067"/>
                  </a:lnTo>
                  <a:close/>
                </a:path>
              </a:pathLst>
            </a:custGeom>
            <a:ln w="12700">
              <a:solidFill>
                <a:srgbClr val="B4C6E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9822306" y="4149344"/>
            <a:ext cx="71120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900" dirty="0">
                <a:latin typeface="Yu Gothic"/>
                <a:cs typeface="Yu Gothic"/>
              </a:rPr>
              <a:t>คลัสเตอร์ 2</a:t>
            </a:r>
            <a:endParaRPr lang="ja-JP" altLang="en-US" sz="900" dirty="0">
              <a:latin typeface="Yu Gothic"/>
              <a:cs typeface="Yu Gothic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9690861" y="4401058"/>
            <a:ext cx="949960" cy="229235"/>
            <a:chOff x="9690861" y="4401058"/>
            <a:chExt cx="949960" cy="229235"/>
          </a:xfrm>
        </p:grpSpPr>
        <p:sp>
          <p:nvSpPr>
            <p:cNvPr id="24" name="object 24"/>
            <p:cNvSpPr/>
            <p:nvPr/>
          </p:nvSpPr>
          <p:spPr>
            <a:xfrm>
              <a:off x="9697211" y="4407408"/>
              <a:ext cx="937260" cy="216535"/>
            </a:xfrm>
            <a:custGeom>
              <a:avLst/>
              <a:gdLst/>
              <a:ahLst/>
              <a:cxnLst/>
              <a:rect l="l" t="t" r="r" b="b"/>
              <a:pathLst>
                <a:path w="937259" h="216535">
                  <a:moveTo>
                    <a:pt x="901192" y="0"/>
                  </a:moveTo>
                  <a:lnTo>
                    <a:pt x="36068" y="0"/>
                  </a:lnTo>
                  <a:lnTo>
                    <a:pt x="22020" y="2831"/>
                  </a:lnTo>
                  <a:lnTo>
                    <a:pt x="10556" y="10556"/>
                  </a:lnTo>
                  <a:lnTo>
                    <a:pt x="2831" y="22020"/>
                  </a:lnTo>
                  <a:lnTo>
                    <a:pt x="0" y="36068"/>
                  </a:lnTo>
                  <a:lnTo>
                    <a:pt x="0" y="180340"/>
                  </a:lnTo>
                  <a:lnTo>
                    <a:pt x="2831" y="194387"/>
                  </a:lnTo>
                  <a:lnTo>
                    <a:pt x="10556" y="205851"/>
                  </a:lnTo>
                  <a:lnTo>
                    <a:pt x="22020" y="213576"/>
                  </a:lnTo>
                  <a:lnTo>
                    <a:pt x="36068" y="216408"/>
                  </a:lnTo>
                  <a:lnTo>
                    <a:pt x="901192" y="216408"/>
                  </a:lnTo>
                  <a:lnTo>
                    <a:pt x="915239" y="213576"/>
                  </a:lnTo>
                  <a:lnTo>
                    <a:pt x="926703" y="205851"/>
                  </a:lnTo>
                  <a:lnTo>
                    <a:pt x="934428" y="194387"/>
                  </a:lnTo>
                  <a:lnTo>
                    <a:pt x="937260" y="180340"/>
                  </a:lnTo>
                  <a:lnTo>
                    <a:pt x="937260" y="36068"/>
                  </a:lnTo>
                  <a:lnTo>
                    <a:pt x="934428" y="22020"/>
                  </a:lnTo>
                  <a:lnTo>
                    <a:pt x="926703" y="10556"/>
                  </a:lnTo>
                  <a:lnTo>
                    <a:pt x="915239" y="2831"/>
                  </a:lnTo>
                  <a:lnTo>
                    <a:pt x="9011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9697211" y="4407408"/>
              <a:ext cx="937260" cy="216535"/>
            </a:xfrm>
            <a:custGeom>
              <a:avLst/>
              <a:gdLst/>
              <a:ahLst/>
              <a:cxnLst/>
              <a:rect l="l" t="t" r="r" b="b"/>
              <a:pathLst>
                <a:path w="937259" h="216535">
                  <a:moveTo>
                    <a:pt x="0" y="36068"/>
                  </a:moveTo>
                  <a:lnTo>
                    <a:pt x="2831" y="22020"/>
                  </a:lnTo>
                  <a:lnTo>
                    <a:pt x="10556" y="10556"/>
                  </a:lnTo>
                  <a:lnTo>
                    <a:pt x="22020" y="2831"/>
                  </a:lnTo>
                  <a:lnTo>
                    <a:pt x="36068" y="0"/>
                  </a:lnTo>
                  <a:lnTo>
                    <a:pt x="901192" y="0"/>
                  </a:lnTo>
                  <a:lnTo>
                    <a:pt x="915239" y="2831"/>
                  </a:lnTo>
                  <a:lnTo>
                    <a:pt x="926703" y="10556"/>
                  </a:lnTo>
                  <a:lnTo>
                    <a:pt x="934428" y="22020"/>
                  </a:lnTo>
                  <a:lnTo>
                    <a:pt x="937260" y="36068"/>
                  </a:lnTo>
                  <a:lnTo>
                    <a:pt x="937260" y="180340"/>
                  </a:lnTo>
                  <a:lnTo>
                    <a:pt x="934428" y="194387"/>
                  </a:lnTo>
                  <a:lnTo>
                    <a:pt x="926703" y="205851"/>
                  </a:lnTo>
                  <a:lnTo>
                    <a:pt x="915239" y="213576"/>
                  </a:lnTo>
                  <a:lnTo>
                    <a:pt x="901192" y="216408"/>
                  </a:lnTo>
                  <a:lnTo>
                    <a:pt x="36068" y="216408"/>
                  </a:lnTo>
                  <a:lnTo>
                    <a:pt x="22020" y="213576"/>
                  </a:lnTo>
                  <a:lnTo>
                    <a:pt x="10556" y="205851"/>
                  </a:lnTo>
                  <a:lnTo>
                    <a:pt x="2831" y="194387"/>
                  </a:lnTo>
                  <a:lnTo>
                    <a:pt x="0" y="180340"/>
                  </a:lnTo>
                  <a:lnTo>
                    <a:pt x="0" y="36068"/>
                  </a:lnTo>
                  <a:close/>
                </a:path>
              </a:pathLst>
            </a:custGeom>
            <a:ln w="12700">
              <a:solidFill>
                <a:srgbClr val="B4C6E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9811257" y="4418838"/>
            <a:ext cx="71120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latin typeface="Yu Gothic"/>
                <a:cs typeface="Yu Gothic"/>
              </a:rPr>
              <a:t>คลัสเตอร์ 3</a:t>
            </a:r>
            <a:endParaRPr sz="900" dirty="0">
              <a:latin typeface="Yu Gothic"/>
              <a:cs typeface="Yu Gothic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3351657" y="4482465"/>
            <a:ext cx="2077085" cy="992505"/>
            <a:chOff x="3351657" y="4482465"/>
            <a:chExt cx="2077085" cy="992505"/>
          </a:xfrm>
        </p:grpSpPr>
        <p:sp>
          <p:nvSpPr>
            <p:cNvPr id="28" name="object 28"/>
            <p:cNvSpPr/>
            <p:nvPr/>
          </p:nvSpPr>
          <p:spPr>
            <a:xfrm>
              <a:off x="3360420" y="4617720"/>
              <a:ext cx="2062480" cy="850900"/>
            </a:xfrm>
            <a:custGeom>
              <a:avLst/>
              <a:gdLst/>
              <a:ahLst/>
              <a:cxnLst/>
              <a:rect l="l" t="t" r="r" b="b"/>
              <a:pathLst>
                <a:path w="2062479" h="850900">
                  <a:moveTo>
                    <a:pt x="0" y="141731"/>
                  </a:moveTo>
                  <a:lnTo>
                    <a:pt x="7229" y="96950"/>
                  </a:lnTo>
                  <a:lnTo>
                    <a:pt x="27358" y="58046"/>
                  </a:lnTo>
                  <a:lnTo>
                    <a:pt x="58046" y="27358"/>
                  </a:lnTo>
                  <a:lnTo>
                    <a:pt x="96950" y="7229"/>
                  </a:lnTo>
                  <a:lnTo>
                    <a:pt x="141731" y="0"/>
                  </a:lnTo>
                  <a:lnTo>
                    <a:pt x="1920239" y="0"/>
                  </a:lnTo>
                  <a:lnTo>
                    <a:pt x="1965021" y="7229"/>
                  </a:lnTo>
                  <a:lnTo>
                    <a:pt x="2003925" y="27358"/>
                  </a:lnTo>
                  <a:lnTo>
                    <a:pt x="2034613" y="58046"/>
                  </a:lnTo>
                  <a:lnTo>
                    <a:pt x="2054742" y="96950"/>
                  </a:lnTo>
                  <a:lnTo>
                    <a:pt x="2061971" y="141731"/>
                  </a:lnTo>
                  <a:lnTo>
                    <a:pt x="2061971" y="708659"/>
                  </a:lnTo>
                  <a:lnTo>
                    <a:pt x="2054742" y="753441"/>
                  </a:lnTo>
                  <a:lnTo>
                    <a:pt x="2034613" y="792345"/>
                  </a:lnTo>
                  <a:lnTo>
                    <a:pt x="2003925" y="823033"/>
                  </a:lnTo>
                  <a:lnTo>
                    <a:pt x="1965021" y="843162"/>
                  </a:lnTo>
                  <a:lnTo>
                    <a:pt x="1920239" y="850391"/>
                  </a:lnTo>
                  <a:lnTo>
                    <a:pt x="141731" y="850391"/>
                  </a:lnTo>
                  <a:lnTo>
                    <a:pt x="96950" y="843162"/>
                  </a:lnTo>
                  <a:lnTo>
                    <a:pt x="58046" y="823033"/>
                  </a:lnTo>
                  <a:lnTo>
                    <a:pt x="27358" y="792345"/>
                  </a:lnTo>
                  <a:lnTo>
                    <a:pt x="7229" y="753441"/>
                  </a:lnTo>
                  <a:lnTo>
                    <a:pt x="0" y="708659"/>
                  </a:lnTo>
                  <a:lnTo>
                    <a:pt x="0" y="141731"/>
                  </a:lnTo>
                  <a:close/>
                </a:path>
              </a:pathLst>
            </a:custGeom>
            <a:ln w="12699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361182" y="4491990"/>
              <a:ext cx="1550035" cy="288290"/>
            </a:xfrm>
            <a:custGeom>
              <a:avLst/>
              <a:gdLst/>
              <a:ahLst/>
              <a:cxnLst/>
              <a:rect l="l" t="t" r="r" b="b"/>
              <a:pathLst>
                <a:path w="1550035" h="288289">
                  <a:moveTo>
                    <a:pt x="1469008" y="0"/>
                  </a:moveTo>
                  <a:lnTo>
                    <a:pt x="80898" y="0"/>
                  </a:lnTo>
                  <a:lnTo>
                    <a:pt x="49399" y="6353"/>
                  </a:lnTo>
                  <a:lnTo>
                    <a:pt x="23685" y="23685"/>
                  </a:lnTo>
                  <a:lnTo>
                    <a:pt x="6353" y="49399"/>
                  </a:lnTo>
                  <a:lnTo>
                    <a:pt x="0" y="80899"/>
                  </a:lnTo>
                  <a:lnTo>
                    <a:pt x="0" y="207137"/>
                  </a:lnTo>
                  <a:lnTo>
                    <a:pt x="6353" y="238636"/>
                  </a:lnTo>
                  <a:lnTo>
                    <a:pt x="23685" y="264350"/>
                  </a:lnTo>
                  <a:lnTo>
                    <a:pt x="49399" y="281682"/>
                  </a:lnTo>
                  <a:lnTo>
                    <a:pt x="80898" y="288036"/>
                  </a:lnTo>
                  <a:lnTo>
                    <a:pt x="1469008" y="288036"/>
                  </a:lnTo>
                  <a:lnTo>
                    <a:pt x="1500508" y="281682"/>
                  </a:lnTo>
                  <a:lnTo>
                    <a:pt x="1526222" y="264350"/>
                  </a:lnTo>
                  <a:lnTo>
                    <a:pt x="1543554" y="238636"/>
                  </a:lnTo>
                  <a:lnTo>
                    <a:pt x="1549907" y="207137"/>
                  </a:lnTo>
                  <a:lnTo>
                    <a:pt x="1549907" y="80899"/>
                  </a:lnTo>
                  <a:lnTo>
                    <a:pt x="1543554" y="49399"/>
                  </a:lnTo>
                  <a:lnTo>
                    <a:pt x="1526222" y="23685"/>
                  </a:lnTo>
                  <a:lnTo>
                    <a:pt x="1500508" y="6353"/>
                  </a:lnTo>
                  <a:lnTo>
                    <a:pt x="1469008" y="0"/>
                  </a:lnTo>
                  <a:close/>
                </a:path>
              </a:pathLst>
            </a:custGeom>
            <a:solidFill>
              <a:srgbClr val="F8CA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361182" y="4491990"/>
              <a:ext cx="1550035" cy="288290"/>
            </a:xfrm>
            <a:custGeom>
              <a:avLst/>
              <a:gdLst/>
              <a:ahLst/>
              <a:cxnLst/>
              <a:rect l="l" t="t" r="r" b="b"/>
              <a:pathLst>
                <a:path w="1550035" h="288289">
                  <a:moveTo>
                    <a:pt x="0" y="80899"/>
                  </a:moveTo>
                  <a:lnTo>
                    <a:pt x="6353" y="49399"/>
                  </a:lnTo>
                  <a:lnTo>
                    <a:pt x="23685" y="23685"/>
                  </a:lnTo>
                  <a:lnTo>
                    <a:pt x="49399" y="6353"/>
                  </a:lnTo>
                  <a:lnTo>
                    <a:pt x="80898" y="0"/>
                  </a:lnTo>
                  <a:lnTo>
                    <a:pt x="1469008" y="0"/>
                  </a:lnTo>
                  <a:lnTo>
                    <a:pt x="1500508" y="6353"/>
                  </a:lnTo>
                  <a:lnTo>
                    <a:pt x="1526222" y="23685"/>
                  </a:lnTo>
                  <a:lnTo>
                    <a:pt x="1543554" y="49399"/>
                  </a:lnTo>
                  <a:lnTo>
                    <a:pt x="1549907" y="80899"/>
                  </a:lnTo>
                  <a:lnTo>
                    <a:pt x="1549907" y="207137"/>
                  </a:lnTo>
                  <a:lnTo>
                    <a:pt x="1543554" y="238636"/>
                  </a:lnTo>
                  <a:lnTo>
                    <a:pt x="1526222" y="264350"/>
                  </a:lnTo>
                  <a:lnTo>
                    <a:pt x="1500508" y="281682"/>
                  </a:lnTo>
                  <a:lnTo>
                    <a:pt x="1469008" y="288036"/>
                  </a:lnTo>
                  <a:lnTo>
                    <a:pt x="80898" y="288036"/>
                  </a:lnTo>
                  <a:lnTo>
                    <a:pt x="49399" y="281682"/>
                  </a:lnTo>
                  <a:lnTo>
                    <a:pt x="23685" y="264350"/>
                  </a:lnTo>
                  <a:lnTo>
                    <a:pt x="6353" y="238636"/>
                  </a:lnTo>
                  <a:lnTo>
                    <a:pt x="0" y="207137"/>
                  </a:lnTo>
                  <a:lnTo>
                    <a:pt x="0" y="80899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3480308" y="4509007"/>
            <a:ext cx="1567815" cy="859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720">
              <a:lnSpc>
                <a:spcPct val="100000"/>
              </a:lnSpc>
              <a:spcBef>
                <a:spcPts val="100"/>
              </a:spcBef>
            </a:pPr>
            <a:r>
              <a:rPr lang="en-US" altLang="ja-JP" sz="1200" dirty="0">
                <a:latin typeface="Yu Gothic"/>
                <a:cs typeface="Yu Gothic"/>
              </a:rPr>
              <a:t>     </a:t>
            </a:r>
            <a:r>
              <a:rPr lang="th-TH" altLang="ja-JP" sz="1200" dirty="0">
                <a:latin typeface="Yu Gothic"/>
                <a:cs typeface="Yu Gothic"/>
              </a:rPr>
              <a:t>กลุ่ม </a:t>
            </a:r>
            <a:r>
              <a:rPr sz="1200" dirty="0">
                <a:latin typeface="Yu Gothic"/>
                <a:cs typeface="Yu Gothic"/>
              </a:rPr>
              <a:t>B</a:t>
            </a:r>
          </a:p>
          <a:p>
            <a:pPr marL="12700" marR="5080">
              <a:lnSpc>
                <a:spcPct val="100000"/>
              </a:lnSpc>
              <a:spcBef>
                <a:spcPts val="1165"/>
              </a:spcBef>
            </a:pPr>
            <a:r>
              <a:rPr lang="th-TH" sz="1100" dirty="0">
                <a:solidFill>
                  <a:srgbClr val="404040"/>
                </a:solidFill>
                <a:latin typeface="Yu Gothic"/>
                <a:cs typeface="Yu Gothic"/>
              </a:rPr>
              <a:t>คลัสเตอร์ 1: แก้ไขได้</a:t>
            </a:r>
            <a:br>
              <a:rPr lang="en-US" sz="1100" dirty="0">
                <a:solidFill>
                  <a:srgbClr val="404040"/>
                </a:solidFill>
                <a:latin typeface="Yu Gothic"/>
                <a:cs typeface="Yu Gothic"/>
              </a:rPr>
            </a:br>
            <a:r>
              <a:rPr lang="th-TH" sz="1100" dirty="0">
                <a:solidFill>
                  <a:srgbClr val="404040"/>
                </a:solidFill>
                <a:latin typeface="Yu Gothic"/>
                <a:cs typeface="Yu Gothic"/>
              </a:rPr>
              <a:t>คลัสเตอร์ 2: แก้ไขได้</a:t>
            </a:r>
            <a:br>
              <a:rPr lang="en-US" sz="1100" dirty="0">
                <a:solidFill>
                  <a:srgbClr val="404040"/>
                </a:solidFill>
                <a:latin typeface="Yu Gothic"/>
                <a:cs typeface="Yu Gothic"/>
              </a:rPr>
            </a:br>
            <a:r>
              <a:rPr lang="th-TH" sz="1100" dirty="0">
                <a:solidFill>
                  <a:srgbClr val="404040"/>
                </a:solidFill>
                <a:latin typeface="Yu Gothic"/>
                <a:cs typeface="Yu Gothic"/>
              </a:rPr>
              <a:t>คลัสเตอร์ 2: แก้ไขได้</a:t>
            </a:r>
            <a:endParaRPr sz="1100" dirty="0">
              <a:latin typeface="Yu Gothic"/>
              <a:cs typeface="Yu Gothic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7394320" y="3701669"/>
            <a:ext cx="1372235" cy="1052195"/>
            <a:chOff x="7394320" y="3701669"/>
            <a:chExt cx="1372235" cy="1052195"/>
          </a:xfrm>
        </p:grpSpPr>
        <p:sp>
          <p:nvSpPr>
            <p:cNvPr id="33" name="object 33"/>
            <p:cNvSpPr/>
            <p:nvPr/>
          </p:nvSpPr>
          <p:spPr>
            <a:xfrm>
              <a:off x="7397495" y="3704844"/>
              <a:ext cx="1365885" cy="1045844"/>
            </a:xfrm>
            <a:custGeom>
              <a:avLst/>
              <a:gdLst/>
              <a:ahLst/>
              <a:cxnLst/>
              <a:rect l="l" t="t" r="r" b="b"/>
              <a:pathLst>
                <a:path w="1365884" h="1045845">
                  <a:moveTo>
                    <a:pt x="1365503" y="0"/>
                  </a:moveTo>
                  <a:lnTo>
                    <a:pt x="0" y="0"/>
                  </a:lnTo>
                  <a:lnTo>
                    <a:pt x="0" y="1045463"/>
                  </a:lnTo>
                  <a:lnTo>
                    <a:pt x="1191259" y="1045463"/>
                  </a:lnTo>
                  <a:lnTo>
                    <a:pt x="1365503" y="871219"/>
                  </a:lnTo>
                  <a:lnTo>
                    <a:pt x="1365503" y="0"/>
                  </a:lnTo>
                  <a:close/>
                </a:path>
              </a:pathLst>
            </a:custGeom>
            <a:solidFill>
              <a:srgbClr val="FAE4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588755" y="4576063"/>
              <a:ext cx="174625" cy="174625"/>
            </a:xfrm>
            <a:custGeom>
              <a:avLst/>
              <a:gdLst/>
              <a:ahLst/>
              <a:cxnLst/>
              <a:rect l="l" t="t" r="r" b="b"/>
              <a:pathLst>
                <a:path w="174625" h="174625">
                  <a:moveTo>
                    <a:pt x="174244" y="0"/>
                  </a:moveTo>
                  <a:lnTo>
                    <a:pt x="34798" y="34798"/>
                  </a:lnTo>
                  <a:lnTo>
                    <a:pt x="0" y="174244"/>
                  </a:lnTo>
                  <a:lnTo>
                    <a:pt x="174244" y="0"/>
                  </a:lnTo>
                  <a:close/>
                </a:path>
              </a:pathLst>
            </a:custGeom>
            <a:solidFill>
              <a:srgbClr val="C9B8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397495" y="3704844"/>
              <a:ext cx="1365885" cy="1045844"/>
            </a:xfrm>
            <a:custGeom>
              <a:avLst/>
              <a:gdLst/>
              <a:ahLst/>
              <a:cxnLst/>
              <a:rect l="l" t="t" r="r" b="b"/>
              <a:pathLst>
                <a:path w="1365884" h="1045845">
                  <a:moveTo>
                    <a:pt x="1191259" y="1045463"/>
                  </a:moveTo>
                  <a:lnTo>
                    <a:pt x="1226057" y="906017"/>
                  </a:lnTo>
                  <a:lnTo>
                    <a:pt x="1365503" y="871219"/>
                  </a:lnTo>
                  <a:lnTo>
                    <a:pt x="1191259" y="1045463"/>
                  </a:lnTo>
                  <a:lnTo>
                    <a:pt x="0" y="1045463"/>
                  </a:lnTo>
                  <a:lnTo>
                    <a:pt x="0" y="0"/>
                  </a:lnTo>
                  <a:lnTo>
                    <a:pt x="1365503" y="0"/>
                  </a:lnTo>
                  <a:lnTo>
                    <a:pt x="1365503" y="871219"/>
                  </a:lnTo>
                </a:path>
              </a:pathLst>
            </a:custGeom>
            <a:ln w="6350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601711" y="3874008"/>
              <a:ext cx="935990" cy="216535"/>
            </a:xfrm>
            <a:custGeom>
              <a:avLst/>
              <a:gdLst/>
              <a:ahLst/>
              <a:cxnLst/>
              <a:rect l="l" t="t" r="r" b="b"/>
              <a:pathLst>
                <a:path w="935990" h="216535">
                  <a:moveTo>
                    <a:pt x="899668" y="0"/>
                  </a:moveTo>
                  <a:lnTo>
                    <a:pt x="36068" y="0"/>
                  </a:lnTo>
                  <a:lnTo>
                    <a:pt x="22020" y="2831"/>
                  </a:lnTo>
                  <a:lnTo>
                    <a:pt x="10556" y="10556"/>
                  </a:lnTo>
                  <a:lnTo>
                    <a:pt x="2831" y="22020"/>
                  </a:lnTo>
                  <a:lnTo>
                    <a:pt x="0" y="36068"/>
                  </a:lnTo>
                  <a:lnTo>
                    <a:pt x="0" y="180340"/>
                  </a:lnTo>
                  <a:lnTo>
                    <a:pt x="2831" y="194387"/>
                  </a:lnTo>
                  <a:lnTo>
                    <a:pt x="10556" y="205851"/>
                  </a:lnTo>
                  <a:lnTo>
                    <a:pt x="22020" y="213576"/>
                  </a:lnTo>
                  <a:lnTo>
                    <a:pt x="36068" y="216408"/>
                  </a:lnTo>
                  <a:lnTo>
                    <a:pt x="899668" y="216408"/>
                  </a:lnTo>
                  <a:lnTo>
                    <a:pt x="913715" y="213576"/>
                  </a:lnTo>
                  <a:lnTo>
                    <a:pt x="925179" y="205851"/>
                  </a:lnTo>
                  <a:lnTo>
                    <a:pt x="932904" y="194387"/>
                  </a:lnTo>
                  <a:lnTo>
                    <a:pt x="935736" y="180340"/>
                  </a:lnTo>
                  <a:lnTo>
                    <a:pt x="935736" y="36068"/>
                  </a:lnTo>
                  <a:lnTo>
                    <a:pt x="932904" y="22020"/>
                  </a:lnTo>
                  <a:lnTo>
                    <a:pt x="925179" y="10556"/>
                  </a:lnTo>
                  <a:lnTo>
                    <a:pt x="913715" y="2831"/>
                  </a:lnTo>
                  <a:lnTo>
                    <a:pt x="8996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601711" y="3874008"/>
              <a:ext cx="935990" cy="216535"/>
            </a:xfrm>
            <a:custGeom>
              <a:avLst/>
              <a:gdLst/>
              <a:ahLst/>
              <a:cxnLst/>
              <a:rect l="l" t="t" r="r" b="b"/>
              <a:pathLst>
                <a:path w="935990" h="216535">
                  <a:moveTo>
                    <a:pt x="0" y="36068"/>
                  </a:moveTo>
                  <a:lnTo>
                    <a:pt x="2831" y="22020"/>
                  </a:lnTo>
                  <a:lnTo>
                    <a:pt x="10556" y="10556"/>
                  </a:lnTo>
                  <a:lnTo>
                    <a:pt x="22020" y="2831"/>
                  </a:lnTo>
                  <a:lnTo>
                    <a:pt x="36068" y="0"/>
                  </a:lnTo>
                  <a:lnTo>
                    <a:pt x="899668" y="0"/>
                  </a:lnTo>
                  <a:lnTo>
                    <a:pt x="913715" y="2831"/>
                  </a:lnTo>
                  <a:lnTo>
                    <a:pt x="925179" y="10556"/>
                  </a:lnTo>
                  <a:lnTo>
                    <a:pt x="932904" y="22020"/>
                  </a:lnTo>
                  <a:lnTo>
                    <a:pt x="935736" y="36068"/>
                  </a:lnTo>
                  <a:lnTo>
                    <a:pt x="935736" y="180340"/>
                  </a:lnTo>
                  <a:lnTo>
                    <a:pt x="932904" y="194387"/>
                  </a:lnTo>
                  <a:lnTo>
                    <a:pt x="925179" y="205851"/>
                  </a:lnTo>
                  <a:lnTo>
                    <a:pt x="913715" y="213576"/>
                  </a:lnTo>
                  <a:lnTo>
                    <a:pt x="899668" y="216408"/>
                  </a:lnTo>
                  <a:lnTo>
                    <a:pt x="36068" y="216408"/>
                  </a:lnTo>
                  <a:lnTo>
                    <a:pt x="22020" y="213576"/>
                  </a:lnTo>
                  <a:lnTo>
                    <a:pt x="10556" y="205851"/>
                  </a:lnTo>
                  <a:lnTo>
                    <a:pt x="2831" y="194387"/>
                  </a:lnTo>
                  <a:lnTo>
                    <a:pt x="0" y="180340"/>
                  </a:lnTo>
                  <a:lnTo>
                    <a:pt x="0" y="36068"/>
                  </a:lnTo>
                  <a:close/>
                </a:path>
              </a:pathLst>
            </a:custGeom>
            <a:ln w="12699">
              <a:solidFill>
                <a:srgbClr val="B4C6E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7771256" y="3885057"/>
            <a:ext cx="59690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latin typeface="Yu Gothic"/>
                <a:cs typeface="Yu Gothic"/>
              </a:rPr>
              <a:t>ไอยูโอ</a:t>
            </a:r>
            <a:endParaRPr sz="900" dirty="0">
              <a:latin typeface="Yu Gothic"/>
              <a:cs typeface="Yu Gothic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7595361" y="4137405"/>
            <a:ext cx="948690" cy="229235"/>
            <a:chOff x="7595361" y="4137405"/>
            <a:chExt cx="948690" cy="229235"/>
          </a:xfrm>
        </p:grpSpPr>
        <p:sp>
          <p:nvSpPr>
            <p:cNvPr id="40" name="object 40"/>
            <p:cNvSpPr/>
            <p:nvPr/>
          </p:nvSpPr>
          <p:spPr>
            <a:xfrm>
              <a:off x="7601711" y="4143755"/>
              <a:ext cx="935990" cy="216535"/>
            </a:xfrm>
            <a:custGeom>
              <a:avLst/>
              <a:gdLst/>
              <a:ahLst/>
              <a:cxnLst/>
              <a:rect l="l" t="t" r="r" b="b"/>
              <a:pathLst>
                <a:path w="935990" h="216535">
                  <a:moveTo>
                    <a:pt x="899668" y="0"/>
                  </a:moveTo>
                  <a:lnTo>
                    <a:pt x="36068" y="0"/>
                  </a:lnTo>
                  <a:lnTo>
                    <a:pt x="22020" y="2831"/>
                  </a:lnTo>
                  <a:lnTo>
                    <a:pt x="10556" y="10556"/>
                  </a:lnTo>
                  <a:lnTo>
                    <a:pt x="2831" y="22020"/>
                  </a:lnTo>
                  <a:lnTo>
                    <a:pt x="0" y="36068"/>
                  </a:lnTo>
                  <a:lnTo>
                    <a:pt x="0" y="180340"/>
                  </a:lnTo>
                  <a:lnTo>
                    <a:pt x="2831" y="194387"/>
                  </a:lnTo>
                  <a:lnTo>
                    <a:pt x="10556" y="205851"/>
                  </a:lnTo>
                  <a:lnTo>
                    <a:pt x="22020" y="213576"/>
                  </a:lnTo>
                  <a:lnTo>
                    <a:pt x="36068" y="216408"/>
                  </a:lnTo>
                  <a:lnTo>
                    <a:pt x="899668" y="216408"/>
                  </a:lnTo>
                  <a:lnTo>
                    <a:pt x="913715" y="213576"/>
                  </a:lnTo>
                  <a:lnTo>
                    <a:pt x="925179" y="205851"/>
                  </a:lnTo>
                  <a:lnTo>
                    <a:pt x="932904" y="194387"/>
                  </a:lnTo>
                  <a:lnTo>
                    <a:pt x="935736" y="180340"/>
                  </a:lnTo>
                  <a:lnTo>
                    <a:pt x="935736" y="36068"/>
                  </a:lnTo>
                  <a:lnTo>
                    <a:pt x="932904" y="22020"/>
                  </a:lnTo>
                  <a:lnTo>
                    <a:pt x="925179" y="10556"/>
                  </a:lnTo>
                  <a:lnTo>
                    <a:pt x="913715" y="2831"/>
                  </a:lnTo>
                  <a:lnTo>
                    <a:pt x="8996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7601711" y="4143755"/>
              <a:ext cx="935990" cy="216535"/>
            </a:xfrm>
            <a:custGeom>
              <a:avLst/>
              <a:gdLst/>
              <a:ahLst/>
              <a:cxnLst/>
              <a:rect l="l" t="t" r="r" b="b"/>
              <a:pathLst>
                <a:path w="935990" h="216535">
                  <a:moveTo>
                    <a:pt x="0" y="36068"/>
                  </a:moveTo>
                  <a:lnTo>
                    <a:pt x="2831" y="22020"/>
                  </a:lnTo>
                  <a:lnTo>
                    <a:pt x="10556" y="10556"/>
                  </a:lnTo>
                  <a:lnTo>
                    <a:pt x="22020" y="2831"/>
                  </a:lnTo>
                  <a:lnTo>
                    <a:pt x="36068" y="0"/>
                  </a:lnTo>
                  <a:lnTo>
                    <a:pt x="899668" y="0"/>
                  </a:lnTo>
                  <a:lnTo>
                    <a:pt x="913715" y="2831"/>
                  </a:lnTo>
                  <a:lnTo>
                    <a:pt x="925179" y="10556"/>
                  </a:lnTo>
                  <a:lnTo>
                    <a:pt x="932904" y="22020"/>
                  </a:lnTo>
                  <a:lnTo>
                    <a:pt x="935736" y="36068"/>
                  </a:lnTo>
                  <a:lnTo>
                    <a:pt x="935736" y="180340"/>
                  </a:lnTo>
                  <a:lnTo>
                    <a:pt x="932904" y="194387"/>
                  </a:lnTo>
                  <a:lnTo>
                    <a:pt x="925179" y="205851"/>
                  </a:lnTo>
                  <a:lnTo>
                    <a:pt x="913715" y="213576"/>
                  </a:lnTo>
                  <a:lnTo>
                    <a:pt x="899668" y="216408"/>
                  </a:lnTo>
                  <a:lnTo>
                    <a:pt x="36068" y="216408"/>
                  </a:lnTo>
                  <a:lnTo>
                    <a:pt x="22020" y="213576"/>
                  </a:lnTo>
                  <a:lnTo>
                    <a:pt x="10556" y="205851"/>
                  </a:lnTo>
                  <a:lnTo>
                    <a:pt x="2831" y="194387"/>
                  </a:lnTo>
                  <a:lnTo>
                    <a:pt x="0" y="180340"/>
                  </a:lnTo>
                  <a:lnTo>
                    <a:pt x="0" y="36068"/>
                  </a:lnTo>
                  <a:close/>
                </a:path>
              </a:pathLst>
            </a:custGeom>
            <a:ln w="12700">
              <a:solidFill>
                <a:srgbClr val="B4C6E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7771256" y="4155185"/>
            <a:ext cx="59690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latin typeface="Yu Gothic"/>
                <a:cs typeface="Yu Gothic"/>
              </a:rPr>
              <a:t>คาคิคุเคโกะ</a:t>
            </a:r>
            <a:endParaRPr sz="900" dirty="0">
              <a:latin typeface="Yu Gothic"/>
              <a:cs typeface="Yu Gothic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7606030" y="4399534"/>
            <a:ext cx="948690" cy="227965"/>
            <a:chOff x="7606030" y="4399534"/>
            <a:chExt cx="948690" cy="227965"/>
          </a:xfrm>
        </p:grpSpPr>
        <p:sp>
          <p:nvSpPr>
            <p:cNvPr id="44" name="object 44"/>
            <p:cNvSpPr/>
            <p:nvPr/>
          </p:nvSpPr>
          <p:spPr>
            <a:xfrm>
              <a:off x="7612380" y="4405884"/>
              <a:ext cx="935990" cy="215265"/>
            </a:xfrm>
            <a:custGeom>
              <a:avLst/>
              <a:gdLst/>
              <a:ahLst/>
              <a:cxnLst/>
              <a:rect l="l" t="t" r="r" b="b"/>
              <a:pathLst>
                <a:path w="935990" h="215264">
                  <a:moveTo>
                    <a:pt x="899922" y="0"/>
                  </a:moveTo>
                  <a:lnTo>
                    <a:pt x="35814" y="0"/>
                  </a:lnTo>
                  <a:lnTo>
                    <a:pt x="21859" y="2809"/>
                  </a:lnTo>
                  <a:lnTo>
                    <a:pt x="10477" y="10477"/>
                  </a:lnTo>
                  <a:lnTo>
                    <a:pt x="2809" y="21859"/>
                  </a:lnTo>
                  <a:lnTo>
                    <a:pt x="0" y="35814"/>
                  </a:lnTo>
                  <a:lnTo>
                    <a:pt x="0" y="179070"/>
                  </a:lnTo>
                  <a:lnTo>
                    <a:pt x="2809" y="193024"/>
                  </a:lnTo>
                  <a:lnTo>
                    <a:pt x="10477" y="204406"/>
                  </a:lnTo>
                  <a:lnTo>
                    <a:pt x="21859" y="212074"/>
                  </a:lnTo>
                  <a:lnTo>
                    <a:pt x="35814" y="214884"/>
                  </a:lnTo>
                  <a:lnTo>
                    <a:pt x="899922" y="214884"/>
                  </a:lnTo>
                  <a:lnTo>
                    <a:pt x="913876" y="212074"/>
                  </a:lnTo>
                  <a:lnTo>
                    <a:pt x="925258" y="204406"/>
                  </a:lnTo>
                  <a:lnTo>
                    <a:pt x="932926" y="193024"/>
                  </a:lnTo>
                  <a:lnTo>
                    <a:pt x="935736" y="179070"/>
                  </a:lnTo>
                  <a:lnTo>
                    <a:pt x="935736" y="35814"/>
                  </a:lnTo>
                  <a:lnTo>
                    <a:pt x="932926" y="21859"/>
                  </a:lnTo>
                  <a:lnTo>
                    <a:pt x="925258" y="10477"/>
                  </a:lnTo>
                  <a:lnTo>
                    <a:pt x="913876" y="2809"/>
                  </a:lnTo>
                  <a:lnTo>
                    <a:pt x="8999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7612380" y="4405884"/>
              <a:ext cx="935990" cy="215265"/>
            </a:xfrm>
            <a:custGeom>
              <a:avLst/>
              <a:gdLst/>
              <a:ahLst/>
              <a:cxnLst/>
              <a:rect l="l" t="t" r="r" b="b"/>
              <a:pathLst>
                <a:path w="935990" h="215264">
                  <a:moveTo>
                    <a:pt x="0" y="35814"/>
                  </a:moveTo>
                  <a:lnTo>
                    <a:pt x="2809" y="21859"/>
                  </a:lnTo>
                  <a:lnTo>
                    <a:pt x="10477" y="10477"/>
                  </a:lnTo>
                  <a:lnTo>
                    <a:pt x="21859" y="2809"/>
                  </a:lnTo>
                  <a:lnTo>
                    <a:pt x="35814" y="0"/>
                  </a:lnTo>
                  <a:lnTo>
                    <a:pt x="899922" y="0"/>
                  </a:lnTo>
                  <a:lnTo>
                    <a:pt x="913876" y="2809"/>
                  </a:lnTo>
                  <a:lnTo>
                    <a:pt x="925258" y="10477"/>
                  </a:lnTo>
                  <a:lnTo>
                    <a:pt x="932926" y="21859"/>
                  </a:lnTo>
                  <a:lnTo>
                    <a:pt x="935736" y="35814"/>
                  </a:lnTo>
                  <a:lnTo>
                    <a:pt x="935736" y="179070"/>
                  </a:lnTo>
                  <a:lnTo>
                    <a:pt x="932926" y="193024"/>
                  </a:lnTo>
                  <a:lnTo>
                    <a:pt x="925258" y="204406"/>
                  </a:lnTo>
                  <a:lnTo>
                    <a:pt x="913876" y="212074"/>
                  </a:lnTo>
                  <a:lnTo>
                    <a:pt x="899922" y="214884"/>
                  </a:lnTo>
                  <a:lnTo>
                    <a:pt x="35814" y="214884"/>
                  </a:lnTo>
                  <a:lnTo>
                    <a:pt x="21859" y="212074"/>
                  </a:lnTo>
                  <a:lnTo>
                    <a:pt x="10477" y="204406"/>
                  </a:lnTo>
                  <a:lnTo>
                    <a:pt x="2809" y="193024"/>
                  </a:lnTo>
                  <a:lnTo>
                    <a:pt x="0" y="179070"/>
                  </a:lnTo>
                  <a:lnTo>
                    <a:pt x="0" y="35814"/>
                  </a:lnTo>
                  <a:close/>
                </a:path>
              </a:pathLst>
            </a:custGeom>
            <a:ln w="12700">
              <a:solidFill>
                <a:srgbClr val="B4C6E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7781670" y="4416297"/>
            <a:ext cx="59690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th-TH" altLang="ja-JP" sz="900" dirty="0">
                <a:latin typeface="Yu Gothic"/>
                <a:cs typeface="Yu Gothic"/>
              </a:rPr>
              <a:t>ซาชิซูเซโซ</a:t>
            </a:r>
            <a:endParaRPr lang="ja-JP" altLang="en-US" sz="900" dirty="0">
              <a:latin typeface="Yu Gothic"/>
              <a:cs typeface="Yu Gothic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5704204" y="2723260"/>
            <a:ext cx="1114425" cy="979169"/>
            <a:chOff x="5704204" y="2723260"/>
            <a:chExt cx="1114425" cy="979169"/>
          </a:xfrm>
        </p:grpSpPr>
        <p:sp>
          <p:nvSpPr>
            <p:cNvPr id="48" name="object 48"/>
            <p:cNvSpPr/>
            <p:nvPr/>
          </p:nvSpPr>
          <p:spPr>
            <a:xfrm>
              <a:off x="5707379" y="2726435"/>
              <a:ext cx="1108075" cy="972819"/>
            </a:xfrm>
            <a:custGeom>
              <a:avLst/>
              <a:gdLst/>
              <a:ahLst/>
              <a:cxnLst/>
              <a:rect l="l" t="t" r="r" b="b"/>
              <a:pathLst>
                <a:path w="1108075" h="972820">
                  <a:moveTo>
                    <a:pt x="1107948" y="0"/>
                  </a:moveTo>
                  <a:lnTo>
                    <a:pt x="0" y="0"/>
                  </a:lnTo>
                  <a:lnTo>
                    <a:pt x="0" y="972312"/>
                  </a:lnTo>
                  <a:lnTo>
                    <a:pt x="945896" y="972312"/>
                  </a:lnTo>
                  <a:lnTo>
                    <a:pt x="1107948" y="810260"/>
                  </a:lnTo>
                  <a:lnTo>
                    <a:pt x="1107948" y="0"/>
                  </a:lnTo>
                  <a:close/>
                </a:path>
              </a:pathLst>
            </a:custGeom>
            <a:solidFill>
              <a:srgbClr val="FAE4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653275" y="3536695"/>
              <a:ext cx="162560" cy="162560"/>
            </a:xfrm>
            <a:custGeom>
              <a:avLst/>
              <a:gdLst/>
              <a:ahLst/>
              <a:cxnLst/>
              <a:rect l="l" t="t" r="r" b="b"/>
              <a:pathLst>
                <a:path w="162559" h="162560">
                  <a:moveTo>
                    <a:pt x="162051" y="0"/>
                  </a:moveTo>
                  <a:lnTo>
                    <a:pt x="32384" y="32384"/>
                  </a:lnTo>
                  <a:lnTo>
                    <a:pt x="0" y="162051"/>
                  </a:lnTo>
                  <a:lnTo>
                    <a:pt x="162051" y="0"/>
                  </a:lnTo>
                  <a:close/>
                </a:path>
              </a:pathLst>
            </a:custGeom>
            <a:solidFill>
              <a:srgbClr val="C9B8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707379" y="2726435"/>
              <a:ext cx="1108075" cy="972819"/>
            </a:xfrm>
            <a:custGeom>
              <a:avLst/>
              <a:gdLst/>
              <a:ahLst/>
              <a:cxnLst/>
              <a:rect l="l" t="t" r="r" b="b"/>
              <a:pathLst>
                <a:path w="1108075" h="972820">
                  <a:moveTo>
                    <a:pt x="945896" y="972312"/>
                  </a:moveTo>
                  <a:lnTo>
                    <a:pt x="978280" y="842644"/>
                  </a:lnTo>
                  <a:lnTo>
                    <a:pt x="1107948" y="810260"/>
                  </a:lnTo>
                  <a:lnTo>
                    <a:pt x="945896" y="972312"/>
                  </a:lnTo>
                  <a:lnTo>
                    <a:pt x="0" y="972312"/>
                  </a:lnTo>
                  <a:lnTo>
                    <a:pt x="0" y="0"/>
                  </a:lnTo>
                  <a:lnTo>
                    <a:pt x="1107948" y="0"/>
                  </a:lnTo>
                  <a:lnTo>
                    <a:pt x="1107948" y="810260"/>
                  </a:lnTo>
                </a:path>
              </a:pathLst>
            </a:custGeom>
            <a:ln w="6349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785103" y="2779775"/>
              <a:ext cx="935990" cy="216535"/>
            </a:xfrm>
            <a:custGeom>
              <a:avLst/>
              <a:gdLst/>
              <a:ahLst/>
              <a:cxnLst/>
              <a:rect l="l" t="t" r="r" b="b"/>
              <a:pathLst>
                <a:path w="935990" h="216535">
                  <a:moveTo>
                    <a:pt x="899668" y="0"/>
                  </a:moveTo>
                  <a:lnTo>
                    <a:pt x="36068" y="0"/>
                  </a:lnTo>
                  <a:lnTo>
                    <a:pt x="22020" y="2831"/>
                  </a:lnTo>
                  <a:lnTo>
                    <a:pt x="10556" y="10556"/>
                  </a:lnTo>
                  <a:lnTo>
                    <a:pt x="2831" y="22020"/>
                  </a:lnTo>
                  <a:lnTo>
                    <a:pt x="0" y="36068"/>
                  </a:lnTo>
                  <a:lnTo>
                    <a:pt x="0" y="180339"/>
                  </a:lnTo>
                  <a:lnTo>
                    <a:pt x="2831" y="194387"/>
                  </a:lnTo>
                  <a:lnTo>
                    <a:pt x="10556" y="205851"/>
                  </a:lnTo>
                  <a:lnTo>
                    <a:pt x="22020" y="213576"/>
                  </a:lnTo>
                  <a:lnTo>
                    <a:pt x="36068" y="216408"/>
                  </a:lnTo>
                  <a:lnTo>
                    <a:pt x="899668" y="216408"/>
                  </a:lnTo>
                  <a:lnTo>
                    <a:pt x="913715" y="213576"/>
                  </a:lnTo>
                  <a:lnTo>
                    <a:pt x="925179" y="205851"/>
                  </a:lnTo>
                  <a:lnTo>
                    <a:pt x="932904" y="194387"/>
                  </a:lnTo>
                  <a:lnTo>
                    <a:pt x="935736" y="180339"/>
                  </a:lnTo>
                  <a:lnTo>
                    <a:pt x="935736" y="36068"/>
                  </a:lnTo>
                  <a:lnTo>
                    <a:pt x="932904" y="22020"/>
                  </a:lnTo>
                  <a:lnTo>
                    <a:pt x="925179" y="10556"/>
                  </a:lnTo>
                  <a:lnTo>
                    <a:pt x="913715" y="2831"/>
                  </a:lnTo>
                  <a:lnTo>
                    <a:pt x="8996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785103" y="2779775"/>
              <a:ext cx="935990" cy="216535"/>
            </a:xfrm>
            <a:custGeom>
              <a:avLst/>
              <a:gdLst/>
              <a:ahLst/>
              <a:cxnLst/>
              <a:rect l="l" t="t" r="r" b="b"/>
              <a:pathLst>
                <a:path w="935990" h="216535">
                  <a:moveTo>
                    <a:pt x="0" y="36068"/>
                  </a:moveTo>
                  <a:lnTo>
                    <a:pt x="2831" y="22020"/>
                  </a:lnTo>
                  <a:lnTo>
                    <a:pt x="10556" y="10556"/>
                  </a:lnTo>
                  <a:lnTo>
                    <a:pt x="22020" y="2831"/>
                  </a:lnTo>
                  <a:lnTo>
                    <a:pt x="36068" y="0"/>
                  </a:lnTo>
                  <a:lnTo>
                    <a:pt x="899668" y="0"/>
                  </a:lnTo>
                  <a:lnTo>
                    <a:pt x="913715" y="2831"/>
                  </a:lnTo>
                  <a:lnTo>
                    <a:pt x="925179" y="10556"/>
                  </a:lnTo>
                  <a:lnTo>
                    <a:pt x="932904" y="22020"/>
                  </a:lnTo>
                  <a:lnTo>
                    <a:pt x="935736" y="36068"/>
                  </a:lnTo>
                  <a:lnTo>
                    <a:pt x="935736" y="180339"/>
                  </a:lnTo>
                  <a:lnTo>
                    <a:pt x="932904" y="194387"/>
                  </a:lnTo>
                  <a:lnTo>
                    <a:pt x="925179" y="205851"/>
                  </a:lnTo>
                  <a:lnTo>
                    <a:pt x="913715" y="213576"/>
                  </a:lnTo>
                  <a:lnTo>
                    <a:pt x="899668" y="216408"/>
                  </a:lnTo>
                  <a:lnTo>
                    <a:pt x="36068" y="216408"/>
                  </a:lnTo>
                  <a:lnTo>
                    <a:pt x="22020" y="213576"/>
                  </a:lnTo>
                  <a:lnTo>
                    <a:pt x="10556" y="205851"/>
                  </a:lnTo>
                  <a:lnTo>
                    <a:pt x="2831" y="194387"/>
                  </a:lnTo>
                  <a:lnTo>
                    <a:pt x="0" y="180339"/>
                  </a:lnTo>
                  <a:lnTo>
                    <a:pt x="0" y="36068"/>
                  </a:lnTo>
                  <a:close/>
                </a:path>
              </a:pathLst>
            </a:custGeom>
            <a:ln w="12699">
              <a:solidFill>
                <a:srgbClr val="B4C6E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5955029" y="2790825"/>
            <a:ext cx="59690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latin typeface="Yu Gothic"/>
                <a:cs typeface="Yu Gothic"/>
              </a:rPr>
              <a:t>ไอยูโอ</a:t>
            </a:r>
            <a:endParaRPr sz="900" dirty="0">
              <a:latin typeface="Yu Gothic"/>
              <a:cs typeface="Yu Gothic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5778753" y="3047745"/>
            <a:ext cx="948690" cy="229235"/>
            <a:chOff x="5778753" y="3047745"/>
            <a:chExt cx="948690" cy="229235"/>
          </a:xfrm>
        </p:grpSpPr>
        <p:sp>
          <p:nvSpPr>
            <p:cNvPr id="55" name="object 55"/>
            <p:cNvSpPr/>
            <p:nvPr/>
          </p:nvSpPr>
          <p:spPr>
            <a:xfrm>
              <a:off x="5785103" y="3054095"/>
              <a:ext cx="935990" cy="216535"/>
            </a:xfrm>
            <a:custGeom>
              <a:avLst/>
              <a:gdLst/>
              <a:ahLst/>
              <a:cxnLst/>
              <a:rect l="l" t="t" r="r" b="b"/>
              <a:pathLst>
                <a:path w="935990" h="216535">
                  <a:moveTo>
                    <a:pt x="899668" y="0"/>
                  </a:moveTo>
                  <a:lnTo>
                    <a:pt x="36068" y="0"/>
                  </a:lnTo>
                  <a:lnTo>
                    <a:pt x="22020" y="2831"/>
                  </a:lnTo>
                  <a:lnTo>
                    <a:pt x="10556" y="10556"/>
                  </a:lnTo>
                  <a:lnTo>
                    <a:pt x="2831" y="22020"/>
                  </a:lnTo>
                  <a:lnTo>
                    <a:pt x="0" y="36067"/>
                  </a:lnTo>
                  <a:lnTo>
                    <a:pt x="0" y="180339"/>
                  </a:lnTo>
                  <a:lnTo>
                    <a:pt x="2831" y="194387"/>
                  </a:lnTo>
                  <a:lnTo>
                    <a:pt x="10556" y="205851"/>
                  </a:lnTo>
                  <a:lnTo>
                    <a:pt x="22020" y="213576"/>
                  </a:lnTo>
                  <a:lnTo>
                    <a:pt x="36068" y="216407"/>
                  </a:lnTo>
                  <a:lnTo>
                    <a:pt x="899668" y="216407"/>
                  </a:lnTo>
                  <a:lnTo>
                    <a:pt x="913715" y="213576"/>
                  </a:lnTo>
                  <a:lnTo>
                    <a:pt x="925179" y="205851"/>
                  </a:lnTo>
                  <a:lnTo>
                    <a:pt x="932904" y="194387"/>
                  </a:lnTo>
                  <a:lnTo>
                    <a:pt x="935736" y="180339"/>
                  </a:lnTo>
                  <a:lnTo>
                    <a:pt x="935736" y="36067"/>
                  </a:lnTo>
                  <a:lnTo>
                    <a:pt x="932904" y="22020"/>
                  </a:lnTo>
                  <a:lnTo>
                    <a:pt x="925179" y="10556"/>
                  </a:lnTo>
                  <a:lnTo>
                    <a:pt x="913715" y="2831"/>
                  </a:lnTo>
                  <a:lnTo>
                    <a:pt x="899668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5785103" y="3054095"/>
              <a:ext cx="935990" cy="216535"/>
            </a:xfrm>
            <a:custGeom>
              <a:avLst/>
              <a:gdLst/>
              <a:ahLst/>
              <a:cxnLst/>
              <a:rect l="l" t="t" r="r" b="b"/>
              <a:pathLst>
                <a:path w="935990" h="216535">
                  <a:moveTo>
                    <a:pt x="0" y="36067"/>
                  </a:moveTo>
                  <a:lnTo>
                    <a:pt x="2831" y="22020"/>
                  </a:lnTo>
                  <a:lnTo>
                    <a:pt x="10556" y="10556"/>
                  </a:lnTo>
                  <a:lnTo>
                    <a:pt x="22020" y="2831"/>
                  </a:lnTo>
                  <a:lnTo>
                    <a:pt x="36068" y="0"/>
                  </a:lnTo>
                  <a:lnTo>
                    <a:pt x="899668" y="0"/>
                  </a:lnTo>
                  <a:lnTo>
                    <a:pt x="913715" y="2831"/>
                  </a:lnTo>
                  <a:lnTo>
                    <a:pt x="925179" y="10556"/>
                  </a:lnTo>
                  <a:lnTo>
                    <a:pt x="932904" y="22020"/>
                  </a:lnTo>
                  <a:lnTo>
                    <a:pt x="935736" y="36067"/>
                  </a:lnTo>
                  <a:lnTo>
                    <a:pt x="935736" y="180339"/>
                  </a:lnTo>
                  <a:lnTo>
                    <a:pt x="932904" y="194387"/>
                  </a:lnTo>
                  <a:lnTo>
                    <a:pt x="925179" y="205851"/>
                  </a:lnTo>
                  <a:lnTo>
                    <a:pt x="913715" y="213576"/>
                  </a:lnTo>
                  <a:lnTo>
                    <a:pt x="899668" y="216407"/>
                  </a:lnTo>
                  <a:lnTo>
                    <a:pt x="36068" y="216407"/>
                  </a:lnTo>
                  <a:lnTo>
                    <a:pt x="22020" y="213576"/>
                  </a:lnTo>
                  <a:lnTo>
                    <a:pt x="10556" y="205851"/>
                  </a:lnTo>
                  <a:lnTo>
                    <a:pt x="2831" y="194387"/>
                  </a:lnTo>
                  <a:lnTo>
                    <a:pt x="0" y="180339"/>
                  </a:lnTo>
                  <a:lnTo>
                    <a:pt x="0" y="36067"/>
                  </a:lnTo>
                  <a:close/>
                </a:path>
              </a:pathLst>
            </a:custGeom>
            <a:ln w="12700">
              <a:solidFill>
                <a:srgbClr val="B4C6E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5955029" y="3065145"/>
            <a:ext cx="59690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latin typeface="Yu Gothic"/>
                <a:cs typeface="Yu Gothic"/>
              </a:rPr>
              <a:t>คาคิคุเคโกะ</a:t>
            </a:r>
            <a:endParaRPr sz="900" dirty="0">
              <a:latin typeface="Yu Gothic"/>
              <a:cs typeface="Yu Gothic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5778753" y="3315970"/>
            <a:ext cx="955040" cy="1569085"/>
            <a:chOff x="5778753" y="3315970"/>
            <a:chExt cx="955040" cy="1569085"/>
          </a:xfrm>
        </p:grpSpPr>
        <p:sp>
          <p:nvSpPr>
            <p:cNvPr id="59" name="object 59"/>
            <p:cNvSpPr/>
            <p:nvPr/>
          </p:nvSpPr>
          <p:spPr>
            <a:xfrm>
              <a:off x="5791199" y="4661916"/>
              <a:ext cx="935990" cy="216535"/>
            </a:xfrm>
            <a:custGeom>
              <a:avLst/>
              <a:gdLst/>
              <a:ahLst/>
              <a:cxnLst/>
              <a:rect l="l" t="t" r="r" b="b"/>
              <a:pathLst>
                <a:path w="935990" h="216535">
                  <a:moveTo>
                    <a:pt x="899668" y="0"/>
                  </a:moveTo>
                  <a:lnTo>
                    <a:pt x="36067" y="0"/>
                  </a:lnTo>
                  <a:lnTo>
                    <a:pt x="22020" y="2831"/>
                  </a:lnTo>
                  <a:lnTo>
                    <a:pt x="10556" y="10556"/>
                  </a:lnTo>
                  <a:lnTo>
                    <a:pt x="2831" y="22020"/>
                  </a:lnTo>
                  <a:lnTo>
                    <a:pt x="0" y="36067"/>
                  </a:lnTo>
                  <a:lnTo>
                    <a:pt x="0" y="180339"/>
                  </a:lnTo>
                  <a:lnTo>
                    <a:pt x="2831" y="194387"/>
                  </a:lnTo>
                  <a:lnTo>
                    <a:pt x="10556" y="205851"/>
                  </a:lnTo>
                  <a:lnTo>
                    <a:pt x="22020" y="213576"/>
                  </a:lnTo>
                  <a:lnTo>
                    <a:pt x="36067" y="216407"/>
                  </a:lnTo>
                  <a:lnTo>
                    <a:pt x="899668" y="216407"/>
                  </a:lnTo>
                  <a:lnTo>
                    <a:pt x="913715" y="213576"/>
                  </a:lnTo>
                  <a:lnTo>
                    <a:pt x="925179" y="205851"/>
                  </a:lnTo>
                  <a:lnTo>
                    <a:pt x="932904" y="194387"/>
                  </a:lnTo>
                  <a:lnTo>
                    <a:pt x="935735" y="180339"/>
                  </a:lnTo>
                  <a:lnTo>
                    <a:pt x="935735" y="36067"/>
                  </a:lnTo>
                  <a:lnTo>
                    <a:pt x="932904" y="22020"/>
                  </a:lnTo>
                  <a:lnTo>
                    <a:pt x="925179" y="10556"/>
                  </a:lnTo>
                  <a:lnTo>
                    <a:pt x="913715" y="2831"/>
                  </a:lnTo>
                  <a:lnTo>
                    <a:pt x="8996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5791199" y="4661916"/>
              <a:ext cx="935990" cy="216535"/>
            </a:xfrm>
            <a:custGeom>
              <a:avLst/>
              <a:gdLst/>
              <a:ahLst/>
              <a:cxnLst/>
              <a:rect l="l" t="t" r="r" b="b"/>
              <a:pathLst>
                <a:path w="935990" h="216535">
                  <a:moveTo>
                    <a:pt x="0" y="36067"/>
                  </a:moveTo>
                  <a:lnTo>
                    <a:pt x="2831" y="22020"/>
                  </a:lnTo>
                  <a:lnTo>
                    <a:pt x="10556" y="10556"/>
                  </a:lnTo>
                  <a:lnTo>
                    <a:pt x="22020" y="2831"/>
                  </a:lnTo>
                  <a:lnTo>
                    <a:pt x="36067" y="0"/>
                  </a:lnTo>
                  <a:lnTo>
                    <a:pt x="899668" y="0"/>
                  </a:lnTo>
                  <a:lnTo>
                    <a:pt x="913715" y="2831"/>
                  </a:lnTo>
                  <a:lnTo>
                    <a:pt x="925179" y="10556"/>
                  </a:lnTo>
                  <a:lnTo>
                    <a:pt x="932904" y="22020"/>
                  </a:lnTo>
                  <a:lnTo>
                    <a:pt x="935735" y="36067"/>
                  </a:lnTo>
                  <a:lnTo>
                    <a:pt x="935735" y="180339"/>
                  </a:lnTo>
                  <a:lnTo>
                    <a:pt x="932904" y="194387"/>
                  </a:lnTo>
                  <a:lnTo>
                    <a:pt x="925179" y="205851"/>
                  </a:lnTo>
                  <a:lnTo>
                    <a:pt x="913715" y="213576"/>
                  </a:lnTo>
                  <a:lnTo>
                    <a:pt x="899668" y="216407"/>
                  </a:lnTo>
                  <a:lnTo>
                    <a:pt x="36067" y="216407"/>
                  </a:lnTo>
                  <a:lnTo>
                    <a:pt x="22020" y="213576"/>
                  </a:lnTo>
                  <a:lnTo>
                    <a:pt x="10556" y="205851"/>
                  </a:lnTo>
                  <a:lnTo>
                    <a:pt x="2831" y="194387"/>
                  </a:lnTo>
                  <a:lnTo>
                    <a:pt x="0" y="180339"/>
                  </a:lnTo>
                  <a:lnTo>
                    <a:pt x="0" y="36067"/>
                  </a:lnTo>
                  <a:close/>
                </a:path>
              </a:pathLst>
            </a:custGeom>
            <a:ln w="12700">
              <a:solidFill>
                <a:srgbClr val="B4C6E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5785103" y="3322320"/>
              <a:ext cx="935990" cy="230504"/>
            </a:xfrm>
            <a:custGeom>
              <a:avLst/>
              <a:gdLst/>
              <a:ahLst/>
              <a:cxnLst/>
              <a:rect l="l" t="t" r="r" b="b"/>
              <a:pathLst>
                <a:path w="935990" h="230504">
                  <a:moveTo>
                    <a:pt x="897381" y="0"/>
                  </a:moveTo>
                  <a:lnTo>
                    <a:pt x="38354" y="0"/>
                  </a:lnTo>
                  <a:lnTo>
                    <a:pt x="23413" y="3010"/>
                  </a:lnTo>
                  <a:lnTo>
                    <a:pt x="11223" y="11223"/>
                  </a:lnTo>
                  <a:lnTo>
                    <a:pt x="3010" y="23413"/>
                  </a:lnTo>
                  <a:lnTo>
                    <a:pt x="0" y="38353"/>
                  </a:lnTo>
                  <a:lnTo>
                    <a:pt x="0" y="191769"/>
                  </a:lnTo>
                  <a:lnTo>
                    <a:pt x="3010" y="206710"/>
                  </a:lnTo>
                  <a:lnTo>
                    <a:pt x="11223" y="218900"/>
                  </a:lnTo>
                  <a:lnTo>
                    <a:pt x="23413" y="227113"/>
                  </a:lnTo>
                  <a:lnTo>
                    <a:pt x="38354" y="230124"/>
                  </a:lnTo>
                  <a:lnTo>
                    <a:pt x="897381" y="230124"/>
                  </a:lnTo>
                  <a:lnTo>
                    <a:pt x="912322" y="227113"/>
                  </a:lnTo>
                  <a:lnTo>
                    <a:pt x="924512" y="218900"/>
                  </a:lnTo>
                  <a:lnTo>
                    <a:pt x="932725" y="206710"/>
                  </a:lnTo>
                  <a:lnTo>
                    <a:pt x="935736" y="191769"/>
                  </a:lnTo>
                  <a:lnTo>
                    <a:pt x="935736" y="38353"/>
                  </a:lnTo>
                  <a:lnTo>
                    <a:pt x="932725" y="23413"/>
                  </a:lnTo>
                  <a:lnTo>
                    <a:pt x="924512" y="11223"/>
                  </a:lnTo>
                  <a:lnTo>
                    <a:pt x="912322" y="3010"/>
                  </a:lnTo>
                  <a:lnTo>
                    <a:pt x="89738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785103" y="3322320"/>
              <a:ext cx="935990" cy="230504"/>
            </a:xfrm>
            <a:custGeom>
              <a:avLst/>
              <a:gdLst/>
              <a:ahLst/>
              <a:cxnLst/>
              <a:rect l="l" t="t" r="r" b="b"/>
              <a:pathLst>
                <a:path w="935990" h="230504">
                  <a:moveTo>
                    <a:pt x="0" y="38353"/>
                  </a:moveTo>
                  <a:lnTo>
                    <a:pt x="3010" y="23413"/>
                  </a:lnTo>
                  <a:lnTo>
                    <a:pt x="11223" y="11223"/>
                  </a:lnTo>
                  <a:lnTo>
                    <a:pt x="23413" y="3010"/>
                  </a:lnTo>
                  <a:lnTo>
                    <a:pt x="38354" y="0"/>
                  </a:lnTo>
                  <a:lnTo>
                    <a:pt x="897381" y="0"/>
                  </a:lnTo>
                  <a:lnTo>
                    <a:pt x="912322" y="3010"/>
                  </a:lnTo>
                  <a:lnTo>
                    <a:pt x="924512" y="11223"/>
                  </a:lnTo>
                  <a:lnTo>
                    <a:pt x="932725" y="23413"/>
                  </a:lnTo>
                  <a:lnTo>
                    <a:pt x="935736" y="38353"/>
                  </a:lnTo>
                  <a:lnTo>
                    <a:pt x="935736" y="191769"/>
                  </a:lnTo>
                  <a:lnTo>
                    <a:pt x="932725" y="206710"/>
                  </a:lnTo>
                  <a:lnTo>
                    <a:pt x="924512" y="218900"/>
                  </a:lnTo>
                  <a:lnTo>
                    <a:pt x="912322" y="227113"/>
                  </a:lnTo>
                  <a:lnTo>
                    <a:pt x="897381" y="230124"/>
                  </a:lnTo>
                  <a:lnTo>
                    <a:pt x="38354" y="230124"/>
                  </a:lnTo>
                  <a:lnTo>
                    <a:pt x="23413" y="227113"/>
                  </a:lnTo>
                  <a:lnTo>
                    <a:pt x="11223" y="218900"/>
                  </a:lnTo>
                  <a:lnTo>
                    <a:pt x="3010" y="206710"/>
                  </a:lnTo>
                  <a:lnTo>
                    <a:pt x="0" y="191769"/>
                  </a:lnTo>
                  <a:lnTo>
                    <a:pt x="0" y="38353"/>
                  </a:lnTo>
                  <a:close/>
                </a:path>
              </a:pathLst>
            </a:custGeom>
            <a:ln w="12699">
              <a:solidFill>
                <a:srgbClr val="B4C6E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5960109" y="4673600"/>
            <a:ext cx="597535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latin typeface="Yu Gothic"/>
                <a:cs typeface="Yu Gothic"/>
              </a:rPr>
              <a:t>ไอยูโอ</a:t>
            </a:r>
            <a:endParaRPr sz="900" dirty="0">
              <a:latin typeface="Yu Gothic"/>
              <a:cs typeface="Yu Gothic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5792470" y="4935982"/>
            <a:ext cx="948690" cy="229235"/>
            <a:chOff x="5792470" y="4935982"/>
            <a:chExt cx="948690" cy="229235"/>
          </a:xfrm>
        </p:grpSpPr>
        <p:sp>
          <p:nvSpPr>
            <p:cNvPr id="65" name="object 65"/>
            <p:cNvSpPr/>
            <p:nvPr/>
          </p:nvSpPr>
          <p:spPr>
            <a:xfrm>
              <a:off x="5798820" y="4942332"/>
              <a:ext cx="935990" cy="216535"/>
            </a:xfrm>
            <a:custGeom>
              <a:avLst/>
              <a:gdLst/>
              <a:ahLst/>
              <a:cxnLst/>
              <a:rect l="l" t="t" r="r" b="b"/>
              <a:pathLst>
                <a:path w="935990" h="216535">
                  <a:moveTo>
                    <a:pt x="899668" y="0"/>
                  </a:moveTo>
                  <a:lnTo>
                    <a:pt x="36067" y="0"/>
                  </a:lnTo>
                  <a:lnTo>
                    <a:pt x="22020" y="2831"/>
                  </a:lnTo>
                  <a:lnTo>
                    <a:pt x="10556" y="10556"/>
                  </a:lnTo>
                  <a:lnTo>
                    <a:pt x="2831" y="22020"/>
                  </a:lnTo>
                  <a:lnTo>
                    <a:pt x="0" y="36068"/>
                  </a:lnTo>
                  <a:lnTo>
                    <a:pt x="0" y="180340"/>
                  </a:lnTo>
                  <a:lnTo>
                    <a:pt x="2831" y="194387"/>
                  </a:lnTo>
                  <a:lnTo>
                    <a:pt x="10556" y="205851"/>
                  </a:lnTo>
                  <a:lnTo>
                    <a:pt x="22020" y="213576"/>
                  </a:lnTo>
                  <a:lnTo>
                    <a:pt x="36067" y="216408"/>
                  </a:lnTo>
                  <a:lnTo>
                    <a:pt x="899668" y="216408"/>
                  </a:lnTo>
                  <a:lnTo>
                    <a:pt x="913715" y="213576"/>
                  </a:lnTo>
                  <a:lnTo>
                    <a:pt x="925179" y="205851"/>
                  </a:lnTo>
                  <a:lnTo>
                    <a:pt x="932904" y="194387"/>
                  </a:lnTo>
                  <a:lnTo>
                    <a:pt x="935735" y="180340"/>
                  </a:lnTo>
                  <a:lnTo>
                    <a:pt x="935735" y="36068"/>
                  </a:lnTo>
                  <a:lnTo>
                    <a:pt x="932904" y="22020"/>
                  </a:lnTo>
                  <a:lnTo>
                    <a:pt x="925179" y="10556"/>
                  </a:lnTo>
                  <a:lnTo>
                    <a:pt x="913715" y="2831"/>
                  </a:lnTo>
                  <a:lnTo>
                    <a:pt x="8996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5798820" y="4942332"/>
              <a:ext cx="935990" cy="216535"/>
            </a:xfrm>
            <a:custGeom>
              <a:avLst/>
              <a:gdLst/>
              <a:ahLst/>
              <a:cxnLst/>
              <a:rect l="l" t="t" r="r" b="b"/>
              <a:pathLst>
                <a:path w="935990" h="216535">
                  <a:moveTo>
                    <a:pt x="0" y="36068"/>
                  </a:moveTo>
                  <a:lnTo>
                    <a:pt x="2831" y="22020"/>
                  </a:lnTo>
                  <a:lnTo>
                    <a:pt x="10556" y="10556"/>
                  </a:lnTo>
                  <a:lnTo>
                    <a:pt x="22020" y="2831"/>
                  </a:lnTo>
                  <a:lnTo>
                    <a:pt x="36067" y="0"/>
                  </a:lnTo>
                  <a:lnTo>
                    <a:pt x="899668" y="0"/>
                  </a:lnTo>
                  <a:lnTo>
                    <a:pt x="913715" y="2831"/>
                  </a:lnTo>
                  <a:lnTo>
                    <a:pt x="925179" y="10556"/>
                  </a:lnTo>
                  <a:lnTo>
                    <a:pt x="932904" y="22020"/>
                  </a:lnTo>
                  <a:lnTo>
                    <a:pt x="935735" y="36068"/>
                  </a:lnTo>
                  <a:lnTo>
                    <a:pt x="935735" y="180340"/>
                  </a:lnTo>
                  <a:lnTo>
                    <a:pt x="932904" y="194387"/>
                  </a:lnTo>
                  <a:lnTo>
                    <a:pt x="925179" y="205851"/>
                  </a:lnTo>
                  <a:lnTo>
                    <a:pt x="913715" y="213576"/>
                  </a:lnTo>
                  <a:lnTo>
                    <a:pt x="899668" y="216408"/>
                  </a:lnTo>
                  <a:lnTo>
                    <a:pt x="36067" y="216408"/>
                  </a:lnTo>
                  <a:lnTo>
                    <a:pt x="22020" y="213576"/>
                  </a:lnTo>
                  <a:lnTo>
                    <a:pt x="10556" y="205851"/>
                  </a:lnTo>
                  <a:lnTo>
                    <a:pt x="2831" y="194387"/>
                  </a:lnTo>
                  <a:lnTo>
                    <a:pt x="0" y="180340"/>
                  </a:lnTo>
                  <a:lnTo>
                    <a:pt x="0" y="36068"/>
                  </a:lnTo>
                  <a:close/>
                </a:path>
              </a:pathLst>
            </a:custGeom>
            <a:ln w="12700">
              <a:solidFill>
                <a:srgbClr val="B4C6E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5968110" y="4953380"/>
            <a:ext cx="59690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latin typeface="Yu Gothic"/>
                <a:cs typeface="Yu Gothic"/>
              </a:rPr>
              <a:t>คาคิคุเคโกะ</a:t>
            </a:r>
            <a:endParaRPr sz="900" dirty="0">
              <a:latin typeface="Yu Gothic"/>
              <a:cs typeface="Yu Gothic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5795517" y="5210302"/>
            <a:ext cx="949960" cy="229235"/>
            <a:chOff x="5795517" y="5210302"/>
            <a:chExt cx="949960" cy="229235"/>
          </a:xfrm>
        </p:grpSpPr>
        <p:sp>
          <p:nvSpPr>
            <p:cNvPr id="69" name="object 69"/>
            <p:cNvSpPr/>
            <p:nvPr/>
          </p:nvSpPr>
          <p:spPr>
            <a:xfrm>
              <a:off x="5801867" y="5216652"/>
              <a:ext cx="937260" cy="216535"/>
            </a:xfrm>
            <a:custGeom>
              <a:avLst/>
              <a:gdLst/>
              <a:ahLst/>
              <a:cxnLst/>
              <a:rect l="l" t="t" r="r" b="b"/>
              <a:pathLst>
                <a:path w="937259" h="216535">
                  <a:moveTo>
                    <a:pt x="901191" y="0"/>
                  </a:moveTo>
                  <a:lnTo>
                    <a:pt x="36068" y="0"/>
                  </a:lnTo>
                  <a:lnTo>
                    <a:pt x="22020" y="2831"/>
                  </a:lnTo>
                  <a:lnTo>
                    <a:pt x="10556" y="10556"/>
                  </a:lnTo>
                  <a:lnTo>
                    <a:pt x="2831" y="22020"/>
                  </a:lnTo>
                  <a:lnTo>
                    <a:pt x="0" y="36068"/>
                  </a:lnTo>
                  <a:lnTo>
                    <a:pt x="0" y="180340"/>
                  </a:lnTo>
                  <a:lnTo>
                    <a:pt x="2831" y="194387"/>
                  </a:lnTo>
                  <a:lnTo>
                    <a:pt x="10556" y="205851"/>
                  </a:lnTo>
                  <a:lnTo>
                    <a:pt x="22020" y="213576"/>
                  </a:lnTo>
                  <a:lnTo>
                    <a:pt x="36068" y="216408"/>
                  </a:lnTo>
                  <a:lnTo>
                    <a:pt x="901191" y="216408"/>
                  </a:lnTo>
                  <a:lnTo>
                    <a:pt x="915239" y="213576"/>
                  </a:lnTo>
                  <a:lnTo>
                    <a:pt x="926703" y="205851"/>
                  </a:lnTo>
                  <a:lnTo>
                    <a:pt x="934428" y="194387"/>
                  </a:lnTo>
                  <a:lnTo>
                    <a:pt x="937260" y="180340"/>
                  </a:lnTo>
                  <a:lnTo>
                    <a:pt x="937260" y="36068"/>
                  </a:lnTo>
                  <a:lnTo>
                    <a:pt x="934428" y="22020"/>
                  </a:lnTo>
                  <a:lnTo>
                    <a:pt x="926703" y="10556"/>
                  </a:lnTo>
                  <a:lnTo>
                    <a:pt x="915239" y="2831"/>
                  </a:lnTo>
                  <a:lnTo>
                    <a:pt x="9011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5801867" y="5216652"/>
              <a:ext cx="937260" cy="216535"/>
            </a:xfrm>
            <a:custGeom>
              <a:avLst/>
              <a:gdLst/>
              <a:ahLst/>
              <a:cxnLst/>
              <a:rect l="l" t="t" r="r" b="b"/>
              <a:pathLst>
                <a:path w="937259" h="216535">
                  <a:moveTo>
                    <a:pt x="0" y="36068"/>
                  </a:moveTo>
                  <a:lnTo>
                    <a:pt x="2831" y="22020"/>
                  </a:lnTo>
                  <a:lnTo>
                    <a:pt x="10556" y="10556"/>
                  </a:lnTo>
                  <a:lnTo>
                    <a:pt x="22020" y="2831"/>
                  </a:lnTo>
                  <a:lnTo>
                    <a:pt x="36068" y="0"/>
                  </a:lnTo>
                  <a:lnTo>
                    <a:pt x="901191" y="0"/>
                  </a:lnTo>
                  <a:lnTo>
                    <a:pt x="915239" y="2831"/>
                  </a:lnTo>
                  <a:lnTo>
                    <a:pt x="926703" y="10556"/>
                  </a:lnTo>
                  <a:lnTo>
                    <a:pt x="934428" y="22020"/>
                  </a:lnTo>
                  <a:lnTo>
                    <a:pt x="937260" y="36068"/>
                  </a:lnTo>
                  <a:lnTo>
                    <a:pt x="937260" y="180340"/>
                  </a:lnTo>
                  <a:lnTo>
                    <a:pt x="934428" y="194387"/>
                  </a:lnTo>
                  <a:lnTo>
                    <a:pt x="926703" y="205851"/>
                  </a:lnTo>
                  <a:lnTo>
                    <a:pt x="915239" y="213576"/>
                  </a:lnTo>
                  <a:lnTo>
                    <a:pt x="901191" y="216408"/>
                  </a:lnTo>
                  <a:lnTo>
                    <a:pt x="36068" y="216408"/>
                  </a:lnTo>
                  <a:lnTo>
                    <a:pt x="22020" y="213576"/>
                  </a:lnTo>
                  <a:lnTo>
                    <a:pt x="10556" y="205851"/>
                  </a:lnTo>
                  <a:lnTo>
                    <a:pt x="2831" y="194387"/>
                  </a:lnTo>
                  <a:lnTo>
                    <a:pt x="0" y="180340"/>
                  </a:lnTo>
                  <a:lnTo>
                    <a:pt x="0" y="36068"/>
                  </a:lnTo>
                  <a:close/>
                </a:path>
              </a:pathLst>
            </a:custGeom>
            <a:ln w="12700">
              <a:solidFill>
                <a:srgbClr val="B4C6E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1" name="object 71"/>
          <p:cNvSpPr txBox="1"/>
          <p:nvPr/>
        </p:nvSpPr>
        <p:spPr>
          <a:xfrm>
            <a:off x="5972047" y="5228082"/>
            <a:ext cx="59690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th-TH" altLang="ja-JP" sz="900" dirty="0">
                <a:latin typeface="Yu Gothic"/>
                <a:cs typeface="Yu Gothic"/>
              </a:rPr>
              <a:t>ซาชิซูเซโซ</a:t>
            </a:r>
            <a:endParaRPr lang="ja-JP" altLang="en-US" sz="900" dirty="0">
              <a:latin typeface="Yu Gothic"/>
              <a:cs typeface="Yu Gothic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5116067" y="3268979"/>
            <a:ext cx="5735320" cy="2464435"/>
            <a:chOff x="5116067" y="3268979"/>
            <a:chExt cx="5735320" cy="2464435"/>
          </a:xfrm>
        </p:grpSpPr>
        <p:pic>
          <p:nvPicPr>
            <p:cNvPr id="73" name="object 7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23687" y="5160263"/>
              <a:ext cx="573024" cy="573024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91427" y="3284219"/>
              <a:ext cx="304800" cy="304800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16067" y="3268979"/>
              <a:ext cx="573024" cy="573023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482327" y="3477767"/>
              <a:ext cx="1365503" cy="292608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9482327" y="3477767"/>
              <a:ext cx="1365885" cy="292735"/>
            </a:xfrm>
            <a:custGeom>
              <a:avLst/>
              <a:gdLst/>
              <a:ahLst/>
              <a:cxnLst/>
              <a:rect l="l" t="t" r="r" b="b"/>
              <a:pathLst>
                <a:path w="1365884" h="292735">
                  <a:moveTo>
                    <a:pt x="0" y="56007"/>
                  </a:moveTo>
                  <a:lnTo>
                    <a:pt x="4411" y="34236"/>
                  </a:lnTo>
                  <a:lnTo>
                    <a:pt x="16430" y="16430"/>
                  </a:lnTo>
                  <a:lnTo>
                    <a:pt x="34236" y="4411"/>
                  </a:lnTo>
                  <a:lnTo>
                    <a:pt x="56006" y="0"/>
                  </a:lnTo>
                  <a:lnTo>
                    <a:pt x="1309497" y="0"/>
                  </a:lnTo>
                  <a:lnTo>
                    <a:pt x="1331267" y="4411"/>
                  </a:lnTo>
                  <a:lnTo>
                    <a:pt x="1349073" y="16430"/>
                  </a:lnTo>
                  <a:lnTo>
                    <a:pt x="1361092" y="34236"/>
                  </a:lnTo>
                  <a:lnTo>
                    <a:pt x="1365503" y="56007"/>
                  </a:lnTo>
                  <a:lnTo>
                    <a:pt x="1365503" y="236601"/>
                  </a:lnTo>
                  <a:lnTo>
                    <a:pt x="1361092" y="258371"/>
                  </a:lnTo>
                  <a:lnTo>
                    <a:pt x="1349073" y="276177"/>
                  </a:lnTo>
                  <a:lnTo>
                    <a:pt x="1331267" y="288196"/>
                  </a:lnTo>
                  <a:lnTo>
                    <a:pt x="1309497" y="292608"/>
                  </a:lnTo>
                  <a:lnTo>
                    <a:pt x="56006" y="292608"/>
                  </a:lnTo>
                  <a:lnTo>
                    <a:pt x="34236" y="288196"/>
                  </a:lnTo>
                  <a:lnTo>
                    <a:pt x="16430" y="276177"/>
                  </a:lnTo>
                  <a:lnTo>
                    <a:pt x="4411" y="258371"/>
                  </a:lnTo>
                  <a:lnTo>
                    <a:pt x="0" y="236601"/>
                  </a:lnTo>
                  <a:lnTo>
                    <a:pt x="0" y="56007"/>
                  </a:lnTo>
                  <a:close/>
                </a:path>
              </a:pathLst>
            </a:custGeom>
            <a:ln w="6349">
              <a:solidFill>
                <a:srgbClr val="6FAC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8" name="object 78"/>
          <p:cNvSpPr txBox="1"/>
          <p:nvPr/>
        </p:nvSpPr>
        <p:spPr>
          <a:xfrm>
            <a:off x="9524691" y="3497707"/>
            <a:ext cx="1371909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050" dirty="0">
                <a:latin typeface="Yu Gothic"/>
                <a:cs typeface="Yu Gothic"/>
              </a:rPr>
              <a:t>การกำหนดของแบบฟอร์ม</a:t>
            </a:r>
            <a:endParaRPr sz="1050" dirty="0">
              <a:latin typeface="Yu Gothic"/>
              <a:cs typeface="Yu Gothic"/>
            </a:endParaRPr>
          </a:p>
        </p:txBody>
      </p:sp>
      <p:grpSp>
        <p:nvGrpSpPr>
          <p:cNvPr id="79" name="object 79"/>
          <p:cNvGrpSpPr/>
          <p:nvPr/>
        </p:nvGrpSpPr>
        <p:grpSpPr>
          <a:xfrm>
            <a:off x="7208519" y="3369564"/>
            <a:ext cx="2354580" cy="1501140"/>
            <a:chOff x="7208519" y="3369564"/>
            <a:chExt cx="2354580" cy="1501140"/>
          </a:xfrm>
        </p:grpSpPr>
        <p:sp>
          <p:nvSpPr>
            <p:cNvPr id="80" name="object 80"/>
            <p:cNvSpPr/>
            <p:nvPr/>
          </p:nvSpPr>
          <p:spPr>
            <a:xfrm>
              <a:off x="7227569" y="3388614"/>
              <a:ext cx="1679575" cy="1463040"/>
            </a:xfrm>
            <a:custGeom>
              <a:avLst/>
              <a:gdLst/>
              <a:ahLst/>
              <a:cxnLst/>
              <a:rect l="l" t="t" r="r" b="b"/>
              <a:pathLst>
                <a:path w="1679575" h="1463039">
                  <a:moveTo>
                    <a:pt x="0" y="92710"/>
                  </a:moveTo>
                  <a:lnTo>
                    <a:pt x="7288" y="56632"/>
                  </a:lnTo>
                  <a:lnTo>
                    <a:pt x="27162" y="27162"/>
                  </a:lnTo>
                  <a:lnTo>
                    <a:pt x="56632" y="7288"/>
                  </a:lnTo>
                  <a:lnTo>
                    <a:pt x="92709" y="0"/>
                  </a:lnTo>
                  <a:lnTo>
                    <a:pt x="1586737" y="0"/>
                  </a:lnTo>
                  <a:lnTo>
                    <a:pt x="1622815" y="7288"/>
                  </a:lnTo>
                  <a:lnTo>
                    <a:pt x="1652285" y="27162"/>
                  </a:lnTo>
                  <a:lnTo>
                    <a:pt x="1672159" y="56632"/>
                  </a:lnTo>
                  <a:lnTo>
                    <a:pt x="1679448" y="92710"/>
                  </a:lnTo>
                  <a:lnTo>
                    <a:pt x="1679448" y="1370330"/>
                  </a:lnTo>
                  <a:lnTo>
                    <a:pt x="1672159" y="1406407"/>
                  </a:lnTo>
                  <a:lnTo>
                    <a:pt x="1652285" y="1435877"/>
                  </a:lnTo>
                  <a:lnTo>
                    <a:pt x="1622815" y="1455751"/>
                  </a:lnTo>
                  <a:lnTo>
                    <a:pt x="1586737" y="1463040"/>
                  </a:lnTo>
                  <a:lnTo>
                    <a:pt x="92709" y="1463040"/>
                  </a:lnTo>
                  <a:lnTo>
                    <a:pt x="56632" y="1455751"/>
                  </a:lnTo>
                  <a:lnTo>
                    <a:pt x="27162" y="1435877"/>
                  </a:lnTo>
                  <a:lnTo>
                    <a:pt x="7288" y="1406407"/>
                  </a:lnTo>
                  <a:lnTo>
                    <a:pt x="0" y="1370330"/>
                  </a:lnTo>
                  <a:lnTo>
                    <a:pt x="0" y="92710"/>
                  </a:lnTo>
                  <a:close/>
                </a:path>
              </a:pathLst>
            </a:custGeom>
            <a:ln w="38100">
              <a:solidFill>
                <a:srgbClr val="F4B083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8627363" y="3925824"/>
              <a:ext cx="935990" cy="589915"/>
            </a:xfrm>
            <a:custGeom>
              <a:avLst/>
              <a:gdLst/>
              <a:ahLst/>
              <a:cxnLst/>
              <a:rect l="l" t="t" r="r" b="b"/>
              <a:pathLst>
                <a:path w="935990" h="589914">
                  <a:moveTo>
                    <a:pt x="294893" y="0"/>
                  </a:moveTo>
                  <a:lnTo>
                    <a:pt x="0" y="294894"/>
                  </a:lnTo>
                  <a:lnTo>
                    <a:pt x="294893" y="589788"/>
                  </a:lnTo>
                  <a:lnTo>
                    <a:pt x="294893" y="442340"/>
                  </a:lnTo>
                  <a:lnTo>
                    <a:pt x="935735" y="442340"/>
                  </a:lnTo>
                  <a:lnTo>
                    <a:pt x="935735" y="147446"/>
                  </a:lnTo>
                  <a:lnTo>
                    <a:pt x="294893" y="147446"/>
                  </a:lnTo>
                  <a:lnTo>
                    <a:pt x="294893" y="0"/>
                  </a:lnTo>
                  <a:close/>
                </a:path>
              </a:pathLst>
            </a:custGeom>
            <a:solidFill>
              <a:srgbClr val="DAE2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2" name="object 82"/>
          <p:cNvSpPr txBox="1"/>
          <p:nvPr/>
        </p:nvSpPr>
        <p:spPr>
          <a:xfrm>
            <a:off x="8762999" y="4147201"/>
            <a:ext cx="786994" cy="1352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800" spc="-5" dirty="0">
                <a:latin typeface="Yu Gothic"/>
                <a:cs typeface="Yu Gothic"/>
              </a:rPr>
              <a:t>การสร้างแบบฟอร์ม</a:t>
            </a:r>
            <a:endParaRPr sz="800" dirty="0">
              <a:latin typeface="Yu Gothic"/>
              <a:cs typeface="Yu Gothic"/>
            </a:endParaRPr>
          </a:p>
        </p:txBody>
      </p:sp>
      <p:grpSp>
        <p:nvGrpSpPr>
          <p:cNvPr id="83" name="object 83"/>
          <p:cNvGrpSpPr/>
          <p:nvPr/>
        </p:nvGrpSpPr>
        <p:grpSpPr>
          <a:xfrm>
            <a:off x="6812153" y="3046348"/>
            <a:ext cx="1954530" cy="727710"/>
            <a:chOff x="6812153" y="3046348"/>
            <a:chExt cx="1954530" cy="727710"/>
          </a:xfrm>
        </p:grpSpPr>
        <p:pic>
          <p:nvPicPr>
            <p:cNvPr id="84" name="object 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15328" y="3049523"/>
              <a:ext cx="1367027" cy="338327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6815328" y="3049523"/>
              <a:ext cx="1367155" cy="338455"/>
            </a:xfrm>
            <a:custGeom>
              <a:avLst/>
              <a:gdLst/>
              <a:ahLst/>
              <a:cxnLst/>
              <a:rect l="l" t="t" r="r" b="b"/>
              <a:pathLst>
                <a:path w="1367154" h="338454">
                  <a:moveTo>
                    <a:pt x="1367027" y="338327"/>
                  </a:moveTo>
                  <a:lnTo>
                    <a:pt x="1367027" y="190246"/>
                  </a:lnTo>
                  <a:lnTo>
                    <a:pt x="1359480" y="143500"/>
                  </a:lnTo>
                  <a:lnTo>
                    <a:pt x="1338466" y="102888"/>
                  </a:lnTo>
                  <a:lnTo>
                    <a:pt x="1306430" y="70852"/>
                  </a:lnTo>
                  <a:lnTo>
                    <a:pt x="1265818" y="49838"/>
                  </a:lnTo>
                  <a:lnTo>
                    <a:pt x="1219073" y="42290"/>
                  </a:lnTo>
                  <a:lnTo>
                    <a:pt x="84581" y="42290"/>
                  </a:lnTo>
                  <a:lnTo>
                    <a:pt x="84581" y="0"/>
                  </a:lnTo>
                  <a:lnTo>
                    <a:pt x="0" y="84581"/>
                  </a:lnTo>
                  <a:lnTo>
                    <a:pt x="84581" y="169163"/>
                  </a:lnTo>
                  <a:lnTo>
                    <a:pt x="84581" y="126873"/>
                  </a:lnTo>
                  <a:lnTo>
                    <a:pt x="1219073" y="126873"/>
                  </a:lnTo>
                  <a:lnTo>
                    <a:pt x="1243709" y="131863"/>
                  </a:lnTo>
                  <a:lnTo>
                    <a:pt x="1263856" y="145462"/>
                  </a:lnTo>
                  <a:lnTo>
                    <a:pt x="1277455" y="165609"/>
                  </a:lnTo>
                  <a:lnTo>
                    <a:pt x="1282446" y="190246"/>
                  </a:lnTo>
                  <a:lnTo>
                    <a:pt x="1282446" y="338327"/>
                  </a:lnTo>
                  <a:lnTo>
                    <a:pt x="1367027" y="338327"/>
                  </a:lnTo>
                  <a:close/>
                </a:path>
              </a:pathLst>
            </a:custGeom>
            <a:ln w="6349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6" name="object 8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397496" y="3482339"/>
              <a:ext cx="1365503" cy="288036"/>
            </a:xfrm>
            <a:prstGeom prst="rect">
              <a:avLst/>
            </a:prstGeom>
          </p:spPr>
        </p:pic>
        <p:sp>
          <p:nvSpPr>
            <p:cNvPr id="87" name="object 87"/>
            <p:cNvSpPr/>
            <p:nvPr/>
          </p:nvSpPr>
          <p:spPr>
            <a:xfrm>
              <a:off x="7397496" y="3482339"/>
              <a:ext cx="1365885" cy="288290"/>
            </a:xfrm>
            <a:custGeom>
              <a:avLst/>
              <a:gdLst/>
              <a:ahLst/>
              <a:cxnLst/>
              <a:rect l="l" t="t" r="r" b="b"/>
              <a:pathLst>
                <a:path w="1365884" h="288289">
                  <a:moveTo>
                    <a:pt x="0" y="55118"/>
                  </a:moveTo>
                  <a:lnTo>
                    <a:pt x="4343" y="33700"/>
                  </a:lnTo>
                  <a:lnTo>
                    <a:pt x="16176" y="16176"/>
                  </a:lnTo>
                  <a:lnTo>
                    <a:pt x="33700" y="4343"/>
                  </a:lnTo>
                  <a:lnTo>
                    <a:pt x="55118" y="0"/>
                  </a:lnTo>
                  <a:lnTo>
                    <a:pt x="1310385" y="0"/>
                  </a:lnTo>
                  <a:lnTo>
                    <a:pt x="1331803" y="4343"/>
                  </a:lnTo>
                  <a:lnTo>
                    <a:pt x="1349327" y="16176"/>
                  </a:lnTo>
                  <a:lnTo>
                    <a:pt x="1361160" y="33700"/>
                  </a:lnTo>
                  <a:lnTo>
                    <a:pt x="1365503" y="55118"/>
                  </a:lnTo>
                  <a:lnTo>
                    <a:pt x="1365503" y="232918"/>
                  </a:lnTo>
                  <a:lnTo>
                    <a:pt x="1361160" y="254335"/>
                  </a:lnTo>
                  <a:lnTo>
                    <a:pt x="1349327" y="271859"/>
                  </a:lnTo>
                  <a:lnTo>
                    <a:pt x="1331803" y="283692"/>
                  </a:lnTo>
                  <a:lnTo>
                    <a:pt x="1310385" y="288036"/>
                  </a:lnTo>
                  <a:lnTo>
                    <a:pt x="55118" y="288036"/>
                  </a:lnTo>
                  <a:lnTo>
                    <a:pt x="33700" y="283692"/>
                  </a:lnTo>
                  <a:lnTo>
                    <a:pt x="16176" y="271859"/>
                  </a:lnTo>
                  <a:lnTo>
                    <a:pt x="4343" y="254335"/>
                  </a:lnTo>
                  <a:lnTo>
                    <a:pt x="0" y="232918"/>
                  </a:lnTo>
                  <a:lnTo>
                    <a:pt x="0" y="55118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8" name="object 88"/>
          <p:cNvSpPr txBox="1"/>
          <p:nvPr/>
        </p:nvSpPr>
        <p:spPr>
          <a:xfrm>
            <a:off x="7420865" y="3500069"/>
            <a:ext cx="1342134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050" spc="-5" dirty="0">
                <a:latin typeface="Yu Gothic"/>
                <a:cs typeface="Yu Gothic"/>
              </a:rPr>
              <a:t>แบบฟอร์มการป้อนข้อมูล</a:t>
            </a:r>
            <a:endParaRPr sz="1050" dirty="0">
              <a:latin typeface="Yu Gothic"/>
              <a:cs typeface="Yu Gothic"/>
            </a:endParaRPr>
          </a:p>
        </p:txBody>
      </p:sp>
      <p:grpSp>
        <p:nvGrpSpPr>
          <p:cNvPr id="89" name="object 89"/>
          <p:cNvGrpSpPr/>
          <p:nvPr/>
        </p:nvGrpSpPr>
        <p:grpSpPr>
          <a:xfrm>
            <a:off x="1340992" y="2802001"/>
            <a:ext cx="6844665" cy="2457450"/>
            <a:chOff x="1340992" y="2802001"/>
            <a:chExt cx="6844665" cy="2457450"/>
          </a:xfrm>
        </p:grpSpPr>
        <p:pic>
          <p:nvPicPr>
            <p:cNvPr id="90" name="object 9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815327" y="4858511"/>
              <a:ext cx="1367027" cy="397763"/>
            </a:xfrm>
            <a:prstGeom prst="rect">
              <a:avLst/>
            </a:prstGeom>
          </p:spPr>
        </p:pic>
        <p:sp>
          <p:nvSpPr>
            <p:cNvPr id="91" name="object 91"/>
            <p:cNvSpPr/>
            <p:nvPr/>
          </p:nvSpPr>
          <p:spPr>
            <a:xfrm>
              <a:off x="6815327" y="4858511"/>
              <a:ext cx="1367155" cy="398145"/>
            </a:xfrm>
            <a:custGeom>
              <a:avLst/>
              <a:gdLst/>
              <a:ahLst/>
              <a:cxnLst/>
              <a:rect l="l" t="t" r="r" b="b"/>
              <a:pathLst>
                <a:path w="1367154" h="398145">
                  <a:moveTo>
                    <a:pt x="1367027" y="0"/>
                  </a:moveTo>
                  <a:lnTo>
                    <a:pt x="1367027" y="173989"/>
                  </a:lnTo>
                  <a:lnTo>
                    <a:pt x="1360816" y="220259"/>
                  </a:lnTo>
                  <a:lnTo>
                    <a:pt x="1343283" y="261826"/>
                  </a:lnTo>
                  <a:lnTo>
                    <a:pt x="1316085" y="297037"/>
                  </a:lnTo>
                  <a:lnTo>
                    <a:pt x="1280874" y="324235"/>
                  </a:lnTo>
                  <a:lnTo>
                    <a:pt x="1239307" y="341768"/>
                  </a:lnTo>
                  <a:lnTo>
                    <a:pt x="1193038" y="347980"/>
                  </a:lnTo>
                  <a:lnTo>
                    <a:pt x="99441" y="347980"/>
                  </a:lnTo>
                  <a:lnTo>
                    <a:pt x="99441" y="397763"/>
                  </a:lnTo>
                  <a:lnTo>
                    <a:pt x="0" y="298323"/>
                  </a:lnTo>
                  <a:lnTo>
                    <a:pt x="99441" y="198881"/>
                  </a:lnTo>
                  <a:lnTo>
                    <a:pt x="99441" y="248665"/>
                  </a:lnTo>
                  <a:lnTo>
                    <a:pt x="1193038" y="248665"/>
                  </a:lnTo>
                  <a:lnTo>
                    <a:pt x="1222045" y="242802"/>
                  </a:lnTo>
                  <a:lnTo>
                    <a:pt x="1245743" y="226806"/>
                  </a:lnTo>
                  <a:lnTo>
                    <a:pt x="1261725" y="203071"/>
                  </a:lnTo>
                  <a:lnTo>
                    <a:pt x="1267587" y="173989"/>
                  </a:lnTo>
                  <a:lnTo>
                    <a:pt x="1267587" y="0"/>
                  </a:lnTo>
                  <a:lnTo>
                    <a:pt x="1367027" y="0"/>
                  </a:lnTo>
                  <a:close/>
                </a:path>
              </a:pathLst>
            </a:custGeom>
            <a:ln w="63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1362455" y="2805176"/>
              <a:ext cx="2160270" cy="1671320"/>
            </a:xfrm>
            <a:custGeom>
              <a:avLst/>
              <a:gdLst/>
              <a:ahLst/>
              <a:cxnLst/>
              <a:rect l="l" t="t" r="r" b="b"/>
              <a:pathLst>
                <a:path w="2160270" h="1671320">
                  <a:moveTo>
                    <a:pt x="1672589" y="962151"/>
                  </a:moveTo>
                  <a:lnTo>
                    <a:pt x="118109" y="962151"/>
                  </a:lnTo>
                  <a:lnTo>
                    <a:pt x="72116" y="971426"/>
                  </a:lnTo>
                  <a:lnTo>
                    <a:pt x="34575" y="996727"/>
                  </a:lnTo>
                  <a:lnTo>
                    <a:pt x="9274" y="1034268"/>
                  </a:lnTo>
                  <a:lnTo>
                    <a:pt x="0" y="1080262"/>
                  </a:lnTo>
                  <a:lnTo>
                    <a:pt x="0" y="1552702"/>
                  </a:lnTo>
                  <a:lnTo>
                    <a:pt x="9274" y="1598695"/>
                  </a:lnTo>
                  <a:lnTo>
                    <a:pt x="34575" y="1636236"/>
                  </a:lnTo>
                  <a:lnTo>
                    <a:pt x="72116" y="1661537"/>
                  </a:lnTo>
                  <a:lnTo>
                    <a:pt x="118109" y="1670812"/>
                  </a:lnTo>
                  <a:lnTo>
                    <a:pt x="1672589" y="1670812"/>
                  </a:lnTo>
                  <a:lnTo>
                    <a:pt x="1718583" y="1661537"/>
                  </a:lnTo>
                  <a:lnTo>
                    <a:pt x="1756124" y="1636236"/>
                  </a:lnTo>
                  <a:lnTo>
                    <a:pt x="1781425" y="1598695"/>
                  </a:lnTo>
                  <a:lnTo>
                    <a:pt x="1790700" y="1552702"/>
                  </a:lnTo>
                  <a:lnTo>
                    <a:pt x="1790700" y="1080262"/>
                  </a:lnTo>
                  <a:lnTo>
                    <a:pt x="1781425" y="1034268"/>
                  </a:lnTo>
                  <a:lnTo>
                    <a:pt x="1756124" y="996727"/>
                  </a:lnTo>
                  <a:lnTo>
                    <a:pt x="1718583" y="971426"/>
                  </a:lnTo>
                  <a:lnTo>
                    <a:pt x="1672589" y="962151"/>
                  </a:lnTo>
                  <a:close/>
                </a:path>
                <a:path w="2160270" h="1671320">
                  <a:moveTo>
                    <a:pt x="2159761" y="0"/>
                  </a:moveTo>
                  <a:lnTo>
                    <a:pt x="1044575" y="962151"/>
                  </a:lnTo>
                  <a:lnTo>
                    <a:pt x="1492250" y="962151"/>
                  </a:lnTo>
                  <a:lnTo>
                    <a:pt x="2159761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1362455" y="2805176"/>
              <a:ext cx="2160270" cy="1671320"/>
            </a:xfrm>
            <a:custGeom>
              <a:avLst/>
              <a:gdLst/>
              <a:ahLst/>
              <a:cxnLst/>
              <a:rect l="l" t="t" r="r" b="b"/>
              <a:pathLst>
                <a:path w="2160270" h="1671320">
                  <a:moveTo>
                    <a:pt x="0" y="1080262"/>
                  </a:moveTo>
                  <a:lnTo>
                    <a:pt x="9274" y="1034268"/>
                  </a:lnTo>
                  <a:lnTo>
                    <a:pt x="34575" y="996727"/>
                  </a:lnTo>
                  <a:lnTo>
                    <a:pt x="72116" y="971426"/>
                  </a:lnTo>
                  <a:lnTo>
                    <a:pt x="118109" y="962151"/>
                  </a:lnTo>
                  <a:lnTo>
                    <a:pt x="1044575" y="962151"/>
                  </a:lnTo>
                  <a:lnTo>
                    <a:pt x="2159761" y="0"/>
                  </a:lnTo>
                  <a:lnTo>
                    <a:pt x="1492250" y="962151"/>
                  </a:lnTo>
                  <a:lnTo>
                    <a:pt x="1672589" y="962151"/>
                  </a:lnTo>
                  <a:lnTo>
                    <a:pt x="1718583" y="971426"/>
                  </a:lnTo>
                  <a:lnTo>
                    <a:pt x="1756124" y="996727"/>
                  </a:lnTo>
                  <a:lnTo>
                    <a:pt x="1781425" y="1034268"/>
                  </a:lnTo>
                  <a:lnTo>
                    <a:pt x="1790700" y="1080262"/>
                  </a:lnTo>
                  <a:lnTo>
                    <a:pt x="1790700" y="1257427"/>
                  </a:lnTo>
                  <a:lnTo>
                    <a:pt x="1790700" y="1552702"/>
                  </a:lnTo>
                  <a:lnTo>
                    <a:pt x="1781425" y="1598695"/>
                  </a:lnTo>
                  <a:lnTo>
                    <a:pt x="1756124" y="1636236"/>
                  </a:lnTo>
                  <a:lnTo>
                    <a:pt x="1718583" y="1661537"/>
                  </a:lnTo>
                  <a:lnTo>
                    <a:pt x="1672589" y="1670812"/>
                  </a:lnTo>
                  <a:lnTo>
                    <a:pt x="1492250" y="1670812"/>
                  </a:lnTo>
                  <a:lnTo>
                    <a:pt x="1044575" y="1670812"/>
                  </a:lnTo>
                  <a:lnTo>
                    <a:pt x="118109" y="1670812"/>
                  </a:lnTo>
                  <a:lnTo>
                    <a:pt x="72116" y="1661537"/>
                  </a:lnTo>
                  <a:lnTo>
                    <a:pt x="34575" y="1636236"/>
                  </a:lnTo>
                  <a:lnTo>
                    <a:pt x="9274" y="1598695"/>
                  </a:lnTo>
                  <a:lnTo>
                    <a:pt x="0" y="1552702"/>
                  </a:lnTo>
                  <a:lnTo>
                    <a:pt x="0" y="1257427"/>
                  </a:lnTo>
                  <a:lnTo>
                    <a:pt x="0" y="1080262"/>
                  </a:lnTo>
                  <a:close/>
                </a:path>
              </a:pathLst>
            </a:custGeom>
            <a:ln w="635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1344167" y="3762756"/>
              <a:ext cx="2105025" cy="882650"/>
            </a:xfrm>
            <a:custGeom>
              <a:avLst/>
              <a:gdLst/>
              <a:ahLst/>
              <a:cxnLst/>
              <a:rect l="l" t="t" r="r" b="b"/>
              <a:pathLst>
                <a:path w="2105025" h="882650">
                  <a:moveTo>
                    <a:pt x="1492250" y="713232"/>
                  </a:moveTo>
                  <a:lnTo>
                    <a:pt x="1044575" y="713232"/>
                  </a:lnTo>
                  <a:lnTo>
                    <a:pt x="2104517" y="882269"/>
                  </a:lnTo>
                  <a:lnTo>
                    <a:pt x="1492250" y="713232"/>
                  </a:lnTo>
                  <a:close/>
                </a:path>
                <a:path w="2105025" h="882650">
                  <a:moveTo>
                    <a:pt x="1671827" y="0"/>
                  </a:moveTo>
                  <a:lnTo>
                    <a:pt x="118872" y="0"/>
                  </a:lnTo>
                  <a:lnTo>
                    <a:pt x="72598" y="9340"/>
                  </a:lnTo>
                  <a:lnTo>
                    <a:pt x="34813" y="34813"/>
                  </a:lnTo>
                  <a:lnTo>
                    <a:pt x="9340" y="72598"/>
                  </a:lnTo>
                  <a:lnTo>
                    <a:pt x="0" y="118872"/>
                  </a:lnTo>
                  <a:lnTo>
                    <a:pt x="0" y="594360"/>
                  </a:lnTo>
                  <a:lnTo>
                    <a:pt x="9340" y="640633"/>
                  </a:lnTo>
                  <a:lnTo>
                    <a:pt x="34813" y="678418"/>
                  </a:lnTo>
                  <a:lnTo>
                    <a:pt x="72598" y="703891"/>
                  </a:lnTo>
                  <a:lnTo>
                    <a:pt x="118872" y="713232"/>
                  </a:lnTo>
                  <a:lnTo>
                    <a:pt x="1671827" y="713232"/>
                  </a:lnTo>
                  <a:lnTo>
                    <a:pt x="1718101" y="703891"/>
                  </a:lnTo>
                  <a:lnTo>
                    <a:pt x="1755886" y="678418"/>
                  </a:lnTo>
                  <a:lnTo>
                    <a:pt x="1781359" y="640633"/>
                  </a:lnTo>
                  <a:lnTo>
                    <a:pt x="1790700" y="594360"/>
                  </a:lnTo>
                  <a:lnTo>
                    <a:pt x="1790700" y="118872"/>
                  </a:lnTo>
                  <a:lnTo>
                    <a:pt x="1781359" y="72598"/>
                  </a:lnTo>
                  <a:lnTo>
                    <a:pt x="1755886" y="34813"/>
                  </a:lnTo>
                  <a:lnTo>
                    <a:pt x="1718101" y="9340"/>
                  </a:lnTo>
                  <a:lnTo>
                    <a:pt x="1671827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1344167" y="3762756"/>
              <a:ext cx="2105025" cy="882650"/>
            </a:xfrm>
            <a:custGeom>
              <a:avLst/>
              <a:gdLst/>
              <a:ahLst/>
              <a:cxnLst/>
              <a:rect l="l" t="t" r="r" b="b"/>
              <a:pathLst>
                <a:path w="2105025" h="882650">
                  <a:moveTo>
                    <a:pt x="0" y="118872"/>
                  </a:moveTo>
                  <a:lnTo>
                    <a:pt x="9340" y="72598"/>
                  </a:lnTo>
                  <a:lnTo>
                    <a:pt x="34813" y="34813"/>
                  </a:lnTo>
                  <a:lnTo>
                    <a:pt x="72598" y="9340"/>
                  </a:lnTo>
                  <a:lnTo>
                    <a:pt x="118872" y="0"/>
                  </a:lnTo>
                  <a:lnTo>
                    <a:pt x="1044575" y="0"/>
                  </a:lnTo>
                  <a:lnTo>
                    <a:pt x="1492250" y="0"/>
                  </a:lnTo>
                  <a:lnTo>
                    <a:pt x="1671827" y="0"/>
                  </a:lnTo>
                  <a:lnTo>
                    <a:pt x="1718101" y="9340"/>
                  </a:lnTo>
                  <a:lnTo>
                    <a:pt x="1755886" y="34813"/>
                  </a:lnTo>
                  <a:lnTo>
                    <a:pt x="1781359" y="72598"/>
                  </a:lnTo>
                  <a:lnTo>
                    <a:pt x="1790700" y="118872"/>
                  </a:lnTo>
                  <a:lnTo>
                    <a:pt x="1790700" y="416052"/>
                  </a:lnTo>
                  <a:lnTo>
                    <a:pt x="1790700" y="594360"/>
                  </a:lnTo>
                  <a:lnTo>
                    <a:pt x="1781359" y="640633"/>
                  </a:lnTo>
                  <a:lnTo>
                    <a:pt x="1755886" y="678418"/>
                  </a:lnTo>
                  <a:lnTo>
                    <a:pt x="1718101" y="703891"/>
                  </a:lnTo>
                  <a:lnTo>
                    <a:pt x="1671827" y="713232"/>
                  </a:lnTo>
                  <a:lnTo>
                    <a:pt x="1492250" y="713232"/>
                  </a:lnTo>
                  <a:lnTo>
                    <a:pt x="2104517" y="882269"/>
                  </a:lnTo>
                  <a:lnTo>
                    <a:pt x="1044575" y="713232"/>
                  </a:lnTo>
                  <a:lnTo>
                    <a:pt x="118872" y="713232"/>
                  </a:lnTo>
                  <a:lnTo>
                    <a:pt x="72598" y="703891"/>
                  </a:lnTo>
                  <a:lnTo>
                    <a:pt x="34813" y="678418"/>
                  </a:lnTo>
                  <a:lnTo>
                    <a:pt x="9340" y="640633"/>
                  </a:lnTo>
                  <a:lnTo>
                    <a:pt x="0" y="594360"/>
                  </a:lnTo>
                  <a:lnTo>
                    <a:pt x="0" y="416052"/>
                  </a:lnTo>
                  <a:lnTo>
                    <a:pt x="0" y="118872"/>
                  </a:lnTo>
                  <a:close/>
                </a:path>
              </a:pathLst>
            </a:custGeom>
            <a:ln w="635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6" name="object 96"/>
          <p:cNvSpPr txBox="1"/>
          <p:nvPr/>
        </p:nvSpPr>
        <p:spPr>
          <a:xfrm>
            <a:off x="1382902" y="3810380"/>
            <a:ext cx="181749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ทั้งกลุ่ม </a:t>
            </a:r>
            <a:r>
              <a:rPr lang="en-US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A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และ </a:t>
            </a:r>
            <a:r>
              <a:rPr lang="en-US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B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มีสิทธิ์ "แก้ไข" สำหรับ "แบบฟอร์มการป้อนข้อมูล"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99" name="object 9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100" name="object 10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97" name="object 97"/>
          <p:cNvSpPr txBox="1"/>
          <p:nvPr/>
        </p:nvSpPr>
        <p:spPr>
          <a:xfrm>
            <a:off x="838200" y="1368653"/>
            <a:ext cx="1524000" cy="792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แก้ไขได้</a:t>
            </a: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endParaRPr lang="en-US" sz="1400" b="1" dirty="0">
              <a:solidFill>
                <a:srgbClr val="585858"/>
              </a:solidFill>
              <a:latin typeface="Microsoft YaHei"/>
              <a:cs typeface="Microsoft YaHei"/>
            </a:endParaRPr>
          </a:p>
          <a:p>
            <a:pPr marL="12700" marR="5080" algn="just">
              <a:lnSpc>
                <a:spcPct val="12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อ้างอิงเท่านั้น</a:t>
            </a: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endParaRPr lang="en-US" sz="1400" b="1" dirty="0">
              <a:solidFill>
                <a:srgbClr val="585858"/>
              </a:solidFill>
              <a:latin typeface="Microsoft YaHei"/>
              <a:cs typeface="Microsoft YaHei"/>
            </a:endParaRPr>
          </a:p>
          <a:p>
            <a:pPr marL="12700" marR="5080" algn="just">
              <a:lnSpc>
                <a:spcPct val="12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ไม่สามารถอ้างอิงได้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2667000" y="1368653"/>
            <a:ext cx="5542280" cy="79375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：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คุณสามารถป้อนค่าและตรวจสอบค่าที่ป้อนได้</a:t>
            </a:r>
            <a:endParaRPr sz="14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：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ไม่สามารถป้อนค่าได้ แต่สามารถตรวจสอบค่าที่ป้อนไปแล้วได้</a:t>
            </a:r>
            <a:endParaRPr sz="14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：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ไม่สามารถดำเนินการป้อนค่าหรือตรวจสอบค่าที่ป้อนไปแล้วได้</a:t>
            </a:r>
            <a:endParaRPr sz="14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4139">
              <a:lnSpc>
                <a:spcPct val="100000"/>
              </a:lnSpc>
              <a:spcBef>
                <a:spcPts val="100"/>
              </a:spcBef>
              <a:tabLst>
                <a:tab pos="11534775" algn="l"/>
              </a:tabLst>
            </a:pPr>
            <a:r>
              <a:rPr lang="th-TH" dirty="0"/>
              <a:t>ลงมือปฏิบัติ </a:t>
            </a:r>
            <a:r>
              <a:rPr dirty="0"/>
              <a:t>	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749" y="67182"/>
            <a:ext cx="63976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การปฏิบัติจริง: สร้างขั้นตอนการอนุมัติ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1" y="762000"/>
            <a:ext cx="6629400" cy="3154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indent="-269875">
              <a:lnSpc>
                <a:spcPct val="100000"/>
              </a:lnSpc>
              <a:spcBef>
                <a:spcPts val="100"/>
              </a:spcBef>
              <a:buChar char="■"/>
              <a:tabLst>
                <a:tab pos="282575" algn="l"/>
              </a:tabLst>
            </a:pPr>
            <a:r>
              <a:rPr lang="th-TH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ภาพรวม</a:t>
            </a:r>
            <a:endParaRPr sz="1800" dirty="0">
              <a:latin typeface="Microsoft YaHei"/>
              <a:cs typeface="Microsoft YaHei"/>
            </a:endParaRPr>
          </a:p>
          <a:p>
            <a:pPr marL="553720" marR="76200" lvl="1" indent="-271780">
              <a:lnSpc>
                <a:spcPct val="100000"/>
              </a:lnSpc>
              <a:spcBef>
                <a:spcPts val="60"/>
              </a:spcBef>
              <a:buChar char="•"/>
              <a:tabLst>
                <a:tab pos="551180" algn="l"/>
              </a:tabLst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ตรวจสอบวิธีการเชื่อมโยงข้อกำหนดแบบฟอร์ม/แบบฟอร์มป้อนข้อมูลกับองค์กรผ่านการปฏิบัติงานจริง </a:t>
            </a:r>
            <a:endParaRPr sz="1400" dirty="0">
              <a:latin typeface="Microsoft YaHei"/>
              <a:cs typeface="Microsoft YaHei"/>
            </a:endParaRPr>
          </a:p>
          <a:p>
            <a:pPr marL="550545" lvl="1" indent="-269240">
              <a:lnSpc>
                <a:spcPct val="100000"/>
              </a:lnSpc>
              <a:buChar char="•"/>
              <a:tabLst>
                <a:tab pos="551180" algn="l"/>
              </a:tabLst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นอกจากนี้ ให้ตรวจสอบวิธีตั้งค่าสิทธิ์ในการดำเนินการสำหรับแต่ละคลัสเตอร์ </a:t>
            </a:r>
            <a:endParaRPr sz="1400" dirty="0">
              <a:latin typeface="Microsoft YaHei"/>
              <a:cs typeface="Microsoft YaHei"/>
            </a:endParaRPr>
          </a:p>
          <a:p>
            <a:pPr marL="553720" marR="5080" lvl="1" indent="-271780">
              <a:lnSpc>
                <a:spcPct val="100000"/>
              </a:lnSpc>
              <a:buChar char="•"/>
              <a:tabLst>
                <a:tab pos="551180" algn="l"/>
              </a:tabLst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การตั้งค่าจะขึ้นอยู่กับสมมติฐานว่าการดำเนินการ "แอปพลิเคชัน" และ "การอนุมัติ" จะดำเนินการจากตำแหน่งตามลำดับของ "ผู้ปฏิบัติงาน" "ผู้จัดการส่วน" และ "ผู้จัดการแผนก" </a:t>
            </a:r>
            <a:endParaRPr sz="1400" dirty="0">
              <a:latin typeface="Microsoft YaHei"/>
              <a:cs typeface="Microsoft YaHei"/>
            </a:endParaRPr>
          </a:p>
          <a:p>
            <a:pPr marL="550545">
              <a:lnSpc>
                <a:spcPct val="100000"/>
              </a:lnSpc>
              <a:spcBef>
                <a:spcPts val="5"/>
              </a:spcBef>
            </a:pP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= พนักงานนำไปใช้กับผู้จัดการส่วน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550545">
              <a:lnSpc>
                <a:spcPct val="100000"/>
              </a:lnSpc>
            </a:pP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= หลังจากอนุมัติแล้ว ผู้จัดการส่วนจะนำไปใช้กับผู้จัดการแผนก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550545">
              <a:lnSpc>
                <a:spcPct val="100000"/>
              </a:lnSpc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= ผู้จัดการอนุมัติ</a:t>
            </a:r>
            <a:br>
              <a:rPr 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</a:b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ดำเนินการดังต่อไปนี้ ผู้ปฏิบัติงานและผู้จัดการส่วนดำเนินการจากแอป </a:t>
            </a:r>
            <a:r>
              <a:rPr lang="en-US" sz="1400" b="1" dirty="0" err="1">
                <a:solidFill>
                  <a:srgbClr val="585858"/>
                </a:solidFill>
                <a:latin typeface="Microsoft YaHei"/>
                <a:cs typeface="Microsoft YaHei"/>
              </a:rPr>
              <a:t>i</a:t>
            </a:r>
            <a:r>
              <a:rPr 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-Reporter 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และผู้จัดการจาก </a:t>
            </a:r>
            <a:r>
              <a:rPr lang="en-US" sz="1400" b="1" dirty="0" err="1">
                <a:solidFill>
                  <a:srgbClr val="585858"/>
                </a:solidFill>
                <a:latin typeface="Microsoft YaHei"/>
                <a:cs typeface="Microsoft YaHei"/>
              </a:rPr>
              <a:t>ConMas</a:t>
            </a:r>
            <a:r>
              <a:rPr 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Manager </a:t>
            </a:r>
            <a:endParaRPr sz="1400" dirty="0">
              <a:latin typeface="Microsoft YaHei"/>
              <a:cs typeface="Microsoft YaHei"/>
            </a:endParaRPr>
          </a:p>
          <a:p>
            <a:pPr marL="281940" indent="-269875">
              <a:lnSpc>
                <a:spcPct val="100000"/>
              </a:lnSpc>
              <a:spcBef>
                <a:spcPts val="1614"/>
              </a:spcBef>
              <a:buChar char="■"/>
              <a:tabLst>
                <a:tab pos="282575" algn="l"/>
              </a:tabLst>
            </a:pPr>
            <a:r>
              <a:rPr lang="th-TH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การเตรียมการ</a:t>
            </a:r>
            <a:endParaRPr sz="18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6439" y="3882897"/>
            <a:ext cx="6303720" cy="201593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①</a:t>
            </a:r>
            <a:r>
              <a:rPr sz="1400" b="1" spc="275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การยืนยันและการตั้งค่าการกำหนดของแบบฟอร์ม (ลงทะเบียนต่อสาธารณะ)</a:t>
            </a:r>
            <a:endParaRPr sz="14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  <a:spcBef>
                <a:spcPts val="5"/>
              </a:spcBef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②</a:t>
            </a:r>
            <a:r>
              <a:rPr sz="1400" b="1" spc="290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ยืนยันกลุ่ม/ผู้ใช้และการตั้งค่าบางอย่าง (ตั้งค่าไว้แล้ว)</a:t>
            </a:r>
          </a:p>
          <a:p>
            <a:pPr marL="281940">
              <a:lnSpc>
                <a:spcPct val="100000"/>
              </a:lnSpc>
              <a:spcBef>
                <a:spcPts val="5"/>
              </a:spcBef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นอกจากนี้ "กลุ่มผู้จัดการ" ยังสามารถอนุมัติได้ใน </a:t>
            </a:r>
            <a:r>
              <a:rPr lang="en-US" sz="1400" b="1" dirty="0" err="1">
                <a:solidFill>
                  <a:srgbClr val="585858"/>
                </a:solidFill>
                <a:latin typeface="Microsoft YaHei"/>
                <a:cs typeface="Microsoft YaHei"/>
              </a:rPr>
              <a:t>ConMas</a:t>
            </a:r>
            <a:r>
              <a:rPr 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Manager</a:t>
            </a:r>
          </a:p>
          <a:p>
            <a:pPr marL="281940">
              <a:lnSpc>
                <a:spcPct val="100000"/>
              </a:lnSpc>
              <a:spcBef>
                <a:spcPts val="5"/>
              </a:spcBef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แบบฟอร์มป้อนข้อมูลสำหรับ "สิทธิ์ของผู้จัดการ"&gt; กำหนดสิทธิ์การจัดการ</a:t>
            </a:r>
            <a:br>
              <a:rPr 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</a:b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③</a:t>
            </a:r>
            <a:r>
              <a:rPr sz="1400" b="1" spc="295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①</a:t>
            </a:r>
            <a:r>
              <a:rPr 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(การกำหนดของแบบฟอร์ม) และ </a:t>
            </a: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②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(กลุ่มที่มีสิทธิ์กำหนด) เชื่อมโยงกัน</a:t>
            </a:r>
            <a:br>
              <a:rPr 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</a:b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④</a:t>
            </a:r>
            <a:r>
              <a:rPr sz="1400" b="1" spc="285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ให้สิทธิ์ในการปฏิบัติงานแก่แต่ละกลุ่มสำหรับแต่ละคลัสเตอร์</a:t>
            </a:r>
            <a:endParaRPr sz="1400" dirty="0">
              <a:latin typeface="Microsoft YaHei"/>
              <a:cs typeface="Microsoft YaHei"/>
            </a:endParaRPr>
          </a:p>
          <a:p>
            <a:pPr marL="281940" indent="-269875">
              <a:lnSpc>
                <a:spcPct val="100000"/>
              </a:lnSpc>
              <a:spcBef>
                <a:spcPts val="1614"/>
              </a:spcBef>
              <a:buChar char="■"/>
              <a:tabLst>
                <a:tab pos="282575" algn="l"/>
              </a:tabLst>
            </a:pPr>
            <a:r>
              <a:rPr lang="th-TH" sz="1800" b="1" dirty="0">
                <a:solidFill>
                  <a:srgbClr val="585858"/>
                </a:solidFill>
                <a:latin typeface="Microsoft YaHei"/>
                <a:cs typeface="Microsoft YaHei"/>
              </a:rPr>
              <a:t>การกำหนด</a:t>
            </a:r>
            <a:r>
              <a:rPr lang="th-TH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ของแบบฟอร์มที่จะใช้</a:t>
            </a:r>
            <a:endParaRPr sz="1800" dirty="0">
              <a:latin typeface="Microsoft YaHei"/>
              <a:cs typeface="Microsoft YaHei"/>
            </a:endParaRPr>
          </a:p>
          <a:p>
            <a:pPr marL="550545" lvl="1" indent="-269240">
              <a:lnSpc>
                <a:spcPct val="100000"/>
              </a:lnSpc>
              <a:spcBef>
                <a:spcPts val="65"/>
              </a:spcBef>
              <a:buChar char="•"/>
              <a:tabLst>
                <a:tab pos="551180" algn="l"/>
                <a:tab pos="3185795" algn="l"/>
              </a:tabLst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การจัดการสิทธิ์_การตั้งค่าโฟลว์การอนุมัติ_</a:t>
            </a:r>
            <a:r>
              <a:rPr 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XX (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ในเซิร์ฟเวอร์หลักสูตร)</a:t>
            </a:r>
            <a:endParaRPr sz="1400" dirty="0">
              <a:latin typeface="Microsoft YaHei"/>
              <a:cs typeface="Microsoft YaHe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6814057" y="4131817"/>
            <a:ext cx="4654550" cy="1873250"/>
            <a:chOff x="6814057" y="4131817"/>
            <a:chExt cx="4654550" cy="187325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27392" y="4683251"/>
              <a:ext cx="633009" cy="67208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6825995" y="4529327"/>
              <a:ext cx="1428115" cy="1469390"/>
            </a:xfrm>
            <a:custGeom>
              <a:avLst/>
              <a:gdLst/>
              <a:ahLst/>
              <a:cxnLst/>
              <a:rect l="l" t="t" r="r" b="b"/>
              <a:pathLst>
                <a:path w="1428115" h="1469389">
                  <a:moveTo>
                    <a:pt x="0" y="1469136"/>
                  </a:moveTo>
                  <a:lnTo>
                    <a:pt x="1427988" y="1469136"/>
                  </a:lnTo>
                  <a:lnTo>
                    <a:pt x="1427988" y="0"/>
                  </a:lnTo>
                  <a:lnTo>
                    <a:pt x="0" y="0"/>
                  </a:lnTo>
                  <a:lnTo>
                    <a:pt x="0" y="1469136"/>
                  </a:lnTo>
                  <a:close/>
                </a:path>
              </a:pathLst>
            </a:custGeom>
            <a:ln w="12699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826757" y="4144517"/>
              <a:ext cx="1428115" cy="386080"/>
            </a:xfrm>
            <a:custGeom>
              <a:avLst/>
              <a:gdLst/>
              <a:ahLst/>
              <a:cxnLst/>
              <a:rect l="l" t="t" r="r" b="b"/>
              <a:pathLst>
                <a:path w="1428115" h="386079">
                  <a:moveTo>
                    <a:pt x="0" y="385572"/>
                  </a:moveTo>
                  <a:lnTo>
                    <a:pt x="1427988" y="385572"/>
                  </a:lnTo>
                  <a:lnTo>
                    <a:pt x="1427988" y="0"/>
                  </a:lnTo>
                  <a:lnTo>
                    <a:pt x="0" y="0"/>
                  </a:lnTo>
                  <a:lnTo>
                    <a:pt x="0" y="385572"/>
                  </a:lnTo>
                  <a:close/>
                </a:path>
              </a:pathLst>
            </a:custGeom>
            <a:ln w="2540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51569" y="4691549"/>
              <a:ext cx="548868" cy="66310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785816" y="4691340"/>
              <a:ext cx="682283" cy="678766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6825995" y="4144517"/>
            <a:ext cx="1428115" cy="387286"/>
          </a:xfrm>
          <a:prstGeom prst="rect">
            <a:avLst/>
          </a:prstGeom>
          <a:ln w="25400">
            <a:solidFill>
              <a:srgbClr val="EC7C30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180"/>
              </a:spcBef>
            </a:pPr>
            <a:r>
              <a:rPr lang="th-TH" sz="1100" b="1" dirty="0">
                <a:solidFill>
                  <a:srgbClr val="EC7C30"/>
                </a:solidFill>
                <a:latin typeface="Microsoft YaHei"/>
                <a:cs typeface="Microsoft YaHei"/>
              </a:rPr>
              <a:t>กลุ่มผู้ปฏิบัติงาน</a:t>
            </a:r>
          </a:p>
          <a:p>
            <a:pPr marL="180975">
              <a:lnSpc>
                <a:spcPct val="100000"/>
              </a:lnSpc>
              <a:spcBef>
                <a:spcPts val="180"/>
              </a:spcBef>
            </a:pPr>
            <a:r>
              <a:rPr lang="th-TH" sz="1100" b="1" dirty="0">
                <a:solidFill>
                  <a:srgbClr val="EC7C30"/>
                </a:solidFill>
                <a:latin typeface="Microsoft YaHei"/>
                <a:cs typeface="Microsoft YaHei"/>
              </a:rPr>
              <a:t>(กลุ่มส่วน </a:t>
            </a:r>
            <a:r>
              <a:rPr lang="en-US" sz="1100" b="1" dirty="0">
                <a:solidFill>
                  <a:srgbClr val="EC7C30"/>
                </a:solidFill>
                <a:latin typeface="Microsoft YaHei"/>
                <a:cs typeface="Microsoft YaHei"/>
              </a:rPr>
              <a:t>XX)</a:t>
            </a:r>
            <a:endParaRPr sz="1100" dirty="0">
              <a:latin typeface="Microsoft YaHei"/>
              <a:cs typeface="Microsoft YaHe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8604757" y="4098290"/>
            <a:ext cx="1476375" cy="1905000"/>
            <a:chOff x="8604757" y="4098290"/>
            <a:chExt cx="1476375" cy="1905000"/>
          </a:xfrm>
        </p:grpSpPr>
        <p:sp>
          <p:nvSpPr>
            <p:cNvPr id="13" name="object 13"/>
            <p:cNvSpPr/>
            <p:nvPr/>
          </p:nvSpPr>
          <p:spPr>
            <a:xfrm>
              <a:off x="8616695" y="4311396"/>
              <a:ext cx="1450975" cy="1685925"/>
            </a:xfrm>
            <a:custGeom>
              <a:avLst/>
              <a:gdLst/>
              <a:ahLst/>
              <a:cxnLst/>
              <a:rect l="l" t="t" r="r" b="b"/>
              <a:pathLst>
                <a:path w="1450975" h="1685925">
                  <a:moveTo>
                    <a:pt x="0" y="1685543"/>
                  </a:moveTo>
                  <a:lnTo>
                    <a:pt x="1450848" y="1685543"/>
                  </a:lnTo>
                  <a:lnTo>
                    <a:pt x="1450848" y="0"/>
                  </a:lnTo>
                  <a:lnTo>
                    <a:pt x="0" y="0"/>
                  </a:lnTo>
                  <a:lnTo>
                    <a:pt x="0" y="1685543"/>
                  </a:lnTo>
                  <a:close/>
                </a:path>
              </a:pathLst>
            </a:custGeom>
            <a:ln w="1270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617457" y="4110990"/>
              <a:ext cx="1450975" cy="419100"/>
            </a:xfrm>
            <a:custGeom>
              <a:avLst/>
              <a:gdLst/>
              <a:ahLst/>
              <a:cxnLst/>
              <a:rect l="l" t="t" r="r" b="b"/>
              <a:pathLst>
                <a:path w="1450975" h="419100">
                  <a:moveTo>
                    <a:pt x="1450848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450848" y="419100"/>
                  </a:lnTo>
                  <a:lnTo>
                    <a:pt x="145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617457" y="4110990"/>
              <a:ext cx="1450975" cy="419100"/>
            </a:xfrm>
            <a:custGeom>
              <a:avLst/>
              <a:gdLst/>
              <a:ahLst/>
              <a:cxnLst/>
              <a:rect l="l" t="t" r="r" b="b"/>
              <a:pathLst>
                <a:path w="1450975" h="419100">
                  <a:moveTo>
                    <a:pt x="0" y="419100"/>
                  </a:moveTo>
                  <a:lnTo>
                    <a:pt x="1450848" y="419100"/>
                  </a:lnTo>
                  <a:lnTo>
                    <a:pt x="1450848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ln w="2540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8616695" y="4110990"/>
            <a:ext cx="1450975" cy="387927"/>
          </a:xfrm>
          <a:prstGeom prst="rect">
            <a:avLst/>
          </a:prstGeom>
          <a:ln w="25400">
            <a:solidFill>
              <a:srgbClr val="EC7C30"/>
            </a:solidFill>
          </a:ln>
        </p:spPr>
        <p:txBody>
          <a:bodyPr vert="horz" wrap="square" lIns="0" tIns="23495" rIns="0" bIns="0" rtlCol="0">
            <a:spAutoFit/>
          </a:bodyPr>
          <a:lstStyle/>
          <a:p>
            <a:pPr marL="267970">
              <a:lnSpc>
                <a:spcPct val="100000"/>
              </a:lnSpc>
              <a:spcBef>
                <a:spcPts val="185"/>
              </a:spcBef>
            </a:pPr>
            <a:r>
              <a:rPr lang="th-TH" sz="1100" b="1" dirty="0">
                <a:solidFill>
                  <a:srgbClr val="EC7C30"/>
                </a:solidFill>
                <a:latin typeface="Microsoft YaHei"/>
                <a:cs typeface="Microsoft YaHei"/>
              </a:rPr>
              <a:t>กลุ่มผู้จัดการ</a:t>
            </a:r>
          </a:p>
          <a:p>
            <a:pPr marL="267970">
              <a:lnSpc>
                <a:spcPct val="100000"/>
              </a:lnSpc>
              <a:spcBef>
                <a:spcPts val="185"/>
              </a:spcBef>
            </a:pPr>
            <a:r>
              <a:rPr lang="th-TH" sz="1100" b="1" dirty="0">
                <a:solidFill>
                  <a:srgbClr val="EC7C30"/>
                </a:solidFill>
                <a:latin typeface="Microsoft YaHei"/>
                <a:cs typeface="Microsoft YaHei"/>
              </a:rPr>
              <a:t>(กลุ่มส่วน </a:t>
            </a:r>
            <a:r>
              <a:rPr lang="en-US" sz="1100" b="1" dirty="0">
                <a:solidFill>
                  <a:srgbClr val="EC7C30"/>
                </a:solidFill>
                <a:latin typeface="Microsoft YaHei"/>
                <a:cs typeface="Microsoft YaHei"/>
              </a:rPr>
              <a:t>XX)</a:t>
            </a:r>
            <a:endParaRPr sz="1100" dirty="0">
              <a:latin typeface="Microsoft YaHei"/>
              <a:cs typeface="Microsoft YaHe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0415269" y="4098290"/>
            <a:ext cx="1447800" cy="1902460"/>
            <a:chOff x="10415269" y="4098290"/>
            <a:chExt cx="1447800" cy="1902460"/>
          </a:xfrm>
        </p:grpSpPr>
        <p:sp>
          <p:nvSpPr>
            <p:cNvPr id="18" name="object 18"/>
            <p:cNvSpPr/>
            <p:nvPr/>
          </p:nvSpPr>
          <p:spPr>
            <a:xfrm>
              <a:off x="10427207" y="4352544"/>
              <a:ext cx="1430020" cy="1641475"/>
            </a:xfrm>
            <a:custGeom>
              <a:avLst/>
              <a:gdLst/>
              <a:ahLst/>
              <a:cxnLst/>
              <a:rect l="l" t="t" r="r" b="b"/>
              <a:pathLst>
                <a:path w="1430020" h="1641475">
                  <a:moveTo>
                    <a:pt x="0" y="1641348"/>
                  </a:moveTo>
                  <a:lnTo>
                    <a:pt x="1429511" y="1641348"/>
                  </a:lnTo>
                  <a:lnTo>
                    <a:pt x="1429511" y="0"/>
                  </a:lnTo>
                  <a:lnTo>
                    <a:pt x="0" y="0"/>
                  </a:lnTo>
                  <a:lnTo>
                    <a:pt x="0" y="1641348"/>
                  </a:lnTo>
                  <a:close/>
                </a:path>
              </a:pathLst>
            </a:custGeom>
            <a:ln w="1270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0427969" y="4110990"/>
              <a:ext cx="1419225" cy="419100"/>
            </a:xfrm>
            <a:custGeom>
              <a:avLst/>
              <a:gdLst/>
              <a:ahLst/>
              <a:cxnLst/>
              <a:rect l="l" t="t" r="r" b="b"/>
              <a:pathLst>
                <a:path w="1419225" h="419100">
                  <a:moveTo>
                    <a:pt x="1418844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418844" y="419100"/>
                  </a:lnTo>
                  <a:lnTo>
                    <a:pt x="14188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427969" y="4110990"/>
              <a:ext cx="1419225" cy="419100"/>
            </a:xfrm>
            <a:custGeom>
              <a:avLst/>
              <a:gdLst/>
              <a:ahLst/>
              <a:cxnLst/>
              <a:rect l="l" t="t" r="r" b="b"/>
              <a:pathLst>
                <a:path w="1419225" h="419100">
                  <a:moveTo>
                    <a:pt x="0" y="419100"/>
                  </a:moveTo>
                  <a:lnTo>
                    <a:pt x="1418844" y="419100"/>
                  </a:lnTo>
                  <a:lnTo>
                    <a:pt x="1418844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ln w="2540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10439907" y="4122166"/>
            <a:ext cx="1402715" cy="3770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7970">
              <a:lnSpc>
                <a:spcPct val="100000"/>
              </a:lnSpc>
              <a:spcBef>
                <a:spcPts val="185"/>
              </a:spcBef>
            </a:pPr>
            <a:r>
              <a:rPr lang="th-TH" sz="1100" b="1" dirty="0">
                <a:solidFill>
                  <a:srgbClr val="EC7C30"/>
                </a:solidFill>
                <a:latin typeface="Microsoft YaHei"/>
                <a:cs typeface="Microsoft YaHei"/>
              </a:rPr>
              <a:t>กลุ่มผู้จัดการ</a:t>
            </a:r>
          </a:p>
          <a:p>
            <a:pPr marL="267970">
              <a:lnSpc>
                <a:spcPct val="100000"/>
              </a:lnSpc>
              <a:spcBef>
                <a:spcPts val="185"/>
              </a:spcBef>
            </a:pPr>
            <a:r>
              <a:rPr lang="th-TH" sz="1100" b="1" dirty="0">
                <a:solidFill>
                  <a:srgbClr val="EC7C30"/>
                </a:solidFill>
                <a:latin typeface="Microsoft YaHei"/>
                <a:cs typeface="Microsoft YaHei"/>
              </a:rPr>
              <a:t>(กลุ่มส่วน </a:t>
            </a:r>
            <a:r>
              <a:rPr lang="en-US" sz="1100" b="1" dirty="0">
                <a:solidFill>
                  <a:srgbClr val="EC7C30"/>
                </a:solidFill>
                <a:latin typeface="Microsoft YaHei"/>
                <a:cs typeface="Microsoft YaHei"/>
              </a:rPr>
              <a:t>XX)</a:t>
            </a:r>
            <a:endParaRPr lang="en-US" sz="1100" dirty="0">
              <a:latin typeface="Microsoft YaHei"/>
              <a:cs typeface="Microsoft YaHe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7525004" y="2998342"/>
            <a:ext cx="3623310" cy="1158875"/>
            <a:chOff x="7525004" y="2998342"/>
            <a:chExt cx="3623310" cy="1158875"/>
          </a:xfrm>
        </p:grpSpPr>
        <p:sp>
          <p:nvSpPr>
            <p:cNvPr id="23" name="object 23"/>
            <p:cNvSpPr/>
            <p:nvPr/>
          </p:nvSpPr>
          <p:spPr>
            <a:xfrm>
              <a:off x="7525004" y="2998342"/>
              <a:ext cx="912494" cy="1158875"/>
            </a:xfrm>
            <a:custGeom>
              <a:avLst/>
              <a:gdLst/>
              <a:ahLst/>
              <a:cxnLst/>
              <a:rect l="l" t="t" r="r" b="b"/>
              <a:pathLst>
                <a:path w="912495" h="1158875">
                  <a:moveTo>
                    <a:pt x="865797" y="59554"/>
                  </a:moveTo>
                  <a:lnTo>
                    <a:pt x="830549" y="73573"/>
                  </a:lnTo>
                  <a:lnTo>
                    <a:pt x="0" y="1134872"/>
                  </a:lnTo>
                  <a:lnTo>
                    <a:pt x="29972" y="1158367"/>
                  </a:lnTo>
                  <a:lnTo>
                    <a:pt x="860678" y="97022"/>
                  </a:lnTo>
                  <a:lnTo>
                    <a:pt x="865797" y="59554"/>
                  </a:lnTo>
                  <a:close/>
                </a:path>
                <a:path w="912495" h="1158875">
                  <a:moveTo>
                    <a:pt x="909903" y="18034"/>
                  </a:moveTo>
                  <a:lnTo>
                    <a:pt x="874014" y="18034"/>
                  </a:lnTo>
                  <a:lnTo>
                    <a:pt x="904113" y="41529"/>
                  </a:lnTo>
                  <a:lnTo>
                    <a:pt x="860678" y="97022"/>
                  </a:lnTo>
                  <a:lnTo>
                    <a:pt x="852297" y="158369"/>
                  </a:lnTo>
                  <a:lnTo>
                    <a:pt x="852729" y="165919"/>
                  </a:lnTo>
                  <a:lnTo>
                    <a:pt x="855948" y="172481"/>
                  </a:lnTo>
                  <a:lnTo>
                    <a:pt x="861405" y="177353"/>
                  </a:lnTo>
                  <a:lnTo>
                    <a:pt x="868552" y="179832"/>
                  </a:lnTo>
                  <a:lnTo>
                    <a:pt x="876103" y="179345"/>
                  </a:lnTo>
                  <a:lnTo>
                    <a:pt x="882665" y="176133"/>
                  </a:lnTo>
                  <a:lnTo>
                    <a:pt x="887537" y="170705"/>
                  </a:lnTo>
                  <a:lnTo>
                    <a:pt x="890016" y="163576"/>
                  </a:lnTo>
                  <a:lnTo>
                    <a:pt x="909903" y="18034"/>
                  </a:lnTo>
                  <a:close/>
                </a:path>
                <a:path w="912495" h="1158875">
                  <a:moveTo>
                    <a:pt x="912368" y="0"/>
                  </a:moveTo>
                  <a:lnTo>
                    <a:pt x="759078" y="61087"/>
                  </a:lnTo>
                  <a:lnTo>
                    <a:pt x="752732" y="65186"/>
                  </a:lnTo>
                  <a:lnTo>
                    <a:pt x="748601" y="71215"/>
                  </a:lnTo>
                  <a:lnTo>
                    <a:pt x="747041" y="78339"/>
                  </a:lnTo>
                  <a:lnTo>
                    <a:pt x="748411" y="85725"/>
                  </a:lnTo>
                  <a:lnTo>
                    <a:pt x="752566" y="92071"/>
                  </a:lnTo>
                  <a:lnTo>
                    <a:pt x="758602" y="96202"/>
                  </a:lnTo>
                  <a:lnTo>
                    <a:pt x="765734" y="97762"/>
                  </a:lnTo>
                  <a:lnTo>
                    <a:pt x="773176" y="96393"/>
                  </a:lnTo>
                  <a:lnTo>
                    <a:pt x="830549" y="73573"/>
                  </a:lnTo>
                  <a:lnTo>
                    <a:pt x="874014" y="18034"/>
                  </a:lnTo>
                  <a:lnTo>
                    <a:pt x="909903" y="18034"/>
                  </a:lnTo>
                  <a:lnTo>
                    <a:pt x="912368" y="0"/>
                  </a:lnTo>
                  <a:close/>
                </a:path>
                <a:path w="912495" h="1158875">
                  <a:moveTo>
                    <a:pt x="885890" y="27305"/>
                  </a:moveTo>
                  <a:lnTo>
                    <a:pt x="870203" y="27305"/>
                  </a:lnTo>
                  <a:lnTo>
                    <a:pt x="896112" y="47498"/>
                  </a:lnTo>
                  <a:lnTo>
                    <a:pt x="865797" y="59554"/>
                  </a:lnTo>
                  <a:lnTo>
                    <a:pt x="860678" y="97022"/>
                  </a:lnTo>
                  <a:lnTo>
                    <a:pt x="904113" y="41529"/>
                  </a:lnTo>
                  <a:lnTo>
                    <a:pt x="885890" y="27305"/>
                  </a:lnTo>
                  <a:close/>
                </a:path>
                <a:path w="912495" h="1158875">
                  <a:moveTo>
                    <a:pt x="874014" y="18034"/>
                  </a:moveTo>
                  <a:lnTo>
                    <a:pt x="830549" y="73573"/>
                  </a:lnTo>
                  <a:lnTo>
                    <a:pt x="865797" y="59554"/>
                  </a:lnTo>
                  <a:lnTo>
                    <a:pt x="870203" y="27305"/>
                  </a:lnTo>
                  <a:lnTo>
                    <a:pt x="885890" y="27305"/>
                  </a:lnTo>
                  <a:lnTo>
                    <a:pt x="874014" y="18034"/>
                  </a:lnTo>
                  <a:close/>
                </a:path>
                <a:path w="912495" h="1158875">
                  <a:moveTo>
                    <a:pt x="870203" y="27305"/>
                  </a:moveTo>
                  <a:lnTo>
                    <a:pt x="865797" y="59554"/>
                  </a:lnTo>
                  <a:lnTo>
                    <a:pt x="896112" y="47498"/>
                  </a:lnTo>
                  <a:lnTo>
                    <a:pt x="870203" y="27305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437626" y="2998342"/>
              <a:ext cx="919480" cy="1126490"/>
            </a:xfrm>
            <a:custGeom>
              <a:avLst/>
              <a:gdLst/>
              <a:ahLst/>
              <a:cxnLst/>
              <a:rect l="l" t="t" r="r" b="b"/>
              <a:pathLst>
                <a:path w="919479" h="1126489">
                  <a:moveTo>
                    <a:pt x="47556" y="58770"/>
                  </a:moveTo>
                  <a:lnTo>
                    <a:pt x="53342" y="95984"/>
                  </a:lnTo>
                  <a:lnTo>
                    <a:pt x="889889" y="1126109"/>
                  </a:lnTo>
                  <a:lnTo>
                    <a:pt x="919479" y="1102106"/>
                  </a:lnTo>
                  <a:lnTo>
                    <a:pt x="83099" y="72185"/>
                  </a:lnTo>
                  <a:lnTo>
                    <a:pt x="47556" y="58770"/>
                  </a:lnTo>
                  <a:close/>
                </a:path>
                <a:path w="919479" h="1126489">
                  <a:moveTo>
                    <a:pt x="0" y="0"/>
                  </a:moveTo>
                  <a:lnTo>
                    <a:pt x="25273" y="163068"/>
                  </a:lnTo>
                  <a:lnTo>
                    <a:pt x="46990" y="178943"/>
                  </a:lnTo>
                  <a:lnTo>
                    <a:pt x="54096" y="176371"/>
                  </a:lnTo>
                  <a:lnTo>
                    <a:pt x="59451" y="171418"/>
                  </a:lnTo>
                  <a:lnTo>
                    <a:pt x="62545" y="164798"/>
                  </a:lnTo>
                  <a:lnTo>
                    <a:pt x="62865" y="157226"/>
                  </a:lnTo>
                  <a:lnTo>
                    <a:pt x="53342" y="95984"/>
                  </a:lnTo>
                  <a:lnTo>
                    <a:pt x="9017" y="41402"/>
                  </a:lnTo>
                  <a:lnTo>
                    <a:pt x="38607" y="17399"/>
                  </a:lnTo>
                  <a:lnTo>
                    <a:pt x="46056" y="17399"/>
                  </a:lnTo>
                  <a:lnTo>
                    <a:pt x="0" y="0"/>
                  </a:lnTo>
                  <a:close/>
                </a:path>
                <a:path w="919479" h="1126489">
                  <a:moveTo>
                    <a:pt x="38607" y="17399"/>
                  </a:moveTo>
                  <a:lnTo>
                    <a:pt x="9017" y="41402"/>
                  </a:lnTo>
                  <a:lnTo>
                    <a:pt x="53342" y="95984"/>
                  </a:lnTo>
                  <a:lnTo>
                    <a:pt x="47556" y="58770"/>
                  </a:lnTo>
                  <a:lnTo>
                    <a:pt x="17018" y="47244"/>
                  </a:lnTo>
                  <a:lnTo>
                    <a:pt x="42545" y="26543"/>
                  </a:lnTo>
                  <a:lnTo>
                    <a:pt x="46033" y="26543"/>
                  </a:lnTo>
                  <a:lnTo>
                    <a:pt x="38607" y="17399"/>
                  </a:lnTo>
                  <a:close/>
                </a:path>
                <a:path w="919479" h="1126489">
                  <a:moveTo>
                    <a:pt x="46056" y="17399"/>
                  </a:moveTo>
                  <a:lnTo>
                    <a:pt x="38607" y="17399"/>
                  </a:lnTo>
                  <a:lnTo>
                    <a:pt x="83099" y="72185"/>
                  </a:lnTo>
                  <a:lnTo>
                    <a:pt x="140843" y="93980"/>
                  </a:lnTo>
                  <a:lnTo>
                    <a:pt x="148334" y="95180"/>
                  </a:lnTo>
                  <a:lnTo>
                    <a:pt x="155432" y="93487"/>
                  </a:lnTo>
                  <a:lnTo>
                    <a:pt x="161363" y="89247"/>
                  </a:lnTo>
                  <a:lnTo>
                    <a:pt x="165353" y="82804"/>
                  </a:lnTo>
                  <a:lnTo>
                    <a:pt x="166627" y="75366"/>
                  </a:lnTo>
                  <a:lnTo>
                    <a:pt x="164973" y="68262"/>
                  </a:lnTo>
                  <a:lnTo>
                    <a:pt x="160746" y="62301"/>
                  </a:lnTo>
                  <a:lnTo>
                    <a:pt x="154304" y="58293"/>
                  </a:lnTo>
                  <a:lnTo>
                    <a:pt x="46056" y="17399"/>
                  </a:lnTo>
                  <a:close/>
                </a:path>
                <a:path w="919479" h="1126489">
                  <a:moveTo>
                    <a:pt x="46033" y="26543"/>
                  </a:moveTo>
                  <a:lnTo>
                    <a:pt x="42545" y="26543"/>
                  </a:lnTo>
                  <a:lnTo>
                    <a:pt x="47556" y="58770"/>
                  </a:lnTo>
                  <a:lnTo>
                    <a:pt x="83099" y="72185"/>
                  </a:lnTo>
                  <a:lnTo>
                    <a:pt x="46033" y="26543"/>
                  </a:lnTo>
                  <a:close/>
                </a:path>
                <a:path w="919479" h="1126489">
                  <a:moveTo>
                    <a:pt x="42545" y="26543"/>
                  </a:moveTo>
                  <a:lnTo>
                    <a:pt x="17018" y="47244"/>
                  </a:lnTo>
                  <a:lnTo>
                    <a:pt x="47556" y="58770"/>
                  </a:lnTo>
                  <a:lnTo>
                    <a:pt x="42545" y="26543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9331706" y="2998469"/>
              <a:ext cx="904875" cy="1123315"/>
            </a:xfrm>
            <a:custGeom>
              <a:avLst/>
              <a:gdLst/>
              <a:ahLst/>
              <a:cxnLst/>
              <a:rect l="l" t="t" r="r" b="b"/>
              <a:pathLst>
                <a:path w="904875" h="1123314">
                  <a:moveTo>
                    <a:pt x="869385" y="44222"/>
                  </a:moveTo>
                  <a:lnTo>
                    <a:pt x="842916" y="54375"/>
                  </a:lnTo>
                  <a:lnTo>
                    <a:pt x="0" y="1105027"/>
                  </a:lnTo>
                  <a:lnTo>
                    <a:pt x="22351" y="1122933"/>
                  </a:lnTo>
                  <a:lnTo>
                    <a:pt x="865225" y="72183"/>
                  </a:lnTo>
                  <a:lnTo>
                    <a:pt x="869385" y="44222"/>
                  </a:lnTo>
                  <a:close/>
                </a:path>
                <a:path w="904875" h="1123314">
                  <a:moveTo>
                    <a:pt x="902918" y="13080"/>
                  </a:moveTo>
                  <a:lnTo>
                    <a:pt x="876046" y="13080"/>
                  </a:lnTo>
                  <a:lnTo>
                    <a:pt x="898271" y="30987"/>
                  </a:lnTo>
                  <a:lnTo>
                    <a:pt x="865225" y="72183"/>
                  </a:lnTo>
                  <a:lnTo>
                    <a:pt x="858393" y="118109"/>
                  </a:lnTo>
                  <a:lnTo>
                    <a:pt x="857250" y="125983"/>
                  </a:lnTo>
                  <a:lnTo>
                    <a:pt x="862584" y="133222"/>
                  </a:lnTo>
                  <a:lnTo>
                    <a:pt x="878204" y="135508"/>
                  </a:lnTo>
                  <a:lnTo>
                    <a:pt x="885444" y="130175"/>
                  </a:lnTo>
                  <a:lnTo>
                    <a:pt x="886587" y="122300"/>
                  </a:lnTo>
                  <a:lnTo>
                    <a:pt x="902918" y="13080"/>
                  </a:lnTo>
                  <a:close/>
                </a:path>
                <a:path w="904875" h="1123314">
                  <a:moveTo>
                    <a:pt x="904875" y="0"/>
                  </a:moveTo>
                  <a:lnTo>
                    <a:pt x="782066" y="47116"/>
                  </a:lnTo>
                  <a:lnTo>
                    <a:pt x="778383" y="55371"/>
                  </a:lnTo>
                  <a:lnTo>
                    <a:pt x="783971" y="70103"/>
                  </a:lnTo>
                  <a:lnTo>
                    <a:pt x="792226" y="73787"/>
                  </a:lnTo>
                  <a:lnTo>
                    <a:pt x="842916" y="54375"/>
                  </a:lnTo>
                  <a:lnTo>
                    <a:pt x="876046" y="13080"/>
                  </a:lnTo>
                  <a:lnTo>
                    <a:pt x="902918" y="13080"/>
                  </a:lnTo>
                  <a:lnTo>
                    <a:pt x="904875" y="0"/>
                  </a:lnTo>
                  <a:close/>
                </a:path>
                <a:path w="904875" h="1123314">
                  <a:moveTo>
                    <a:pt x="884557" y="19938"/>
                  </a:moveTo>
                  <a:lnTo>
                    <a:pt x="872998" y="19938"/>
                  </a:lnTo>
                  <a:lnTo>
                    <a:pt x="892301" y="35432"/>
                  </a:lnTo>
                  <a:lnTo>
                    <a:pt x="869385" y="44222"/>
                  </a:lnTo>
                  <a:lnTo>
                    <a:pt x="865225" y="72183"/>
                  </a:lnTo>
                  <a:lnTo>
                    <a:pt x="898271" y="30987"/>
                  </a:lnTo>
                  <a:lnTo>
                    <a:pt x="884557" y="19938"/>
                  </a:lnTo>
                  <a:close/>
                </a:path>
                <a:path w="904875" h="1123314">
                  <a:moveTo>
                    <a:pt x="876046" y="13080"/>
                  </a:moveTo>
                  <a:lnTo>
                    <a:pt x="842916" y="54375"/>
                  </a:lnTo>
                  <a:lnTo>
                    <a:pt x="869385" y="44222"/>
                  </a:lnTo>
                  <a:lnTo>
                    <a:pt x="872998" y="19938"/>
                  </a:lnTo>
                  <a:lnTo>
                    <a:pt x="884557" y="19938"/>
                  </a:lnTo>
                  <a:lnTo>
                    <a:pt x="876046" y="13080"/>
                  </a:lnTo>
                  <a:close/>
                </a:path>
                <a:path w="904875" h="1123314">
                  <a:moveTo>
                    <a:pt x="872998" y="19938"/>
                  </a:moveTo>
                  <a:lnTo>
                    <a:pt x="869385" y="44222"/>
                  </a:lnTo>
                  <a:lnTo>
                    <a:pt x="892301" y="35432"/>
                  </a:lnTo>
                  <a:lnTo>
                    <a:pt x="872998" y="19938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35946" y="2998469"/>
              <a:ext cx="912494" cy="1123315"/>
            </a:xfrm>
            <a:custGeom>
              <a:avLst/>
              <a:gdLst/>
              <a:ahLst/>
              <a:cxnLst/>
              <a:rect l="l" t="t" r="r" b="b"/>
              <a:pathLst>
                <a:path w="912495" h="1123314">
                  <a:moveTo>
                    <a:pt x="35602" y="44014"/>
                  </a:moveTo>
                  <a:lnTo>
                    <a:pt x="39914" y="72021"/>
                  </a:lnTo>
                  <a:lnTo>
                    <a:pt x="889888" y="1123060"/>
                  </a:lnTo>
                  <a:lnTo>
                    <a:pt x="912113" y="1105027"/>
                  </a:lnTo>
                  <a:lnTo>
                    <a:pt x="62276" y="54156"/>
                  </a:lnTo>
                  <a:lnTo>
                    <a:pt x="35602" y="44014"/>
                  </a:lnTo>
                  <a:close/>
                </a:path>
                <a:path w="912495" h="1123314">
                  <a:moveTo>
                    <a:pt x="0" y="0"/>
                  </a:moveTo>
                  <a:lnTo>
                    <a:pt x="18669" y="122300"/>
                  </a:lnTo>
                  <a:lnTo>
                    <a:pt x="19938" y="130047"/>
                  </a:lnTo>
                  <a:lnTo>
                    <a:pt x="27177" y="135381"/>
                  </a:lnTo>
                  <a:lnTo>
                    <a:pt x="34925" y="134238"/>
                  </a:lnTo>
                  <a:lnTo>
                    <a:pt x="42799" y="132968"/>
                  </a:lnTo>
                  <a:lnTo>
                    <a:pt x="48132" y="125729"/>
                  </a:lnTo>
                  <a:lnTo>
                    <a:pt x="46989" y="117982"/>
                  </a:lnTo>
                  <a:lnTo>
                    <a:pt x="39914" y="72021"/>
                  </a:lnTo>
                  <a:lnTo>
                    <a:pt x="6730" y="30987"/>
                  </a:lnTo>
                  <a:lnTo>
                    <a:pt x="28955" y="12953"/>
                  </a:lnTo>
                  <a:lnTo>
                    <a:pt x="34202" y="12953"/>
                  </a:lnTo>
                  <a:lnTo>
                    <a:pt x="0" y="0"/>
                  </a:lnTo>
                  <a:close/>
                </a:path>
                <a:path w="912495" h="1123314">
                  <a:moveTo>
                    <a:pt x="34202" y="12953"/>
                  </a:moveTo>
                  <a:lnTo>
                    <a:pt x="28955" y="12953"/>
                  </a:lnTo>
                  <a:lnTo>
                    <a:pt x="62276" y="54156"/>
                  </a:lnTo>
                  <a:lnTo>
                    <a:pt x="112902" y="73405"/>
                  </a:lnTo>
                  <a:lnTo>
                    <a:pt x="121157" y="69595"/>
                  </a:lnTo>
                  <a:lnTo>
                    <a:pt x="126746" y="54863"/>
                  </a:lnTo>
                  <a:lnTo>
                    <a:pt x="123062" y="46608"/>
                  </a:lnTo>
                  <a:lnTo>
                    <a:pt x="34202" y="12953"/>
                  </a:lnTo>
                  <a:close/>
                </a:path>
                <a:path w="912495" h="1123314">
                  <a:moveTo>
                    <a:pt x="28955" y="12953"/>
                  </a:moveTo>
                  <a:lnTo>
                    <a:pt x="6730" y="30987"/>
                  </a:lnTo>
                  <a:lnTo>
                    <a:pt x="39914" y="72021"/>
                  </a:lnTo>
                  <a:lnTo>
                    <a:pt x="35602" y="44014"/>
                  </a:lnTo>
                  <a:lnTo>
                    <a:pt x="12700" y="35305"/>
                  </a:lnTo>
                  <a:lnTo>
                    <a:pt x="31876" y="19812"/>
                  </a:lnTo>
                  <a:lnTo>
                    <a:pt x="34502" y="19812"/>
                  </a:lnTo>
                  <a:lnTo>
                    <a:pt x="28955" y="12953"/>
                  </a:lnTo>
                  <a:close/>
                </a:path>
                <a:path w="912495" h="1123314">
                  <a:moveTo>
                    <a:pt x="34502" y="19812"/>
                  </a:moveTo>
                  <a:lnTo>
                    <a:pt x="31876" y="19812"/>
                  </a:lnTo>
                  <a:lnTo>
                    <a:pt x="35602" y="44014"/>
                  </a:lnTo>
                  <a:lnTo>
                    <a:pt x="62276" y="54156"/>
                  </a:lnTo>
                  <a:lnTo>
                    <a:pt x="34502" y="19812"/>
                  </a:lnTo>
                  <a:close/>
                </a:path>
                <a:path w="912495" h="1123314">
                  <a:moveTo>
                    <a:pt x="31876" y="19812"/>
                  </a:moveTo>
                  <a:lnTo>
                    <a:pt x="12700" y="35305"/>
                  </a:lnTo>
                  <a:lnTo>
                    <a:pt x="35602" y="44014"/>
                  </a:lnTo>
                  <a:lnTo>
                    <a:pt x="31876" y="19812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636002" y="3438905"/>
              <a:ext cx="619125" cy="381000"/>
            </a:xfrm>
            <a:custGeom>
              <a:avLst/>
              <a:gdLst/>
              <a:ahLst/>
              <a:cxnLst/>
              <a:rect l="l" t="t" r="r" b="b"/>
              <a:pathLst>
                <a:path w="619125" h="381000">
                  <a:moveTo>
                    <a:pt x="618744" y="0"/>
                  </a:moveTo>
                  <a:lnTo>
                    <a:pt x="0" y="0"/>
                  </a:lnTo>
                  <a:lnTo>
                    <a:pt x="0" y="381000"/>
                  </a:lnTo>
                  <a:lnTo>
                    <a:pt x="618744" y="381000"/>
                  </a:lnTo>
                  <a:lnTo>
                    <a:pt x="6187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636002" y="3438905"/>
              <a:ext cx="619125" cy="381000"/>
            </a:xfrm>
            <a:custGeom>
              <a:avLst/>
              <a:gdLst/>
              <a:ahLst/>
              <a:cxnLst/>
              <a:rect l="l" t="t" r="r" b="b"/>
              <a:pathLst>
                <a:path w="619125" h="381000">
                  <a:moveTo>
                    <a:pt x="0" y="381000"/>
                  </a:moveTo>
                  <a:lnTo>
                    <a:pt x="618744" y="381000"/>
                  </a:lnTo>
                  <a:lnTo>
                    <a:pt x="618744" y="0"/>
                  </a:lnTo>
                  <a:lnTo>
                    <a:pt x="0" y="0"/>
                  </a:lnTo>
                  <a:lnTo>
                    <a:pt x="0" y="381000"/>
                  </a:lnTo>
                  <a:close/>
                </a:path>
              </a:pathLst>
            </a:custGeom>
            <a:ln w="25400">
              <a:solidFill>
                <a:srgbClr val="92D0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7558152" y="3438905"/>
            <a:ext cx="752856" cy="272510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30175">
              <a:lnSpc>
                <a:spcPct val="100000"/>
              </a:lnSpc>
              <a:spcBef>
                <a:spcPts val="445"/>
              </a:spcBef>
            </a:pPr>
            <a:r>
              <a:rPr lang="th-TH" altLang="ja-JP" sz="1400" b="1" dirty="0">
                <a:latin typeface="Microsoft YaHei"/>
                <a:cs typeface="Microsoft YaHei"/>
              </a:rPr>
              <a:t>ร้องขอ</a:t>
            </a:r>
            <a:endParaRPr lang="ja-JP" altLang="en-US" sz="1400" dirty="0">
              <a:latin typeface="Microsoft YaHei"/>
              <a:cs typeface="Microsoft YaHe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9407906" y="3417061"/>
            <a:ext cx="673100" cy="406400"/>
            <a:chOff x="9407906" y="3417061"/>
            <a:chExt cx="673100" cy="406400"/>
          </a:xfrm>
        </p:grpSpPr>
        <p:sp>
          <p:nvSpPr>
            <p:cNvPr id="31" name="object 31"/>
            <p:cNvSpPr/>
            <p:nvPr/>
          </p:nvSpPr>
          <p:spPr>
            <a:xfrm>
              <a:off x="9420606" y="3429761"/>
              <a:ext cx="647700" cy="381000"/>
            </a:xfrm>
            <a:custGeom>
              <a:avLst/>
              <a:gdLst/>
              <a:ahLst/>
              <a:cxnLst/>
              <a:rect l="l" t="t" r="r" b="b"/>
              <a:pathLst>
                <a:path w="647700" h="381000">
                  <a:moveTo>
                    <a:pt x="647700" y="0"/>
                  </a:moveTo>
                  <a:lnTo>
                    <a:pt x="0" y="0"/>
                  </a:lnTo>
                  <a:lnTo>
                    <a:pt x="0" y="381000"/>
                  </a:lnTo>
                  <a:lnTo>
                    <a:pt x="647700" y="381000"/>
                  </a:lnTo>
                  <a:lnTo>
                    <a:pt x="6477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9420606" y="3429761"/>
              <a:ext cx="647700" cy="381000"/>
            </a:xfrm>
            <a:custGeom>
              <a:avLst/>
              <a:gdLst/>
              <a:ahLst/>
              <a:cxnLst/>
              <a:rect l="l" t="t" r="r" b="b"/>
              <a:pathLst>
                <a:path w="647700" h="381000">
                  <a:moveTo>
                    <a:pt x="0" y="381000"/>
                  </a:moveTo>
                  <a:lnTo>
                    <a:pt x="647700" y="3810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381000"/>
                  </a:lnTo>
                  <a:close/>
                </a:path>
              </a:pathLst>
            </a:custGeom>
            <a:ln w="25400">
              <a:solidFill>
                <a:srgbClr val="92D0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9357106" y="3429761"/>
            <a:ext cx="711200" cy="273152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30175">
              <a:lnSpc>
                <a:spcPct val="100000"/>
              </a:lnSpc>
              <a:spcBef>
                <a:spcPts val="445"/>
              </a:spcBef>
            </a:pPr>
            <a:r>
              <a:rPr lang="th-TH" altLang="ja-JP" sz="1400" b="1" dirty="0">
                <a:latin typeface="Microsoft YaHei"/>
                <a:cs typeface="Microsoft YaHei"/>
              </a:rPr>
              <a:t>ร้องขอ</a:t>
            </a:r>
            <a:endParaRPr lang="ja-JP" altLang="en-US" sz="1400" dirty="0">
              <a:latin typeface="Microsoft YaHei"/>
              <a:cs typeface="Microsoft YaHei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8591042" y="3429253"/>
            <a:ext cx="664210" cy="406400"/>
            <a:chOff x="8591042" y="3429253"/>
            <a:chExt cx="664210" cy="406400"/>
          </a:xfrm>
        </p:grpSpPr>
        <p:sp>
          <p:nvSpPr>
            <p:cNvPr id="35" name="object 35"/>
            <p:cNvSpPr/>
            <p:nvPr/>
          </p:nvSpPr>
          <p:spPr>
            <a:xfrm>
              <a:off x="8603742" y="3441953"/>
              <a:ext cx="638810" cy="381000"/>
            </a:xfrm>
            <a:custGeom>
              <a:avLst/>
              <a:gdLst/>
              <a:ahLst/>
              <a:cxnLst/>
              <a:rect l="l" t="t" r="r" b="b"/>
              <a:pathLst>
                <a:path w="638809" h="381000">
                  <a:moveTo>
                    <a:pt x="638555" y="0"/>
                  </a:moveTo>
                  <a:lnTo>
                    <a:pt x="0" y="0"/>
                  </a:lnTo>
                  <a:lnTo>
                    <a:pt x="0" y="381000"/>
                  </a:lnTo>
                  <a:lnTo>
                    <a:pt x="638555" y="381000"/>
                  </a:lnTo>
                  <a:lnTo>
                    <a:pt x="6385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603742" y="3441953"/>
              <a:ext cx="638810" cy="381000"/>
            </a:xfrm>
            <a:custGeom>
              <a:avLst/>
              <a:gdLst/>
              <a:ahLst/>
              <a:cxnLst/>
              <a:rect l="l" t="t" r="r" b="b"/>
              <a:pathLst>
                <a:path w="638809" h="381000">
                  <a:moveTo>
                    <a:pt x="0" y="381000"/>
                  </a:moveTo>
                  <a:lnTo>
                    <a:pt x="638555" y="381000"/>
                  </a:lnTo>
                  <a:lnTo>
                    <a:pt x="638555" y="0"/>
                  </a:lnTo>
                  <a:lnTo>
                    <a:pt x="0" y="0"/>
                  </a:lnTo>
                  <a:lnTo>
                    <a:pt x="0" y="381000"/>
                  </a:lnTo>
                  <a:close/>
                </a:path>
              </a:pathLst>
            </a:custGeom>
            <a:ln w="254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8548496" y="3441953"/>
            <a:ext cx="767842" cy="272510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40970">
              <a:lnSpc>
                <a:spcPct val="100000"/>
              </a:lnSpc>
              <a:spcBef>
                <a:spcPts val="445"/>
              </a:spcBef>
            </a:pPr>
            <a:r>
              <a:rPr lang="th-TH" sz="1400" b="1" dirty="0">
                <a:latin typeface="Microsoft YaHei"/>
                <a:cs typeface="Microsoft YaHei"/>
              </a:rPr>
              <a:t>อนุมัติ</a:t>
            </a:r>
            <a:endParaRPr sz="1400" dirty="0">
              <a:latin typeface="Microsoft YaHei"/>
              <a:cs typeface="Microsoft YaHe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10415269" y="3426205"/>
            <a:ext cx="635000" cy="406400"/>
            <a:chOff x="10415269" y="3426205"/>
            <a:chExt cx="635000" cy="406400"/>
          </a:xfrm>
        </p:grpSpPr>
        <p:sp>
          <p:nvSpPr>
            <p:cNvPr id="39" name="object 39"/>
            <p:cNvSpPr/>
            <p:nvPr/>
          </p:nvSpPr>
          <p:spPr>
            <a:xfrm>
              <a:off x="10427969" y="3438905"/>
              <a:ext cx="609600" cy="381000"/>
            </a:xfrm>
            <a:custGeom>
              <a:avLst/>
              <a:gdLst/>
              <a:ahLst/>
              <a:cxnLst/>
              <a:rect l="l" t="t" r="r" b="b"/>
              <a:pathLst>
                <a:path w="609600" h="381000">
                  <a:moveTo>
                    <a:pt x="609600" y="0"/>
                  </a:moveTo>
                  <a:lnTo>
                    <a:pt x="0" y="0"/>
                  </a:lnTo>
                  <a:lnTo>
                    <a:pt x="0" y="381000"/>
                  </a:lnTo>
                  <a:lnTo>
                    <a:pt x="609600" y="381000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0427969" y="3438905"/>
              <a:ext cx="609600" cy="381000"/>
            </a:xfrm>
            <a:custGeom>
              <a:avLst/>
              <a:gdLst/>
              <a:ahLst/>
              <a:cxnLst/>
              <a:rect l="l" t="t" r="r" b="b"/>
              <a:pathLst>
                <a:path w="609600" h="381000">
                  <a:moveTo>
                    <a:pt x="0" y="381000"/>
                  </a:moveTo>
                  <a:lnTo>
                    <a:pt x="609600" y="381000"/>
                  </a:lnTo>
                  <a:lnTo>
                    <a:pt x="609600" y="0"/>
                  </a:lnTo>
                  <a:lnTo>
                    <a:pt x="0" y="0"/>
                  </a:lnTo>
                  <a:lnTo>
                    <a:pt x="0" y="381000"/>
                  </a:lnTo>
                  <a:close/>
                </a:path>
              </a:pathLst>
            </a:custGeom>
            <a:ln w="254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10404094" y="3438905"/>
            <a:ext cx="658875" cy="272510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25095">
              <a:lnSpc>
                <a:spcPct val="100000"/>
              </a:lnSpc>
              <a:spcBef>
                <a:spcPts val="445"/>
              </a:spcBef>
            </a:pPr>
            <a:r>
              <a:rPr lang="th-TH" sz="1400" b="1" dirty="0">
                <a:latin typeface="Microsoft YaHei"/>
                <a:cs typeface="Microsoft YaHei"/>
              </a:rPr>
              <a:t>อนุมัติ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48" name="object 4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42" name="object 42"/>
          <p:cNvSpPr txBox="1"/>
          <p:nvPr/>
        </p:nvSpPr>
        <p:spPr>
          <a:xfrm>
            <a:off x="10433557" y="5384672"/>
            <a:ext cx="141732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1475" marR="393065" indent="1270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rgbClr val="404040"/>
                </a:solidFill>
                <a:latin typeface="Microsoft YaHei"/>
                <a:cs typeface="Microsoft YaHei"/>
              </a:rPr>
              <a:t>ผู้จัดการ</a:t>
            </a: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sz="1200" b="1" spc="65" dirty="0">
                <a:solidFill>
                  <a:srgbClr val="404040"/>
                </a:solidFill>
                <a:latin typeface="Microsoft YaHei"/>
                <a:cs typeface="Microsoft YaHei"/>
              </a:rPr>
              <a:t>ID:bXX </a:t>
            </a:r>
            <a:r>
              <a:rPr sz="1200" b="1" spc="70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P</a:t>
            </a:r>
            <a:r>
              <a:rPr sz="1200" b="1" spc="-45" dirty="0">
                <a:solidFill>
                  <a:srgbClr val="404040"/>
                </a:solidFill>
                <a:latin typeface="Microsoft YaHei"/>
                <a:cs typeface="Microsoft YaHei"/>
              </a:rPr>
              <a:t>W</a:t>
            </a:r>
            <a:r>
              <a:rPr sz="1200" b="1" spc="130" dirty="0">
                <a:solidFill>
                  <a:srgbClr val="404040"/>
                </a:solidFill>
                <a:latin typeface="Microsoft YaHei"/>
                <a:cs typeface="Microsoft YaHei"/>
              </a:rPr>
              <a:t>:</a:t>
            </a:r>
            <a:r>
              <a:rPr sz="1200" b="1" spc="20" dirty="0">
                <a:solidFill>
                  <a:srgbClr val="404040"/>
                </a:solidFill>
                <a:latin typeface="Microsoft YaHei"/>
                <a:cs typeface="Microsoft YaHei"/>
              </a:rPr>
              <a:t>bXX</a:t>
            </a:r>
            <a:endParaRPr sz="1200" dirty="0">
              <a:latin typeface="Microsoft YaHei"/>
              <a:cs typeface="Microsoft YaHei"/>
            </a:endParaRPr>
          </a:p>
        </p:txBody>
      </p:sp>
      <p:graphicFrame>
        <p:nvGraphicFramePr>
          <p:cNvPr id="43" name="object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704277"/>
              </p:ext>
            </p:extLst>
          </p:nvPr>
        </p:nvGraphicFramePr>
        <p:xfrm>
          <a:off x="7529830" y="1262380"/>
          <a:ext cx="3597909" cy="17282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98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95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 gridSpan="2"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lang="th-TH" sz="14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ช่องการอนุมัติ</a:t>
                      </a:r>
                      <a:endParaRPr sz="1400" dirty="0">
                        <a:latin typeface="Yu Gothic"/>
                        <a:cs typeface="Yu Gothic"/>
                      </a:endParaRPr>
                    </a:p>
                  </a:txBody>
                  <a:tcPr marL="0" marR="0" marT="190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lang="th-TH" sz="1400" dirty="0">
                          <a:latin typeface="Yu Gothic"/>
                          <a:cs typeface="Yu Gothic"/>
                        </a:rPr>
                        <a:t>ผู้จัดการ</a:t>
                      </a:r>
                      <a:endParaRPr sz="1400" dirty="0">
                        <a:latin typeface="Yu Gothic"/>
                        <a:cs typeface="Yu Gothic"/>
                      </a:endParaRPr>
                    </a:p>
                  </a:txBody>
                  <a:tcPr marL="0" marR="0" marT="190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E8CA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lang="th-TH" sz="1400" dirty="0">
                          <a:latin typeface="Yu Gothic"/>
                          <a:cs typeface="Yu Gothic"/>
                        </a:rPr>
                        <a:t>ผู้จัดการ</a:t>
                      </a:r>
                      <a:endParaRPr sz="1400" dirty="0">
                        <a:latin typeface="Yu Gothic"/>
                        <a:cs typeface="Yu Gothic"/>
                      </a:endParaRPr>
                    </a:p>
                  </a:txBody>
                  <a:tcPr marL="0" marR="0" marT="190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E8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86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2900" dirty="0">
                        <a:latin typeface="Times New Roman"/>
                        <a:cs typeface="Times New Roman"/>
                      </a:endParaRPr>
                    </a:p>
                    <a:p>
                      <a:pPr marL="5080" algn="ctr">
                        <a:lnSpc>
                          <a:spcPct val="100000"/>
                        </a:lnSpc>
                      </a:pPr>
                      <a:r>
                        <a:rPr lang="th-TH" sz="1400" dirty="0">
                          <a:latin typeface="Yu Gothic"/>
                          <a:cs typeface="Yu Gothic"/>
                        </a:rPr>
                        <a:t>คลัสเตอร์การให้สิทธิ์</a:t>
                      </a:r>
                      <a:endParaRPr sz="1400" dirty="0">
                        <a:latin typeface="Yu Gothic"/>
                        <a:cs typeface="Yu Gothic"/>
                      </a:endParaRPr>
                    </a:p>
                  </a:txBody>
                  <a:tcPr marL="0" marR="0" marT="254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2900" dirty="0">
                        <a:latin typeface="Times New Roman"/>
                        <a:cs typeface="Times New Roman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</a:pPr>
                      <a:r>
                        <a:rPr lang="th-TH" sz="1400" dirty="0">
                          <a:latin typeface="Yu Gothic"/>
                          <a:cs typeface="Yu Gothic"/>
                        </a:rPr>
                        <a:t>คลัสเตอร์การให้สิทธิ์</a:t>
                      </a:r>
                      <a:endParaRPr sz="1400" dirty="0">
                        <a:latin typeface="Yu Gothic"/>
                        <a:cs typeface="Yu Gothic"/>
                      </a:endParaRPr>
                    </a:p>
                  </a:txBody>
                  <a:tcPr marL="0" marR="0" marT="254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4" name="object 44"/>
          <p:cNvSpPr txBox="1"/>
          <p:nvPr/>
        </p:nvSpPr>
        <p:spPr>
          <a:xfrm>
            <a:off x="8623045" y="5384672"/>
            <a:ext cx="143827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5605" marR="395605" indent="1270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rgbClr val="404040"/>
                </a:solidFill>
                <a:latin typeface="Microsoft YaHei"/>
                <a:cs typeface="Microsoft YaHei"/>
              </a:rPr>
              <a:t>ผู้จัดการ</a:t>
            </a: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sz="1200" b="1" spc="70" dirty="0">
                <a:solidFill>
                  <a:srgbClr val="404040"/>
                </a:solidFill>
                <a:latin typeface="Microsoft YaHei"/>
                <a:cs typeface="Microsoft YaHei"/>
              </a:rPr>
              <a:t>ID:kXX </a:t>
            </a:r>
            <a:r>
              <a:rPr sz="1200" b="1" spc="75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P</a:t>
            </a:r>
            <a:r>
              <a:rPr sz="1200" b="1" spc="-45" dirty="0">
                <a:solidFill>
                  <a:srgbClr val="404040"/>
                </a:solidFill>
                <a:latin typeface="Microsoft YaHei"/>
                <a:cs typeface="Microsoft YaHei"/>
              </a:rPr>
              <a:t>W</a:t>
            </a:r>
            <a:r>
              <a:rPr sz="1200" b="1" spc="130" dirty="0">
                <a:solidFill>
                  <a:srgbClr val="404040"/>
                </a:solidFill>
                <a:latin typeface="Microsoft YaHei"/>
                <a:cs typeface="Microsoft YaHei"/>
              </a:rPr>
              <a:t>:</a:t>
            </a:r>
            <a:r>
              <a:rPr sz="1200" b="1" spc="35" dirty="0">
                <a:solidFill>
                  <a:srgbClr val="404040"/>
                </a:solidFill>
                <a:latin typeface="Microsoft YaHei"/>
                <a:cs typeface="Microsoft YaHei"/>
              </a:rPr>
              <a:t>kXX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6832345" y="5384672"/>
            <a:ext cx="141541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2430" marR="387985" indent="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rgbClr val="404040"/>
                </a:solidFill>
                <a:latin typeface="Microsoft YaHei"/>
                <a:cs typeface="Microsoft YaHei"/>
              </a:rPr>
              <a:t>ผู้ปฏิบัติงาน</a:t>
            </a: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sz="1200" b="1" spc="75" dirty="0">
                <a:solidFill>
                  <a:srgbClr val="404040"/>
                </a:solidFill>
                <a:latin typeface="Microsoft YaHei"/>
                <a:cs typeface="Microsoft YaHei"/>
              </a:rPr>
              <a:t>ID:sXX </a:t>
            </a:r>
            <a:r>
              <a:rPr sz="1200" b="1" spc="-345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sz="1200" b="1" dirty="0">
                <a:solidFill>
                  <a:srgbClr val="404040"/>
                </a:solidFill>
                <a:latin typeface="Microsoft YaHei"/>
                <a:cs typeface="Microsoft YaHei"/>
              </a:rPr>
              <a:t>P</a:t>
            </a:r>
            <a:r>
              <a:rPr sz="1200" b="1" spc="-45" dirty="0">
                <a:solidFill>
                  <a:srgbClr val="404040"/>
                </a:solidFill>
                <a:latin typeface="Microsoft YaHei"/>
                <a:cs typeface="Microsoft YaHei"/>
              </a:rPr>
              <a:t>W</a:t>
            </a:r>
            <a:r>
              <a:rPr sz="1200" b="1" spc="130" dirty="0">
                <a:solidFill>
                  <a:srgbClr val="404040"/>
                </a:solidFill>
                <a:latin typeface="Microsoft YaHei"/>
                <a:cs typeface="Microsoft YaHei"/>
              </a:rPr>
              <a:t>:</a:t>
            </a:r>
            <a:r>
              <a:rPr sz="1200" b="1" spc="45" dirty="0">
                <a:solidFill>
                  <a:srgbClr val="404040"/>
                </a:solidFill>
                <a:latin typeface="Microsoft YaHei"/>
                <a:cs typeface="Microsoft YaHei"/>
              </a:rPr>
              <a:t>sXX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7227392" y="1010981"/>
            <a:ext cx="46152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585858"/>
                </a:solidFill>
                <a:latin typeface="Microsoft YaHei"/>
                <a:cs typeface="Microsoft YaHei"/>
              </a:rPr>
              <a:t>ชื่อข้อกำหนดของฟอร์ม: การจัดการสิทธิ์_การตั้งค่าโฟลว์การอนุมัติ_</a:t>
            </a:r>
            <a:r>
              <a:rPr lang="en-US" sz="1200" b="1" dirty="0">
                <a:solidFill>
                  <a:srgbClr val="585858"/>
                </a:solidFill>
                <a:latin typeface="Microsoft YaHei"/>
                <a:cs typeface="Microsoft YaHei"/>
              </a:rPr>
              <a:t>XX</a:t>
            </a:r>
            <a:endParaRPr sz="12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58642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การปฏิบัติจริง: การตั้งค่า (ตอนที่ 1)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74293" y="920877"/>
            <a:ext cx="10641330" cy="5321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①</a:t>
            </a:r>
            <a:r>
              <a:rPr lang="en-US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 </a:t>
            </a:r>
            <a:r>
              <a:rPr sz="1800" b="1" spc="-215" dirty="0">
                <a:solidFill>
                  <a:srgbClr val="1F3863"/>
                </a:solidFill>
                <a:latin typeface="Microsoft YaHei"/>
                <a:cs typeface="Microsoft YaHei"/>
              </a:rPr>
              <a:t> </a:t>
            </a:r>
            <a:r>
              <a:rPr lang="th-TH" b="1" dirty="0">
                <a:solidFill>
                  <a:srgbClr val="1F3863"/>
                </a:solidFill>
                <a:latin typeface="Microsoft YaHei"/>
                <a:cs typeface="Microsoft YaHei"/>
              </a:rPr>
              <a:t>การกำหนด</a:t>
            </a:r>
            <a:r>
              <a:rPr lang="th-TH" altLang="ja-JP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ของแบบฟอร์ม (บันทึกต่อสาธารณะบน </a:t>
            </a:r>
            <a:r>
              <a:rPr lang="en-US" altLang="ja-JP" sz="1800" b="1" dirty="0" err="1">
                <a:solidFill>
                  <a:srgbClr val="1F3863"/>
                </a:solidFill>
                <a:latin typeface="Microsoft YaHei"/>
                <a:cs typeface="Microsoft YaHei"/>
              </a:rPr>
              <a:t>ConMas</a:t>
            </a:r>
            <a:r>
              <a:rPr lang="en-US" altLang="ja-JP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 Server)</a:t>
            </a:r>
            <a:endParaRPr lang="ja-JP" altLang="en-US" sz="1800" dirty="0">
              <a:latin typeface="Microsoft YaHei"/>
              <a:cs typeface="Microsoft YaHei"/>
            </a:endParaRPr>
          </a:p>
          <a:p>
            <a:pPr marL="553720" indent="-272415">
              <a:lnSpc>
                <a:spcPct val="100000"/>
              </a:lnSpc>
              <a:spcBef>
                <a:spcPts val="60"/>
              </a:spcBef>
              <a:buChar char="•"/>
              <a:tabLst>
                <a:tab pos="55435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ชื่อข้อกำหนดของแบบฟอร์มคือ "แบบฝึกหัดการจัดการสิทธิ์_การตั้งค่าโฟลว์การอนุมัติ_</a:t>
            </a:r>
            <a:r>
              <a:rPr lang="en-US" altLang="ja-JP" sz="1400" dirty="0">
                <a:solidFill>
                  <a:srgbClr val="585858"/>
                </a:solidFill>
                <a:latin typeface="Yu Gothic"/>
                <a:cs typeface="Yu Gothic"/>
              </a:rPr>
              <a:t>XX (XX </a:t>
            </a: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คือหมายเลขที่ใช้ในการเข้าสู่ระบบ)"</a:t>
            </a:r>
            <a:endParaRPr lang="ja-JP" altLang="en-US" sz="1400" dirty="0">
              <a:latin typeface="Yu Gothic"/>
              <a:cs typeface="Yu Gothic"/>
            </a:endParaRPr>
          </a:p>
          <a:p>
            <a:pPr marL="553720" indent="-272415">
              <a:lnSpc>
                <a:spcPct val="100000"/>
              </a:lnSpc>
              <a:buChar char="•"/>
              <a:tabLst>
                <a:tab pos="55435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เนื้อหาต่อไปนี้ได้รับการตั้งค่าไว้แล้วในข้อกำหนดของแบบฟอร์ม</a:t>
            </a:r>
            <a:endParaRPr sz="1400" dirty="0">
              <a:latin typeface="Yu Gothic"/>
              <a:cs typeface="Yu Gothic"/>
            </a:endParaRPr>
          </a:p>
          <a:p>
            <a:pPr marL="815340" lvl="1" indent="-262255">
              <a:lnSpc>
                <a:spcPct val="100000"/>
              </a:lnSpc>
              <a:spcBef>
                <a:spcPts val="5"/>
              </a:spcBef>
              <a:buChar char="●"/>
              <a:tabLst>
                <a:tab pos="81597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การตั้งค่าพารามิเตอร์คลัสเตอร์ (ทั่วไปสำหรับคลัสเตอร์การอนุมัติผู้จัดการส่วนและคลัสเตอร์การอนุมัติผู้จัดการ)</a:t>
            </a:r>
            <a:endParaRPr sz="1400" dirty="0">
              <a:latin typeface="Yu Gothic"/>
              <a:cs typeface="Yu Gothic"/>
            </a:endParaRPr>
          </a:p>
          <a:p>
            <a:pPr marL="815340">
              <a:lnSpc>
                <a:spcPct val="100000"/>
              </a:lnSpc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"ข้อจำกัด" → "การป้อนข้อมูลที่จำเป็น"</a:t>
            </a:r>
            <a:endParaRPr sz="1400" dirty="0">
              <a:latin typeface="Yu Gothic"/>
              <a:cs typeface="Yu Gothic"/>
            </a:endParaRPr>
          </a:p>
          <a:p>
            <a:pPr marL="815340">
              <a:lnSpc>
                <a:spcPct val="100000"/>
              </a:lnSpc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"ประเภทป้าย" → "ป้าย"</a:t>
            </a:r>
            <a:endParaRPr sz="1400" dirty="0">
              <a:latin typeface="Yu Gothic"/>
              <a:cs typeface="Yu Gothic"/>
            </a:endParaRPr>
          </a:p>
          <a:p>
            <a:pPr marL="815340">
              <a:lnSpc>
                <a:spcPct val="100000"/>
              </a:lnSpc>
              <a:tabLst>
                <a:tab pos="4016375" algn="l"/>
                <a:tab pos="4371340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"ยืนยันการบันทึกหลังการร้องขอ" → ไม่ได้เลือก </a:t>
            </a: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	</a:t>
            </a:r>
            <a:r>
              <a:rPr sz="1400" spc="1545" dirty="0">
                <a:solidFill>
                  <a:srgbClr val="585858"/>
                </a:solidFill>
                <a:latin typeface="Yu Gothic"/>
                <a:cs typeface="Yu Gothic"/>
              </a:rPr>
              <a:t>⇒</a:t>
            </a: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	</a:t>
            </a:r>
            <a:r>
              <a:rPr lang="th-TH" sz="1400" b="1" dirty="0">
                <a:solidFill>
                  <a:srgbClr val="FF0000"/>
                </a:solidFill>
                <a:latin typeface="Microsoft YaHei"/>
                <a:cs typeface="Microsoft YaHei"/>
              </a:rPr>
              <a:t> กรุณาตรวจสอบ </a:t>
            </a:r>
            <a:endParaRPr sz="1400" dirty="0">
              <a:latin typeface="Microsoft YaHei"/>
              <a:cs typeface="Microsoft YaHei"/>
            </a:endParaRPr>
          </a:p>
          <a:p>
            <a:pPr marL="815340">
              <a:lnSpc>
                <a:spcPct val="100000"/>
              </a:lnSpc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"การตรวจสอบอินพุตที่จำเป็นเมื่อใช้" → ไม่ได้เลือก</a:t>
            </a:r>
            <a:endParaRPr sz="1400" dirty="0">
              <a:latin typeface="Yu Gothic"/>
              <a:cs typeface="Yu Gothic"/>
            </a:endParaRPr>
          </a:p>
          <a:p>
            <a:pPr marL="815340" lvl="1" indent="-262255">
              <a:lnSpc>
                <a:spcPct val="100000"/>
              </a:lnSpc>
              <a:buChar char="●"/>
              <a:tabLst>
                <a:tab pos="81597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การตั้งค่าเครือข่าย</a:t>
            </a:r>
            <a:endParaRPr sz="1400" dirty="0">
              <a:latin typeface="Yu Gothic"/>
              <a:cs typeface="Yu Gothic"/>
            </a:endParaRPr>
          </a:p>
          <a:p>
            <a:pPr marL="815340">
              <a:lnSpc>
                <a:spcPct val="100000"/>
              </a:lnSpc>
              <a:spcBef>
                <a:spcPts val="5"/>
              </a:spcBef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"การตั้งค่าเครือข่าย" → ระหว่างคลัสเตอร์การอนุมัติของผู้จัดการส่วนและคลัสเตอร์การอนุมัติของผู้จัดการ</a:t>
            </a:r>
            <a:endParaRPr sz="1400" dirty="0">
              <a:latin typeface="Yu Gothic"/>
              <a:cs typeface="Yu Gothic"/>
            </a:endParaRPr>
          </a:p>
          <a:p>
            <a:pPr marL="815340">
              <a:lnSpc>
                <a:spcPct val="100000"/>
              </a:lnSpc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"การตั้งค่าข้อจำกัดเครือข่าย"</a:t>
            </a:r>
            <a:endParaRPr lang="ja-JP" altLang="en-US" sz="1400" dirty="0">
              <a:latin typeface="Yu Gothic"/>
              <a:cs typeface="Yu Gothic"/>
            </a:endParaRPr>
          </a:p>
          <a:p>
            <a:pPr marL="1085215">
              <a:lnSpc>
                <a:spcPct val="100000"/>
              </a:lnSpc>
            </a:pPr>
            <a:r>
              <a:rPr lang="ja-JP" altLang="en-US" sz="1400" spc="1545" dirty="0">
                <a:solidFill>
                  <a:srgbClr val="585858"/>
                </a:solidFill>
                <a:latin typeface="Yu Gothic"/>
                <a:cs typeface="Yu Gothic"/>
              </a:rPr>
              <a:t>→</a:t>
            </a: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 "การควบคุมอินพุตของคลัสเตอร์ที่ตามมาเมื่อไม่มีการป้อนคลัสเตอร์ก่อนหน้า" คือ "ไม่สามารถป้อนข้อมูลได้" (= การอนุมัติของผู้จัดการสามารถทำได้หลังจากการอนุมัติของผู้จัดการส่วน)</a:t>
            </a:r>
            <a:endParaRPr lang="ja-JP" altLang="en-US" sz="1400" dirty="0">
              <a:latin typeface="Yu Gothic"/>
              <a:cs typeface="Yu Gothic"/>
            </a:endParaRPr>
          </a:p>
          <a:p>
            <a:pPr marL="1085215">
              <a:lnSpc>
                <a:spcPct val="100000"/>
              </a:lnSpc>
            </a:pPr>
            <a:r>
              <a:rPr sz="1400" spc="1545" dirty="0">
                <a:solidFill>
                  <a:srgbClr val="585858"/>
                </a:solidFill>
                <a:latin typeface="Yu Gothic"/>
                <a:cs typeface="Yu Gothic"/>
              </a:rPr>
              <a:t>→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 "แสดงส่วนอินพุตของกลุ่มที่เชื่อมต่อเครือข่ายตามมาโดยอัตโนมัติเมื่อใช้แท็บเล็ต" ถูกตั้งค่าเป็น "ใช่"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614"/>
              </a:spcBef>
            </a:pPr>
            <a:r>
              <a:rPr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②</a:t>
            </a:r>
            <a:r>
              <a:rPr sz="1800" b="1" spc="-215" dirty="0">
                <a:solidFill>
                  <a:srgbClr val="1F3863"/>
                </a:solidFill>
                <a:latin typeface="Microsoft YaHei"/>
                <a:cs typeface="Microsoft YaHei"/>
              </a:rPr>
              <a:t> </a:t>
            </a:r>
            <a:r>
              <a:rPr lang="en-US" sz="1800" b="1" spc="-215" dirty="0">
                <a:solidFill>
                  <a:srgbClr val="1F3863"/>
                </a:solidFill>
                <a:latin typeface="Microsoft YaHei"/>
                <a:cs typeface="Microsoft YaHei"/>
              </a:rPr>
              <a:t>  </a:t>
            </a:r>
            <a:r>
              <a:rPr lang="th-TH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กลุ่ม/ผู้ใช้งาน</a:t>
            </a:r>
            <a:endParaRPr sz="1800" dirty="0">
              <a:latin typeface="Microsoft YaHei"/>
              <a:cs typeface="Microsoft YaHei"/>
            </a:endParaRPr>
          </a:p>
          <a:p>
            <a:pPr marL="553720" indent="-272415">
              <a:lnSpc>
                <a:spcPct val="100000"/>
              </a:lnSpc>
              <a:spcBef>
                <a:spcPts val="65"/>
              </a:spcBef>
              <a:buChar char="•"/>
              <a:tabLst>
                <a:tab pos="55435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มีการตั้งค่าสามกลุ่ม (ผู้จัดการทั่วไป/ผู้จัดการส่วน/พนักงาน) และบัญชีผู้ใช้หนึ่งบัญชีภายใต้แต่ละ 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ID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สำหรับแต่ละหมายเลขที่ใช้ในการเข้าสู่ระบบ</a:t>
            </a:r>
            <a:endParaRPr sz="1400" dirty="0">
              <a:latin typeface="Yu Gothic"/>
              <a:cs typeface="Yu Gothic"/>
            </a:endParaRPr>
          </a:p>
          <a:p>
            <a:pPr marL="815340" lvl="1" indent="-262255">
              <a:lnSpc>
                <a:spcPct val="100000"/>
              </a:lnSpc>
              <a:buChar char="●"/>
              <a:tabLst>
                <a:tab pos="81597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กลุ่มผู้จัดการ: ชื่อกลุ่มคือ “กลุ่ม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 Department XX”, ID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ผู้ใช้และรหัสผ่านมีทั้ง “</a:t>
            </a:r>
            <a:r>
              <a:rPr lang="en-US" sz="1400" dirty="0" err="1">
                <a:solidFill>
                  <a:srgbClr val="585858"/>
                </a:solidFill>
                <a:latin typeface="Yu Gothic"/>
                <a:cs typeface="Yu Gothic"/>
              </a:rPr>
              <a:t>bXX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”</a:t>
            </a:r>
            <a:endParaRPr sz="1400" dirty="0">
              <a:latin typeface="Yu Gothic"/>
              <a:cs typeface="Yu Gothic"/>
            </a:endParaRPr>
          </a:p>
          <a:p>
            <a:pPr marL="815340" lvl="1" indent="-262255">
              <a:lnSpc>
                <a:spcPct val="100000"/>
              </a:lnSpc>
              <a:buChar char="●"/>
              <a:tabLst>
                <a:tab pos="81597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กลุ่มสำหรับผู้จัดการ: ชื่อกลุ่มคือ “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กลุ่ม</a:t>
            </a:r>
            <a:r>
              <a:rPr lang="en-US" altLang="ja-JP" sz="1400" dirty="0">
                <a:solidFill>
                  <a:srgbClr val="585858"/>
                </a:solidFill>
                <a:latin typeface="Yu Gothic"/>
                <a:cs typeface="Yu Gothic"/>
              </a:rPr>
              <a:t> Section XX”, ID </a:t>
            </a: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ผู้ใช้และรหัสผ่านมีทั้ง “</a:t>
            </a:r>
            <a:r>
              <a:rPr lang="en-US" altLang="ja-JP" sz="1400" dirty="0" err="1">
                <a:solidFill>
                  <a:srgbClr val="585858"/>
                </a:solidFill>
                <a:latin typeface="Yu Gothic"/>
                <a:cs typeface="Yu Gothic"/>
              </a:rPr>
              <a:t>kXX</a:t>
            </a:r>
            <a:r>
              <a:rPr lang="en-US" altLang="ja-JP" sz="1400" dirty="0">
                <a:solidFill>
                  <a:srgbClr val="585858"/>
                </a:solidFill>
                <a:latin typeface="Yu Gothic"/>
                <a:cs typeface="Yu Gothic"/>
              </a:rPr>
              <a:t>”</a:t>
            </a:r>
            <a:endParaRPr lang="ja-JP" altLang="en-US" sz="1400" dirty="0">
              <a:latin typeface="Yu Gothic"/>
              <a:cs typeface="Yu Gothic"/>
            </a:endParaRPr>
          </a:p>
          <a:p>
            <a:pPr marL="815340" lvl="1" indent="-262255">
              <a:lnSpc>
                <a:spcPct val="100000"/>
              </a:lnSpc>
              <a:buChar char="●"/>
              <a:tabLst>
                <a:tab pos="81597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กลุ่มสำหรับผู้ปฏิบัติงาน: ชื่อกลุ่มคือ "กลุ่ม</a:t>
            </a:r>
            <a:r>
              <a:rPr lang="en-US" altLang="ja-JP" sz="1400" dirty="0">
                <a:solidFill>
                  <a:srgbClr val="585858"/>
                </a:solidFill>
                <a:latin typeface="Yu Gothic"/>
                <a:cs typeface="Yu Gothic"/>
              </a:rPr>
              <a:t> Work XX", ID </a:t>
            </a: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ผู้ใช้และรหัสผ่านมีทั้ง "</a:t>
            </a:r>
            <a:r>
              <a:rPr lang="en-US" altLang="ja-JP" sz="1400" dirty="0" err="1">
                <a:solidFill>
                  <a:srgbClr val="585858"/>
                </a:solidFill>
                <a:latin typeface="Yu Gothic"/>
                <a:cs typeface="Yu Gothic"/>
              </a:rPr>
              <a:t>sXX</a:t>
            </a:r>
            <a:r>
              <a:rPr lang="en-US" altLang="ja-JP" sz="1400" dirty="0">
                <a:solidFill>
                  <a:srgbClr val="585858"/>
                </a:solidFill>
                <a:latin typeface="Yu Gothic"/>
                <a:cs typeface="Yu Gothic"/>
              </a:rPr>
              <a:t>"</a:t>
            </a:r>
            <a:endParaRPr lang="ja-JP" altLang="en-US" sz="1400" dirty="0">
              <a:latin typeface="Yu Gothic"/>
              <a:cs typeface="Yu Gothic"/>
            </a:endParaRPr>
          </a:p>
          <a:p>
            <a:pPr marL="553720">
              <a:lnSpc>
                <a:spcPct val="100000"/>
              </a:lnSpc>
            </a:pP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※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  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"XX"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คือหมายเลขประจำตัวผู้ใช้</a:t>
            </a:r>
            <a:endParaRPr sz="1400" dirty="0">
              <a:latin typeface="Yu Gothic"/>
              <a:cs typeface="Yu Gothic"/>
            </a:endParaRPr>
          </a:p>
          <a:p>
            <a:pPr marL="553720" indent="-272415">
              <a:lnSpc>
                <a:spcPct val="100000"/>
              </a:lnSpc>
              <a:buChar char="•"/>
              <a:tabLst>
                <a:tab pos="55435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แม้ว่าไม่ได้ตั้งค่าการอนุญาตสำหรับแต่ละกลุ่ม แต่เราจะเพิ่ม "การตั้งค่าที่อนุญาตการดำเนินการอนุมัติใน </a:t>
            </a:r>
            <a:r>
              <a:rPr lang="en-US" sz="140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 Manager"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ให้กับกลุ่มของผู้จัดการ</a:t>
            </a:r>
            <a:endParaRPr sz="1400" dirty="0">
              <a:latin typeface="Yu Gothic"/>
              <a:cs typeface="Yu Gothic"/>
            </a:endParaRPr>
          </a:p>
          <a:p>
            <a:pPr marL="815340" marR="5080" indent="-262255">
              <a:lnSpc>
                <a:spcPct val="100000"/>
              </a:lnSpc>
            </a:pP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※</a:t>
            </a:r>
            <a:r>
              <a:rPr sz="1400" spc="320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th-TH" sz="1400" spc="-10" dirty="0">
                <a:solidFill>
                  <a:srgbClr val="585858"/>
                </a:solidFill>
                <a:latin typeface="Yu Gothic"/>
                <a:cs typeface="Yu Gothic"/>
              </a:rPr>
              <a:t>เปิดหน้าจออ้างอิงข้อมูลสำหรับกลุ่มของผู้จัดการจากการจัดการระบบของผู้จัดการ </a:t>
            </a:r>
            <a:r>
              <a:rPr lang="en-US" sz="1400" spc="-1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400" spc="-10" dirty="0">
                <a:solidFill>
                  <a:srgbClr val="585858"/>
                </a:solidFill>
                <a:latin typeface="Yu Gothic"/>
                <a:cs typeface="Yu Gothic"/>
              </a:rPr>
              <a:t> &gt; </a:t>
            </a:r>
            <a:r>
              <a:rPr lang="th-TH" sz="1400" spc="-10" dirty="0">
                <a:solidFill>
                  <a:srgbClr val="585858"/>
                </a:solidFill>
                <a:latin typeface="Yu Gothic"/>
                <a:cs typeface="Yu Gothic"/>
              </a:rPr>
              <a:t>การจัดการกลุ่ม และตรวจสอบ "การจัดการ" ใต้ "สิทธิ์ของผู้จัดการ" &gt; "แบบฟอร์มการป้อนข้อมูล"</a:t>
            </a:r>
            <a:endParaRPr sz="1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63214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การปฏิบัติจริง: การตั้งค่า (ตอนที่ 2)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74293" y="932434"/>
            <a:ext cx="10608945" cy="533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③</a:t>
            </a:r>
            <a:r>
              <a:rPr sz="1800" b="1" spc="-215" dirty="0">
                <a:solidFill>
                  <a:srgbClr val="1F3863"/>
                </a:solidFill>
                <a:latin typeface="Microsoft YaHei"/>
                <a:cs typeface="Microsoft YaHei"/>
              </a:rPr>
              <a:t> </a:t>
            </a:r>
            <a:r>
              <a:rPr lang="en-US" sz="1800" b="1" spc="-215" dirty="0">
                <a:solidFill>
                  <a:srgbClr val="1F3863"/>
                </a:solidFill>
                <a:latin typeface="Microsoft YaHei"/>
                <a:cs typeface="Microsoft YaHei"/>
              </a:rPr>
              <a:t>  </a:t>
            </a:r>
            <a:r>
              <a:rPr lang="th-TH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การตั้งค่าการกำหนดแบบฟอร์ม/อินพุตแบบฟอร์มสิทธิ์</a:t>
            </a:r>
            <a:endParaRPr sz="1800" dirty="0">
              <a:latin typeface="Microsoft YaHei"/>
              <a:cs typeface="Microsoft YaHei"/>
            </a:endParaRPr>
          </a:p>
          <a:p>
            <a:pPr marL="553720" indent="-272415">
              <a:lnSpc>
                <a:spcPct val="100000"/>
              </a:lnSpc>
              <a:spcBef>
                <a:spcPts val="60"/>
              </a:spcBef>
              <a:buChar char="•"/>
              <a:tabLst>
                <a:tab pos="554355" algn="l"/>
              </a:tabLst>
            </a:pPr>
            <a:r>
              <a:rPr lang="th-TH" sz="1400" spc="-10" dirty="0">
                <a:solidFill>
                  <a:srgbClr val="585858"/>
                </a:solidFill>
                <a:latin typeface="Yu Gothic"/>
                <a:cs typeface="Yu Gothic"/>
              </a:rPr>
              <a:t>เปิดหน้าจอรายละเอียดของคำจำกัดความของแบบฟอร์มที่เกี่ยวข้องจากเมนู "การอนุญาตแบบฟอร์ม" ใน </a:t>
            </a:r>
            <a:r>
              <a:rPr lang="en-US" sz="1400" spc="-1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400" spc="-10" dirty="0">
                <a:solidFill>
                  <a:srgbClr val="585858"/>
                </a:solidFill>
                <a:latin typeface="Yu Gothic"/>
                <a:cs typeface="Yu Gothic"/>
              </a:rPr>
              <a:t> Manager</a:t>
            </a:r>
            <a:endParaRPr sz="1400" dirty="0">
              <a:latin typeface="Yu Gothic"/>
              <a:cs typeface="Yu Gothic"/>
            </a:endParaRPr>
          </a:p>
          <a:p>
            <a:pPr marL="553720" indent="-272415">
              <a:lnSpc>
                <a:spcPct val="100000"/>
              </a:lnSpc>
              <a:spcBef>
                <a:spcPts val="5"/>
              </a:spcBef>
              <a:buChar char="•"/>
              <a:tabLst>
                <a:tab pos="55435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เปิด “ข้อกำหนด/แบบฟอร์ม" ใต้ "ผู้มี</a:t>
            </a: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สิทธิ์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" ในเมนูย่อยทางด้านซ้ายของหน้าจอ</a:t>
            </a:r>
            <a:endParaRPr sz="1400" dirty="0">
              <a:latin typeface="Yu Gothic"/>
              <a:cs typeface="Yu Gothic"/>
            </a:endParaRPr>
          </a:p>
          <a:p>
            <a:pPr marL="553720" marR="5080" indent="-271780">
              <a:lnSpc>
                <a:spcPct val="100000"/>
              </a:lnSpc>
              <a:buChar char="•"/>
              <a:tabLst>
                <a:tab pos="554355" algn="l"/>
                <a:tab pos="1264920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เปิดหน้าจอแก้ไขและเพิ่มกลุ่มใหม่เพื่อให้ "กลุ่มผู้จัดการ" "กลุ่มผู้จัดการส่วน" และ "กลุ่มผู้ปฏิบัติงาน" สามารถดำเนินการกับข้อกำหนดแบบฟอร์ม/แบบฟอร์มอินพุตนี้ได้</a:t>
            </a:r>
            <a:endParaRPr sz="1400" dirty="0">
              <a:latin typeface="Yu Gothic"/>
              <a:cs typeface="Yu Gothic"/>
            </a:endParaRPr>
          </a:p>
          <a:p>
            <a:pPr marL="553720" indent="-272415">
              <a:lnSpc>
                <a:spcPct val="100000"/>
              </a:lnSpc>
              <a:buChar char="•"/>
              <a:tabLst>
                <a:tab pos="55435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ค้นหาและจำกัดกลุ่มที่คุณต้องการเพิ่ม ทำเครื่องหมายในช่องและบันทึก</a:t>
            </a:r>
          </a:p>
          <a:p>
            <a:pPr marL="281305">
              <a:lnSpc>
                <a:spcPct val="100000"/>
              </a:lnSpc>
              <a:tabLst>
                <a:tab pos="55435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	ในระหว่างการลงมือปฏิบัติจริง ให้ตรวจสอบสิทธิ์การดำเนินการทั้งหมดสำหรับทั้งคำจำกัดความของแบบฟอร์มและแบบฟอร์มอินพุต และบันทึกเนื้อหา</a:t>
            </a:r>
            <a:endParaRPr lang="ja-JP" altLang="en-US"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620"/>
              </a:spcBef>
            </a:pPr>
            <a:r>
              <a:rPr lang="ja-JP" altLang="en-US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④</a:t>
            </a:r>
            <a:r>
              <a:rPr lang="ja-JP" altLang="en-US" sz="1800" b="1" spc="-215" dirty="0">
                <a:solidFill>
                  <a:srgbClr val="1F3863"/>
                </a:solidFill>
                <a:latin typeface="Microsoft YaHei"/>
                <a:cs typeface="Microsoft YaHei"/>
              </a:rPr>
              <a:t> </a:t>
            </a:r>
            <a:r>
              <a:rPr lang="th-TH" altLang="ja-JP" sz="1800" b="1" spc="-215" dirty="0">
                <a:solidFill>
                  <a:srgbClr val="1F3863"/>
                </a:solidFill>
                <a:latin typeface="Microsoft YaHei"/>
                <a:cs typeface="Microsoft YaHei"/>
              </a:rPr>
              <a:t>  </a:t>
            </a:r>
            <a:r>
              <a:rPr lang="th-TH" altLang="ja-JP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การตั้งค่าสิทธิ์การดำเนินงานสำหรับแต่ละคลัสเตอร์</a:t>
            </a:r>
            <a:endParaRPr lang="ja-JP" altLang="en-US" sz="1800" dirty="0">
              <a:latin typeface="Microsoft YaHei"/>
              <a:cs typeface="Microsoft YaHei"/>
            </a:endParaRPr>
          </a:p>
          <a:p>
            <a:pPr marL="553720" indent="-272415">
              <a:lnSpc>
                <a:spcPct val="100000"/>
              </a:lnSpc>
              <a:spcBef>
                <a:spcPts val="60"/>
              </a:spcBef>
              <a:buChar char="•"/>
              <a:tabLst>
                <a:tab pos="554355" algn="l"/>
              </a:tabLst>
            </a:pPr>
            <a:r>
              <a:rPr lang="th-TH" sz="1400" spc="-10" dirty="0">
                <a:solidFill>
                  <a:srgbClr val="585858"/>
                </a:solidFill>
                <a:latin typeface="Yu Gothic"/>
                <a:cs typeface="Yu Gothic"/>
              </a:rPr>
              <a:t>ใน </a:t>
            </a:r>
            <a:r>
              <a:rPr lang="en-US" sz="1400" spc="-1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400" spc="-10" dirty="0">
                <a:solidFill>
                  <a:srgbClr val="585858"/>
                </a:solidFill>
                <a:latin typeface="Yu Gothic"/>
                <a:cs typeface="Yu Gothic"/>
              </a:rPr>
              <a:t> Manager </a:t>
            </a:r>
            <a:r>
              <a:rPr lang="th-TH" sz="1400" spc="-10" dirty="0">
                <a:solidFill>
                  <a:srgbClr val="585858"/>
                </a:solidFill>
                <a:latin typeface="Yu Gothic"/>
                <a:cs typeface="Yu Gothic"/>
              </a:rPr>
              <a:t>ให้กำหนดการตั้งค่าสิทธิ์การดำเนินการสำหรับแต่ละกลุ่มสำหรับแต่ละคลัสเตอร์การอนุญาต</a:t>
            </a:r>
            <a:endParaRPr sz="1400" dirty="0">
              <a:latin typeface="Yu Gothic"/>
              <a:cs typeface="Yu Gothic"/>
            </a:endParaRPr>
          </a:p>
          <a:p>
            <a:pPr marL="553720" marR="1112520">
              <a:lnSpc>
                <a:spcPct val="100000"/>
              </a:lnSpc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จากเมนู "การจัดการสิทธิ์" คลิก "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Sheet1"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ใต้ "สิทธิ์" &gt; "คลัสเตอร์" ในเมนูย่อย กำหนดการตั้งค่าสำหรับแต่ละคลัสเตอร์ใน "สิทธิ์ของคลัสเตอร์" ที่ด้านล่างของหน้าจอ</a:t>
            </a:r>
            <a:endParaRPr sz="1400" dirty="0">
              <a:latin typeface="Yu Gothic"/>
              <a:cs typeface="Yu Gothic"/>
            </a:endParaRPr>
          </a:p>
          <a:p>
            <a:pPr marL="815340" lvl="1" indent="-262255">
              <a:lnSpc>
                <a:spcPct val="100000"/>
              </a:lnSpc>
              <a:buChar char="●"/>
              <a:tabLst>
                <a:tab pos="81597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การตั้งค่าที่จะทำเป็น “คลัสเตอร์ 0 (คลัสเตอร์การอนุมัติผู้จัดการส่วน)”</a:t>
            </a:r>
            <a:endParaRPr sz="1400" dirty="0">
              <a:latin typeface="Yu Gothic"/>
              <a:cs typeface="Yu Gothic"/>
            </a:endParaRPr>
          </a:p>
          <a:p>
            <a:pPr marL="1085215" lvl="2" indent="-270510">
              <a:lnSpc>
                <a:spcPct val="100000"/>
              </a:lnSpc>
              <a:buChar char="*"/>
              <a:tabLst>
                <a:tab pos="1085850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กลุ่มผู้ปฏิบัติงานอยู่ใน "กลุ่มที่อ้างอิงได้" เพื่อให้สามารถดำเนินการแอปพลิเคชันได้ (= ห้ามเคลื่อนย้ายในขณะที่หน้าจอเปิดอยู่)</a:t>
            </a:r>
            <a:endParaRPr sz="1400" dirty="0">
              <a:latin typeface="Yu Gothic"/>
              <a:cs typeface="Yu Gothic"/>
            </a:endParaRPr>
          </a:p>
          <a:p>
            <a:pPr marL="1085215" lvl="2" indent="-270510">
              <a:lnSpc>
                <a:spcPct val="100000"/>
              </a:lnSpc>
              <a:spcBef>
                <a:spcPts val="5"/>
              </a:spcBef>
              <a:buChar char="*"/>
              <a:tabLst>
                <a:tab pos="1085850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เพิ่มกลุ่มของผู้จัดการใน "กลุ่มที่แก้ไขได้" เพื่อให้สามารถดำเนินการอนุมัติได้</a:t>
            </a:r>
            <a:endParaRPr sz="1400" dirty="0">
              <a:latin typeface="Yu Gothic"/>
              <a:cs typeface="Yu Gothic"/>
            </a:endParaRPr>
          </a:p>
          <a:p>
            <a:pPr marL="1085215" lvl="2" indent="-270510">
              <a:lnSpc>
                <a:spcPct val="100000"/>
              </a:lnSpc>
              <a:buChar char="*"/>
              <a:tabLst>
                <a:tab pos="1085850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กลุ่มผู้จัดการจะถูกเพิ่มใน "กลุ่มที่อ้างอิงได้" เพื่อให้สามารถดำเนินการอนุมัติได้ (สมมติว่าสามารถอนุมัติพรอกซีได้)</a:t>
            </a:r>
            <a:endParaRPr sz="1400" dirty="0">
              <a:latin typeface="Yu Gothic"/>
              <a:cs typeface="Yu Gothic"/>
            </a:endParaRPr>
          </a:p>
          <a:p>
            <a:pPr marL="815340" lvl="1" indent="-262255">
              <a:lnSpc>
                <a:spcPct val="100000"/>
              </a:lnSpc>
              <a:buChar char="●"/>
              <a:tabLst>
                <a:tab pos="81597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การตั้งค่าที่จะทำสำหรับ "คลัสเตอร์ 1 (คลัสเตอร์การอนุมัติของผู้จัดการ)"</a:t>
            </a:r>
            <a:endParaRPr lang="ja-JP" altLang="en-US" sz="1400" dirty="0">
              <a:latin typeface="Yu Gothic"/>
              <a:cs typeface="Yu Gothic"/>
            </a:endParaRPr>
          </a:p>
          <a:p>
            <a:pPr marL="1085215" lvl="2" indent="-270510">
              <a:lnSpc>
                <a:spcPct val="100000"/>
              </a:lnSpc>
              <a:buChar char="*"/>
              <a:tabLst>
                <a:tab pos="1085850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กลุ่มผู้ปฏิบัติงานถูกเพิ่มลงใน "กลุ่มที่ไม่สามารถอ้างอิงได้" ดังนั้นจึงไม่สามารถดำเนินการกับคลัสเตอร์นี้ได้</a:t>
            </a:r>
            <a:endParaRPr lang="ja-JP" altLang="en-US" sz="1400" dirty="0">
              <a:latin typeface="Yu Gothic"/>
              <a:cs typeface="Yu Gothic"/>
            </a:endParaRPr>
          </a:p>
          <a:p>
            <a:pPr marL="1085215" lvl="2" indent="-270510">
              <a:lnSpc>
                <a:spcPct val="100000"/>
              </a:lnSpc>
              <a:buChar char="*"/>
              <a:tabLst>
                <a:tab pos="1085850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กลุ่มผู้จัดการส่วนเป็นของ "กลุ่มที่สามารถเข้าถึงได้" เพื่อให้สามารถดำเนินการแอปพลิเคชันได้ (= พวกเขาจะไม่ย้ายจากหน้าจอที่เปิดอยู่)</a:t>
            </a:r>
            <a:endParaRPr sz="1400" dirty="0">
              <a:latin typeface="Yu Gothic"/>
              <a:cs typeface="Yu Gothic"/>
            </a:endParaRPr>
          </a:p>
          <a:p>
            <a:pPr marL="1085215" lvl="2" indent="-270510">
              <a:lnSpc>
                <a:spcPct val="100000"/>
              </a:lnSpc>
              <a:buChar char="*"/>
              <a:tabLst>
                <a:tab pos="1085850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กลุ่มผู้จัดการถูกเพิ่มใน "กลุ่มที่แก้ไขได้" เพื่อให้สามารถดำเนินการอนุมัติได้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620"/>
              </a:spcBef>
            </a:pPr>
            <a:r>
              <a:rPr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⑤</a:t>
            </a:r>
            <a:r>
              <a:rPr sz="1800" b="1" spc="-215" dirty="0">
                <a:solidFill>
                  <a:srgbClr val="1F3863"/>
                </a:solidFill>
                <a:latin typeface="Microsoft YaHei"/>
                <a:cs typeface="Microsoft YaHei"/>
              </a:rPr>
              <a:t> </a:t>
            </a:r>
            <a:r>
              <a:rPr lang="en-US" sz="1800" b="1" spc="-215" dirty="0">
                <a:solidFill>
                  <a:srgbClr val="1F3863"/>
                </a:solidFill>
                <a:latin typeface="Microsoft YaHei"/>
                <a:cs typeface="Microsoft YaHei"/>
              </a:rPr>
              <a:t>  </a:t>
            </a:r>
            <a:r>
              <a:rPr lang="th-TH" sz="1800" b="1" dirty="0">
                <a:solidFill>
                  <a:srgbClr val="1F3863"/>
                </a:solidFill>
                <a:latin typeface="Microsoft YaHei"/>
                <a:cs typeface="Microsoft YaHei"/>
              </a:rPr>
              <a:t>การป้อนข้อมูล (ดูจากหน้า 20)</a:t>
            </a:r>
            <a:endParaRPr sz="1800" dirty="0">
              <a:latin typeface="Microsoft YaHei"/>
              <a:cs typeface="Microsoft YaHei"/>
            </a:endParaRPr>
          </a:p>
          <a:p>
            <a:pPr marL="553720" indent="-272415">
              <a:lnSpc>
                <a:spcPct val="100000"/>
              </a:lnSpc>
              <a:spcBef>
                <a:spcPts val="60"/>
              </a:spcBef>
              <a:buChar char="•"/>
              <a:tabLst>
                <a:tab pos="55435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ดำเนินการป้อนข้อมูลโดยใช้ 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ID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ล็อกอิน/รหัสผ่านของผู้ปฏิบัติงาน ผู้จัดการส่วน และผู้จัดการทั่วไป</a:t>
            </a:r>
            <a:endParaRPr sz="1400" dirty="0">
              <a:latin typeface="Yu Gothic"/>
              <a:cs typeface="Yu Gothic"/>
            </a:endParaRPr>
          </a:p>
          <a:p>
            <a:pPr marL="553720" indent="-272415">
              <a:lnSpc>
                <a:spcPct val="100000"/>
              </a:lnSpc>
              <a:buChar char="•"/>
              <a:tabLst>
                <a:tab pos="55435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ผู้ปฏิบัติงานและผู้จัดการส่วนดำเนินการจากแอป </a:t>
            </a:r>
            <a:r>
              <a:rPr lang="en-US" sz="1400" dirty="0" err="1">
                <a:solidFill>
                  <a:srgbClr val="585858"/>
                </a:solidFill>
                <a:latin typeface="Yu Gothic"/>
                <a:cs typeface="Yu Gothic"/>
              </a:rPr>
              <a:t>i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-Reporter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และผู้จัดการจาก </a:t>
            </a:r>
            <a:r>
              <a:rPr lang="en-US" sz="140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 Manager</a:t>
            </a:r>
            <a:endParaRPr sz="1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92911" y="1331531"/>
            <a:ext cx="9806305" cy="2879725"/>
            <a:chOff x="1192911" y="1331531"/>
            <a:chExt cx="9806305" cy="287972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17664" y="1438656"/>
              <a:ext cx="3771900" cy="276301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212838" y="1433830"/>
              <a:ext cx="3781425" cy="2773045"/>
            </a:xfrm>
            <a:custGeom>
              <a:avLst/>
              <a:gdLst/>
              <a:ahLst/>
              <a:cxnLst/>
              <a:rect l="l" t="t" r="r" b="b"/>
              <a:pathLst>
                <a:path w="3781425" h="2773045">
                  <a:moveTo>
                    <a:pt x="0" y="2772537"/>
                  </a:moveTo>
                  <a:lnTo>
                    <a:pt x="3781425" y="2772537"/>
                  </a:lnTo>
                  <a:lnTo>
                    <a:pt x="3781425" y="0"/>
                  </a:lnTo>
                  <a:lnTo>
                    <a:pt x="0" y="0"/>
                  </a:lnTo>
                  <a:lnTo>
                    <a:pt x="0" y="2772537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416545" y="3358133"/>
              <a:ext cx="1369060" cy="231775"/>
            </a:xfrm>
            <a:custGeom>
              <a:avLst/>
              <a:gdLst/>
              <a:ahLst/>
              <a:cxnLst/>
              <a:rect l="l" t="t" r="r" b="b"/>
              <a:pathLst>
                <a:path w="1369059" h="231775">
                  <a:moveTo>
                    <a:pt x="0" y="17399"/>
                  </a:moveTo>
                  <a:lnTo>
                    <a:pt x="0" y="7746"/>
                  </a:lnTo>
                  <a:lnTo>
                    <a:pt x="7747" y="0"/>
                  </a:lnTo>
                  <a:lnTo>
                    <a:pt x="17399" y="0"/>
                  </a:lnTo>
                  <a:lnTo>
                    <a:pt x="1351152" y="0"/>
                  </a:lnTo>
                  <a:lnTo>
                    <a:pt x="1360804" y="0"/>
                  </a:lnTo>
                  <a:lnTo>
                    <a:pt x="1368552" y="7746"/>
                  </a:lnTo>
                  <a:lnTo>
                    <a:pt x="1368552" y="17399"/>
                  </a:lnTo>
                  <a:lnTo>
                    <a:pt x="1368552" y="214249"/>
                  </a:lnTo>
                  <a:lnTo>
                    <a:pt x="1368552" y="223900"/>
                  </a:lnTo>
                  <a:lnTo>
                    <a:pt x="1360804" y="231648"/>
                  </a:lnTo>
                  <a:lnTo>
                    <a:pt x="1351152" y="231648"/>
                  </a:lnTo>
                  <a:lnTo>
                    <a:pt x="17399" y="231648"/>
                  </a:lnTo>
                  <a:lnTo>
                    <a:pt x="7747" y="231648"/>
                  </a:lnTo>
                  <a:lnTo>
                    <a:pt x="0" y="223900"/>
                  </a:lnTo>
                  <a:lnTo>
                    <a:pt x="0" y="214249"/>
                  </a:lnTo>
                  <a:lnTo>
                    <a:pt x="0" y="1739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02436" y="1341120"/>
              <a:ext cx="5324856" cy="229819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197673" y="1336294"/>
              <a:ext cx="5334635" cy="2308225"/>
            </a:xfrm>
            <a:custGeom>
              <a:avLst/>
              <a:gdLst/>
              <a:ahLst/>
              <a:cxnLst/>
              <a:rect l="l" t="t" r="r" b="b"/>
              <a:pathLst>
                <a:path w="5334634" h="2308225">
                  <a:moveTo>
                    <a:pt x="0" y="2307716"/>
                  </a:moveTo>
                  <a:lnTo>
                    <a:pt x="5334381" y="2307716"/>
                  </a:lnTo>
                  <a:lnTo>
                    <a:pt x="5334381" y="0"/>
                  </a:lnTo>
                  <a:lnTo>
                    <a:pt x="0" y="0"/>
                  </a:lnTo>
                  <a:lnTo>
                    <a:pt x="0" y="2307716"/>
                  </a:lnTo>
                  <a:close/>
                </a:path>
              </a:pathLst>
            </a:custGeom>
            <a:ln w="9524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673602" y="2862833"/>
              <a:ext cx="1186180" cy="158750"/>
            </a:xfrm>
            <a:custGeom>
              <a:avLst/>
              <a:gdLst/>
              <a:ahLst/>
              <a:cxnLst/>
              <a:rect l="l" t="t" r="r" b="b"/>
              <a:pathLst>
                <a:path w="1186179" h="158750">
                  <a:moveTo>
                    <a:pt x="0" y="39496"/>
                  </a:moveTo>
                  <a:lnTo>
                    <a:pt x="3099" y="24110"/>
                  </a:lnTo>
                  <a:lnTo>
                    <a:pt x="11556" y="11557"/>
                  </a:lnTo>
                  <a:lnTo>
                    <a:pt x="24110" y="3099"/>
                  </a:lnTo>
                  <a:lnTo>
                    <a:pt x="39497" y="0"/>
                  </a:lnTo>
                  <a:lnTo>
                    <a:pt x="1146175" y="0"/>
                  </a:lnTo>
                  <a:lnTo>
                    <a:pt x="1161561" y="3099"/>
                  </a:lnTo>
                  <a:lnTo>
                    <a:pt x="1174115" y="11556"/>
                  </a:lnTo>
                  <a:lnTo>
                    <a:pt x="1182572" y="24110"/>
                  </a:lnTo>
                  <a:lnTo>
                    <a:pt x="1185672" y="39496"/>
                  </a:lnTo>
                  <a:lnTo>
                    <a:pt x="1185672" y="118999"/>
                  </a:lnTo>
                  <a:lnTo>
                    <a:pt x="1182572" y="134385"/>
                  </a:lnTo>
                  <a:lnTo>
                    <a:pt x="1174115" y="146938"/>
                  </a:lnTo>
                  <a:lnTo>
                    <a:pt x="1161561" y="155396"/>
                  </a:lnTo>
                  <a:lnTo>
                    <a:pt x="1146175" y="158495"/>
                  </a:lnTo>
                  <a:lnTo>
                    <a:pt x="39497" y="158495"/>
                  </a:lnTo>
                  <a:lnTo>
                    <a:pt x="24110" y="155396"/>
                  </a:lnTo>
                  <a:lnTo>
                    <a:pt x="11556" y="146938"/>
                  </a:lnTo>
                  <a:lnTo>
                    <a:pt x="3099" y="134385"/>
                  </a:lnTo>
                  <a:lnTo>
                    <a:pt x="0" y="118999"/>
                  </a:lnTo>
                  <a:lnTo>
                    <a:pt x="0" y="3949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527048" y="1999614"/>
              <a:ext cx="5890260" cy="1559560"/>
            </a:xfrm>
            <a:custGeom>
              <a:avLst/>
              <a:gdLst/>
              <a:ahLst/>
              <a:cxnLst/>
              <a:rect l="l" t="t" r="r" b="b"/>
              <a:pathLst>
                <a:path w="5890259" h="1559560">
                  <a:moveTo>
                    <a:pt x="2146808" y="942340"/>
                  </a:moveTo>
                  <a:lnTo>
                    <a:pt x="2005457" y="857250"/>
                  </a:lnTo>
                  <a:lnTo>
                    <a:pt x="1998332" y="854697"/>
                  </a:lnTo>
                  <a:lnTo>
                    <a:pt x="1991042" y="855065"/>
                  </a:lnTo>
                  <a:lnTo>
                    <a:pt x="1984413" y="858151"/>
                  </a:lnTo>
                  <a:lnTo>
                    <a:pt x="1979295" y="863727"/>
                  </a:lnTo>
                  <a:lnTo>
                    <a:pt x="1976729" y="870851"/>
                  </a:lnTo>
                  <a:lnTo>
                    <a:pt x="1977097" y="878141"/>
                  </a:lnTo>
                  <a:lnTo>
                    <a:pt x="1980184" y="884770"/>
                  </a:lnTo>
                  <a:lnTo>
                    <a:pt x="1985772" y="889889"/>
                  </a:lnTo>
                  <a:lnTo>
                    <a:pt x="2038350" y="921512"/>
                  </a:lnTo>
                  <a:lnTo>
                    <a:pt x="1948307" y="917829"/>
                  </a:lnTo>
                  <a:lnTo>
                    <a:pt x="1948815" y="917829"/>
                  </a:lnTo>
                  <a:lnTo>
                    <a:pt x="1851533" y="911352"/>
                  </a:lnTo>
                  <a:lnTo>
                    <a:pt x="1849628" y="911225"/>
                  </a:lnTo>
                  <a:lnTo>
                    <a:pt x="1850136" y="911352"/>
                  </a:lnTo>
                  <a:lnTo>
                    <a:pt x="1751584" y="902208"/>
                  </a:lnTo>
                  <a:lnTo>
                    <a:pt x="1752092" y="902208"/>
                  </a:lnTo>
                  <a:lnTo>
                    <a:pt x="1655368" y="890778"/>
                  </a:lnTo>
                  <a:lnTo>
                    <a:pt x="1654302" y="890651"/>
                  </a:lnTo>
                  <a:lnTo>
                    <a:pt x="1654810" y="890778"/>
                  </a:lnTo>
                  <a:lnTo>
                    <a:pt x="1558912" y="876935"/>
                  </a:lnTo>
                  <a:lnTo>
                    <a:pt x="1558036" y="876808"/>
                  </a:lnTo>
                  <a:lnTo>
                    <a:pt x="1558544" y="876935"/>
                  </a:lnTo>
                  <a:lnTo>
                    <a:pt x="1463662" y="860933"/>
                  </a:lnTo>
                  <a:lnTo>
                    <a:pt x="1462913" y="860806"/>
                  </a:lnTo>
                  <a:lnTo>
                    <a:pt x="1463294" y="860933"/>
                  </a:lnTo>
                  <a:lnTo>
                    <a:pt x="1369187" y="842645"/>
                  </a:lnTo>
                  <a:lnTo>
                    <a:pt x="1369568" y="842645"/>
                  </a:lnTo>
                  <a:lnTo>
                    <a:pt x="1277429" y="822579"/>
                  </a:lnTo>
                  <a:lnTo>
                    <a:pt x="1186942" y="800354"/>
                  </a:lnTo>
                  <a:lnTo>
                    <a:pt x="1186434" y="800227"/>
                  </a:lnTo>
                  <a:lnTo>
                    <a:pt x="1186815" y="800354"/>
                  </a:lnTo>
                  <a:lnTo>
                    <a:pt x="1097915" y="776224"/>
                  </a:lnTo>
                  <a:lnTo>
                    <a:pt x="1098423" y="776351"/>
                  </a:lnTo>
                  <a:lnTo>
                    <a:pt x="1097991" y="776224"/>
                  </a:lnTo>
                  <a:lnTo>
                    <a:pt x="1011974" y="750316"/>
                  </a:lnTo>
                  <a:lnTo>
                    <a:pt x="1011555" y="750189"/>
                  </a:lnTo>
                  <a:lnTo>
                    <a:pt x="927481" y="722630"/>
                  </a:lnTo>
                  <a:lnTo>
                    <a:pt x="927989" y="722757"/>
                  </a:lnTo>
                  <a:lnTo>
                    <a:pt x="927633" y="722630"/>
                  </a:lnTo>
                  <a:lnTo>
                    <a:pt x="846645" y="693674"/>
                  </a:lnTo>
                  <a:lnTo>
                    <a:pt x="845947" y="693420"/>
                  </a:lnTo>
                  <a:lnTo>
                    <a:pt x="846455" y="693674"/>
                  </a:lnTo>
                  <a:lnTo>
                    <a:pt x="767854" y="662940"/>
                  </a:lnTo>
                  <a:lnTo>
                    <a:pt x="767207" y="662686"/>
                  </a:lnTo>
                  <a:lnTo>
                    <a:pt x="767715" y="662940"/>
                  </a:lnTo>
                  <a:lnTo>
                    <a:pt x="691388" y="630555"/>
                  </a:lnTo>
                  <a:lnTo>
                    <a:pt x="692023" y="630809"/>
                  </a:lnTo>
                  <a:lnTo>
                    <a:pt x="691464" y="630555"/>
                  </a:lnTo>
                  <a:lnTo>
                    <a:pt x="619290" y="597154"/>
                  </a:lnTo>
                  <a:lnTo>
                    <a:pt x="618896" y="596988"/>
                  </a:lnTo>
                  <a:lnTo>
                    <a:pt x="618756" y="596912"/>
                  </a:lnTo>
                  <a:lnTo>
                    <a:pt x="550151" y="562483"/>
                  </a:lnTo>
                  <a:lnTo>
                    <a:pt x="549402" y="562102"/>
                  </a:lnTo>
                  <a:lnTo>
                    <a:pt x="549910" y="562483"/>
                  </a:lnTo>
                  <a:lnTo>
                    <a:pt x="484301" y="526542"/>
                  </a:lnTo>
                  <a:lnTo>
                    <a:pt x="483616" y="526161"/>
                  </a:lnTo>
                  <a:lnTo>
                    <a:pt x="484251" y="526542"/>
                  </a:lnTo>
                  <a:lnTo>
                    <a:pt x="422148" y="489458"/>
                  </a:lnTo>
                  <a:lnTo>
                    <a:pt x="421944" y="489343"/>
                  </a:lnTo>
                  <a:lnTo>
                    <a:pt x="421563" y="489077"/>
                  </a:lnTo>
                  <a:lnTo>
                    <a:pt x="364248" y="451612"/>
                  </a:lnTo>
                  <a:lnTo>
                    <a:pt x="363474" y="451104"/>
                  </a:lnTo>
                  <a:lnTo>
                    <a:pt x="364109" y="451612"/>
                  </a:lnTo>
                  <a:lnTo>
                    <a:pt x="309372" y="412242"/>
                  </a:lnTo>
                  <a:lnTo>
                    <a:pt x="310134" y="412750"/>
                  </a:lnTo>
                  <a:lnTo>
                    <a:pt x="309486" y="412242"/>
                  </a:lnTo>
                  <a:lnTo>
                    <a:pt x="260667" y="373253"/>
                  </a:lnTo>
                  <a:lnTo>
                    <a:pt x="259715" y="372491"/>
                  </a:lnTo>
                  <a:lnTo>
                    <a:pt x="260477" y="373253"/>
                  </a:lnTo>
                  <a:lnTo>
                    <a:pt x="214630" y="332232"/>
                  </a:lnTo>
                  <a:lnTo>
                    <a:pt x="215519" y="332994"/>
                  </a:lnTo>
                  <a:lnTo>
                    <a:pt x="214757" y="332232"/>
                  </a:lnTo>
                  <a:lnTo>
                    <a:pt x="175120" y="292227"/>
                  </a:lnTo>
                  <a:lnTo>
                    <a:pt x="174307" y="291426"/>
                  </a:lnTo>
                  <a:lnTo>
                    <a:pt x="174129" y="291211"/>
                  </a:lnTo>
                  <a:lnTo>
                    <a:pt x="139661" y="251079"/>
                  </a:lnTo>
                  <a:lnTo>
                    <a:pt x="139026" y="250355"/>
                  </a:lnTo>
                  <a:lnTo>
                    <a:pt x="138734" y="249936"/>
                  </a:lnTo>
                  <a:lnTo>
                    <a:pt x="108191" y="208280"/>
                  </a:lnTo>
                  <a:lnTo>
                    <a:pt x="109181" y="209626"/>
                  </a:lnTo>
                  <a:lnTo>
                    <a:pt x="108369" y="208280"/>
                  </a:lnTo>
                  <a:lnTo>
                    <a:pt x="84175" y="168148"/>
                  </a:lnTo>
                  <a:lnTo>
                    <a:pt x="83680" y="167335"/>
                  </a:lnTo>
                  <a:lnTo>
                    <a:pt x="83286" y="166497"/>
                  </a:lnTo>
                  <a:lnTo>
                    <a:pt x="64325" y="126492"/>
                  </a:lnTo>
                  <a:lnTo>
                    <a:pt x="64058" y="125933"/>
                  </a:lnTo>
                  <a:lnTo>
                    <a:pt x="63563" y="124460"/>
                  </a:lnTo>
                  <a:lnTo>
                    <a:pt x="50050" y="84963"/>
                  </a:lnTo>
                  <a:lnTo>
                    <a:pt x="49682" y="83883"/>
                  </a:lnTo>
                  <a:lnTo>
                    <a:pt x="49428" y="82677"/>
                  </a:lnTo>
                  <a:lnTo>
                    <a:pt x="41160" y="42799"/>
                  </a:lnTo>
                  <a:lnTo>
                    <a:pt x="40868" y="41452"/>
                  </a:lnTo>
                  <a:lnTo>
                    <a:pt x="40817" y="40894"/>
                  </a:lnTo>
                  <a:lnTo>
                    <a:pt x="38874" y="22098"/>
                  </a:lnTo>
                  <a:lnTo>
                    <a:pt x="38849" y="21907"/>
                  </a:lnTo>
                  <a:lnTo>
                    <a:pt x="38811" y="20701"/>
                  </a:lnTo>
                  <a:lnTo>
                    <a:pt x="38100" y="0"/>
                  </a:lnTo>
                  <a:lnTo>
                    <a:pt x="0" y="1270"/>
                  </a:lnTo>
                  <a:lnTo>
                    <a:pt x="3302" y="47625"/>
                  </a:lnTo>
                  <a:lnTo>
                    <a:pt x="12827" y="93853"/>
                  </a:lnTo>
                  <a:lnTo>
                    <a:pt x="28575" y="139827"/>
                  </a:lnTo>
                  <a:lnTo>
                    <a:pt x="50038" y="185293"/>
                  </a:lnTo>
                  <a:lnTo>
                    <a:pt x="76962" y="230124"/>
                  </a:lnTo>
                  <a:lnTo>
                    <a:pt x="109220" y="274193"/>
                  </a:lnTo>
                  <a:lnTo>
                    <a:pt x="146558" y="317627"/>
                  </a:lnTo>
                  <a:lnTo>
                    <a:pt x="188849" y="360172"/>
                  </a:lnTo>
                  <a:lnTo>
                    <a:pt x="235585" y="401955"/>
                  </a:lnTo>
                  <a:lnTo>
                    <a:pt x="286766" y="442849"/>
                  </a:lnTo>
                  <a:lnTo>
                    <a:pt x="342265" y="482727"/>
                  </a:lnTo>
                  <a:lnTo>
                    <a:pt x="401701" y="521589"/>
                  </a:lnTo>
                  <a:lnTo>
                    <a:pt x="464947" y="559435"/>
                  </a:lnTo>
                  <a:lnTo>
                    <a:pt x="532003" y="596011"/>
                  </a:lnTo>
                  <a:lnTo>
                    <a:pt x="602488" y="631444"/>
                  </a:lnTo>
                  <a:lnTo>
                    <a:pt x="676275" y="665480"/>
                  </a:lnTo>
                  <a:lnTo>
                    <a:pt x="753110" y="698119"/>
                  </a:lnTo>
                  <a:lnTo>
                    <a:pt x="832866" y="729234"/>
                  </a:lnTo>
                  <a:lnTo>
                    <a:pt x="915416" y="758698"/>
                  </a:lnTo>
                  <a:lnTo>
                    <a:pt x="1000379" y="786638"/>
                  </a:lnTo>
                  <a:lnTo>
                    <a:pt x="1087628" y="812800"/>
                  </a:lnTo>
                  <a:lnTo>
                    <a:pt x="1177036" y="837184"/>
                  </a:lnTo>
                  <a:lnTo>
                    <a:pt x="1268476" y="859536"/>
                  </a:lnTo>
                  <a:lnTo>
                    <a:pt x="1361694" y="879983"/>
                  </a:lnTo>
                  <a:lnTo>
                    <a:pt x="1456309" y="898398"/>
                  </a:lnTo>
                  <a:lnTo>
                    <a:pt x="1552448" y="914527"/>
                  </a:lnTo>
                  <a:lnTo>
                    <a:pt x="1649603" y="928497"/>
                  </a:lnTo>
                  <a:lnTo>
                    <a:pt x="1747901" y="940054"/>
                  </a:lnTo>
                  <a:lnTo>
                    <a:pt x="1846961" y="949325"/>
                  </a:lnTo>
                  <a:lnTo>
                    <a:pt x="1946529" y="955929"/>
                  </a:lnTo>
                  <a:lnTo>
                    <a:pt x="2038718" y="959688"/>
                  </a:lnTo>
                  <a:lnTo>
                    <a:pt x="1984502" y="990346"/>
                  </a:lnTo>
                  <a:lnTo>
                    <a:pt x="1978774" y="995311"/>
                  </a:lnTo>
                  <a:lnTo>
                    <a:pt x="1975497" y="1001826"/>
                  </a:lnTo>
                  <a:lnTo>
                    <a:pt x="1974900" y="1009091"/>
                  </a:lnTo>
                  <a:lnTo>
                    <a:pt x="1977263" y="1016254"/>
                  </a:lnTo>
                  <a:lnTo>
                    <a:pt x="1982216" y="1021981"/>
                  </a:lnTo>
                  <a:lnTo>
                    <a:pt x="1988731" y="1025258"/>
                  </a:lnTo>
                  <a:lnTo>
                    <a:pt x="1995995" y="1025855"/>
                  </a:lnTo>
                  <a:lnTo>
                    <a:pt x="2003171" y="1023493"/>
                  </a:lnTo>
                  <a:lnTo>
                    <a:pt x="2113978" y="960882"/>
                  </a:lnTo>
                  <a:lnTo>
                    <a:pt x="2146808" y="942340"/>
                  </a:lnTo>
                  <a:close/>
                </a:path>
                <a:path w="5890259" h="1559560">
                  <a:moveTo>
                    <a:pt x="2955544" y="1150112"/>
                  </a:moveTo>
                  <a:lnTo>
                    <a:pt x="2955188" y="1149985"/>
                  </a:lnTo>
                  <a:lnTo>
                    <a:pt x="2955544" y="1150112"/>
                  </a:lnTo>
                  <a:close/>
                </a:path>
                <a:path w="5890259" h="1559560">
                  <a:moveTo>
                    <a:pt x="5890006" y="1474978"/>
                  </a:moveTo>
                  <a:lnTo>
                    <a:pt x="5748147" y="1390523"/>
                  </a:lnTo>
                  <a:lnTo>
                    <a:pt x="5741022" y="1388046"/>
                  </a:lnTo>
                  <a:lnTo>
                    <a:pt x="5733745" y="1388452"/>
                  </a:lnTo>
                  <a:lnTo>
                    <a:pt x="5727154" y="1391551"/>
                  </a:lnTo>
                  <a:lnTo>
                    <a:pt x="5722112" y="1397127"/>
                  </a:lnTo>
                  <a:lnTo>
                    <a:pt x="5719572" y="1404327"/>
                  </a:lnTo>
                  <a:lnTo>
                    <a:pt x="5719978" y="1411643"/>
                  </a:lnTo>
                  <a:lnTo>
                    <a:pt x="5723102" y="1418247"/>
                  </a:lnTo>
                  <a:lnTo>
                    <a:pt x="5728716" y="1423289"/>
                  </a:lnTo>
                  <a:lnTo>
                    <a:pt x="5781827" y="1454924"/>
                  </a:lnTo>
                  <a:lnTo>
                    <a:pt x="5595366" y="1453261"/>
                  </a:lnTo>
                  <a:lnTo>
                    <a:pt x="5302758" y="1445641"/>
                  </a:lnTo>
                  <a:lnTo>
                    <a:pt x="5158232" y="1440180"/>
                  </a:lnTo>
                  <a:lnTo>
                    <a:pt x="5014976" y="1433449"/>
                  </a:lnTo>
                  <a:lnTo>
                    <a:pt x="5015230" y="1433449"/>
                  </a:lnTo>
                  <a:lnTo>
                    <a:pt x="4873625" y="1425702"/>
                  </a:lnTo>
                  <a:lnTo>
                    <a:pt x="4734306" y="1416939"/>
                  </a:lnTo>
                  <a:lnTo>
                    <a:pt x="4597146" y="1407160"/>
                  </a:lnTo>
                  <a:lnTo>
                    <a:pt x="4462653" y="1396492"/>
                  </a:lnTo>
                  <a:lnTo>
                    <a:pt x="4331081" y="1384808"/>
                  </a:lnTo>
                  <a:lnTo>
                    <a:pt x="4202684" y="1372362"/>
                  </a:lnTo>
                  <a:lnTo>
                    <a:pt x="4077716" y="1359027"/>
                  </a:lnTo>
                  <a:lnTo>
                    <a:pt x="4077843" y="1359027"/>
                  </a:lnTo>
                  <a:lnTo>
                    <a:pt x="3956558" y="1344803"/>
                  </a:lnTo>
                  <a:lnTo>
                    <a:pt x="3956685" y="1344803"/>
                  </a:lnTo>
                  <a:lnTo>
                    <a:pt x="3840327" y="1330071"/>
                  </a:lnTo>
                  <a:lnTo>
                    <a:pt x="3839337" y="1329944"/>
                  </a:lnTo>
                  <a:lnTo>
                    <a:pt x="3839591" y="1330071"/>
                  </a:lnTo>
                  <a:lnTo>
                    <a:pt x="3726561" y="1314450"/>
                  </a:lnTo>
                  <a:lnTo>
                    <a:pt x="3726688" y="1314450"/>
                  </a:lnTo>
                  <a:lnTo>
                    <a:pt x="3618357" y="1298194"/>
                  </a:lnTo>
                  <a:lnTo>
                    <a:pt x="3618611" y="1298194"/>
                  </a:lnTo>
                  <a:lnTo>
                    <a:pt x="3515880" y="1281430"/>
                  </a:lnTo>
                  <a:lnTo>
                    <a:pt x="3515106" y="1281303"/>
                  </a:lnTo>
                  <a:lnTo>
                    <a:pt x="3515360" y="1281430"/>
                  </a:lnTo>
                  <a:lnTo>
                    <a:pt x="3417646" y="1264031"/>
                  </a:lnTo>
                  <a:lnTo>
                    <a:pt x="3416935" y="1263904"/>
                  </a:lnTo>
                  <a:lnTo>
                    <a:pt x="3417316" y="1264031"/>
                  </a:lnTo>
                  <a:lnTo>
                    <a:pt x="3325126" y="1246124"/>
                  </a:lnTo>
                  <a:lnTo>
                    <a:pt x="3324479" y="1245997"/>
                  </a:lnTo>
                  <a:lnTo>
                    <a:pt x="3324860" y="1246124"/>
                  </a:lnTo>
                  <a:lnTo>
                    <a:pt x="3238322" y="1227709"/>
                  </a:lnTo>
                  <a:lnTo>
                    <a:pt x="3237738" y="1227582"/>
                  </a:lnTo>
                  <a:lnTo>
                    <a:pt x="3238119" y="1227709"/>
                  </a:lnTo>
                  <a:lnTo>
                    <a:pt x="3197263" y="1218311"/>
                  </a:lnTo>
                  <a:lnTo>
                    <a:pt x="3196717" y="1218184"/>
                  </a:lnTo>
                  <a:lnTo>
                    <a:pt x="3196971" y="1218311"/>
                  </a:lnTo>
                  <a:lnTo>
                    <a:pt x="3157220" y="1208786"/>
                  </a:lnTo>
                  <a:lnTo>
                    <a:pt x="3157474" y="1208786"/>
                  </a:lnTo>
                  <a:lnTo>
                    <a:pt x="3119869" y="1199261"/>
                  </a:lnTo>
                  <a:lnTo>
                    <a:pt x="3119374" y="1199134"/>
                  </a:lnTo>
                  <a:lnTo>
                    <a:pt x="3119628" y="1199261"/>
                  </a:lnTo>
                  <a:lnTo>
                    <a:pt x="3083179" y="1189482"/>
                  </a:lnTo>
                  <a:lnTo>
                    <a:pt x="3083306" y="1189482"/>
                  </a:lnTo>
                  <a:lnTo>
                    <a:pt x="3048508" y="1179703"/>
                  </a:lnTo>
                  <a:lnTo>
                    <a:pt x="3048762" y="1179703"/>
                  </a:lnTo>
                  <a:lnTo>
                    <a:pt x="3015907" y="1169924"/>
                  </a:lnTo>
                  <a:lnTo>
                    <a:pt x="2984766" y="1160145"/>
                  </a:lnTo>
                  <a:lnTo>
                    <a:pt x="2984500" y="1160068"/>
                  </a:lnTo>
                  <a:lnTo>
                    <a:pt x="2984373" y="1160018"/>
                  </a:lnTo>
                  <a:lnTo>
                    <a:pt x="2955163" y="1149985"/>
                  </a:lnTo>
                  <a:lnTo>
                    <a:pt x="2928302" y="1140206"/>
                  </a:lnTo>
                  <a:lnTo>
                    <a:pt x="2927604" y="1139952"/>
                  </a:lnTo>
                  <a:lnTo>
                    <a:pt x="2928112" y="1140206"/>
                  </a:lnTo>
                  <a:lnTo>
                    <a:pt x="2902077" y="1130046"/>
                  </a:lnTo>
                  <a:lnTo>
                    <a:pt x="2902585" y="1130173"/>
                  </a:lnTo>
                  <a:lnTo>
                    <a:pt x="2902280" y="1130046"/>
                  </a:lnTo>
                  <a:lnTo>
                    <a:pt x="2878455" y="1119886"/>
                  </a:lnTo>
                  <a:lnTo>
                    <a:pt x="2879090" y="1120140"/>
                  </a:lnTo>
                  <a:lnTo>
                    <a:pt x="2878531" y="1119886"/>
                  </a:lnTo>
                  <a:lnTo>
                    <a:pt x="2856738" y="1109853"/>
                  </a:lnTo>
                  <a:lnTo>
                    <a:pt x="2857373" y="1110107"/>
                  </a:lnTo>
                  <a:lnTo>
                    <a:pt x="2856877" y="1109853"/>
                  </a:lnTo>
                  <a:lnTo>
                    <a:pt x="2838158" y="1100201"/>
                  </a:lnTo>
                  <a:lnTo>
                    <a:pt x="2837180" y="1099693"/>
                  </a:lnTo>
                  <a:lnTo>
                    <a:pt x="2837942" y="1100201"/>
                  </a:lnTo>
                  <a:lnTo>
                    <a:pt x="2820530" y="1090168"/>
                  </a:lnTo>
                  <a:lnTo>
                    <a:pt x="2819654" y="1089660"/>
                  </a:lnTo>
                  <a:lnTo>
                    <a:pt x="2820416" y="1090168"/>
                  </a:lnTo>
                  <a:lnTo>
                    <a:pt x="2804160" y="1079754"/>
                  </a:lnTo>
                  <a:lnTo>
                    <a:pt x="2805176" y="1080389"/>
                  </a:lnTo>
                  <a:lnTo>
                    <a:pt x="2804299" y="1079754"/>
                  </a:lnTo>
                  <a:lnTo>
                    <a:pt x="2792196" y="1070864"/>
                  </a:lnTo>
                  <a:lnTo>
                    <a:pt x="2791485" y="1070343"/>
                  </a:lnTo>
                  <a:lnTo>
                    <a:pt x="2790926" y="1069848"/>
                  </a:lnTo>
                  <a:lnTo>
                    <a:pt x="2781477" y="1061593"/>
                  </a:lnTo>
                  <a:lnTo>
                    <a:pt x="2780385" y="1060653"/>
                  </a:lnTo>
                  <a:lnTo>
                    <a:pt x="2780080" y="1060323"/>
                  </a:lnTo>
                  <a:lnTo>
                    <a:pt x="2772829" y="1052703"/>
                  </a:lnTo>
                  <a:lnTo>
                    <a:pt x="2772600" y="1052461"/>
                  </a:lnTo>
                  <a:lnTo>
                    <a:pt x="2771533" y="1051052"/>
                  </a:lnTo>
                  <a:lnTo>
                    <a:pt x="2766618" y="1044575"/>
                  </a:lnTo>
                  <a:lnTo>
                    <a:pt x="2765983" y="1043749"/>
                  </a:lnTo>
                  <a:lnTo>
                    <a:pt x="2765120" y="1042162"/>
                  </a:lnTo>
                  <a:lnTo>
                    <a:pt x="2762377" y="1037082"/>
                  </a:lnTo>
                  <a:lnTo>
                    <a:pt x="2761729" y="1035913"/>
                  </a:lnTo>
                  <a:lnTo>
                    <a:pt x="2761119" y="1034034"/>
                  </a:lnTo>
                  <a:lnTo>
                    <a:pt x="2759926" y="1030351"/>
                  </a:lnTo>
                  <a:lnTo>
                    <a:pt x="2759214" y="1028166"/>
                  </a:lnTo>
                  <a:lnTo>
                    <a:pt x="2759037" y="1026541"/>
                  </a:lnTo>
                  <a:lnTo>
                    <a:pt x="2758313" y="1019683"/>
                  </a:lnTo>
                  <a:lnTo>
                    <a:pt x="2720467" y="1023747"/>
                  </a:lnTo>
                  <a:lnTo>
                    <a:pt x="2733421" y="1063752"/>
                  </a:lnTo>
                  <a:lnTo>
                    <a:pt x="2767711" y="1100074"/>
                  </a:lnTo>
                  <a:lnTo>
                    <a:pt x="2800223" y="1122426"/>
                  </a:lnTo>
                  <a:lnTo>
                    <a:pt x="2840355" y="1144143"/>
                  </a:lnTo>
                  <a:lnTo>
                    <a:pt x="2887853" y="1165352"/>
                  </a:lnTo>
                  <a:lnTo>
                    <a:pt x="2942717" y="1186053"/>
                  </a:lnTo>
                  <a:lnTo>
                    <a:pt x="3004439" y="1206373"/>
                  </a:lnTo>
                  <a:lnTo>
                    <a:pt x="3073146" y="1226185"/>
                  </a:lnTo>
                  <a:lnTo>
                    <a:pt x="3148203" y="1245743"/>
                  </a:lnTo>
                  <a:lnTo>
                    <a:pt x="3188208" y="1255395"/>
                  </a:lnTo>
                  <a:lnTo>
                    <a:pt x="3229737" y="1264793"/>
                  </a:lnTo>
                  <a:lnTo>
                    <a:pt x="3317113" y="1283335"/>
                  </a:lnTo>
                  <a:lnTo>
                    <a:pt x="3410204" y="1301369"/>
                  </a:lnTo>
                  <a:lnTo>
                    <a:pt x="3508883" y="1318895"/>
                  </a:lnTo>
                  <a:lnTo>
                    <a:pt x="3612515" y="1335786"/>
                  </a:lnTo>
                  <a:lnTo>
                    <a:pt x="3721227" y="1352169"/>
                  </a:lnTo>
                  <a:lnTo>
                    <a:pt x="3834511" y="1367790"/>
                  </a:lnTo>
                  <a:lnTo>
                    <a:pt x="4073525" y="1396873"/>
                  </a:lnTo>
                  <a:lnTo>
                    <a:pt x="4198874" y="1410208"/>
                  </a:lnTo>
                  <a:lnTo>
                    <a:pt x="4459478" y="1434465"/>
                  </a:lnTo>
                  <a:lnTo>
                    <a:pt x="4731766" y="1454912"/>
                  </a:lnTo>
                  <a:lnTo>
                    <a:pt x="5013198" y="1471549"/>
                  </a:lnTo>
                  <a:lnTo>
                    <a:pt x="5301615" y="1483741"/>
                  </a:lnTo>
                  <a:lnTo>
                    <a:pt x="5594604" y="1491361"/>
                  </a:lnTo>
                  <a:lnTo>
                    <a:pt x="5781599" y="1493024"/>
                  </a:lnTo>
                  <a:lnTo>
                    <a:pt x="5727827" y="1523746"/>
                  </a:lnTo>
                  <a:lnTo>
                    <a:pt x="5722124" y="1528724"/>
                  </a:lnTo>
                  <a:lnTo>
                    <a:pt x="5718886" y="1535277"/>
                  </a:lnTo>
                  <a:lnTo>
                    <a:pt x="5718340" y="1542542"/>
                  </a:lnTo>
                  <a:lnTo>
                    <a:pt x="5720715" y="1549666"/>
                  </a:lnTo>
                  <a:lnTo>
                    <a:pt x="5725693" y="1555356"/>
                  </a:lnTo>
                  <a:lnTo>
                    <a:pt x="5732246" y="1558594"/>
                  </a:lnTo>
                  <a:lnTo>
                    <a:pt x="5739549" y="1559140"/>
                  </a:lnTo>
                  <a:lnTo>
                    <a:pt x="5746750" y="1556766"/>
                  </a:lnTo>
                  <a:lnTo>
                    <a:pt x="5857303" y="1493647"/>
                  </a:lnTo>
                  <a:lnTo>
                    <a:pt x="5890006" y="1474978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756916" y="1757172"/>
              <a:ext cx="1955800" cy="1100455"/>
            </a:xfrm>
            <a:custGeom>
              <a:avLst/>
              <a:gdLst/>
              <a:ahLst/>
              <a:cxnLst/>
              <a:rect l="l" t="t" r="r" b="b"/>
              <a:pathLst>
                <a:path w="1955800" h="1100455">
                  <a:moveTo>
                    <a:pt x="814705" y="516636"/>
                  </a:moveTo>
                  <a:lnTo>
                    <a:pt x="325881" y="516636"/>
                  </a:lnTo>
                  <a:lnTo>
                    <a:pt x="959993" y="1100327"/>
                  </a:lnTo>
                  <a:lnTo>
                    <a:pt x="814705" y="516636"/>
                  </a:lnTo>
                  <a:close/>
                </a:path>
                <a:path w="1955800" h="1100455">
                  <a:moveTo>
                    <a:pt x="1869185" y="0"/>
                  </a:moveTo>
                  <a:lnTo>
                    <a:pt x="86106" y="0"/>
                  </a:lnTo>
                  <a:lnTo>
                    <a:pt x="52613" y="6774"/>
                  </a:lnTo>
                  <a:lnTo>
                    <a:pt x="25241" y="25241"/>
                  </a:lnTo>
                  <a:lnTo>
                    <a:pt x="6774" y="52613"/>
                  </a:lnTo>
                  <a:lnTo>
                    <a:pt x="0" y="86105"/>
                  </a:lnTo>
                  <a:lnTo>
                    <a:pt x="0" y="430529"/>
                  </a:lnTo>
                  <a:lnTo>
                    <a:pt x="6774" y="464022"/>
                  </a:lnTo>
                  <a:lnTo>
                    <a:pt x="25241" y="491394"/>
                  </a:lnTo>
                  <a:lnTo>
                    <a:pt x="52613" y="509861"/>
                  </a:lnTo>
                  <a:lnTo>
                    <a:pt x="86106" y="516636"/>
                  </a:lnTo>
                  <a:lnTo>
                    <a:pt x="1869185" y="516636"/>
                  </a:lnTo>
                  <a:lnTo>
                    <a:pt x="1902678" y="509861"/>
                  </a:lnTo>
                  <a:lnTo>
                    <a:pt x="1930050" y="491394"/>
                  </a:lnTo>
                  <a:lnTo>
                    <a:pt x="1948517" y="464022"/>
                  </a:lnTo>
                  <a:lnTo>
                    <a:pt x="1955292" y="430529"/>
                  </a:lnTo>
                  <a:lnTo>
                    <a:pt x="1955292" y="86105"/>
                  </a:lnTo>
                  <a:lnTo>
                    <a:pt x="1948517" y="52613"/>
                  </a:lnTo>
                  <a:lnTo>
                    <a:pt x="1930050" y="25241"/>
                  </a:lnTo>
                  <a:lnTo>
                    <a:pt x="1902678" y="6774"/>
                  </a:lnTo>
                  <a:lnTo>
                    <a:pt x="1869185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756916" y="1757172"/>
              <a:ext cx="1955800" cy="1100455"/>
            </a:xfrm>
            <a:custGeom>
              <a:avLst/>
              <a:gdLst/>
              <a:ahLst/>
              <a:cxnLst/>
              <a:rect l="l" t="t" r="r" b="b"/>
              <a:pathLst>
                <a:path w="1955800" h="1100455">
                  <a:moveTo>
                    <a:pt x="0" y="86105"/>
                  </a:moveTo>
                  <a:lnTo>
                    <a:pt x="6774" y="52613"/>
                  </a:lnTo>
                  <a:lnTo>
                    <a:pt x="25241" y="25241"/>
                  </a:lnTo>
                  <a:lnTo>
                    <a:pt x="52613" y="6774"/>
                  </a:lnTo>
                  <a:lnTo>
                    <a:pt x="86106" y="0"/>
                  </a:lnTo>
                  <a:lnTo>
                    <a:pt x="325881" y="0"/>
                  </a:lnTo>
                  <a:lnTo>
                    <a:pt x="814705" y="0"/>
                  </a:lnTo>
                  <a:lnTo>
                    <a:pt x="1869185" y="0"/>
                  </a:lnTo>
                  <a:lnTo>
                    <a:pt x="1902678" y="6774"/>
                  </a:lnTo>
                  <a:lnTo>
                    <a:pt x="1930050" y="25241"/>
                  </a:lnTo>
                  <a:lnTo>
                    <a:pt x="1948517" y="52613"/>
                  </a:lnTo>
                  <a:lnTo>
                    <a:pt x="1955292" y="86105"/>
                  </a:lnTo>
                  <a:lnTo>
                    <a:pt x="1955292" y="301370"/>
                  </a:lnTo>
                  <a:lnTo>
                    <a:pt x="1955292" y="430529"/>
                  </a:lnTo>
                  <a:lnTo>
                    <a:pt x="1948517" y="464022"/>
                  </a:lnTo>
                  <a:lnTo>
                    <a:pt x="1930050" y="491394"/>
                  </a:lnTo>
                  <a:lnTo>
                    <a:pt x="1902678" y="509861"/>
                  </a:lnTo>
                  <a:lnTo>
                    <a:pt x="1869185" y="516636"/>
                  </a:lnTo>
                  <a:lnTo>
                    <a:pt x="814705" y="516636"/>
                  </a:lnTo>
                  <a:lnTo>
                    <a:pt x="959993" y="1100327"/>
                  </a:lnTo>
                  <a:lnTo>
                    <a:pt x="325881" y="516636"/>
                  </a:lnTo>
                  <a:lnTo>
                    <a:pt x="86106" y="516636"/>
                  </a:lnTo>
                  <a:lnTo>
                    <a:pt x="52613" y="509861"/>
                  </a:lnTo>
                  <a:lnTo>
                    <a:pt x="25241" y="491394"/>
                  </a:lnTo>
                  <a:lnTo>
                    <a:pt x="6774" y="464022"/>
                  </a:lnTo>
                  <a:lnTo>
                    <a:pt x="0" y="430529"/>
                  </a:lnTo>
                  <a:lnTo>
                    <a:pt x="0" y="301370"/>
                  </a:lnTo>
                  <a:lnTo>
                    <a:pt x="0" y="86105"/>
                  </a:lnTo>
                  <a:close/>
                </a:path>
              </a:pathLst>
            </a:custGeom>
            <a:ln w="635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11858753" cy="3969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5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[อ้างอิง] หน้าจอการตั้งค่าสิทธิ์ในการดำเนินการกำหนดแบบฟอร์ม/ป้อนข้อมูลแบบฟอร์ม</a:t>
            </a:r>
            <a:endParaRPr sz="2500" dirty="0">
              <a:latin typeface="Microsoft YaHei"/>
              <a:cs typeface="Microsoft YaHe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895600" y="1797253"/>
            <a:ext cx="1752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①</a:t>
            </a:r>
            <a:r>
              <a:rPr sz="1200" b="1" spc="49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คลิกข้อกำหนดของแบบฟอร์มที่ต้องการตั้งค่า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74292" y="902030"/>
            <a:ext cx="10919614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b="1" spc="5" dirty="0">
                <a:solidFill>
                  <a:srgbClr val="1F3863"/>
                </a:solidFill>
                <a:latin typeface="Microsoft YaHei"/>
                <a:cs typeface="Microsoft YaHei"/>
              </a:rPr>
              <a:t>จากเมนู "ข้อกำหนดแบบฟอร์ม" ใน </a:t>
            </a:r>
            <a:r>
              <a:rPr lang="en-US" b="1" spc="5" dirty="0" err="1">
                <a:solidFill>
                  <a:srgbClr val="1F3863"/>
                </a:solidFill>
                <a:latin typeface="Microsoft YaHei"/>
                <a:cs typeface="Microsoft YaHei"/>
              </a:rPr>
              <a:t>ConMas</a:t>
            </a:r>
            <a:r>
              <a:rPr lang="en-US" b="1" spc="5" dirty="0">
                <a:solidFill>
                  <a:srgbClr val="1F3863"/>
                </a:solidFill>
                <a:latin typeface="Microsoft YaHei"/>
                <a:cs typeface="Microsoft YaHei"/>
              </a:rPr>
              <a:t> Manager </a:t>
            </a:r>
            <a:r>
              <a:rPr lang="th-TH" b="1" spc="5" dirty="0">
                <a:solidFill>
                  <a:srgbClr val="1F3863"/>
                </a:solidFill>
                <a:latin typeface="Microsoft YaHei"/>
                <a:cs typeface="Microsoft YaHei"/>
              </a:rPr>
              <a:t>ให้เลือกและกำหนดค่าข้อกำหนดแบบฟอร์มที่เกี่ยวข้อง</a:t>
            </a:r>
            <a:endParaRPr dirty="0">
              <a:latin typeface="Microsoft YaHei"/>
              <a:cs typeface="Microsoft YaHe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109472" y="1618488"/>
            <a:ext cx="9676765" cy="4733925"/>
            <a:chOff x="1109472" y="1618488"/>
            <a:chExt cx="9676765" cy="4733925"/>
          </a:xfrm>
        </p:grpSpPr>
        <p:sp>
          <p:nvSpPr>
            <p:cNvPr id="16" name="object 16"/>
            <p:cNvSpPr/>
            <p:nvPr/>
          </p:nvSpPr>
          <p:spPr>
            <a:xfrm>
              <a:off x="1128522" y="1637538"/>
              <a:ext cx="835660" cy="363220"/>
            </a:xfrm>
            <a:custGeom>
              <a:avLst/>
              <a:gdLst/>
              <a:ahLst/>
              <a:cxnLst/>
              <a:rect l="l" t="t" r="r" b="b"/>
              <a:pathLst>
                <a:path w="835660" h="363219">
                  <a:moveTo>
                    <a:pt x="0" y="27177"/>
                  </a:moveTo>
                  <a:lnTo>
                    <a:pt x="2137" y="16609"/>
                  </a:lnTo>
                  <a:lnTo>
                    <a:pt x="7969" y="7969"/>
                  </a:lnTo>
                  <a:lnTo>
                    <a:pt x="16619" y="2139"/>
                  </a:lnTo>
                  <a:lnTo>
                    <a:pt x="27216" y="0"/>
                  </a:lnTo>
                  <a:lnTo>
                    <a:pt x="807973" y="0"/>
                  </a:lnTo>
                  <a:lnTo>
                    <a:pt x="818542" y="2139"/>
                  </a:lnTo>
                  <a:lnTo>
                    <a:pt x="827182" y="7969"/>
                  </a:lnTo>
                  <a:lnTo>
                    <a:pt x="833012" y="16609"/>
                  </a:lnTo>
                  <a:lnTo>
                    <a:pt x="835152" y="27177"/>
                  </a:lnTo>
                  <a:lnTo>
                    <a:pt x="835152" y="335534"/>
                  </a:lnTo>
                  <a:lnTo>
                    <a:pt x="833012" y="346102"/>
                  </a:lnTo>
                  <a:lnTo>
                    <a:pt x="827182" y="354742"/>
                  </a:lnTo>
                  <a:lnTo>
                    <a:pt x="818542" y="360572"/>
                  </a:lnTo>
                  <a:lnTo>
                    <a:pt x="807973" y="362712"/>
                  </a:lnTo>
                  <a:lnTo>
                    <a:pt x="27216" y="362712"/>
                  </a:lnTo>
                  <a:lnTo>
                    <a:pt x="16619" y="360572"/>
                  </a:lnTo>
                  <a:lnTo>
                    <a:pt x="7969" y="354742"/>
                  </a:lnTo>
                  <a:lnTo>
                    <a:pt x="2137" y="346102"/>
                  </a:lnTo>
                  <a:lnTo>
                    <a:pt x="0" y="335534"/>
                  </a:lnTo>
                  <a:lnTo>
                    <a:pt x="0" y="27177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15796" y="3881627"/>
              <a:ext cx="6126480" cy="169773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411097" y="3876802"/>
              <a:ext cx="6136005" cy="1707514"/>
            </a:xfrm>
            <a:custGeom>
              <a:avLst/>
              <a:gdLst/>
              <a:ahLst/>
              <a:cxnLst/>
              <a:rect l="l" t="t" r="r" b="b"/>
              <a:pathLst>
                <a:path w="6136005" h="1707514">
                  <a:moveTo>
                    <a:pt x="0" y="1707261"/>
                  </a:moveTo>
                  <a:lnTo>
                    <a:pt x="6136005" y="1707261"/>
                  </a:lnTo>
                  <a:lnTo>
                    <a:pt x="6136005" y="0"/>
                  </a:lnTo>
                  <a:lnTo>
                    <a:pt x="0" y="0"/>
                  </a:lnTo>
                  <a:lnTo>
                    <a:pt x="0" y="1707261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336644" y="3589273"/>
              <a:ext cx="784225" cy="725170"/>
            </a:xfrm>
            <a:custGeom>
              <a:avLst/>
              <a:gdLst/>
              <a:ahLst/>
              <a:cxnLst/>
              <a:rect l="l" t="t" r="r" b="b"/>
              <a:pathLst>
                <a:path w="784225" h="725170">
                  <a:moveTo>
                    <a:pt x="17852" y="549840"/>
                  </a:moveTo>
                  <a:lnTo>
                    <a:pt x="0" y="570230"/>
                  </a:lnTo>
                  <a:lnTo>
                    <a:pt x="1923" y="577342"/>
                  </a:lnTo>
                  <a:lnTo>
                    <a:pt x="75329" y="725043"/>
                  </a:lnTo>
                  <a:lnTo>
                    <a:pt x="99045" y="689990"/>
                  </a:lnTo>
                  <a:lnTo>
                    <a:pt x="96665" y="689990"/>
                  </a:lnTo>
                  <a:lnTo>
                    <a:pt x="58946" y="684657"/>
                  </a:lnTo>
                  <a:lnTo>
                    <a:pt x="60978" y="671068"/>
                  </a:lnTo>
                  <a:lnTo>
                    <a:pt x="64407" y="653161"/>
                  </a:lnTo>
                  <a:lnTo>
                    <a:pt x="68979" y="635634"/>
                  </a:lnTo>
                  <a:lnTo>
                    <a:pt x="70690" y="630054"/>
                  </a:lnTo>
                  <a:lnTo>
                    <a:pt x="36086" y="560324"/>
                  </a:lnTo>
                  <a:lnTo>
                    <a:pt x="31437" y="554368"/>
                  </a:lnTo>
                  <a:lnTo>
                    <a:pt x="25085" y="550783"/>
                  </a:lnTo>
                  <a:lnTo>
                    <a:pt x="17852" y="549840"/>
                  </a:lnTo>
                  <a:close/>
                </a:path>
                <a:path w="784225" h="725170">
                  <a:moveTo>
                    <a:pt x="70690" y="630054"/>
                  </a:moveTo>
                  <a:lnTo>
                    <a:pt x="68979" y="635634"/>
                  </a:lnTo>
                  <a:lnTo>
                    <a:pt x="64407" y="653161"/>
                  </a:lnTo>
                  <a:lnTo>
                    <a:pt x="60978" y="671068"/>
                  </a:lnTo>
                  <a:lnTo>
                    <a:pt x="58946" y="684657"/>
                  </a:lnTo>
                  <a:lnTo>
                    <a:pt x="96665" y="689990"/>
                  </a:lnTo>
                  <a:lnTo>
                    <a:pt x="98293" y="678814"/>
                  </a:lnTo>
                  <a:lnTo>
                    <a:pt x="94887" y="678814"/>
                  </a:lnTo>
                  <a:lnTo>
                    <a:pt x="62121" y="676656"/>
                  </a:lnTo>
                  <a:lnTo>
                    <a:pt x="80407" y="649634"/>
                  </a:lnTo>
                  <a:lnTo>
                    <a:pt x="70690" y="630054"/>
                  </a:lnTo>
                  <a:close/>
                </a:path>
                <a:path w="784225" h="725170">
                  <a:moveTo>
                    <a:pt x="129119" y="645540"/>
                  </a:moveTo>
                  <a:lnTo>
                    <a:pt x="105809" y="645540"/>
                  </a:lnTo>
                  <a:lnTo>
                    <a:pt x="101715" y="661316"/>
                  </a:lnTo>
                  <a:lnTo>
                    <a:pt x="98443" y="677926"/>
                  </a:lnTo>
                  <a:lnTo>
                    <a:pt x="96665" y="689990"/>
                  </a:lnTo>
                  <a:lnTo>
                    <a:pt x="99045" y="689990"/>
                  </a:lnTo>
                  <a:lnTo>
                    <a:pt x="129119" y="645540"/>
                  </a:lnTo>
                  <a:close/>
                </a:path>
                <a:path w="784225" h="725170">
                  <a:moveTo>
                    <a:pt x="80407" y="649634"/>
                  </a:moveTo>
                  <a:lnTo>
                    <a:pt x="62121" y="676656"/>
                  </a:lnTo>
                  <a:lnTo>
                    <a:pt x="94887" y="678814"/>
                  </a:lnTo>
                  <a:lnTo>
                    <a:pt x="80407" y="649634"/>
                  </a:lnTo>
                  <a:close/>
                </a:path>
                <a:path w="784225" h="725170">
                  <a:moveTo>
                    <a:pt x="142024" y="561653"/>
                  </a:moveTo>
                  <a:lnTo>
                    <a:pt x="141667" y="561796"/>
                  </a:lnTo>
                  <a:lnTo>
                    <a:pt x="136289" y="567055"/>
                  </a:lnTo>
                  <a:lnTo>
                    <a:pt x="80407" y="649634"/>
                  </a:lnTo>
                  <a:lnTo>
                    <a:pt x="94887" y="678814"/>
                  </a:lnTo>
                  <a:lnTo>
                    <a:pt x="98293" y="678814"/>
                  </a:lnTo>
                  <a:lnTo>
                    <a:pt x="98570" y="676909"/>
                  </a:lnTo>
                  <a:lnTo>
                    <a:pt x="101545" y="662177"/>
                  </a:lnTo>
                  <a:lnTo>
                    <a:pt x="105611" y="646302"/>
                  </a:lnTo>
                  <a:lnTo>
                    <a:pt x="110359" y="630808"/>
                  </a:lnTo>
                  <a:lnTo>
                    <a:pt x="115943" y="615314"/>
                  </a:lnTo>
                  <a:lnTo>
                    <a:pt x="122253" y="600075"/>
                  </a:lnTo>
                  <a:lnTo>
                    <a:pt x="129323" y="585088"/>
                  </a:lnTo>
                  <a:lnTo>
                    <a:pt x="129177" y="585088"/>
                  </a:lnTo>
                  <a:lnTo>
                    <a:pt x="137094" y="570230"/>
                  </a:lnTo>
                  <a:lnTo>
                    <a:pt x="142024" y="561653"/>
                  </a:lnTo>
                  <a:close/>
                </a:path>
                <a:path w="784225" h="725170">
                  <a:moveTo>
                    <a:pt x="98570" y="676909"/>
                  </a:moveTo>
                  <a:lnTo>
                    <a:pt x="98422" y="677926"/>
                  </a:lnTo>
                  <a:lnTo>
                    <a:pt x="98570" y="676909"/>
                  </a:lnTo>
                  <a:close/>
                </a:path>
                <a:path w="784225" h="725170">
                  <a:moveTo>
                    <a:pt x="98643" y="676909"/>
                  </a:moveTo>
                  <a:lnTo>
                    <a:pt x="98443" y="677926"/>
                  </a:lnTo>
                  <a:lnTo>
                    <a:pt x="98643" y="676909"/>
                  </a:lnTo>
                  <a:close/>
                </a:path>
                <a:path w="784225" h="725170">
                  <a:moveTo>
                    <a:pt x="101715" y="661316"/>
                  </a:moveTo>
                  <a:lnTo>
                    <a:pt x="101491" y="662177"/>
                  </a:lnTo>
                  <a:lnTo>
                    <a:pt x="101715" y="661316"/>
                  </a:lnTo>
                  <a:close/>
                </a:path>
                <a:path w="784225" h="725170">
                  <a:moveTo>
                    <a:pt x="450614" y="341630"/>
                  </a:moveTo>
                  <a:lnTo>
                    <a:pt x="434485" y="343281"/>
                  </a:lnTo>
                  <a:lnTo>
                    <a:pt x="435882" y="343281"/>
                  </a:lnTo>
                  <a:lnTo>
                    <a:pt x="419626" y="343662"/>
                  </a:lnTo>
                  <a:lnTo>
                    <a:pt x="368318" y="348742"/>
                  </a:lnTo>
                  <a:lnTo>
                    <a:pt x="317772" y="362838"/>
                  </a:lnTo>
                  <a:lnTo>
                    <a:pt x="269385" y="384937"/>
                  </a:lnTo>
                  <a:lnTo>
                    <a:pt x="224046" y="414274"/>
                  </a:lnTo>
                  <a:lnTo>
                    <a:pt x="182263" y="449833"/>
                  </a:lnTo>
                  <a:lnTo>
                    <a:pt x="145179" y="490346"/>
                  </a:lnTo>
                  <a:lnTo>
                    <a:pt x="113175" y="535558"/>
                  </a:lnTo>
                  <a:lnTo>
                    <a:pt x="87521" y="584326"/>
                  </a:lnTo>
                  <a:lnTo>
                    <a:pt x="70690" y="630054"/>
                  </a:lnTo>
                  <a:lnTo>
                    <a:pt x="80407" y="649634"/>
                  </a:lnTo>
                  <a:lnTo>
                    <a:pt x="136289" y="567055"/>
                  </a:lnTo>
                  <a:lnTo>
                    <a:pt x="141667" y="561796"/>
                  </a:lnTo>
                  <a:lnTo>
                    <a:pt x="142024" y="561653"/>
                  </a:lnTo>
                  <a:lnTo>
                    <a:pt x="145814" y="555117"/>
                  </a:lnTo>
                  <a:lnTo>
                    <a:pt x="154548" y="541782"/>
                  </a:lnTo>
                  <a:lnTo>
                    <a:pt x="164282" y="528065"/>
                  </a:lnTo>
                  <a:lnTo>
                    <a:pt x="174337" y="514984"/>
                  </a:lnTo>
                  <a:lnTo>
                    <a:pt x="175024" y="514095"/>
                  </a:lnTo>
                  <a:lnTo>
                    <a:pt x="196721" y="489457"/>
                  </a:lnTo>
                  <a:lnTo>
                    <a:pt x="208432" y="477519"/>
                  </a:lnTo>
                  <a:lnTo>
                    <a:pt x="209060" y="476884"/>
                  </a:lnTo>
                  <a:lnTo>
                    <a:pt x="220828" y="466089"/>
                  </a:lnTo>
                  <a:lnTo>
                    <a:pt x="233480" y="455294"/>
                  </a:lnTo>
                  <a:lnTo>
                    <a:pt x="233317" y="455294"/>
                  </a:lnTo>
                  <a:lnTo>
                    <a:pt x="247033" y="444626"/>
                  </a:lnTo>
                  <a:lnTo>
                    <a:pt x="260495" y="435101"/>
                  </a:lnTo>
                  <a:lnTo>
                    <a:pt x="260636" y="435101"/>
                  </a:lnTo>
                  <a:lnTo>
                    <a:pt x="274211" y="426212"/>
                  </a:lnTo>
                  <a:lnTo>
                    <a:pt x="287521" y="418592"/>
                  </a:lnTo>
                  <a:lnTo>
                    <a:pt x="301668" y="411225"/>
                  </a:lnTo>
                  <a:lnTo>
                    <a:pt x="302405" y="410844"/>
                  </a:lnTo>
                  <a:lnTo>
                    <a:pt x="316067" y="404494"/>
                  </a:lnTo>
                  <a:lnTo>
                    <a:pt x="316883" y="404113"/>
                  </a:lnTo>
                  <a:lnTo>
                    <a:pt x="330843" y="398652"/>
                  </a:lnTo>
                  <a:lnTo>
                    <a:pt x="330599" y="398652"/>
                  </a:lnTo>
                  <a:lnTo>
                    <a:pt x="346220" y="393319"/>
                  </a:lnTo>
                  <a:lnTo>
                    <a:pt x="346527" y="393319"/>
                  </a:lnTo>
                  <a:lnTo>
                    <a:pt x="361079" y="389127"/>
                  </a:lnTo>
                  <a:lnTo>
                    <a:pt x="361700" y="389127"/>
                  </a:lnTo>
                  <a:lnTo>
                    <a:pt x="375223" y="386206"/>
                  </a:lnTo>
                  <a:lnTo>
                    <a:pt x="374795" y="386206"/>
                  </a:lnTo>
                  <a:lnTo>
                    <a:pt x="390118" y="383794"/>
                  </a:lnTo>
                  <a:lnTo>
                    <a:pt x="389781" y="383794"/>
                  </a:lnTo>
                  <a:lnTo>
                    <a:pt x="390924" y="383667"/>
                  </a:lnTo>
                  <a:lnTo>
                    <a:pt x="391115" y="383667"/>
                  </a:lnTo>
                  <a:lnTo>
                    <a:pt x="405783" y="382269"/>
                  </a:lnTo>
                  <a:lnTo>
                    <a:pt x="407993" y="382269"/>
                  </a:lnTo>
                  <a:lnTo>
                    <a:pt x="420896" y="381762"/>
                  </a:lnTo>
                  <a:lnTo>
                    <a:pt x="437660" y="381253"/>
                  </a:lnTo>
                  <a:lnTo>
                    <a:pt x="489095" y="373125"/>
                  </a:lnTo>
                  <a:lnTo>
                    <a:pt x="539133" y="356107"/>
                  </a:lnTo>
                  <a:lnTo>
                    <a:pt x="568345" y="341883"/>
                  </a:lnTo>
                  <a:lnTo>
                    <a:pt x="449471" y="341883"/>
                  </a:lnTo>
                  <a:lnTo>
                    <a:pt x="450614" y="341630"/>
                  </a:lnTo>
                  <a:close/>
                </a:path>
                <a:path w="784225" h="725170">
                  <a:moveTo>
                    <a:pt x="139687" y="629919"/>
                  </a:moveTo>
                  <a:lnTo>
                    <a:pt x="110635" y="629919"/>
                  </a:lnTo>
                  <a:lnTo>
                    <a:pt x="105555" y="646302"/>
                  </a:lnTo>
                  <a:lnTo>
                    <a:pt x="105809" y="645540"/>
                  </a:lnTo>
                  <a:lnTo>
                    <a:pt x="129119" y="645540"/>
                  </a:lnTo>
                  <a:lnTo>
                    <a:pt x="139687" y="629919"/>
                  </a:lnTo>
                  <a:close/>
                </a:path>
                <a:path w="784225" h="725170">
                  <a:moveTo>
                    <a:pt x="105809" y="645540"/>
                  </a:moveTo>
                  <a:lnTo>
                    <a:pt x="105555" y="646302"/>
                  </a:lnTo>
                  <a:lnTo>
                    <a:pt x="105809" y="645540"/>
                  </a:lnTo>
                  <a:close/>
                </a:path>
                <a:path w="784225" h="725170">
                  <a:moveTo>
                    <a:pt x="150084" y="614552"/>
                  </a:moveTo>
                  <a:lnTo>
                    <a:pt x="116223" y="614552"/>
                  </a:lnTo>
                  <a:lnTo>
                    <a:pt x="110254" y="630808"/>
                  </a:lnTo>
                  <a:lnTo>
                    <a:pt x="110635" y="629919"/>
                  </a:lnTo>
                  <a:lnTo>
                    <a:pt x="139687" y="629919"/>
                  </a:lnTo>
                  <a:lnTo>
                    <a:pt x="150084" y="614552"/>
                  </a:lnTo>
                  <a:close/>
                </a:path>
                <a:path w="784225" h="725170">
                  <a:moveTo>
                    <a:pt x="110635" y="629919"/>
                  </a:moveTo>
                  <a:lnTo>
                    <a:pt x="110254" y="630808"/>
                  </a:lnTo>
                  <a:lnTo>
                    <a:pt x="110635" y="629919"/>
                  </a:lnTo>
                  <a:close/>
                </a:path>
                <a:path w="784225" h="725170">
                  <a:moveTo>
                    <a:pt x="160396" y="599313"/>
                  </a:moveTo>
                  <a:lnTo>
                    <a:pt x="122573" y="599313"/>
                  </a:lnTo>
                  <a:lnTo>
                    <a:pt x="115842" y="615314"/>
                  </a:lnTo>
                  <a:lnTo>
                    <a:pt x="116223" y="614552"/>
                  </a:lnTo>
                  <a:lnTo>
                    <a:pt x="150084" y="614552"/>
                  </a:lnTo>
                  <a:lnTo>
                    <a:pt x="160396" y="599313"/>
                  </a:lnTo>
                  <a:close/>
                </a:path>
                <a:path w="784225" h="725170">
                  <a:moveTo>
                    <a:pt x="116223" y="614552"/>
                  </a:moveTo>
                  <a:lnTo>
                    <a:pt x="115842" y="615314"/>
                  </a:lnTo>
                  <a:lnTo>
                    <a:pt x="116223" y="614552"/>
                  </a:lnTo>
                  <a:close/>
                </a:path>
                <a:path w="784225" h="725170">
                  <a:moveTo>
                    <a:pt x="169519" y="584326"/>
                  </a:moveTo>
                  <a:lnTo>
                    <a:pt x="129685" y="584326"/>
                  </a:lnTo>
                  <a:lnTo>
                    <a:pt x="122192" y="600075"/>
                  </a:lnTo>
                  <a:lnTo>
                    <a:pt x="122573" y="599313"/>
                  </a:lnTo>
                  <a:lnTo>
                    <a:pt x="160396" y="599313"/>
                  </a:lnTo>
                  <a:lnTo>
                    <a:pt x="167785" y="588390"/>
                  </a:lnTo>
                  <a:lnTo>
                    <a:pt x="169519" y="584326"/>
                  </a:lnTo>
                  <a:close/>
                </a:path>
                <a:path w="784225" h="725170">
                  <a:moveTo>
                    <a:pt x="122573" y="599313"/>
                  </a:moveTo>
                  <a:lnTo>
                    <a:pt x="122192" y="600075"/>
                  </a:lnTo>
                  <a:lnTo>
                    <a:pt x="122573" y="599313"/>
                  </a:lnTo>
                  <a:close/>
                </a:path>
                <a:path w="784225" h="725170">
                  <a:moveTo>
                    <a:pt x="168918" y="569594"/>
                  </a:moveTo>
                  <a:lnTo>
                    <a:pt x="137432" y="569594"/>
                  </a:lnTo>
                  <a:lnTo>
                    <a:pt x="129177" y="585088"/>
                  </a:lnTo>
                  <a:lnTo>
                    <a:pt x="129685" y="584326"/>
                  </a:lnTo>
                  <a:lnTo>
                    <a:pt x="169519" y="584326"/>
                  </a:lnTo>
                  <a:lnTo>
                    <a:pt x="170742" y="581459"/>
                  </a:lnTo>
                  <a:lnTo>
                    <a:pt x="170770" y="574182"/>
                  </a:lnTo>
                  <a:lnTo>
                    <a:pt x="168918" y="569594"/>
                  </a:lnTo>
                  <a:close/>
                </a:path>
                <a:path w="784225" h="725170">
                  <a:moveTo>
                    <a:pt x="129685" y="584326"/>
                  </a:moveTo>
                  <a:lnTo>
                    <a:pt x="129177" y="585088"/>
                  </a:lnTo>
                  <a:lnTo>
                    <a:pt x="129323" y="585088"/>
                  </a:lnTo>
                  <a:lnTo>
                    <a:pt x="129685" y="584326"/>
                  </a:lnTo>
                  <a:close/>
                </a:path>
                <a:path w="784225" h="725170">
                  <a:moveTo>
                    <a:pt x="148449" y="559085"/>
                  </a:moveTo>
                  <a:lnTo>
                    <a:pt x="142024" y="561653"/>
                  </a:lnTo>
                  <a:lnTo>
                    <a:pt x="137051" y="570230"/>
                  </a:lnTo>
                  <a:lnTo>
                    <a:pt x="137432" y="569594"/>
                  </a:lnTo>
                  <a:lnTo>
                    <a:pt x="168918" y="569594"/>
                  </a:lnTo>
                  <a:lnTo>
                    <a:pt x="168035" y="567406"/>
                  </a:lnTo>
                  <a:lnTo>
                    <a:pt x="162705" y="561975"/>
                  </a:lnTo>
                  <a:lnTo>
                    <a:pt x="155756" y="559089"/>
                  </a:lnTo>
                  <a:lnTo>
                    <a:pt x="148449" y="559085"/>
                  </a:lnTo>
                  <a:close/>
                </a:path>
                <a:path w="784225" h="725170">
                  <a:moveTo>
                    <a:pt x="137432" y="569594"/>
                  </a:moveTo>
                  <a:lnTo>
                    <a:pt x="137051" y="570230"/>
                  </a:lnTo>
                  <a:lnTo>
                    <a:pt x="137432" y="569594"/>
                  </a:lnTo>
                  <a:close/>
                </a:path>
                <a:path w="784225" h="725170">
                  <a:moveTo>
                    <a:pt x="145926" y="555117"/>
                  </a:moveTo>
                  <a:lnTo>
                    <a:pt x="145433" y="555878"/>
                  </a:lnTo>
                  <a:lnTo>
                    <a:pt x="145926" y="555117"/>
                  </a:lnTo>
                  <a:close/>
                </a:path>
                <a:path w="784225" h="725170">
                  <a:moveTo>
                    <a:pt x="154958" y="541146"/>
                  </a:moveTo>
                  <a:lnTo>
                    <a:pt x="154450" y="541782"/>
                  </a:lnTo>
                  <a:lnTo>
                    <a:pt x="154958" y="541146"/>
                  </a:lnTo>
                  <a:close/>
                </a:path>
                <a:path w="784225" h="725170">
                  <a:moveTo>
                    <a:pt x="164737" y="527431"/>
                  </a:moveTo>
                  <a:lnTo>
                    <a:pt x="164229" y="528065"/>
                  </a:lnTo>
                  <a:lnTo>
                    <a:pt x="164737" y="527431"/>
                  </a:lnTo>
                  <a:close/>
                </a:path>
                <a:path w="784225" h="725170">
                  <a:moveTo>
                    <a:pt x="174879" y="514284"/>
                  </a:moveTo>
                  <a:lnTo>
                    <a:pt x="174262" y="514984"/>
                  </a:lnTo>
                  <a:lnTo>
                    <a:pt x="174879" y="514284"/>
                  </a:lnTo>
                  <a:close/>
                </a:path>
                <a:path w="784225" h="725170">
                  <a:moveTo>
                    <a:pt x="175044" y="514095"/>
                  </a:moveTo>
                  <a:lnTo>
                    <a:pt x="174879" y="514284"/>
                  </a:lnTo>
                  <a:lnTo>
                    <a:pt x="175044" y="514095"/>
                  </a:lnTo>
                  <a:close/>
                </a:path>
                <a:path w="784225" h="725170">
                  <a:moveTo>
                    <a:pt x="197503" y="488569"/>
                  </a:moveTo>
                  <a:lnTo>
                    <a:pt x="196614" y="489457"/>
                  </a:lnTo>
                  <a:lnTo>
                    <a:pt x="197503" y="488569"/>
                  </a:lnTo>
                  <a:close/>
                </a:path>
                <a:path w="784225" h="725170">
                  <a:moveTo>
                    <a:pt x="209114" y="476884"/>
                  </a:moveTo>
                  <a:lnTo>
                    <a:pt x="208498" y="477452"/>
                  </a:lnTo>
                  <a:lnTo>
                    <a:pt x="209114" y="476884"/>
                  </a:lnTo>
                  <a:close/>
                </a:path>
                <a:path w="784225" h="725170">
                  <a:moveTo>
                    <a:pt x="221379" y="465581"/>
                  </a:moveTo>
                  <a:lnTo>
                    <a:pt x="220744" y="466089"/>
                  </a:lnTo>
                  <a:lnTo>
                    <a:pt x="221379" y="465581"/>
                  </a:lnTo>
                  <a:close/>
                </a:path>
                <a:path w="784225" h="725170">
                  <a:moveTo>
                    <a:pt x="234079" y="454787"/>
                  </a:moveTo>
                  <a:lnTo>
                    <a:pt x="233317" y="455294"/>
                  </a:lnTo>
                  <a:lnTo>
                    <a:pt x="233480" y="455294"/>
                  </a:lnTo>
                  <a:lnTo>
                    <a:pt x="234079" y="454787"/>
                  </a:lnTo>
                  <a:close/>
                </a:path>
                <a:path w="784225" h="725170">
                  <a:moveTo>
                    <a:pt x="247112" y="444626"/>
                  </a:moveTo>
                  <a:lnTo>
                    <a:pt x="246398" y="445134"/>
                  </a:lnTo>
                  <a:lnTo>
                    <a:pt x="247112" y="444626"/>
                  </a:lnTo>
                  <a:close/>
                </a:path>
                <a:path w="784225" h="725170">
                  <a:moveTo>
                    <a:pt x="260636" y="435101"/>
                  </a:moveTo>
                  <a:lnTo>
                    <a:pt x="260495" y="435101"/>
                  </a:lnTo>
                  <a:lnTo>
                    <a:pt x="259860" y="435609"/>
                  </a:lnTo>
                  <a:lnTo>
                    <a:pt x="260636" y="435101"/>
                  </a:lnTo>
                  <a:close/>
                </a:path>
                <a:path w="784225" h="725170">
                  <a:moveTo>
                    <a:pt x="274329" y="426212"/>
                  </a:moveTo>
                  <a:lnTo>
                    <a:pt x="273449" y="426719"/>
                  </a:lnTo>
                  <a:lnTo>
                    <a:pt x="274329" y="426212"/>
                  </a:lnTo>
                  <a:close/>
                </a:path>
                <a:path w="784225" h="725170">
                  <a:moveTo>
                    <a:pt x="288181" y="418211"/>
                  </a:moveTo>
                  <a:lnTo>
                    <a:pt x="287419" y="418592"/>
                  </a:lnTo>
                  <a:lnTo>
                    <a:pt x="288181" y="418211"/>
                  </a:lnTo>
                  <a:close/>
                </a:path>
                <a:path w="784225" h="725170">
                  <a:moveTo>
                    <a:pt x="302460" y="410844"/>
                  </a:moveTo>
                  <a:lnTo>
                    <a:pt x="301900" y="411106"/>
                  </a:lnTo>
                  <a:lnTo>
                    <a:pt x="302460" y="410844"/>
                  </a:lnTo>
                  <a:close/>
                </a:path>
                <a:path w="784225" h="725170">
                  <a:moveTo>
                    <a:pt x="316883" y="404113"/>
                  </a:moveTo>
                  <a:lnTo>
                    <a:pt x="315994" y="404494"/>
                  </a:lnTo>
                  <a:lnTo>
                    <a:pt x="316457" y="404313"/>
                  </a:lnTo>
                  <a:lnTo>
                    <a:pt x="316883" y="404113"/>
                  </a:lnTo>
                  <a:close/>
                </a:path>
                <a:path w="784225" h="725170">
                  <a:moveTo>
                    <a:pt x="316457" y="404313"/>
                  </a:moveTo>
                  <a:lnTo>
                    <a:pt x="315994" y="404494"/>
                  </a:lnTo>
                  <a:lnTo>
                    <a:pt x="316457" y="404313"/>
                  </a:lnTo>
                  <a:close/>
                </a:path>
                <a:path w="784225" h="725170">
                  <a:moveTo>
                    <a:pt x="316963" y="404113"/>
                  </a:moveTo>
                  <a:lnTo>
                    <a:pt x="316457" y="404313"/>
                  </a:lnTo>
                  <a:lnTo>
                    <a:pt x="316963" y="404113"/>
                  </a:lnTo>
                  <a:close/>
                </a:path>
                <a:path w="784225" h="725170">
                  <a:moveTo>
                    <a:pt x="331488" y="398399"/>
                  </a:moveTo>
                  <a:lnTo>
                    <a:pt x="330599" y="398652"/>
                  </a:lnTo>
                  <a:lnTo>
                    <a:pt x="330843" y="398652"/>
                  </a:lnTo>
                  <a:lnTo>
                    <a:pt x="331488" y="398399"/>
                  </a:lnTo>
                  <a:close/>
                </a:path>
                <a:path w="784225" h="725170">
                  <a:moveTo>
                    <a:pt x="346527" y="393319"/>
                  </a:moveTo>
                  <a:lnTo>
                    <a:pt x="346220" y="393319"/>
                  </a:lnTo>
                  <a:lnTo>
                    <a:pt x="345204" y="393700"/>
                  </a:lnTo>
                  <a:lnTo>
                    <a:pt x="346527" y="393319"/>
                  </a:lnTo>
                  <a:close/>
                </a:path>
                <a:path w="784225" h="725170">
                  <a:moveTo>
                    <a:pt x="361700" y="389127"/>
                  </a:moveTo>
                  <a:lnTo>
                    <a:pt x="361079" y="389127"/>
                  </a:lnTo>
                  <a:lnTo>
                    <a:pt x="359936" y="389508"/>
                  </a:lnTo>
                  <a:lnTo>
                    <a:pt x="361700" y="389127"/>
                  </a:lnTo>
                  <a:close/>
                </a:path>
                <a:path w="784225" h="725170">
                  <a:moveTo>
                    <a:pt x="375811" y="386080"/>
                  </a:moveTo>
                  <a:lnTo>
                    <a:pt x="374795" y="386206"/>
                  </a:lnTo>
                  <a:lnTo>
                    <a:pt x="375223" y="386206"/>
                  </a:lnTo>
                  <a:lnTo>
                    <a:pt x="375811" y="386080"/>
                  </a:lnTo>
                  <a:close/>
                </a:path>
                <a:path w="784225" h="725170">
                  <a:moveTo>
                    <a:pt x="390924" y="383667"/>
                  </a:moveTo>
                  <a:lnTo>
                    <a:pt x="389781" y="383794"/>
                  </a:lnTo>
                  <a:lnTo>
                    <a:pt x="390633" y="383712"/>
                  </a:lnTo>
                  <a:lnTo>
                    <a:pt x="390924" y="383667"/>
                  </a:lnTo>
                  <a:close/>
                </a:path>
                <a:path w="784225" h="725170">
                  <a:moveTo>
                    <a:pt x="390633" y="383712"/>
                  </a:moveTo>
                  <a:lnTo>
                    <a:pt x="389781" y="383794"/>
                  </a:lnTo>
                  <a:lnTo>
                    <a:pt x="390118" y="383794"/>
                  </a:lnTo>
                  <a:lnTo>
                    <a:pt x="390633" y="383712"/>
                  </a:lnTo>
                  <a:close/>
                </a:path>
                <a:path w="784225" h="725170">
                  <a:moveTo>
                    <a:pt x="391115" y="383667"/>
                  </a:moveTo>
                  <a:lnTo>
                    <a:pt x="390924" y="383667"/>
                  </a:lnTo>
                  <a:lnTo>
                    <a:pt x="390633" y="383712"/>
                  </a:lnTo>
                  <a:lnTo>
                    <a:pt x="391115" y="383667"/>
                  </a:lnTo>
                  <a:close/>
                </a:path>
                <a:path w="784225" h="725170">
                  <a:moveTo>
                    <a:pt x="407993" y="382269"/>
                  </a:moveTo>
                  <a:lnTo>
                    <a:pt x="405783" y="382269"/>
                  </a:lnTo>
                  <a:lnTo>
                    <a:pt x="404767" y="382396"/>
                  </a:lnTo>
                  <a:lnTo>
                    <a:pt x="407993" y="382269"/>
                  </a:lnTo>
                  <a:close/>
                </a:path>
                <a:path w="784225" h="725170">
                  <a:moveTo>
                    <a:pt x="465600" y="339217"/>
                  </a:moveTo>
                  <a:lnTo>
                    <a:pt x="449471" y="341883"/>
                  </a:lnTo>
                  <a:lnTo>
                    <a:pt x="568345" y="341883"/>
                  </a:lnTo>
                  <a:lnTo>
                    <a:pt x="571010" y="340487"/>
                  </a:lnTo>
                  <a:lnTo>
                    <a:pt x="572770" y="339470"/>
                  </a:lnTo>
                  <a:lnTo>
                    <a:pt x="464584" y="339470"/>
                  </a:lnTo>
                  <a:lnTo>
                    <a:pt x="465600" y="339217"/>
                  </a:lnTo>
                  <a:close/>
                </a:path>
                <a:path w="784225" h="725170">
                  <a:moveTo>
                    <a:pt x="578711" y="336042"/>
                  </a:moveTo>
                  <a:lnTo>
                    <a:pt x="480459" y="336042"/>
                  </a:lnTo>
                  <a:lnTo>
                    <a:pt x="464584" y="339470"/>
                  </a:lnTo>
                  <a:lnTo>
                    <a:pt x="572770" y="339470"/>
                  </a:lnTo>
                  <a:lnTo>
                    <a:pt x="578711" y="336042"/>
                  </a:lnTo>
                  <a:close/>
                </a:path>
                <a:path w="784225" h="725170">
                  <a:moveTo>
                    <a:pt x="585971" y="331850"/>
                  </a:moveTo>
                  <a:lnTo>
                    <a:pt x="495318" y="331850"/>
                  </a:lnTo>
                  <a:lnTo>
                    <a:pt x="479431" y="336264"/>
                  </a:lnTo>
                  <a:lnTo>
                    <a:pt x="480459" y="336042"/>
                  </a:lnTo>
                  <a:lnTo>
                    <a:pt x="578711" y="336042"/>
                  </a:lnTo>
                  <a:lnTo>
                    <a:pt x="585971" y="331850"/>
                  </a:lnTo>
                  <a:close/>
                </a:path>
                <a:path w="784225" h="725170">
                  <a:moveTo>
                    <a:pt x="509923" y="326770"/>
                  </a:moveTo>
                  <a:lnTo>
                    <a:pt x="494302" y="332105"/>
                  </a:lnTo>
                  <a:lnTo>
                    <a:pt x="495318" y="331850"/>
                  </a:lnTo>
                  <a:lnTo>
                    <a:pt x="585971" y="331850"/>
                  </a:lnTo>
                  <a:lnTo>
                    <a:pt x="586631" y="331469"/>
                  </a:lnTo>
                  <a:lnTo>
                    <a:pt x="593304" y="327151"/>
                  </a:lnTo>
                  <a:lnTo>
                    <a:pt x="509034" y="327151"/>
                  </a:lnTo>
                  <a:lnTo>
                    <a:pt x="509923" y="326770"/>
                  </a:lnTo>
                  <a:close/>
                </a:path>
                <a:path w="784225" h="725170">
                  <a:moveTo>
                    <a:pt x="602809" y="320928"/>
                  </a:moveTo>
                  <a:lnTo>
                    <a:pt x="524528" y="320928"/>
                  </a:lnTo>
                  <a:lnTo>
                    <a:pt x="523639" y="321309"/>
                  </a:lnTo>
                  <a:lnTo>
                    <a:pt x="509034" y="327151"/>
                  </a:lnTo>
                  <a:lnTo>
                    <a:pt x="593304" y="327151"/>
                  </a:lnTo>
                  <a:lnTo>
                    <a:pt x="601744" y="321690"/>
                  </a:lnTo>
                  <a:lnTo>
                    <a:pt x="602809" y="320928"/>
                  </a:lnTo>
                  <a:close/>
                </a:path>
                <a:path w="784225" h="725170">
                  <a:moveTo>
                    <a:pt x="524061" y="321116"/>
                  </a:moveTo>
                  <a:lnTo>
                    <a:pt x="523580" y="321309"/>
                  </a:lnTo>
                  <a:lnTo>
                    <a:pt x="524061" y="321116"/>
                  </a:lnTo>
                  <a:close/>
                </a:path>
                <a:path w="784225" h="725170">
                  <a:moveTo>
                    <a:pt x="612039" y="314325"/>
                  </a:moveTo>
                  <a:lnTo>
                    <a:pt x="538879" y="314325"/>
                  </a:lnTo>
                  <a:lnTo>
                    <a:pt x="524061" y="321116"/>
                  </a:lnTo>
                  <a:lnTo>
                    <a:pt x="524528" y="320928"/>
                  </a:lnTo>
                  <a:lnTo>
                    <a:pt x="602809" y="320928"/>
                  </a:lnTo>
                  <a:lnTo>
                    <a:pt x="612039" y="314325"/>
                  </a:lnTo>
                  <a:close/>
                </a:path>
                <a:path w="784225" h="725170">
                  <a:moveTo>
                    <a:pt x="553103" y="306831"/>
                  </a:moveTo>
                  <a:lnTo>
                    <a:pt x="537990" y="314706"/>
                  </a:lnTo>
                  <a:lnTo>
                    <a:pt x="538879" y="314325"/>
                  </a:lnTo>
                  <a:lnTo>
                    <a:pt x="612039" y="314325"/>
                  </a:lnTo>
                  <a:lnTo>
                    <a:pt x="616476" y="311150"/>
                  </a:lnTo>
                  <a:lnTo>
                    <a:pt x="621369" y="307339"/>
                  </a:lnTo>
                  <a:lnTo>
                    <a:pt x="552341" y="307339"/>
                  </a:lnTo>
                  <a:lnTo>
                    <a:pt x="553103" y="306831"/>
                  </a:lnTo>
                  <a:close/>
                </a:path>
                <a:path w="784225" h="725170">
                  <a:moveTo>
                    <a:pt x="642714" y="289940"/>
                  </a:moveTo>
                  <a:lnTo>
                    <a:pt x="580662" y="289940"/>
                  </a:lnTo>
                  <a:lnTo>
                    <a:pt x="566311" y="299212"/>
                  </a:lnTo>
                  <a:lnTo>
                    <a:pt x="552341" y="307339"/>
                  </a:lnTo>
                  <a:lnTo>
                    <a:pt x="621369" y="307339"/>
                  </a:lnTo>
                  <a:lnTo>
                    <a:pt x="630827" y="299974"/>
                  </a:lnTo>
                  <a:lnTo>
                    <a:pt x="642714" y="289940"/>
                  </a:lnTo>
                  <a:close/>
                </a:path>
                <a:path w="784225" h="725170">
                  <a:moveTo>
                    <a:pt x="567073" y="298703"/>
                  </a:moveTo>
                  <a:lnTo>
                    <a:pt x="566207" y="299212"/>
                  </a:lnTo>
                  <a:lnTo>
                    <a:pt x="567073" y="298703"/>
                  </a:lnTo>
                  <a:close/>
                </a:path>
                <a:path w="784225" h="725170">
                  <a:moveTo>
                    <a:pt x="653237" y="280288"/>
                  </a:moveTo>
                  <a:lnTo>
                    <a:pt x="594124" y="280288"/>
                  </a:lnTo>
                  <a:lnTo>
                    <a:pt x="580027" y="290321"/>
                  </a:lnTo>
                  <a:lnTo>
                    <a:pt x="580662" y="289940"/>
                  </a:lnTo>
                  <a:lnTo>
                    <a:pt x="642714" y="289940"/>
                  </a:lnTo>
                  <a:lnTo>
                    <a:pt x="644670" y="288289"/>
                  </a:lnTo>
                  <a:lnTo>
                    <a:pt x="653237" y="280288"/>
                  </a:lnTo>
                  <a:close/>
                </a:path>
                <a:path w="784225" h="725170">
                  <a:moveTo>
                    <a:pt x="663720" y="270128"/>
                  </a:moveTo>
                  <a:lnTo>
                    <a:pt x="607078" y="270128"/>
                  </a:lnTo>
                  <a:lnTo>
                    <a:pt x="593362" y="280796"/>
                  </a:lnTo>
                  <a:lnTo>
                    <a:pt x="594124" y="280288"/>
                  </a:lnTo>
                  <a:lnTo>
                    <a:pt x="653237" y="280288"/>
                  </a:lnTo>
                  <a:lnTo>
                    <a:pt x="658132" y="275717"/>
                  </a:lnTo>
                  <a:lnTo>
                    <a:pt x="663720" y="270128"/>
                  </a:lnTo>
                  <a:close/>
                </a:path>
                <a:path w="784225" h="725170">
                  <a:moveTo>
                    <a:pt x="673991" y="259461"/>
                  </a:moveTo>
                  <a:lnTo>
                    <a:pt x="619778" y="259461"/>
                  </a:lnTo>
                  <a:lnTo>
                    <a:pt x="606677" y="270440"/>
                  </a:lnTo>
                  <a:lnTo>
                    <a:pt x="607078" y="270128"/>
                  </a:lnTo>
                  <a:lnTo>
                    <a:pt x="663720" y="270128"/>
                  </a:lnTo>
                  <a:lnTo>
                    <a:pt x="671213" y="262636"/>
                  </a:lnTo>
                  <a:lnTo>
                    <a:pt x="673991" y="259461"/>
                  </a:lnTo>
                  <a:close/>
                </a:path>
                <a:path w="784225" h="725170">
                  <a:moveTo>
                    <a:pt x="631970" y="248031"/>
                  </a:moveTo>
                  <a:lnTo>
                    <a:pt x="619143" y="259969"/>
                  </a:lnTo>
                  <a:lnTo>
                    <a:pt x="619778" y="259461"/>
                  </a:lnTo>
                  <a:lnTo>
                    <a:pt x="673991" y="259461"/>
                  </a:lnTo>
                  <a:lnTo>
                    <a:pt x="683437" y="248665"/>
                  </a:lnTo>
                  <a:lnTo>
                    <a:pt x="631462" y="248665"/>
                  </a:lnTo>
                  <a:lnTo>
                    <a:pt x="631970" y="248031"/>
                  </a:lnTo>
                  <a:close/>
                </a:path>
                <a:path w="784225" h="725170">
                  <a:moveTo>
                    <a:pt x="713512" y="210565"/>
                  </a:moveTo>
                  <a:lnTo>
                    <a:pt x="666133" y="210565"/>
                  </a:lnTo>
                  <a:lnTo>
                    <a:pt x="643019" y="237108"/>
                  </a:lnTo>
                  <a:lnTo>
                    <a:pt x="631462" y="248665"/>
                  </a:lnTo>
                  <a:lnTo>
                    <a:pt x="683437" y="248665"/>
                  </a:lnTo>
                  <a:lnTo>
                    <a:pt x="695216" y="235203"/>
                  </a:lnTo>
                  <a:lnTo>
                    <a:pt x="706519" y="220471"/>
                  </a:lnTo>
                  <a:lnTo>
                    <a:pt x="713512" y="210565"/>
                  </a:lnTo>
                  <a:close/>
                </a:path>
                <a:path w="784225" h="725170">
                  <a:moveTo>
                    <a:pt x="643781" y="236219"/>
                  </a:moveTo>
                  <a:lnTo>
                    <a:pt x="642901" y="237108"/>
                  </a:lnTo>
                  <a:lnTo>
                    <a:pt x="643781" y="236219"/>
                  </a:lnTo>
                  <a:close/>
                </a:path>
                <a:path w="784225" h="725170">
                  <a:moveTo>
                    <a:pt x="722328" y="197484"/>
                  </a:moveTo>
                  <a:lnTo>
                    <a:pt x="676166" y="197484"/>
                  </a:lnTo>
                  <a:lnTo>
                    <a:pt x="665467" y="211331"/>
                  </a:lnTo>
                  <a:lnTo>
                    <a:pt x="666133" y="210565"/>
                  </a:lnTo>
                  <a:lnTo>
                    <a:pt x="713512" y="210565"/>
                  </a:lnTo>
                  <a:lnTo>
                    <a:pt x="717187" y="205358"/>
                  </a:lnTo>
                  <a:lnTo>
                    <a:pt x="722328" y="197484"/>
                  </a:lnTo>
                  <a:close/>
                </a:path>
                <a:path w="784225" h="725170">
                  <a:moveTo>
                    <a:pt x="738818" y="169671"/>
                  </a:moveTo>
                  <a:lnTo>
                    <a:pt x="694962" y="169671"/>
                  </a:lnTo>
                  <a:lnTo>
                    <a:pt x="685437" y="184403"/>
                  </a:lnTo>
                  <a:lnTo>
                    <a:pt x="675658" y="198119"/>
                  </a:lnTo>
                  <a:lnTo>
                    <a:pt x="676166" y="197484"/>
                  </a:lnTo>
                  <a:lnTo>
                    <a:pt x="722328" y="197484"/>
                  </a:lnTo>
                  <a:lnTo>
                    <a:pt x="727220" y="189992"/>
                  </a:lnTo>
                  <a:lnTo>
                    <a:pt x="736491" y="174117"/>
                  </a:lnTo>
                  <a:lnTo>
                    <a:pt x="738818" y="169671"/>
                  </a:lnTo>
                  <a:close/>
                </a:path>
                <a:path w="784225" h="725170">
                  <a:moveTo>
                    <a:pt x="685818" y="183769"/>
                  </a:moveTo>
                  <a:lnTo>
                    <a:pt x="685369" y="184403"/>
                  </a:lnTo>
                  <a:lnTo>
                    <a:pt x="685818" y="183769"/>
                  </a:lnTo>
                  <a:close/>
                </a:path>
                <a:path w="784225" h="725170">
                  <a:moveTo>
                    <a:pt x="753291" y="140334"/>
                  </a:moveTo>
                  <a:lnTo>
                    <a:pt x="711091" y="140334"/>
                  </a:lnTo>
                  <a:lnTo>
                    <a:pt x="710710" y="141096"/>
                  </a:lnTo>
                  <a:lnTo>
                    <a:pt x="702963" y="155956"/>
                  </a:lnTo>
                  <a:lnTo>
                    <a:pt x="694454" y="170306"/>
                  </a:lnTo>
                  <a:lnTo>
                    <a:pt x="694962" y="169671"/>
                  </a:lnTo>
                  <a:lnTo>
                    <a:pt x="738818" y="169671"/>
                  </a:lnTo>
                  <a:lnTo>
                    <a:pt x="745000" y="157861"/>
                  </a:lnTo>
                  <a:lnTo>
                    <a:pt x="752874" y="141350"/>
                  </a:lnTo>
                  <a:lnTo>
                    <a:pt x="753291" y="140334"/>
                  </a:lnTo>
                  <a:close/>
                </a:path>
                <a:path w="784225" h="725170">
                  <a:moveTo>
                    <a:pt x="703344" y="155194"/>
                  </a:moveTo>
                  <a:lnTo>
                    <a:pt x="702896" y="155956"/>
                  </a:lnTo>
                  <a:lnTo>
                    <a:pt x="703344" y="155194"/>
                  </a:lnTo>
                  <a:close/>
                </a:path>
                <a:path w="784225" h="725170">
                  <a:moveTo>
                    <a:pt x="710893" y="140715"/>
                  </a:moveTo>
                  <a:lnTo>
                    <a:pt x="710695" y="141096"/>
                  </a:lnTo>
                  <a:lnTo>
                    <a:pt x="710893" y="140715"/>
                  </a:lnTo>
                  <a:close/>
                </a:path>
                <a:path w="784225" h="725170">
                  <a:moveTo>
                    <a:pt x="759390" y="125475"/>
                  </a:moveTo>
                  <a:lnTo>
                    <a:pt x="718203" y="125475"/>
                  </a:lnTo>
                  <a:lnTo>
                    <a:pt x="710893" y="140715"/>
                  </a:lnTo>
                  <a:lnTo>
                    <a:pt x="711091" y="140334"/>
                  </a:lnTo>
                  <a:lnTo>
                    <a:pt x="753291" y="140334"/>
                  </a:lnTo>
                  <a:lnTo>
                    <a:pt x="759390" y="125475"/>
                  </a:lnTo>
                  <a:close/>
                </a:path>
                <a:path w="784225" h="725170">
                  <a:moveTo>
                    <a:pt x="774134" y="79120"/>
                  </a:moveTo>
                  <a:lnTo>
                    <a:pt x="734840" y="79120"/>
                  </a:lnTo>
                  <a:lnTo>
                    <a:pt x="734586" y="80009"/>
                  </a:lnTo>
                  <a:lnTo>
                    <a:pt x="729760" y="95631"/>
                  </a:lnTo>
                  <a:lnTo>
                    <a:pt x="724172" y="110998"/>
                  </a:lnTo>
                  <a:lnTo>
                    <a:pt x="717822" y="126237"/>
                  </a:lnTo>
                  <a:lnTo>
                    <a:pt x="718203" y="125475"/>
                  </a:lnTo>
                  <a:lnTo>
                    <a:pt x="759390" y="125475"/>
                  </a:lnTo>
                  <a:lnTo>
                    <a:pt x="759859" y="124332"/>
                  </a:lnTo>
                  <a:lnTo>
                    <a:pt x="766082" y="107187"/>
                  </a:lnTo>
                  <a:lnTo>
                    <a:pt x="771416" y="89915"/>
                  </a:lnTo>
                  <a:lnTo>
                    <a:pt x="774134" y="79120"/>
                  </a:lnTo>
                  <a:close/>
                </a:path>
                <a:path w="784225" h="725170">
                  <a:moveTo>
                    <a:pt x="724426" y="110236"/>
                  </a:moveTo>
                  <a:lnTo>
                    <a:pt x="724112" y="110998"/>
                  </a:lnTo>
                  <a:lnTo>
                    <a:pt x="724426" y="110236"/>
                  </a:lnTo>
                  <a:close/>
                </a:path>
                <a:path w="784225" h="725170">
                  <a:moveTo>
                    <a:pt x="730014" y="94742"/>
                  </a:moveTo>
                  <a:lnTo>
                    <a:pt x="729695" y="95631"/>
                  </a:lnTo>
                  <a:lnTo>
                    <a:pt x="730014" y="94742"/>
                  </a:lnTo>
                  <a:close/>
                </a:path>
                <a:path w="784225" h="725170">
                  <a:moveTo>
                    <a:pt x="734687" y="79620"/>
                  </a:moveTo>
                  <a:lnTo>
                    <a:pt x="734567" y="80009"/>
                  </a:lnTo>
                  <a:lnTo>
                    <a:pt x="734687" y="79620"/>
                  </a:lnTo>
                  <a:close/>
                </a:path>
                <a:path w="784225" h="725170">
                  <a:moveTo>
                    <a:pt x="777665" y="63245"/>
                  </a:moveTo>
                  <a:lnTo>
                    <a:pt x="738904" y="63245"/>
                  </a:lnTo>
                  <a:lnTo>
                    <a:pt x="734687" y="79620"/>
                  </a:lnTo>
                  <a:lnTo>
                    <a:pt x="734840" y="79120"/>
                  </a:lnTo>
                  <a:lnTo>
                    <a:pt x="774134" y="79120"/>
                  </a:lnTo>
                  <a:lnTo>
                    <a:pt x="775861" y="72262"/>
                  </a:lnTo>
                  <a:lnTo>
                    <a:pt x="777665" y="63245"/>
                  </a:lnTo>
                  <a:close/>
                </a:path>
                <a:path w="784225" h="725170">
                  <a:moveTo>
                    <a:pt x="744111" y="31750"/>
                  </a:moveTo>
                  <a:lnTo>
                    <a:pt x="741825" y="48640"/>
                  </a:lnTo>
                  <a:lnTo>
                    <a:pt x="738675" y="64134"/>
                  </a:lnTo>
                  <a:lnTo>
                    <a:pt x="738904" y="63245"/>
                  </a:lnTo>
                  <a:lnTo>
                    <a:pt x="777665" y="63245"/>
                  </a:lnTo>
                  <a:lnTo>
                    <a:pt x="779417" y="54482"/>
                  </a:lnTo>
                  <a:lnTo>
                    <a:pt x="781957" y="36575"/>
                  </a:lnTo>
                  <a:lnTo>
                    <a:pt x="782306" y="32765"/>
                  </a:lnTo>
                  <a:lnTo>
                    <a:pt x="744111" y="32765"/>
                  </a:lnTo>
                  <a:lnTo>
                    <a:pt x="744111" y="31750"/>
                  </a:lnTo>
                  <a:close/>
                </a:path>
                <a:path w="784225" h="725170">
                  <a:moveTo>
                    <a:pt x="741952" y="47498"/>
                  </a:moveTo>
                  <a:lnTo>
                    <a:pt x="741727" y="48640"/>
                  </a:lnTo>
                  <a:lnTo>
                    <a:pt x="741952" y="47498"/>
                  </a:lnTo>
                  <a:close/>
                </a:path>
                <a:path w="784225" h="725170">
                  <a:moveTo>
                    <a:pt x="783689" y="15748"/>
                  </a:moveTo>
                  <a:lnTo>
                    <a:pt x="745635" y="15748"/>
                  </a:lnTo>
                  <a:lnTo>
                    <a:pt x="744111" y="32765"/>
                  </a:lnTo>
                  <a:lnTo>
                    <a:pt x="782306" y="32765"/>
                  </a:lnTo>
                  <a:lnTo>
                    <a:pt x="783608" y="18542"/>
                  </a:lnTo>
                  <a:lnTo>
                    <a:pt x="783689" y="15748"/>
                  </a:lnTo>
                  <a:close/>
                </a:path>
                <a:path w="784225" h="725170">
                  <a:moveTo>
                    <a:pt x="746016" y="0"/>
                  </a:moveTo>
                  <a:lnTo>
                    <a:pt x="745508" y="16890"/>
                  </a:lnTo>
                  <a:lnTo>
                    <a:pt x="745635" y="15748"/>
                  </a:lnTo>
                  <a:lnTo>
                    <a:pt x="783689" y="15748"/>
                  </a:lnTo>
                  <a:lnTo>
                    <a:pt x="784116" y="1015"/>
                  </a:lnTo>
                  <a:lnTo>
                    <a:pt x="746016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288530" y="4313682"/>
              <a:ext cx="245745" cy="220979"/>
            </a:xfrm>
            <a:custGeom>
              <a:avLst/>
              <a:gdLst/>
              <a:ahLst/>
              <a:cxnLst/>
              <a:rect l="l" t="t" r="r" b="b"/>
              <a:pathLst>
                <a:path w="245745" h="220979">
                  <a:moveTo>
                    <a:pt x="0" y="16637"/>
                  </a:moveTo>
                  <a:lnTo>
                    <a:pt x="0" y="7366"/>
                  </a:lnTo>
                  <a:lnTo>
                    <a:pt x="7366" y="0"/>
                  </a:lnTo>
                  <a:lnTo>
                    <a:pt x="16637" y="0"/>
                  </a:lnTo>
                  <a:lnTo>
                    <a:pt x="228726" y="0"/>
                  </a:lnTo>
                  <a:lnTo>
                    <a:pt x="237998" y="0"/>
                  </a:lnTo>
                  <a:lnTo>
                    <a:pt x="245364" y="7366"/>
                  </a:lnTo>
                  <a:lnTo>
                    <a:pt x="245364" y="16637"/>
                  </a:lnTo>
                  <a:lnTo>
                    <a:pt x="245364" y="204343"/>
                  </a:lnTo>
                  <a:lnTo>
                    <a:pt x="245364" y="213614"/>
                  </a:lnTo>
                  <a:lnTo>
                    <a:pt x="237998" y="220980"/>
                  </a:lnTo>
                  <a:lnTo>
                    <a:pt x="228726" y="220980"/>
                  </a:lnTo>
                  <a:lnTo>
                    <a:pt x="16637" y="220980"/>
                  </a:lnTo>
                  <a:lnTo>
                    <a:pt x="7366" y="220980"/>
                  </a:lnTo>
                  <a:lnTo>
                    <a:pt x="0" y="213614"/>
                  </a:lnTo>
                  <a:lnTo>
                    <a:pt x="0" y="204343"/>
                  </a:lnTo>
                  <a:lnTo>
                    <a:pt x="0" y="16637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289804" y="4692395"/>
              <a:ext cx="5486400" cy="1650492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5284977" y="4687633"/>
              <a:ext cx="5495925" cy="1660525"/>
            </a:xfrm>
            <a:custGeom>
              <a:avLst/>
              <a:gdLst/>
              <a:ahLst/>
              <a:cxnLst/>
              <a:rect l="l" t="t" r="r" b="b"/>
              <a:pathLst>
                <a:path w="5495925" h="1660525">
                  <a:moveTo>
                    <a:pt x="0" y="1660016"/>
                  </a:moveTo>
                  <a:lnTo>
                    <a:pt x="5495925" y="1660016"/>
                  </a:lnTo>
                  <a:lnTo>
                    <a:pt x="5495925" y="0"/>
                  </a:lnTo>
                  <a:lnTo>
                    <a:pt x="0" y="0"/>
                  </a:lnTo>
                  <a:lnTo>
                    <a:pt x="0" y="1660016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709160" y="3717036"/>
              <a:ext cx="2564130" cy="704215"/>
            </a:xfrm>
            <a:custGeom>
              <a:avLst/>
              <a:gdLst/>
              <a:ahLst/>
              <a:cxnLst/>
              <a:rect l="l" t="t" r="r" b="b"/>
              <a:pathLst>
                <a:path w="2564129" h="704214">
                  <a:moveTo>
                    <a:pt x="1865630" y="516636"/>
                  </a:moveTo>
                  <a:lnTo>
                    <a:pt x="1305940" y="516636"/>
                  </a:lnTo>
                  <a:lnTo>
                    <a:pt x="2564130" y="703961"/>
                  </a:lnTo>
                  <a:lnTo>
                    <a:pt x="1865630" y="516636"/>
                  </a:lnTo>
                  <a:close/>
                </a:path>
                <a:path w="2564129" h="704214">
                  <a:moveTo>
                    <a:pt x="2152649" y="0"/>
                  </a:moveTo>
                  <a:lnTo>
                    <a:pt x="86105" y="0"/>
                  </a:lnTo>
                  <a:lnTo>
                    <a:pt x="52613" y="6774"/>
                  </a:lnTo>
                  <a:lnTo>
                    <a:pt x="25241" y="25241"/>
                  </a:lnTo>
                  <a:lnTo>
                    <a:pt x="6774" y="52613"/>
                  </a:lnTo>
                  <a:lnTo>
                    <a:pt x="0" y="86106"/>
                  </a:lnTo>
                  <a:lnTo>
                    <a:pt x="0" y="430530"/>
                  </a:lnTo>
                  <a:lnTo>
                    <a:pt x="6774" y="464022"/>
                  </a:lnTo>
                  <a:lnTo>
                    <a:pt x="25241" y="491394"/>
                  </a:lnTo>
                  <a:lnTo>
                    <a:pt x="52613" y="509861"/>
                  </a:lnTo>
                  <a:lnTo>
                    <a:pt x="86105" y="516636"/>
                  </a:lnTo>
                  <a:lnTo>
                    <a:pt x="2152649" y="516636"/>
                  </a:lnTo>
                  <a:lnTo>
                    <a:pt x="2186142" y="509861"/>
                  </a:lnTo>
                  <a:lnTo>
                    <a:pt x="2213514" y="491394"/>
                  </a:lnTo>
                  <a:lnTo>
                    <a:pt x="2231981" y="464022"/>
                  </a:lnTo>
                  <a:lnTo>
                    <a:pt x="2238756" y="430530"/>
                  </a:lnTo>
                  <a:lnTo>
                    <a:pt x="2238756" y="86106"/>
                  </a:lnTo>
                  <a:lnTo>
                    <a:pt x="2231981" y="52613"/>
                  </a:lnTo>
                  <a:lnTo>
                    <a:pt x="2213514" y="25241"/>
                  </a:lnTo>
                  <a:lnTo>
                    <a:pt x="2186142" y="6774"/>
                  </a:lnTo>
                  <a:lnTo>
                    <a:pt x="2152649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709160" y="3717036"/>
              <a:ext cx="2564130" cy="704215"/>
            </a:xfrm>
            <a:custGeom>
              <a:avLst/>
              <a:gdLst/>
              <a:ahLst/>
              <a:cxnLst/>
              <a:rect l="l" t="t" r="r" b="b"/>
              <a:pathLst>
                <a:path w="2564129" h="704214">
                  <a:moveTo>
                    <a:pt x="0" y="86106"/>
                  </a:moveTo>
                  <a:lnTo>
                    <a:pt x="6774" y="52613"/>
                  </a:lnTo>
                  <a:lnTo>
                    <a:pt x="25241" y="25241"/>
                  </a:lnTo>
                  <a:lnTo>
                    <a:pt x="52613" y="6774"/>
                  </a:lnTo>
                  <a:lnTo>
                    <a:pt x="86105" y="0"/>
                  </a:lnTo>
                  <a:lnTo>
                    <a:pt x="1305940" y="0"/>
                  </a:lnTo>
                  <a:lnTo>
                    <a:pt x="1865630" y="0"/>
                  </a:lnTo>
                  <a:lnTo>
                    <a:pt x="2152649" y="0"/>
                  </a:lnTo>
                  <a:lnTo>
                    <a:pt x="2186142" y="6774"/>
                  </a:lnTo>
                  <a:lnTo>
                    <a:pt x="2213514" y="25241"/>
                  </a:lnTo>
                  <a:lnTo>
                    <a:pt x="2231981" y="52613"/>
                  </a:lnTo>
                  <a:lnTo>
                    <a:pt x="2238756" y="86106"/>
                  </a:lnTo>
                  <a:lnTo>
                    <a:pt x="2238756" y="301370"/>
                  </a:lnTo>
                  <a:lnTo>
                    <a:pt x="2238756" y="430530"/>
                  </a:lnTo>
                  <a:lnTo>
                    <a:pt x="2231981" y="464022"/>
                  </a:lnTo>
                  <a:lnTo>
                    <a:pt x="2213514" y="491394"/>
                  </a:lnTo>
                  <a:lnTo>
                    <a:pt x="2186142" y="509861"/>
                  </a:lnTo>
                  <a:lnTo>
                    <a:pt x="2152649" y="516636"/>
                  </a:lnTo>
                  <a:lnTo>
                    <a:pt x="1865630" y="516636"/>
                  </a:lnTo>
                  <a:lnTo>
                    <a:pt x="2564130" y="703961"/>
                  </a:lnTo>
                  <a:lnTo>
                    <a:pt x="1305940" y="516636"/>
                  </a:lnTo>
                  <a:lnTo>
                    <a:pt x="86105" y="516636"/>
                  </a:lnTo>
                  <a:lnTo>
                    <a:pt x="52613" y="509861"/>
                  </a:lnTo>
                  <a:lnTo>
                    <a:pt x="25241" y="491394"/>
                  </a:lnTo>
                  <a:lnTo>
                    <a:pt x="6774" y="464022"/>
                  </a:lnTo>
                  <a:lnTo>
                    <a:pt x="0" y="430530"/>
                  </a:lnTo>
                  <a:lnTo>
                    <a:pt x="0" y="301370"/>
                  </a:lnTo>
                  <a:lnTo>
                    <a:pt x="0" y="86106"/>
                  </a:lnTo>
                  <a:close/>
                </a:path>
              </a:pathLst>
            </a:custGeom>
            <a:ln w="6349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4758944" y="3757929"/>
            <a:ext cx="19716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marR="5080" indent="-26987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③</a:t>
            </a:r>
            <a:r>
              <a:rPr sz="1200" b="1" spc="11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คลิกปุ่มแก้ไขเพื่อสลับไปยังหน้าจอการตั้งค่า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8325484" y="2586101"/>
            <a:ext cx="2245360" cy="772795"/>
            <a:chOff x="8325484" y="2586101"/>
            <a:chExt cx="2245360" cy="772795"/>
          </a:xfrm>
        </p:grpSpPr>
        <p:sp>
          <p:nvSpPr>
            <p:cNvPr id="27" name="object 27"/>
            <p:cNvSpPr/>
            <p:nvPr/>
          </p:nvSpPr>
          <p:spPr>
            <a:xfrm>
              <a:off x="8328659" y="2589276"/>
              <a:ext cx="2239010" cy="766445"/>
            </a:xfrm>
            <a:custGeom>
              <a:avLst/>
              <a:gdLst/>
              <a:ahLst/>
              <a:cxnLst/>
              <a:rect l="l" t="t" r="r" b="b"/>
              <a:pathLst>
                <a:path w="2239009" h="766445">
                  <a:moveTo>
                    <a:pt x="932815" y="518160"/>
                  </a:moveTo>
                  <a:lnTo>
                    <a:pt x="373125" y="518160"/>
                  </a:lnTo>
                  <a:lnTo>
                    <a:pt x="31750" y="765937"/>
                  </a:lnTo>
                  <a:lnTo>
                    <a:pt x="932815" y="518160"/>
                  </a:lnTo>
                  <a:close/>
                </a:path>
                <a:path w="2239009" h="766445">
                  <a:moveTo>
                    <a:pt x="2152396" y="0"/>
                  </a:moveTo>
                  <a:lnTo>
                    <a:pt x="86360" y="0"/>
                  </a:lnTo>
                  <a:lnTo>
                    <a:pt x="52720" y="6778"/>
                  </a:lnTo>
                  <a:lnTo>
                    <a:pt x="25273" y="25273"/>
                  </a:lnTo>
                  <a:lnTo>
                    <a:pt x="6778" y="52720"/>
                  </a:lnTo>
                  <a:lnTo>
                    <a:pt x="0" y="86360"/>
                  </a:lnTo>
                  <a:lnTo>
                    <a:pt x="0" y="431800"/>
                  </a:lnTo>
                  <a:lnTo>
                    <a:pt x="6778" y="465439"/>
                  </a:lnTo>
                  <a:lnTo>
                    <a:pt x="25273" y="492887"/>
                  </a:lnTo>
                  <a:lnTo>
                    <a:pt x="52720" y="511381"/>
                  </a:lnTo>
                  <a:lnTo>
                    <a:pt x="86360" y="518160"/>
                  </a:lnTo>
                  <a:lnTo>
                    <a:pt x="2152396" y="518160"/>
                  </a:lnTo>
                  <a:lnTo>
                    <a:pt x="2186035" y="511381"/>
                  </a:lnTo>
                  <a:lnTo>
                    <a:pt x="2213482" y="492887"/>
                  </a:lnTo>
                  <a:lnTo>
                    <a:pt x="2231977" y="465439"/>
                  </a:lnTo>
                  <a:lnTo>
                    <a:pt x="2238756" y="431800"/>
                  </a:lnTo>
                  <a:lnTo>
                    <a:pt x="2238756" y="86360"/>
                  </a:lnTo>
                  <a:lnTo>
                    <a:pt x="2231977" y="52720"/>
                  </a:lnTo>
                  <a:lnTo>
                    <a:pt x="2213483" y="25273"/>
                  </a:lnTo>
                  <a:lnTo>
                    <a:pt x="2186035" y="6778"/>
                  </a:lnTo>
                  <a:lnTo>
                    <a:pt x="2152396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8328659" y="2589276"/>
              <a:ext cx="2239010" cy="766445"/>
            </a:xfrm>
            <a:custGeom>
              <a:avLst/>
              <a:gdLst/>
              <a:ahLst/>
              <a:cxnLst/>
              <a:rect l="l" t="t" r="r" b="b"/>
              <a:pathLst>
                <a:path w="2239009" h="766445">
                  <a:moveTo>
                    <a:pt x="0" y="86360"/>
                  </a:moveTo>
                  <a:lnTo>
                    <a:pt x="6778" y="52720"/>
                  </a:lnTo>
                  <a:lnTo>
                    <a:pt x="25273" y="25273"/>
                  </a:lnTo>
                  <a:lnTo>
                    <a:pt x="52720" y="6778"/>
                  </a:lnTo>
                  <a:lnTo>
                    <a:pt x="86360" y="0"/>
                  </a:lnTo>
                  <a:lnTo>
                    <a:pt x="373125" y="0"/>
                  </a:lnTo>
                  <a:lnTo>
                    <a:pt x="932815" y="0"/>
                  </a:lnTo>
                  <a:lnTo>
                    <a:pt x="2152396" y="0"/>
                  </a:lnTo>
                  <a:lnTo>
                    <a:pt x="2186035" y="6778"/>
                  </a:lnTo>
                  <a:lnTo>
                    <a:pt x="2213483" y="25273"/>
                  </a:lnTo>
                  <a:lnTo>
                    <a:pt x="2231977" y="52720"/>
                  </a:lnTo>
                  <a:lnTo>
                    <a:pt x="2238756" y="86360"/>
                  </a:lnTo>
                  <a:lnTo>
                    <a:pt x="2238756" y="302260"/>
                  </a:lnTo>
                  <a:lnTo>
                    <a:pt x="2238756" y="431800"/>
                  </a:lnTo>
                  <a:lnTo>
                    <a:pt x="2231977" y="465439"/>
                  </a:lnTo>
                  <a:lnTo>
                    <a:pt x="2213482" y="492887"/>
                  </a:lnTo>
                  <a:lnTo>
                    <a:pt x="2186035" y="511381"/>
                  </a:lnTo>
                  <a:lnTo>
                    <a:pt x="2152396" y="518160"/>
                  </a:lnTo>
                  <a:lnTo>
                    <a:pt x="932815" y="518160"/>
                  </a:lnTo>
                  <a:lnTo>
                    <a:pt x="31750" y="765937"/>
                  </a:lnTo>
                  <a:lnTo>
                    <a:pt x="373125" y="518160"/>
                  </a:lnTo>
                  <a:lnTo>
                    <a:pt x="86360" y="518160"/>
                  </a:lnTo>
                  <a:lnTo>
                    <a:pt x="52720" y="511381"/>
                  </a:lnTo>
                  <a:lnTo>
                    <a:pt x="25273" y="492887"/>
                  </a:lnTo>
                  <a:lnTo>
                    <a:pt x="6778" y="465439"/>
                  </a:lnTo>
                  <a:lnTo>
                    <a:pt x="0" y="431800"/>
                  </a:lnTo>
                  <a:lnTo>
                    <a:pt x="0" y="302260"/>
                  </a:lnTo>
                  <a:lnTo>
                    <a:pt x="0" y="86360"/>
                  </a:lnTo>
                  <a:close/>
                </a:path>
              </a:pathLst>
            </a:custGeom>
            <a:ln w="6349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8378697" y="2630551"/>
            <a:ext cx="20618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②</a:t>
            </a:r>
            <a:r>
              <a:rPr sz="1200" b="1" spc="49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 “แบบฟอร์ม/รายงาน" ใต้ "ผู้มีสิทธิ์"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6653783" y="4834001"/>
            <a:ext cx="3917315" cy="1052195"/>
            <a:chOff x="6653783" y="4834001"/>
            <a:chExt cx="3917315" cy="1052195"/>
          </a:xfrm>
        </p:grpSpPr>
        <p:sp>
          <p:nvSpPr>
            <p:cNvPr id="31" name="object 31"/>
            <p:cNvSpPr/>
            <p:nvPr/>
          </p:nvSpPr>
          <p:spPr>
            <a:xfrm>
              <a:off x="6672833" y="5606034"/>
              <a:ext cx="1943100" cy="260985"/>
            </a:xfrm>
            <a:custGeom>
              <a:avLst/>
              <a:gdLst/>
              <a:ahLst/>
              <a:cxnLst/>
              <a:rect l="l" t="t" r="r" b="b"/>
              <a:pathLst>
                <a:path w="1943100" h="260985">
                  <a:moveTo>
                    <a:pt x="0" y="19545"/>
                  </a:moveTo>
                  <a:lnTo>
                    <a:pt x="1537" y="11937"/>
                  </a:lnTo>
                  <a:lnTo>
                    <a:pt x="5730" y="5724"/>
                  </a:lnTo>
                  <a:lnTo>
                    <a:pt x="11947" y="1535"/>
                  </a:lnTo>
                  <a:lnTo>
                    <a:pt x="19558" y="0"/>
                  </a:lnTo>
                  <a:lnTo>
                    <a:pt x="1923542" y="0"/>
                  </a:lnTo>
                  <a:lnTo>
                    <a:pt x="1931152" y="1535"/>
                  </a:lnTo>
                  <a:lnTo>
                    <a:pt x="1937369" y="5724"/>
                  </a:lnTo>
                  <a:lnTo>
                    <a:pt x="1941562" y="11937"/>
                  </a:lnTo>
                  <a:lnTo>
                    <a:pt x="1943100" y="19545"/>
                  </a:lnTo>
                  <a:lnTo>
                    <a:pt x="1943100" y="241058"/>
                  </a:lnTo>
                  <a:lnTo>
                    <a:pt x="1941562" y="248666"/>
                  </a:lnTo>
                  <a:lnTo>
                    <a:pt x="1937369" y="254879"/>
                  </a:lnTo>
                  <a:lnTo>
                    <a:pt x="1931152" y="259068"/>
                  </a:lnTo>
                  <a:lnTo>
                    <a:pt x="1923542" y="260603"/>
                  </a:lnTo>
                  <a:lnTo>
                    <a:pt x="19558" y="260603"/>
                  </a:lnTo>
                  <a:lnTo>
                    <a:pt x="11947" y="259068"/>
                  </a:lnTo>
                  <a:lnTo>
                    <a:pt x="5730" y="254879"/>
                  </a:lnTo>
                  <a:lnTo>
                    <a:pt x="1537" y="248666"/>
                  </a:lnTo>
                  <a:lnTo>
                    <a:pt x="0" y="241058"/>
                  </a:lnTo>
                  <a:lnTo>
                    <a:pt x="0" y="19545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277351" y="4837176"/>
              <a:ext cx="2290445" cy="835025"/>
            </a:xfrm>
            <a:custGeom>
              <a:avLst/>
              <a:gdLst/>
              <a:ahLst/>
              <a:cxnLst/>
              <a:rect l="l" t="t" r="r" b="b"/>
              <a:pathLst>
                <a:path w="2290445" h="835025">
                  <a:moveTo>
                    <a:pt x="984123" y="518160"/>
                  </a:moveTo>
                  <a:lnTo>
                    <a:pt x="424433" y="518160"/>
                  </a:lnTo>
                  <a:lnTo>
                    <a:pt x="0" y="834605"/>
                  </a:lnTo>
                  <a:lnTo>
                    <a:pt x="984123" y="518160"/>
                  </a:lnTo>
                  <a:close/>
                </a:path>
                <a:path w="2290445" h="835025">
                  <a:moveTo>
                    <a:pt x="2203704" y="0"/>
                  </a:moveTo>
                  <a:lnTo>
                    <a:pt x="137668" y="0"/>
                  </a:lnTo>
                  <a:lnTo>
                    <a:pt x="104028" y="6778"/>
                  </a:lnTo>
                  <a:lnTo>
                    <a:pt x="76581" y="25273"/>
                  </a:lnTo>
                  <a:lnTo>
                    <a:pt x="58086" y="52720"/>
                  </a:lnTo>
                  <a:lnTo>
                    <a:pt x="51307" y="86360"/>
                  </a:lnTo>
                  <a:lnTo>
                    <a:pt x="51307" y="431800"/>
                  </a:lnTo>
                  <a:lnTo>
                    <a:pt x="58086" y="465439"/>
                  </a:lnTo>
                  <a:lnTo>
                    <a:pt x="76581" y="492887"/>
                  </a:lnTo>
                  <a:lnTo>
                    <a:pt x="104028" y="511381"/>
                  </a:lnTo>
                  <a:lnTo>
                    <a:pt x="137668" y="518160"/>
                  </a:lnTo>
                  <a:lnTo>
                    <a:pt x="2203704" y="518160"/>
                  </a:lnTo>
                  <a:lnTo>
                    <a:pt x="2237343" y="511381"/>
                  </a:lnTo>
                  <a:lnTo>
                    <a:pt x="2264790" y="492887"/>
                  </a:lnTo>
                  <a:lnTo>
                    <a:pt x="2283285" y="465439"/>
                  </a:lnTo>
                  <a:lnTo>
                    <a:pt x="2290064" y="431800"/>
                  </a:lnTo>
                  <a:lnTo>
                    <a:pt x="2290064" y="86360"/>
                  </a:lnTo>
                  <a:lnTo>
                    <a:pt x="2283285" y="52720"/>
                  </a:lnTo>
                  <a:lnTo>
                    <a:pt x="2264791" y="25273"/>
                  </a:lnTo>
                  <a:lnTo>
                    <a:pt x="2237343" y="6778"/>
                  </a:lnTo>
                  <a:lnTo>
                    <a:pt x="2203704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8277351" y="4837176"/>
              <a:ext cx="2290445" cy="835025"/>
            </a:xfrm>
            <a:custGeom>
              <a:avLst/>
              <a:gdLst/>
              <a:ahLst/>
              <a:cxnLst/>
              <a:rect l="l" t="t" r="r" b="b"/>
              <a:pathLst>
                <a:path w="2290445" h="835025">
                  <a:moveTo>
                    <a:pt x="51307" y="86360"/>
                  </a:moveTo>
                  <a:lnTo>
                    <a:pt x="58086" y="52720"/>
                  </a:lnTo>
                  <a:lnTo>
                    <a:pt x="76581" y="25273"/>
                  </a:lnTo>
                  <a:lnTo>
                    <a:pt x="104028" y="6778"/>
                  </a:lnTo>
                  <a:lnTo>
                    <a:pt x="137668" y="0"/>
                  </a:lnTo>
                  <a:lnTo>
                    <a:pt x="424433" y="0"/>
                  </a:lnTo>
                  <a:lnTo>
                    <a:pt x="984123" y="0"/>
                  </a:lnTo>
                  <a:lnTo>
                    <a:pt x="2203704" y="0"/>
                  </a:lnTo>
                  <a:lnTo>
                    <a:pt x="2237343" y="6778"/>
                  </a:lnTo>
                  <a:lnTo>
                    <a:pt x="2264791" y="25273"/>
                  </a:lnTo>
                  <a:lnTo>
                    <a:pt x="2283285" y="52720"/>
                  </a:lnTo>
                  <a:lnTo>
                    <a:pt x="2290064" y="86360"/>
                  </a:lnTo>
                  <a:lnTo>
                    <a:pt x="2290064" y="302260"/>
                  </a:lnTo>
                  <a:lnTo>
                    <a:pt x="2290064" y="431800"/>
                  </a:lnTo>
                  <a:lnTo>
                    <a:pt x="2283285" y="465439"/>
                  </a:lnTo>
                  <a:lnTo>
                    <a:pt x="2264790" y="492887"/>
                  </a:lnTo>
                  <a:lnTo>
                    <a:pt x="2237343" y="511381"/>
                  </a:lnTo>
                  <a:lnTo>
                    <a:pt x="2203704" y="518160"/>
                  </a:lnTo>
                  <a:lnTo>
                    <a:pt x="984123" y="518160"/>
                  </a:lnTo>
                  <a:lnTo>
                    <a:pt x="0" y="834605"/>
                  </a:lnTo>
                  <a:lnTo>
                    <a:pt x="424433" y="518160"/>
                  </a:lnTo>
                  <a:lnTo>
                    <a:pt x="137668" y="518160"/>
                  </a:lnTo>
                  <a:lnTo>
                    <a:pt x="104028" y="511381"/>
                  </a:lnTo>
                  <a:lnTo>
                    <a:pt x="76581" y="492887"/>
                  </a:lnTo>
                  <a:lnTo>
                    <a:pt x="58086" y="465439"/>
                  </a:lnTo>
                  <a:lnTo>
                    <a:pt x="51307" y="431800"/>
                  </a:lnTo>
                  <a:lnTo>
                    <a:pt x="51307" y="302260"/>
                  </a:lnTo>
                  <a:lnTo>
                    <a:pt x="51307" y="86360"/>
                  </a:lnTo>
                  <a:close/>
                </a:path>
              </a:pathLst>
            </a:custGeom>
            <a:ln w="635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8378697" y="4879340"/>
            <a:ext cx="206184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marR="5080" indent="-26987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④</a:t>
            </a:r>
            <a:r>
              <a:rPr sz="1200" b="1" spc="11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สามารถจำกัดการแสดงผลให้แคบลงตามชื่อกลุ่มได้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7392923" y="4534408"/>
            <a:ext cx="335915" cy="1012825"/>
          </a:xfrm>
          <a:custGeom>
            <a:avLst/>
            <a:gdLst/>
            <a:ahLst/>
            <a:cxnLst/>
            <a:rect l="l" t="t" r="r" b="b"/>
            <a:pathLst>
              <a:path w="335915" h="1012825">
                <a:moveTo>
                  <a:pt x="180732" y="842244"/>
                </a:moveTo>
                <a:lnTo>
                  <a:pt x="173608" y="844804"/>
                </a:lnTo>
                <a:lnTo>
                  <a:pt x="168024" y="849927"/>
                </a:lnTo>
                <a:lnTo>
                  <a:pt x="164941" y="856551"/>
                </a:lnTo>
                <a:lnTo>
                  <a:pt x="164572" y="863842"/>
                </a:lnTo>
                <a:lnTo>
                  <a:pt x="167131" y="870966"/>
                </a:lnTo>
                <a:lnTo>
                  <a:pt x="252222" y="1012317"/>
                </a:lnTo>
                <a:lnTo>
                  <a:pt x="273442" y="974725"/>
                </a:lnTo>
                <a:lnTo>
                  <a:pt x="232664" y="974725"/>
                </a:lnTo>
                <a:lnTo>
                  <a:pt x="232543" y="965581"/>
                </a:lnTo>
                <a:lnTo>
                  <a:pt x="230652" y="919099"/>
                </a:lnTo>
                <a:lnTo>
                  <a:pt x="229352" y="900473"/>
                </a:lnTo>
                <a:lnTo>
                  <a:pt x="199771" y="851281"/>
                </a:lnTo>
                <a:lnTo>
                  <a:pt x="194647" y="845696"/>
                </a:lnTo>
                <a:lnTo>
                  <a:pt x="188023" y="842613"/>
                </a:lnTo>
                <a:lnTo>
                  <a:pt x="180732" y="842244"/>
                </a:lnTo>
                <a:close/>
              </a:path>
              <a:path w="335915" h="1012825">
                <a:moveTo>
                  <a:pt x="268024" y="906706"/>
                </a:moveTo>
                <a:lnTo>
                  <a:pt x="251114" y="936662"/>
                </a:lnTo>
                <a:lnTo>
                  <a:pt x="267970" y="964692"/>
                </a:lnTo>
                <a:lnTo>
                  <a:pt x="235076" y="965073"/>
                </a:lnTo>
                <a:lnTo>
                  <a:pt x="232536" y="965073"/>
                </a:lnTo>
                <a:lnTo>
                  <a:pt x="232664" y="974725"/>
                </a:lnTo>
                <a:lnTo>
                  <a:pt x="270764" y="974217"/>
                </a:lnTo>
                <a:lnTo>
                  <a:pt x="270636" y="964311"/>
                </a:lnTo>
                <a:lnTo>
                  <a:pt x="268731" y="916686"/>
                </a:lnTo>
                <a:lnTo>
                  <a:pt x="268024" y="906706"/>
                </a:lnTo>
                <a:close/>
              </a:path>
              <a:path w="335915" h="1012825">
                <a:moveTo>
                  <a:pt x="318942" y="840293"/>
                </a:moveTo>
                <a:lnTo>
                  <a:pt x="311642" y="840882"/>
                </a:lnTo>
                <a:lnTo>
                  <a:pt x="305079" y="844163"/>
                </a:lnTo>
                <a:lnTo>
                  <a:pt x="300076" y="849927"/>
                </a:lnTo>
                <a:lnTo>
                  <a:pt x="268024" y="906706"/>
                </a:lnTo>
                <a:lnTo>
                  <a:pt x="268731" y="916686"/>
                </a:lnTo>
                <a:lnTo>
                  <a:pt x="270641" y="964692"/>
                </a:lnTo>
                <a:lnTo>
                  <a:pt x="270764" y="974217"/>
                </a:lnTo>
                <a:lnTo>
                  <a:pt x="232664" y="974725"/>
                </a:lnTo>
                <a:lnTo>
                  <a:pt x="273442" y="974725"/>
                </a:lnTo>
                <a:lnTo>
                  <a:pt x="333375" y="868553"/>
                </a:lnTo>
                <a:lnTo>
                  <a:pt x="335672" y="861379"/>
                </a:lnTo>
                <a:lnTo>
                  <a:pt x="335089" y="854122"/>
                </a:lnTo>
                <a:lnTo>
                  <a:pt x="331839" y="847603"/>
                </a:lnTo>
                <a:lnTo>
                  <a:pt x="326135" y="842645"/>
                </a:lnTo>
                <a:lnTo>
                  <a:pt x="318942" y="840293"/>
                </a:lnTo>
                <a:close/>
              </a:path>
              <a:path w="335915" h="1012825">
                <a:moveTo>
                  <a:pt x="240247" y="918591"/>
                </a:moveTo>
                <a:lnTo>
                  <a:pt x="230631" y="918591"/>
                </a:lnTo>
                <a:lnTo>
                  <a:pt x="232536" y="965581"/>
                </a:lnTo>
                <a:lnTo>
                  <a:pt x="232536" y="965073"/>
                </a:lnTo>
                <a:lnTo>
                  <a:pt x="235076" y="965073"/>
                </a:lnTo>
                <a:lnTo>
                  <a:pt x="251114" y="936662"/>
                </a:lnTo>
                <a:lnTo>
                  <a:pt x="240247" y="918591"/>
                </a:lnTo>
                <a:close/>
              </a:path>
              <a:path w="335915" h="1012825">
                <a:moveTo>
                  <a:pt x="251114" y="936662"/>
                </a:moveTo>
                <a:lnTo>
                  <a:pt x="235076" y="965073"/>
                </a:lnTo>
                <a:lnTo>
                  <a:pt x="267970" y="964692"/>
                </a:lnTo>
                <a:lnTo>
                  <a:pt x="251114" y="936662"/>
                </a:lnTo>
                <a:close/>
              </a:path>
              <a:path w="335915" h="1012825">
                <a:moveTo>
                  <a:pt x="265627" y="872871"/>
                </a:moveTo>
                <a:lnTo>
                  <a:pt x="227456" y="872871"/>
                </a:lnTo>
                <a:lnTo>
                  <a:pt x="229352" y="900473"/>
                </a:lnTo>
                <a:lnTo>
                  <a:pt x="251114" y="936662"/>
                </a:lnTo>
                <a:lnTo>
                  <a:pt x="268024" y="906706"/>
                </a:lnTo>
                <a:lnTo>
                  <a:pt x="265627" y="872871"/>
                </a:lnTo>
                <a:close/>
              </a:path>
              <a:path w="335915" h="1012825">
                <a:moveTo>
                  <a:pt x="229352" y="900473"/>
                </a:moveTo>
                <a:lnTo>
                  <a:pt x="230631" y="919099"/>
                </a:lnTo>
                <a:lnTo>
                  <a:pt x="230631" y="918591"/>
                </a:lnTo>
                <a:lnTo>
                  <a:pt x="240247" y="918591"/>
                </a:lnTo>
                <a:lnTo>
                  <a:pt x="229352" y="900473"/>
                </a:lnTo>
                <a:close/>
              </a:path>
              <a:path w="335915" h="1012825">
                <a:moveTo>
                  <a:pt x="230631" y="918591"/>
                </a:moveTo>
                <a:lnTo>
                  <a:pt x="230631" y="919099"/>
                </a:lnTo>
                <a:lnTo>
                  <a:pt x="230631" y="918591"/>
                </a:lnTo>
                <a:close/>
              </a:path>
              <a:path w="335915" h="1012825">
                <a:moveTo>
                  <a:pt x="261471" y="828167"/>
                </a:moveTo>
                <a:lnTo>
                  <a:pt x="223266" y="828167"/>
                </a:lnTo>
                <a:lnTo>
                  <a:pt x="227456" y="873379"/>
                </a:lnTo>
                <a:lnTo>
                  <a:pt x="227456" y="872871"/>
                </a:lnTo>
                <a:lnTo>
                  <a:pt x="265627" y="872871"/>
                </a:lnTo>
                <a:lnTo>
                  <a:pt x="265429" y="870077"/>
                </a:lnTo>
                <a:lnTo>
                  <a:pt x="261471" y="828167"/>
                </a:lnTo>
                <a:close/>
              </a:path>
              <a:path w="335915" h="1012825">
                <a:moveTo>
                  <a:pt x="247147" y="724027"/>
                </a:moveTo>
                <a:lnTo>
                  <a:pt x="208533" y="724027"/>
                </a:lnTo>
                <a:lnTo>
                  <a:pt x="211962" y="744093"/>
                </a:lnTo>
                <a:lnTo>
                  <a:pt x="218058" y="785495"/>
                </a:lnTo>
                <a:lnTo>
                  <a:pt x="223266" y="828802"/>
                </a:lnTo>
                <a:lnTo>
                  <a:pt x="223266" y="828167"/>
                </a:lnTo>
                <a:lnTo>
                  <a:pt x="261471" y="828167"/>
                </a:lnTo>
                <a:lnTo>
                  <a:pt x="261111" y="824357"/>
                </a:lnTo>
                <a:lnTo>
                  <a:pt x="255777" y="780161"/>
                </a:lnTo>
                <a:lnTo>
                  <a:pt x="249554" y="737870"/>
                </a:lnTo>
                <a:lnTo>
                  <a:pt x="247147" y="724027"/>
                </a:lnTo>
                <a:close/>
              </a:path>
              <a:path w="335915" h="1012825">
                <a:moveTo>
                  <a:pt x="217931" y="784987"/>
                </a:moveTo>
                <a:lnTo>
                  <a:pt x="217993" y="785495"/>
                </a:lnTo>
                <a:lnTo>
                  <a:pt x="217931" y="784987"/>
                </a:lnTo>
                <a:close/>
              </a:path>
              <a:path w="335915" h="1012825">
                <a:moveTo>
                  <a:pt x="211835" y="743712"/>
                </a:moveTo>
                <a:lnTo>
                  <a:pt x="211892" y="744093"/>
                </a:lnTo>
                <a:lnTo>
                  <a:pt x="211835" y="743712"/>
                </a:lnTo>
                <a:close/>
              </a:path>
              <a:path w="335915" h="1012825">
                <a:moveTo>
                  <a:pt x="243638" y="704723"/>
                </a:moveTo>
                <a:lnTo>
                  <a:pt x="204977" y="704723"/>
                </a:lnTo>
                <a:lnTo>
                  <a:pt x="208533" y="724281"/>
                </a:lnTo>
                <a:lnTo>
                  <a:pt x="208533" y="724027"/>
                </a:lnTo>
                <a:lnTo>
                  <a:pt x="247147" y="724027"/>
                </a:lnTo>
                <a:lnTo>
                  <a:pt x="245999" y="717423"/>
                </a:lnTo>
                <a:lnTo>
                  <a:pt x="243638" y="704723"/>
                </a:lnTo>
                <a:close/>
              </a:path>
              <a:path w="335915" h="1012825">
                <a:moveTo>
                  <a:pt x="232344" y="651383"/>
                </a:moveTo>
                <a:lnTo>
                  <a:pt x="193167" y="651383"/>
                </a:lnTo>
                <a:lnTo>
                  <a:pt x="197357" y="668782"/>
                </a:lnTo>
                <a:lnTo>
                  <a:pt x="201295" y="686562"/>
                </a:lnTo>
                <a:lnTo>
                  <a:pt x="204977" y="705104"/>
                </a:lnTo>
                <a:lnTo>
                  <a:pt x="204977" y="704723"/>
                </a:lnTo>
                <a:lnTo>
                  <a:pt x="243638" y="704723"/>
                </a:lnTo>
                <a:lnTo>
                  <a:pt x="242316" y="697611"/>
                </a:lnTo>
                <a:lnTo>
                  <a:pt x="238505" y="678561"/>
                </a:lnTo>
                <a:lnTo>
                  <a:pt x="234442" y="660019"/>
                </a:lnTo>
                <a:lnTo>
                  <a:pt x="232344" y="651383"/>
                </a:lnTo>
                <a:close/>
              </a:path>
              <a:path w="335915" h="1012825">
                <a:moveTo>
                  <a:pt x="201168" y="686308"/>
                </a:moveTo>
                <a:lnTo>
                  <a:pt x="201219" y="686562"/>
                </a:lnTo>
                <a:lnTo>
                  <a:pt x="201168" y="686308"/>
                </a:lnTo>
                <a:close/>
              </a:path>
              <a:path w="335915" h="1012825">
                <a:moveTo>
                  <a:pt x="197230" y="668401"/>
                </a:moveTo>
                <a:lnTo>
                  <a:pt x="197316" y="668782"/>
                </a:lnTo>
                <a:lnTo>
                  <a:pt x="197230" y="668401"/>
                </a:lnTo>
                <a:close/>
              </a:path>
              <a:path w="335915" h="1012825">
                <a:moveTo>
                  <a:pt x="219920" y="605282"/>
                </a:moveTo>
                <a:lnTo>
                  <a:pt x="179958" y="605282"/>
                </a:lnTo>
                <a:lnTo>
                  <a:pt x="184657" y="620141"/>
                </a:lnTo>
                <a:lnTo>
                  <a:pt x="184514" y="620141"/>
                </a:lnTo>
                <a:lnTo>
                  <a:pt x="188975" y="635508"/>
                </a:lnTo>
                <a:lnTo>
                  <a:pt x="193167" y="651764"/>
                </a:lnTo>
                <a:lnTo>
                  <a:pt x="193167" y="651383"/>
                </a:lnTo>
                <a:lnTo>
                  <a:pt x="232344" y="651383"/>
                </a:lnTo>
                <a:lnTo>
                  <a:pt x="230124" y="642239"/>
                </a:lnTo>
                <a:lnTo>
                  <a:pt x="225678" y="625348"/>
                </a:lnTo>
                <a:lnTo>
                  <a:pt x="224214" y="620141"/>
                </a:lnTo>
                <a:lnTo>
                  <a:pt x="184657" y="620141"/>
                </a:lnTo>
                <a:lnTo>
                  <a:pt x="184403" y="619760"/>
                </a:lnTo>
                <a:lnTo>
                  <a:pt x="224107" y="619760"/>
                </a:lnTo>
                <a:lnTo>
                  <a:pt x="221106" y="609092"/>
                </a:lnTo>
                <a:lnTo>
                  <a:pt x="219920" y="605282"/>
                </a:lnTo>
                <a:close/>
              </a:path>
              <a:path w="335915" h="1012825">
                <a:moveTo>
                  <a:pt x="188849" y="635254"/>
                </a:moveTo>
                <a:lnTo>
                  <a:pt x="188915" y="635508"/>
                </a:lnTo>
                <a:lnTo>
                  <a:pt x="188849" y="635254"/>
                </a:lnTo>
                <a:close/>
              </a:path>
              <a:path w="335915" h="1012825">
                <a:moveTo>
                  <a:pt x="215667" y="591820"/>
                </a:moveTo>
                <a:lnTo>
                  <a:pt x="175386" y="591820"/>
                </a:lnTo>
                <a:lnTo>
                  <a:pt x="180085" y="605790"/>
                </a:lnTo>
                <a:lnTo>
                  <a:pt x="179958" y="605282"/>
                </a:lnTo>
                <a:lnTo>
                  <a:pt x="219920" y="605282"/>
                </a:lnTo>
                <a:lnTo>
                  <a:pt x="216280" y="593598"/>
                </a:lnTo>
                <a:lnTo>
                  <a:pt x="215667" y="591820"/>
                </a:lnTo>
                <a:close/>
              </a:path>
              <a:path w="335915" h="1012825">
                <a:moveTo>
                  <a:pt x="211327" y="579247"/>
                </a:moveTo>
                <a:lnTo>
                  <a:pt x="170687" y="579247"/>
                </a:lnTo>
                <a:lnTo>
                  <a:pt x="170942" y="579882"/>
                </a:lnTo>
                <a:lnTo>
                  <a:pt x="175514" y="592328"/>
                </a:lnTo>
                <a:lnTo>
                  <a:pt x="175386" y="591820"/>
                </a:lnTo>
                <a:lnTo>
                  <a:pt x="215667" y="591820"/>
                </a:lnTo>
                <a:lnTo>
                  <a:pt x="211327" y="579247"/>
                </a:lnTo>
                <a:close/>
              </a:path>
              <a:path w="335915" h="1012825">
                <a:moveTo>
                  <a:pt x="170747" y="579407"/>
                </a:moveTo>
                <a:lnTo>
                  <a:pt x="170922" y="579882"/>
                </a:lnTo>
                <a:lnTo>
                  <a:pt x="170747" y="579407"/>
                </a:lnTo>
                <a:close/>
              </a:path>
              <a:path w="335915" h="1012825">
                <a:moveTo>
                  <a:pt x="207055" y="567817"/>
                </a:moveTo>
                <a:lnTo>
                  <a:pt x="165989" y="567817"/>
                </a:lnTo>
                <a:lnTo>
                  <a:pt x="166370" y="568706"/>
                </a:lnTo>
                <a:lnTo>
                  <a:pt x="170747" y="579407"/>
                </a:lnTo>
                <a:lnTo>
                  <a:pt x="170687" y="579247"/>
                </a:lnTo>
                <a:lnTo>
                  <a:pt x="211327" y="579247"/>
                </a:lnTo>
                <a:lnTo>
                  <a:pt x="207055" y="567817"/>
                </a:lnTo>
                <a:close/>
              </a:path>
              <a:path w="335915" h="1012825">
                <a:moveTo>
                  <a:pt x="166262" y="568482"/>
                </a:moveTo>
                <a:lnTo>
                  <a:pt x="166353" y="568706"/>
                </a:lnTo>
                <a:lnTo>
                  <a:pt x="166262" y="568482"/>
                </a:lnTo>
                <a:close/>
              </a:path>
              <a:path w="335915" h="1012825">
                <a:moveTo>
                  <a:pt x="198933" y="548640"/>
                </a:moveTo>
                <a:lnTo>
                  <a:pt x="156336" y="548640"/>
                </a:lnTo>
                <a:lnTo>
                  <a:pt x="156972" y="549783"/>
                </a:lnTo>
                <a:lnTo>
                  <a:pt x="161544" y="558546"/>
                </a:lnTo>
                <a:lnTo>
                  <a:pt x="166262" y="568482"/>
                </a:lnTo>
                <a:lnTo>
                  <a:pt x="165989" y="567817"/>
                </a:lnTo>
                <a:lnTo>
                  <a:pt x="207055" y="567817"/>
                </a:lnTo>
                <a:lnTo>
                  <a:pt x="206248" y="565658"/>
                </a:lnTo>
                <a:lnTo>
                  <a:pt x="200914" y="552831"/>
                </a:lnTo>
                <a:lnTo>
                  <a:pt x="198933" y="548640"/>
                </a:lnTo>
                <a:close/>
              </a:path>
              <a:path w="335915" h="1012825">
                <a:moveTo>
                  <a:pt x="161162" y="557911"/>
                </a:moveTo>
                <a:lnTo>
                  <a:pt x="161469" y="558546"/>
                </a:lnTo>
                <a:lnTo>
                  <a:pt x="161162" y="557911"/>
                </a:lnTo>
                <a:close/>
              </a:path>
              <a:path w="335915" h="1012825">
                <a:moveTo>
                  <a:pt x="156705" y="549340"/>
                </a:moveTo>
                <a:lnTo>
                  <a:pt x="156937" y="549783"/>
                </a:lnTo>
                <a:lnTo>
                  <a:pt x="156705" y="549340"/>
                </a:lnTo>
                <a:close/>
              </a:path>
              <a:path w="335915" h="1012825">
                <a:moveTo>
                  <a:pt x="156336" y="548640"/>
                </a:moveTo>
                <a:lnTo>
                  <a:pt x="156705" y="549340"/>
                </a:lnTo>
                <a:lnTo>
                  <a:pt x="156972" y="549783"/>
                </a:lnTo>
                <a:lnTo>
                  <a:pt x="156336" y="548640"/>
                </a:lnTo>
                <a:close/>
              </a:path>
              <a:path w="335915" h="1012825">
                <a:moveTo>
                  <a:pt x="195387" y="541147"/>
                </a:moveTo>
                <a:lnTo>
                  <a:pt x="151765" y="541147"/>
                </a:lnTo>
                <a:lnTo>
                  <a:pt x="152400" y="542163"/>
                </a:lnTo>
                <a:lnTo>
                  <a:pt x="156705" y="549340"/>
                </a:lnTo>
                <a:lnTo>
                  <a:pt x="156336" y="548640"/>
                </a:lnTo>
                <a:lnTo>
                  <a:pt x="198933" y="548640"/>
                </a:lnTo>
                <a:lnTo>
                  <a:pt x="195387" y="541147"/>
                </a:lnTo>
                <a:close/>
              </a:path>
              <a:path w="335915" h="1012825">
                <a:moveTo>
                  <a:pt x="152230" y="541919"/>
                </a:moveTo>
                <a:lnTo>
                  <a:pt x="152377" y="542163"/>
                </a:lnTo>
                <a:lnTo>
                  <a:pt x="152230" y="541919"/>
                </a:lnTo>
                <a:close/>
              </a:path>
              <a:path w="335915" h="1012825">
                <a:moveTo>
                  <a:pt x="151765" y="541147"/>
                </a:moveTo>
                <a:lnTo>
                  <a:pt x="152230" y="541919"/>
                </a:lnTo>
                <a:lnTo>
                  <a:pt x="152400" y="542163"/>
                </a:lnTo>
                <a:lnTo>
                  <a:pt x="151765" y="541147"/>
                </a:lnTo>
                <a:close/>
              </a:path>
              <a:path w="335915" h="1012825">
                <a:moveTo>
                  <a:pt x="192034" y="534670"/>
                </a:moveTo>
                <a:lnTo>
                  <a:pt x="147193" y="534670"/>
                </a:lnTo>
                <a:lnTo>
                  <a:pt x="148462" y="536321"/>
                </a:lnTo>
                <a:lnTo>
                  <a:pt x="152230" y="541919"/>
                </a:lnTo>
                <a:lnTo>
                  <a:pt x="151765" y="541147"/>
                </a:lnTo>
                <a:lnTo>
                  <a:pt x="195387" y="541147"/>
                </a:lnTo>
                <a:lnTo>
                  <a:pt x="192034" y="534670"/>
                </a:lnTo>
                <a:close/>
              </a:path>
              <a:path w="335915" h="1012825">
                <a:moveTo>
                  <a:pt x="147873" y="535649"/>
                </a:moveTo>
                <a:lnTo>
                  <a:pt x="148340" y="536321"/>
                </a:lnTo>
                <a:lnTo>
                  <a:pt x="147873" y="535649"/>
                </a:lnTo>
                <a:close/>
              </a:path>
              <a:path w="335915" h="1012825">
                <a:moveTo>
                  <a:pt x="147193" y="534670"/>
                </a:moveTo>
                <a:lnTo>
                  <a:pt x="147873" y="535649"/>
                </a:lnTo>
                <a:lnTo>
                  <a:pt x="148462" y="536321"/>
                </a:lnTo>
                <a:lnTo>
                  <a:pt x="147193" y="534670"/>
                </a:lnTo>
                <a:close/>
              </a:path>
              <a:path w="335915" h="1012825">
                <a:moveTo>
                  <a:pt x="143620" y="530802"/>
                </a:moveTo>
                <a:lnTo>
                  <a:pt x="147873" y="535649"/>
                </a:lnTo>
                <a:lnTo>
                  <a:pt x="147193" y="534670"/>
                </a:lnTo>
                <a:lnTo>
                  <a:pt x="192034" y="534670"/>
                </a:lnTo>
                <a:lnTo>
                  <a:pt x="190456" y="531622"/>
                </a:lnTo>
                <a:lnTo>
                  <a:pt x="144525" y="531622"/>
                </a:lnTo>
                <a:lnTo>
                  <a:pt x="143620" y="530802"/>
                </a:lnTo>
                <a:close/>
              </a:path>
              <a:path w="335915" h="1012825">
                <a:moveTo>
                  <a:pt x="143001" y="530098"/>
                </a:moveTo>
                <a:lnTo>
                  <a:pt x="143620" y="530802"/>
                </a:lnTo>
                <a:lnTo>
                  <a:pt x="144525" y="531622"/>
                </a:lnTo>
                <a:lnTo>
                  <a:pt x="143001" y="530098"/>
                </a:lnTo>
                <a:close/>
              </a:path>
              <a:path w="335915" h="1012825">
                <a:moveTo>
                  <a:pt x="189634" y="530098"/>
                </a:moveTo>
                <a:lnTo>
                  <a:pt x="143001" y="530098"/>
                </a:lnTo>
                <a:lnTo>
                  <a:pt x="144525" y="531622"/>
                </a:lnTo>
                <a:lnTo>
                  <a:pt x="190456" y="531622"/>
                </a:lnTo>
                <a:lnTo>
                  <a:pt x="189865" y="530479"/>
                </a:lnTo>
                <a:lnTo>
                  <a:pt x="189634" y="530098"/>
                </a:lnTo>
                <a:close/>
              </a:path>
              <a:path w="335915" h="1012825">
                <a:moveTo>
                  <a:pt x="140217" y="527724"/>
                </a:moveTo>
                <a:lnTo>
                  <a:pt x="143620" y="530802"/>
                </a:lnTo>
                <a:lnTo>
                  <a:pt x="143001" y="530098"/>
                </a:lnTo>
                <a:lnTo>
                  <a:pt x="189634" y="530098"/>
                </a:lnTo>
                <a:lnTo>
                  <a:pt x="188711" y="528574"/>
                </a:lnTo>
                <a:lnTo>
                  <a:pt x="141477" y="528574"/>
                </a:lnTo>
                <a:lnTo>
                  <a:pt x="140217" y="527724"/>
                </a:lnTo>
                <a:close/>
              </a:path>
              <a:path w="335915" h="1012825">
                <a:moveTo>
                  <a:pt x="139192" y="526796"/>
                </a:moveTo>
                <a:lnTo>
                  <a:pt x="140217" y="527724"/>
                </a:lnTo>
                <a:lnTo>
                  <a:pt x="141477" y="528574"/>
                </a:lnTo>
                <a:lnTo>
                  <a:pt x="139192" y="526796"/>
                </a:lnTo>
                <a:close/>
              </a:path>
              <a:path w="335915" h="1012825">
                <a:moveTo>
                  <a:pt x="139505" y="526796"/>
                </a:moveTo>
                <a:lnTo>
                  <a:pt x="139192" y="526796"/>
                </a:lnTo>
                <a:lnTo>
                  <a:pt x="141477" y="528574"/>
                </a:lnTo>
                <a:lnTo>
                  <a:pt x="188711" y="528574"/>
                </a:lnTo>
                <a:lnTo>
                  <a:pt x="187712" y="526923"/>
                </a:lnTo>
                <a:lnTo>
                  <a:pt x="139826" y="526923"/>
                </a:lnTo>
                <a:lnTo>
                  <a:pt x="139505" y="526796"/>
                </a:lnTo>
                <a:close/>
              </a:path>
              <a:path w="335915" h="1012825">
                <a:moveTo>
                  <a:pt x="137900" y="526161"/>
                </a:moveTo>
                <a:lnTo>
                  <a:pt x="140217" y="527724"/>
                </a:lnTo>
                <a:lnTo>
                  <a:pt x="139192" y="526796"/>
                </a:lnTo>
                <a:lnTo>
                  <a:pt x="139505" y="526796"/>
                </a:lnTo>
                <a:lnTo>
                  <a:pt x="137900" y="526161"/>
                </a:lnTo>
                <a:close/>
              </a:path>
              <a:path w="335915" h="1012825">
                <a:moveTo>
                  <a:pt x="137287" y="525747"/>
                </a:moveTo>
                <a:lnTo>
                  <a:pt x="137900" y="526161"/>
                </a:lnTo>
                <a:lnTo>
                  <a:pt x="139826" y="526923"/>
                </a:lnTo>
                <a:lnTo>
                  <a:pt x="137741" y="525811"/>
                </a:lnTo>
                <a:lnTo>
                  <a:pt x="137287" y="525747"/>
                </a:lnTo>
                <a:close/>
              </a:path>
              <a:path w="335915" h="1012825">
                <a:moveTo>
                  <a:pt x="137741" y="525811"/>
                </a:moveTo>
                <a:lnTo>
                  <a:pt x="139826" y="526923"/>
                </a:lnTo>
                <a:lnTo>
                  <a:pt x="187712" y="526923"/>
                </a:lnTo>
                <a:lnTo>
                  <a:pt x="187097" y="525907"/>
                </a:lnTo>
                <a:lnTo>
                  <a:pt x="138429" y="525907"/>
                </a:lnTo>
                <a:lnTo>
                  <a:pt x="137741" y="525811"/>
                </a:lnTo>
                <a:close/>
              </a:path>
              <a:path w="335915" h="1012825">
                <a:moveTo>
                  <a:pt x="136617" y="525654"/>
                </a:moveTo>
                <a:lnTo>
                  <a:pt x="137900" y="526161"/>
                </a:lnTo>
                <a:lnTo>
                  <a:pt x="137287" y="525747"/>
                </a:lnTo>
                <a:lnTo>
                  <a:pt x="136617" y="525654"/>
                </a:lnTo>
                <a:close/>
              </a:path>
              <a:path w="335915" h="1012825">
                <a:moveTo>
                  <a:pt x="137355" y="525604"/>
                </a:moveTo>
                <a:lnTo>
                  <a:pt x="137741" y="525811"/>
                </a:lnTo>
                <a:lnTo>
                  <a:pt x="138429" y="525907"/>
                </a:lnTo>
                <a:lnTo>
                  <a:pt x="137355" y="525604"/>
                </a:lnTo>
                <a:close/>
              </a:path>
              <a:path w="335915" h="1012825">
                <a:moveTo>
                  <a:pt x="186482" y="524891"/>
                </a:moveTo>
                <a:lnTo>
                  <a:pt x="136017" y="524891"/>
                </a:lnTo>
                <a:lnTo>
                  <a:pt x="137355" y="525604"/>
                </a:lnTo>
                <a:lnTo>
                  <a:pt x="138429" y="525907"/>
                </a:lnTo>
                <a:lnTo>
                  <a:pt x="187097" y="525907"/>
                </a:lnTo>
                <a:lnTo>
                  <a:pt x="186482" y="524891"/>
                </a:lnTo>
                <a:close/>
              </a:path>
              <a:path w="335915" h="1012825">
                <a:moveTo>
                  <a:pt x="136875" y="525469"/>
                </a:moveTo>
                <a:lnTo>
                  <a:pt x="137287" y="525747"/>
                </a:lnTo>
                <a:lnTo>
                  <a:pt x="137741" y="525811"/>
                </a:lnTo>
                <a:lnTo>
                  <a:pt x="137355" y="525604"/>
                </a:lnTo>
                <a:lnTo>
                  <a:pt x="136875" y="525469"/>
                </a:lnTo>
                <a:close/>
              </a:path>
              <a:path w="335915" h="1012825">
                <a:moveTo>
                  <a:pt x="134366" y="524764"/>
                </a:moveTo>
                <a:lnTo>
                  <a:pt x="136617" y="525654"/>
                </a:lnTo>
                <a:lnTo>
                  <a:pt x="137287" y="525747"/>
                </a:lnTo>
                <a:lnTo>
                  <a:pt x="136875" y="525469"/>
                </a:lnTo>
                <a:lnTo>
                  <a:pt x="134366" y="524764"/>
                </a:lnTo>
                <a:close/>
              </a:path>
              <a:path w="335915" h="1012825">
                <a:moveTo>
                  <a:pt x="38100" y="0"/>
                </a:moveTo>
                <a:lnTo>
                  <a:pt x="0" y="508"/>
                </a:lnTo>
                <a:lnTo>
                  <a:pt x="634" y="48133"/>
                </a:lnTo>
                <a:lnTo>
                  <a:pt x="2540" y="95758"/>
                </a:lnTo>
                <a:lnTo>
                  <a:pt x="5842" y="142367"/>
                </a:lnTo>
                <a:lnTo>
                  <a:pt x="10159" y="188087"/>
                </a:lnTo>
                <a:lnTo>
                  <a:pt x="15494" y="232283"/>
                </a:lnTo>
                <a:lnTo>
                  <a:pt x="21717" y="274574"/>
                </a:lnTo>
                <a:lnTo>
                  <a:pt x="28955" y="314833"/>
                </a:lnTo>
                <a:lnTo>
                  <a:pt x="36956" y="352425"/>
                </a:lnTo>
                <a:lnTo>
                  <a:pt x="50165" y="403352"/>
                </a:lnTo>
                <a:lnTo>
                  <a:pt x="65024" y="446786"/>
                </a:lnTo>
                <a:lnTo>
                  <a:pt x="81406" y="481965"/>
                </a:lnTo>
                <a:lnTo>
                  <a:pt x="107442" y="514858"/>
                </a:lnTo>
                <a:lnTo>
                  <a:pt x="136617" y="525654"/>
                </a:lnTo>
                <a:lnTo>
                  <a:pt x="134366" y="524764"/>
                </a:lnTo>
                <a:lnTo>
                  <a:pt x="186405" y="524764"/>
                </a:lnTo>
                <a:lnTo>
                  <a:pt x="155321" y="491998"/>
                </a:lnTo>
                <a:lnTo>
                  <a:pt x="140800" y="487680"/>
                </a:lnTo>
                <a:lnTo>
                  <a:pt x="136905" y="487680"/>
                </a:lnTo>
                <a:lnTo>
                  <a:pt x="136454" y="487553"/>
                </a:lnTo>
                <a:lnTo>
                  <a:pt x="135254" y="487553"/>
                </a:lnTo>
                <a:lnTo>
                  <a:pt x="133916" y="486839"/>
                </a:lnTo>
                <a:lnTo>
                  <a:pt x="132842" y="486537"/>
                </a:lnTo>
                <a:lnTo>
                  <a:pt x="133350" y="486537"/>
                </a:lnTo>
                <a:lnTo>
                  <a:pt x="131445" y="485521"/>
                </a:lnTo>
                <a:lnTo>
                  <a:pt x="131916" y="485521"/>
                </a:lnTo>
                <a:lnTo>
                  <a:pt x="129794" y="483870"/>
                </a:lnTo>
                <a:lnTo>
                  <a:pt x="130114" y="483870"/>
                </a:lnTo>
                <a:lnTo>
                  <a:pt x="128430" y="482346"/>
                </a:lnTo>
                <a:lnTo>
                  <a:pt x="128270" y="482346"/>
                </a:lnTo>
                <a:lnTo>
                  <a:pt x="126746" y="480822"/>
                </a:lnTo>
                <a:lnTo>
                  <a:pt x="126932" y="480822"/>
                </a:lnTo>
                <a:lnTo>
                  <a:pt x="124257" y="477774"/>
                </a:lnTo>
                <a:lnTo>
                  <a:pt x="124078" y="477774"/>
                </a:lnTo>
                <a:lnTo>
                  <a:pt x="122808" y="476123"/>
                </a:lnTo>
                <a:lnTo>
                  <a:pt x="119578" y="471297"/>
                </a:lnTo>
                <a:lnTo>
                  <a:pt x="118872" y="470281"/>
                </a:lnTo>
                <a:lnTo>
                  <a:pt x="114989" y="463804"/>
                </a:lnTo>
                <a:lnTo>
                  <a:pt x="114300" y="462661"/>
                </a:lnTo>
                <a:lnTo>
                  <a:pt x="110128" y="454660"/>
                </a:lnTo>
                <a:lnTo>
                  <a:pt x="109727" y="453898"/>
                </a:lnTo>
                <a:lnTo>
                  <a:pt x="105442" y="444627"/>
                </a:lnTo>
                <a:lnTo>
                  <a:pt x="105282" y="444627"/>
                </a:lnTo>
                <a:lnTo>
                  <a:pt x="100329" y="432562"/>
                </a:lnTo>
                <a:lnTo>
                  <a:pt x="95945" y="420624"/>
                </a:lnTo>
                <a:lnTo>
                  <a:pt x="91356" y="407162"/>
                </a:lnTo>
                <a:lnTo>
                  <a:pt x="86614" y="392303"/>
                </a:lnTo>
                <a:lnTo>
                  <a:pt x="86757" y="392303"/>
                </a:lnTo>
                <a:lnTo>
                  <a:pt x="82369" y="377190"/>
                </a:lnTo>
                <a:lnTo>
                  <a:pt x="82356" y="376936"/>
                </a:lnTo>
                <a:lnTo>
                  <a:pt x="78109" y="360680"/>
                </a:lnTo>
                <a:lnTo>
                  <a:pt x="74071" y="343916"/>
                </a:lnTo>
                <a:lnTo>
                  <a:pt x="70064" y="326136"/>
                </a:lnTo>
                <a:lnTo>
                  <a:pt x="70026" y="325755"/>
                </a:lnTo>
                <a:lnTo>
                  <a:pt x="66371" y="307721"/>
                </a:lnTo>
                <a:lnTo>
                  <a:pt x="62784" y="288417"/>
                </a:lnTo>
                <a:lnTo>
                  <a:pt x="59374" y="268732"/>
                </a:lnTo>
                <a:lnTo>
                  <a:pt x="59379" y="268351"/>
                </a:lnTo>
                <a:lnTo>
                  <a:pt x="53288" y="227457"/>
                </a:lnTo>
                <a:lnTo>
                  <a:pt x="53277" y="226949"/>
                </a:lnTo>
                <a:lnTo>
                  <a:pt x="48068" y="184277"/>
                </a:lnTo>
                <a:lnTo>
                  <a:pt x="43862" y="139573"/>
                </a:lnTo>
                <a:lnTo>
                  <a:pt x="40674" y="93853"/>
                </a:lnTo>
                <a:lnTo>
                  <a:pt x="38786" y="48133"/>
                </a:lnTo>
                <a:lnTo>
                  <a:pt x="38734" y="47371"/>
                </a:lnTo>
                <a:lnTo>
                  <a:pt x="38100" y="0"/>
                </a:lnTo>
                <a:close/>
              </a:path>
              <a:path w="335915" h="1012825">
                <a:moveTo>
                  <a:pt x="136017" y="524891"/>
                </a:moveTo>
                <a:lnTo>
                  <a:pt x="136875" y="525469"/>
                </a:lnTo>
                <a:lnTo>
                  <a:pt x="137355" y="525604"/>
                </a:lnTo>
                <a:lnTo>
                  <a:pt x="136017" y="524891"/>
                </a:lnTo>
                <a:close/>
              </a:path>
              <a:path w="335915" h="1012825">
                <a:moveTo>
                  <a:pt x="186405" y="524764"/>
                </a:moveTo>
                <a:lnTo>
                  <a:pt x="134366" y="524764"/>
                </a:lnTo>
                <a:lnTo>
                  <a:pt x="136875" y="525469"/>
                </a:lnTo>
                <a:lnTo>
                  <a:pt x="136017" y="524891"/>
                </a:lnTo>
                <a:lnTo>
                  <a:pt x="186482" y="524891"/>
                </a:lnTo>
                <a:close/>
              </a:path>
              <a:path w="335915" h="1012825">
                <a:moveTo>
                  <a:pt x="133984" y="486696"/>
                </a:moveTo>
                <a:lnTo>
                  <a:pt x="134396" y="486974"/>
                </a:lnTo>
                <a:lnTo>
                  <a:pt x="136905" y="487680"/>
                </a:lnTo>
                <a:lnTo>
                  <a:pt x="134654" y="486789"/>
                </a:lnTo>
                <a:lnTo>
                  <a:pt x="133984" y="486696"/>
                </a:lnTo>
                <a:close/>
              </a:path>
              <a:path w="335915" h="1012825">
                <a:moveTo>
                  <a:pt x="134654" y="486789"/>
                </a:moveTo>
                <a:lnTo>
                  <a:pt x="136905" y="487680"/>
                </a:lnTo>
                <a:lnTo>
                  <a:pt x="140800" y="487680"/>
                </a:lnTo>
                <a:lnTo>
                  <a:pt x="138302" y="487299"/>
                </a:lnTo>
                <a:lnTo>
                  <a:pt x="134654" y="486789"/>
                </a:lnTo>
                <a:close/>
              </a:path>
              <a:path w="335915" h="1012825">
                <a:moveTo>
                  <a:pt x="133916" y="486839"/>
                </a:moveTo>
                <a:lnTo>
                  <a:pt x="135254" y="487553"/>
                </a:lnTo>
                <a:lnTo>
                  <a:pt x="134396" y="486974"/>
                </a:lnTo>
                <a:lnTo>
                  <a:pt x="133916" y="486839"/>
                </a:lnTo>
                <a:close/>
              </a:path>
              <a:path w="335915" h="1012825">
                <a:moveTo>
                  <a:pt x="134396" y="486974"/>
                </a:moveTo>
                <a:lnTo>
                  <a:pt x="135254" y="487553"/>
                </a:lnTo>
                <a:lnTo>
                  <a:pt x="136454" y="487553"/>
                </a:lnTo>
                <a:lnTo>
                  <a:pt x="134396" y="486974"/>
                </a:lnTo>
                <a:close/>
              </a:path>
              <a:path w="335915" h="1012825">
                <a:moveTo>
                  <a:pt x="133529" y="486633"/>
                </a:moveTo>
                <a:lnTo>
                  <a:pt x="133916" y="486839"/>
                </a:lnTo>
                <a:lnTo>
                  <a:pt x="134396" y="486974"/>
                </a:lnTo>
                <a:lnTo>
                  <a:pt x="133984" y="486696"/>
                </a:lnTo>
                <a:lnTo>
                  <a:pt x="133529" y="486633"/>
                </a:lnTo>
                <a:close/>
              </a:path>
              <a:path w="335915" h="1012825">
                <a:moveTo>
                  <a:pt x="132842" y="486537"/>
                </a:moveTo>
                <a:lnTo>
                  <a:pt x="133916" y="486839"/>
                </a:lnTo>
                <a:lnTo>
                  <a:pt x="133529" y="486633"/>
                </a:lnTo>
                <a:lnTo>
                  <a:pt x="132842" y="486537"/>
                </a:lnTo>
                <a:close/>
              </a:path>
              <a:path w="335915" h="1012825">
                <a:moveTo>
                  <a:pt x="133371" y="486282"/>
                </a:moveTo>
                <a:lnTo>
                  <a:pt x="133984" y="486696"/>
                </a:lnTo>
                <a:lnTo>
                  <a:pt x="134654" y="486789"/>
                </a:lnTo>
                <a:lnTo>
                  <a:pt x="133371" y="486282"/>
                </a:lnTo>
                <a:close/>
              </a:path>
              <a:path w="335915" h="1012825">
                <a:moveTo>
                  <a:pt x="131445" y="485521"/>
                </a:moveTo>
                <a:lnTo>
                  <a:pt x="133529" y="486633"/>
                </a:lnTo>
                <a:lnTo>
                  <a:pt x="133984" y="486696"/>
                </a:lnTo>
                <a:lnTo>
                  <a:pt x="133371" y="486282"/>
                </a:lnTo>
                <a:lnTo>
                  <a:pt x="131445" y="485521"/>
                </a:lnTo>
                <a:close/>
              </a:path>
              <a:path w="335915" h="1012825">
                <a:moveTo>
                  <a:pt x="133350" y="486537"/>
                </a:moveTo>
                <a:lnTo>
                  <a:pt x="132842" y="486537"/>
                </a:lnTo>
                <a:lnTo>
                  <a:pt x="133529" y="486633"/>
                </a:lnTo>
                <a:lnTo>
                  <a:pt x="133350" y="486537"/>
                </a:lnTo>
                <a:close/>
              </a:path>
              <a:path w="335915" h="1012825">
                <a:moveTo>
                  <a:pt x="131916" y="485521"/>
                </a:moveTo>
                <a:lnTo>
                  <a:pt x="131445" y="485521"/>
                </a:lnTo>
                <a:lnTo>
                  <a:pt x="133371" y="486282"/>
                </a:lnTo>
                <a:lnTo>
                  <a:pt x="132430" y="485648"/>
                </a:lnTo>
                <a:lnTo>
                  <a:pt x="132079" y="485648"/>
                </a:lnTo>
                <a:lnTo>
                  <a:pt x="131916" y="485521"/>
                </a:lnTo>
                <a:close/>
              </a:path>
              <a:path w="335915" h="1012825">
                <a:moveTo>
                  <a:pt x="129794" y="483870"/>
                </a:moveTo>
                <a:lnTo>
                  <a:pt x="132079" y="485648"/>
                </a:lnTo>
                <a:lnTo>
                  <a:pt x="131054" y="484719"/>
                </a:lnTo>
                <a:lnTo>
                  <a:pt x="129794" y="483870"/>
                </a:lnTo>
                <a:close/>
              </a:path>
              <a:path w="335915" h="1012825">
                <a:moveTo>
                  <a:pt x="131054" y="484719"/>
                </a:moveTo>
                <a:lnTo>
                  <a:pt x="132079" y="485648"/>
                </a:lnTo>
                <a:lnTo>
                  <a:pt x="132430" y="485648"/>
                </a:lnTo>
                <a:lnTo>
                  <a:pt x="131054" y="484719"/>
                </a:lnTo>
                <a:close/>
              </a:path>
              <a:path w="335915" h="1012825">
                <a:moveTo>
                  <a:pt x="130114" y="483870"/>
                </a:moveTo>
                <a:lnTo>
                  <a:pt x="129794" y="483870"/>
                </a:lnTo>
                <a:lnTo>
                  <a:pt x="131054" y="484719"/>
                </a:lnTo>
                <a:lnTo>
                  <a:pt x="130114" y="483870"/>
                </a:lnTo>
                <a:close/>
              </a:path>
              <a:path w="335915" h="1012825">
                <a:moveTo>
                  <a:pt x="126746" y="480822"/>
                </a:moveTo>
                <a:lnTo>
                  <a:pt x="128270" y="482346"/>
                </a:lnTo>
                <a:lnTo>
                  <a:pt x="127651" y="481641"/>
                </a:lnTo>
                <a:lnTo>
                  <a:pt x="126746" y="480822"/>
                </a:lnTo>
                <a:close/>
              </a:path>
              <a:path w="335915" h="1012825">
                <a:moveTo>
                  <a:pt x="127651" y="481641"/>
                </a:moveTo>
                <a:lnTo>
                  <a:pt x="128270" y="482346"/>
                </a:lnTo>
                <a:lnTo>
                  <a:pt x="128430" y="482346"/>
                </a:lnTo>
                <a:lnTo>
                  <a:pt x="127651" y="481641"/>
                </a:lnTo>
                <a:close/>
              </a:path>
              <a:path w="335915" h="1012825">
                <a:moveTo>
                  <a:pt x="126932" y="480822"/>
                </a:moveTo>
                <a:lnTo>
                  <a:pt x="126746" y="480822"/>
                </a:lnTo>
                <a:lnTo>
                  <a:pt x="127651" y="481641"/>
                </a:lnTo>
                <a:lnTo>
                  <a:pt x="126932" y="480822"/>
                </a:lnTo>
                <a:close/>
              </a:path>
              <a:path w="335915" h="1012825">
                <a:moveTo>
                  <a:pt x="122808" y="476123"/>
                </a:moveTo>
                <a:lnTo>
                  <a:pt x="124078" y="477774"/>
                </a:lnTo>
                <a:lnTo>
                  <a:pt x="123398" y="476794"/>
                </a:lnTo>
                <a:lnTo>
                  <a:pt x="122808" y="476123"/>
                </a:lnTo>
                <a:close/>
              </a:path>
              <a:path w="335915" h="1012825">
                <a:moveTo>
                  <a:pt x="123398" y="476794"/>
                </a:moveTo>
                <a:lnTo>
                  <a:pt x="124078" y="477774"/>
                </a:lnTo>
                <a:lnTo>
                  <a:pt x="124257" y="477774"/>
                </a:lnTo>
                <a:lnTo>
                  <a:pt x="123398" y="476794"/>
                </a:lnTo>
                <a:close/>
              </a:path>
              <a:path w="335915" h="1012825">
                <a:moveTo>
                  <a:pt x="122931" y="476123"/>
                </a:moveTo>
                <a:lnTo>
                  <a:pt x="123398" y="476794"/>
                </a:lnTo>
                <a:lnTo>
                  <a:pt x="122931" y="476123"/>
                </a:lnTo>
                <a:close/>
              </a:path>
              <a:path w="335915" h="1012825">
                <a:moveTo>
                  <a:pt x="118872" y="470281"/>
                </a:moveTo>
                <a:lnTo>
                  <a:pt x="119506" y="471297"/>
                </a:lnTo>
                <a:lnTo>
                  <a:pt x="119041" y="470524"/>
                </a:lnTo>
                <a:lnTo>
                  <a:pt x="118872" y="470281"/>
                </a:lnTo>
                <a:close/>
              </a:path>
              <a:path w="335915" h="1012825">
                <a:moveTo>
                  <a:pt x="119041" y="470524"/>
                </a:moveTo>
                <a:lnTo>
                  <a:pt x="119506" y="471297"/>
                </a:lnTo>
                <a:lnTo>
                  <a:pt x="119041" y="470524"/>
                </a:lnTo>
                <a:close/>
              </a:path>
              <a:path w="335915" h="1012825">
                <a:moveTo>
                  <a:pt x="118894" y="470281"/>
                </a:moveTo>
                <a:lnTo>
                  <a:pt x="119041" y="470524"/>
                </a:lnTo>
                <a:lnTo>
                  <a:pt x="118894" y="470281"/>
                </a:lnTo>
                <a:close/>
              </a:path>
              <a:path w="335915" h="1012825">
                <a:moveTo>
                  <a:pt x="114300" y="462661"/>
                </a:moveTo>
                <a:lnTo>
                  <a:pt x="114934" y="463804"/>
                </a:lnTo>
                <a:lnTo>
                  <a:pt x="114566" y="463103"/>
                </a:lnTo>
                <a:lnTo>
                  <a:pt x="114300" y="462661"/>
                </a:lnTo>
                <a:close/>
              </a:path>
              <a:path w="335915" h="1012825">
                <a:moveTo>
                  <a:pt x="114566" y="463103"/>
                </a:moveTo>
                <a:lnTo>
                  <a:pt x="114934" y="463804"/>
                </a:lnTo>
                <a:lnTo>
                  <a:pt x="114566" y="463103"/>
                </a:lnTo>
                <a:close/>
              </a:path>
              <a:path w="335915" h="1012825">
                <a:moveTo>
                  <a:pt x="114334" y="462661"/>
                </a:moveTo>
                <a:lnTo>
                  <a:pt x="114566" y="463103"/>
                </a:lnTo>
                <a:lnTo>
                  <a:pt x="114334" y="462661"/>
                </a:lnTo>
                <a:close/>
              </a:path>
              <a:path w="335915" h="1012825">
                <a:moveTo>
                  <a:pt x="109958" y="454337"/>
                </a:moveTo>
                <a:lnTo>
                  <a:pt x="110108" y="454660"/>
                </a:lnTo>
                <a:lnTo>
                  <a:pt x="109958" y="454337"/>
                </a:lnTo>
                <a:close/>
              </a:path>
              <a:path w="335915" h="1012825">
                <a:moveTo>
                  <a:pt x="109754" y="453898"/>
                </a:moveTo>
                <a:lnTo>
                  <a:pt x="109958" y="454337"/>
                </a:lnTo>
                <a:lnTo>
                  <a:pt x="109754" y="453898"/>
                </a:lnTo>
                <a:close/>
              </a:path>
              <a:path w="335915" h="1012825">
                <a:moveTo>
                  <a:pt x="105028" y="443738"/>
                </a:moveTo>
                <a:lnTo>
                  <a:pt x="105282" y="444627"/>
                </a:lnTo>
                <a:lnTo>
                  <a:pt x="105442" y="444627"/>
                </a:lnTo>
                <a:lnTo>
                  <a:pt x="105028" y="443738"/>
                </a:lnTo>
                <a:close/>
              </a:path>
              <a:path w="335915" h="1012825">
                <a:moveTo>
                  <a:pt x="100524" y="433036"/>
                </a:moveTo>
                <a:lnTo>
                  <a:pt x="100583" y="433197"/>
                </a:lnTo>
                <a:lnTo>
                  <a:pt x="100524" y="433036"/>
                </a:lnTo>
                <a:close/>
              </a:path>
              <a:path w="335915" h="1012825">
                <a:moveTo>
                  <a:pt x="100349" y="432562"/>
                </a:moveTo>
                <a:lnTo>
                  <a:pt x="100524" y="433036"/>
                </a:lnTo>
                <a:lnTo>
                  <a:pt x="100349" y="432562"/>
                </a:lnTo>
                <a:close/>
              </a:path>
              <a:path w="335915" h="1012825">
                <a:moveTo>
                  <a:pt x="95757" y="420116"/>
                </a:moveTo>
                <a:lnTo>
                  <a:pt x="95884" y="420624"/>
                </a:lnTo>
                <a:lnTo>
                  <a:pt x="95757" y="420116"/>
                </a:lnTo>
                <a:close/>
              </a:path>
              <a:path w="335915" h="1012825">
                <a:moveTo>
                  <a:pt x="91185" y="406654"/>
                </a:moveTo>
                <a:lnTo>
                  <a:pt x="91312" y="407162"/>
                </a:lnTo>
                <a:lnTo>
                  <a:pt x="91185" y="406654"/>
                </a:lnTo>
                <a:close/>
              </a:path>
              <a:path w="335915" h="1012825">
                <a:moveTo>
                  <a:pt x="86757" y="392303"/>
                </a:moveTo>
                <a:lnTo>
                  <a:pt x="86614" y="392303"/>
                </a:lnTo>
                <a:lnTo>
                  <a:pt x="86868" y="392684"/>
                </a:lnTo>
                <a:lnTo>
                  <a:pt x="86757" y="392303"/>
                </a:lnTo>
                <a:close/>
              </a:path>
              <a:path w="335915" h="1012825">
                <a:moveTo>
                  <a:pt x="82356" y="376936"/>
                </a:moveTo>
                <a:lnTo>
                  <a:pt x="82423" y="377190"/>
                </a:lnTo>
                <a:lnTo>
                  <a:pt x="82356" y="376936"/>
                </a:lnTo>
                <a:close/>
              </a:path>
              <a:path w="335915" h="1012825">
                <a:moveTo>
                  <a:pt x="78163" y="360904"/>
                </a:moveTo>
                <a:lnTo>
                  <a:pt x="78231" y="361188"/>
                </a:lnTo>
                <a:lnTo>
                  <a:pt x="78163" y="360904"/>
                </a:lnTo>
                <a:close/>
              </a:path>
              <a:path w="335915" h="1012825">
                <a:moveTo>
                  <a:pt x="78109" y="360680"/>
                </a:moveTo>
                <a:lnTo>
                  <a:pt x="78163" y="360904"/>
                </a:lnTo>
                <a:lnTo>
                  <a:pt x="78109" y="360680"/>
                </a:lnTo>
                <a:close/>
              </a:path>
              <a:path w="335915" h="1012825">
                <a:moveTo>
                  <a:pt x="74138" y="343789"/>
                </a:moveTo>
                <a:close/>
              </a:path>
              <a:path w="335915" h="1012825">
                <a:moveTo>
                  <a:pt x="70026" y="325755"/>
                </a:moveTo>
                <a:lnTo>
                  <a:pt x="70103" y="326136"/>
                </a:lnTo>
                <a:lnTo>
                  <a:pt x="70026" y="325755"/>
                </a:lnTo>
                <a:close/>
              </a:path>
              <a:path w="335915" h="1012825">
                <a:moveTo>
                  <a:pt x="66294" y="307340"/>
                </a:moveTo>
                <a:lnTo>
                  <a:pt x="66294" y="307721"/>
                </a:lnTo>
                <a:lnTo>
                  <a:pt x="66294" y="307340"/>
                </a:lnTo>
                <a:close/>
              </a:path>
              <a:path w="335915" h="1012825">
                <a:moveTo>
                  <a:pt x="62737" y="288163"/>
                </a:moveTo>
                <a:lnTo>
                  <a:pt x="62737" y="288417"/>
                </a:lnTo>
                <a:lnTo>
                  <a:pt x="62737" y="288163"/>
                </a:lnTo>
                <a:close/>
              </a:path>
              <a:path w="335915" h="1012825">
                <a:moveTo>
                  <a:pt x="59379" y="268351"/>
                </a:moveTo>
                <a:lnTo>
                  <a:pt x="59435" y="268732"/>
                </a:lnTo>
                <a:lnTo>
                  <a:pt x="59379" y="268351"/>
                </a:lnTo>
                <a:close/>
              </a:path>
              <a:path w="335915" h="1012825">
                <a:moveTo>
                  <a:pt x="53277" y="226949"/>
                </a:moveTo>
                <a:lnTo>
                  <a:pt x="53340" y="227457"/>
                </a:lnTo>
                <a:lnTo>
                  <a:pt x="53277" y="226949"/>
                </a:lnTo>
                <a:close/>
              </a:path>
              <a:path w="335915" h="1012825">
                <a:moveTo>
                  <a:pt x="48005" y="183769"/>
                </a:moveTo>
                <a:lnTo>
                  <a:pt x="48005" y="184277"/>
                </a:lnTo>
                <a:lnTo>
                  <a:pt x="48005" y="183769"/>
                </a:lnTo>
                <a:close/>
              </a:path>
              <a:path w="335915" h="1012825">
                <a:moveTo>
                  <a:pt x="43815" y="139065"/>
                </a:moveTo>
                <a:lnTo>
                  <a:pt x="43815" y="139573"/>
                </a:lnTo>
                <a:lnTo>
                  <a:pt x="43815" y="139065"/>
                </a:lnTo>
                <a:close/>
              </a:path>
              <a:path w="335915" h="1012825">
                <a:moveTo>
                  <a:pt x="40640" y="93345"/>
                </a:moveTo>
                <a:lnTo>
                  <a:pt x="40640" y="93853"/>
                </a:lnTo>
                <a:lnTo>
                  <a:pt x="40640" y="93345"/>
                </a:lnTo>
                <a:close/>
              </a:path>
              <a:path w="335915" h="1012825">
                <a:moveTo>
                  <a:pt x="38734" y="46863"/>
                </a:moveTo>
                <a:lnTo>
                  <a:pt x="38734" y="47371"/>
                </a:lnTo>
                <a:lnTo>
                  <a:pt x="38734" y="46863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27175" y="1293431"/>
            <a:ext cx="10126345" cy="5074285"/>
            <a:chOff x="1027175" y="1293431"/>
            <a:chExt cx="10126345" cy="50742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3083" y="1303020"/>
              <a:ext cx="5114544" cy="220675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48321" y="1298194"/>
              <a:ext cx="5124450" cy="2216785"/>
            </a:xfrm>
            <a:custGeom>
              <a:avLst/>
              <a:gdLst/>
              <a:ahLst/>
              <a:cxnLst/>
              <a:rect l="l" t="t" r="r" b="b"/>
              <a:pathLst>
                <a:path w="5124450" h="2216785">
                  <a:moveTo>
                    <a:pt x="0" y="2216277"/>
                  </a:moveTo>
                  <a:lnTo>
                    <a:pt x="5124069" y="2216277"/>
                  </a:lnTo>
                  <a:lnTo>
                    <a:pt x="5124069" y="0"/>
                  </a:lnTo>
                  <a:lnTo>
                    <a:pt x="0" y="0"/>
                  </a:lnTo>
                  <a:lnTo>
                    <a:pt x="0" y="2216277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1015" y="3159251"/>
              <a:ext cx="5044440" cy="319887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266253" y="3154489"/>
              <a:ext cx="5053965" cy="3208655"/>
            </a:xfrm>
            <a:custGeom>
              <a:avLst/>
              <a:gdLst/>
              <a:ahLst/>
              <a:cxnLst/>
              <a:rect l="l" t="t" r="r" b="b"/>
              <a:pathLst>
                <a:path w="5053965" h="3208654">
                  <a:moveTo>
                    <a:pt x="0" y="3208401"/>
                  </a:moveTo>
                  <a:lnTo>
                    <a:pt x="5053965" y="3208401"/>
                  </a:lnTo>
                  <a:lnTo>
                    <a:pt x="5053965" y="0"/>
                  </a:lnTo>
                  <a:lnTo>
                    <a:pt x="0" y="0"/>
                  </a:lnTo>
                  <a:lnTo>
                    <a:pt x="0" y="3208401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49723" y="2417063"/>
              <a:ext cx="6493764" cy="129082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645024" y="2412365"/>
              <a:ext cx="6503670" cy="1300480"/>
            </a:xfrm>
            <a:custGeom>
              <a:avLst/>
              <a:gdLst/>
              <a:ahLst/>
              <a:cxnLst/>
              <a:rect l="l" t="t" r="r" b="b"/>
              <a:pathLst>
                <a:path w="6503670" h="1300479">
                  <a:moveTo>
                    <a:pt x="0" y="1300353"/>
                  </a:moveTo>
                  <a:lnTo>
                    <a:pt x="6503289" y="1300353"/>
                  </a:lnTo>
                  <a:lnTo>
                    <a:pt x="6503289" y="0"/>
                  </a:lnTo>
                  <a:lnTo>
                    <a:pt x="0" y="0"/>
                  </a:lnTo>
                  <a:lnTo>
                    <a:pt x="0" y="1300353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46225" y="1628394"/>
              <a:ext cx="3535679" cy="1321435"/>
            </a:xfrm>
            <a:custGeom>
              <a:avLst/>
              <a:gdLst/>
              <a:ahLst/>
              <a:cxnLst/>
              <a:rect l="l" t="t" r="r" b="b"/>
              <a:pathLst>
                <a:path w="3535679" h="1321435">
                  <a:moveTo>
                    <a:pt x="0" y="11429"/>
                  </a:moveTo>
                  <a:lnTo>
                    <a:pt x="0" y="5079"/>
                  </a:lnTo>
                  <a:lnTo>
                    <a:pt x="5143" y="0"/>
                  </a:lnTo>
                  <a:lnTo>
                    <a:pt x="11493" y="0"/>
                  </a:lnTo>
                  <a:lnTo>
                    <a:pt x="709422" y="0"/>
                  </a:lnTo>
                  <a:lnTo>
                    <a:pt x="715772" y="0"/>
                  </a:lnTo>
                  <a:lnTo>
                    <a:pt x="720851" y="5079"/>
                  </a:lnTo>
                  <a:lnTo>
                    <a:pt x="720851" y="11429"/>
                  </a:lnTo>
                  <a:lnTo>
                    <a:pt x="720851" y="300989"/>
                  </a:lnTo>
                  <a:lnTo>
                    <a:pt x="720851" y="307339"/>
                  </a:lnTo>
                  <a:lnTo>
                    <a:pt x="715772" y="312419"/>
                  </a:lnTo>
                  <a:lnTo>
                    <a:pt x="709422" y="312419"/>
                  </a:lnTo>
                  <a:lnTo>
                    <a:pt x="11493" y="312419"/>
                  </a:lnTo>
                  <a:lnTo>
                    <a:pt x="5143" y="312419"/>
                  </a:lnTo>
                  <a:lnTo>
                    <a:pt x="0" y="307339"/>
                  </a:lnTo>
                  <a:lnTo>
                    <a:pt x="0" y="300989"/>
                  </a:lnTo>
                  <a:lnTo>
                    <a:pt x="0" y="11429"/>
                  </a:lnTo>
                  <a:close/>
                </a:path>
                <a:path w="3535679" h="1321435">
                  <a:moveTo>
                    <a:pt x="2328672" y="1156461"/>
                  </a:moveTo>
                  <a:lnTo>
                    <a:pt x="2332972" y="1135231"/>
                  </a:lnTo>
                  <a:lnTo>
                    <a:pt x="2344689" y="1117869"/>
                  </a:lnTo>
                  <a:lnTo>
                    <a:pt x="2362051" y="1106152"/>
                  </a:lnTo>
                  <a:lnTo>
                    <a:pt x="2383282" y="1101852"/>
                  </a:lnTo>
                  <a:lnTo>
                    <a:pt x="3481070" y="1101852"/>
                  </a:lnTo>
                  <a:lnTo>
                    <a:pt x="3502300" y="1106152"/>
                  </a:lnTo>
                  <a:lnTo>
                    <a:pt x="3519662" y="1117869"/>
                  </a:lnTo>
                  <a:lnTo>
                    <a:pt x="3531379" y="1135231"/>
                  </a:lnTo>
                  <a:lnTo>
                    <a:pt x="3535679" y="1156461"/>
                  </a:lnTo>
                  <a:lnTo>
                    <a:pt x="3535679" y="1266697"/>
                  </a:lnTo>
                  <a:lnTo>
                    <a:pt x="3531379" y="1287928"/>
                  </a:lnTo>
                  <a:lnTo>
                    <a:pt x="3519662" y="1305290"/>
                  </a:lnTo>
                  <a:lnTo>
                    <a:pt x="3502300" y="1317007"/>
                  </a:lnTo>
                  <a:lnTo>
                    <a:pt x="3481070" y="1321307"/>
                  </a:lnTo>
                  <a:lnTo>
                    <a:pt x="2383282" y="1321307"/>
                  </a:lnTo>
                  <a:lnTo>
                    <a:pt x="2362051" y="1317007"/>
                  </a:lnTo>
                  <a:lnTo>
                    <a:pt x="2344689" y="1305290"/>
                  </a:lnTo>
                  <a:lnTo>
                    <a:pt x="2332972" y="1287928"/>
                  </a:lnTo>
                  <a:lnTo>
                    <a:pt x="2328672" y="1266697"/>
                  </a:lnTo>
                  <a:lnTo>
                    <a:pt x="2328672" y="1156461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386839" y="1939544"/>
              <a:ext cx="1988820" cy="984250"/>
            </a:xfrm>
            <a:custGeom>
              <a:avLst/>
              <a:gdLst/>
              <a:ahLst/>
              <a:cxnLst/>
              <a:rect l="l" t="t" r="r" b="b"/>
              <a:pathLst>
                <a:path w="1988820" h="984250">
                  <a:moveTo>
                    <a:pt x="1880569" y="917851"/>
                  </a:moveTo>
                  <a:lnTo>
                    <a:pt x="1825878" y="948689"/>
                  </a:lnTo>
                  <a:lnTo>
                    <a:pt x="1820175" y="953648"/>
                  </a:lnTo>
                  <a:lnTo>
                    <a:pt x="1816925" y="960167"/>
                  </a:lnTo>
                  <a:lnTo>
                    <a:pt x="1816342" y="967424"/>
                  </a:lnTo>
                  <a:lnTo>
                    <a:pt x="1818639" y="974597"/>
                  </a:lnTo>
                  <a:lnTo>
                    <a:pt x="1823618" y="980372"/>
                  </a:lnTo>
                  <a:lnTo>
                    <a:pt x="1830181" y="983646"/>
                  </a:lnTo>
                  <a:lnTo>
                    <a:pt x="1837481" y="984206"/>
                  </a:lnTo>
                  <a:lnTo>
                    <a:pt x="1844675" y="981836"/>
                  </a:lnTo>
                  <a:lnTo>
                    <a:pt x="1955442" y="919352"/>
                  </a:lnTo>
                  <a:lnTo>
                    <a:pt x="1950212" y="919352"/>
                  </a:lnTo>
                  <a:lnTo>
                    <a:pt x="1895475" y="918463"/>
                  </a:lnTo>
                  <a:lnTo>
                    <a:pt x="1880569" y="917851"/>
                  </a:lnTo>
                  <a:close/>
                </a:path>
                <a:path w="1988820" h="984250">
                  <a:moveTo>
                    <a:pt x="1912746" y="899707"/>
                  </a:moveTo>
                  <a:lnTo>
                    <a:pt x="1880569" y="917851"/>
                  </a:lnTo>
                  <a:lnTo>
                    <a:pt x="1895475" y="918463"/>
                  </a:lnTo>
                  <a:lnTo>
                    <a:pt x="1950212" y="919352"/>
                  </a:lnTo>
                  <a:lnTo>
                    <a:pt x="1950258" y="916558"/>
                  </a:lnTo>
                  <a:lnTo>
                    <a:pt x="1940687" y="916558"/>
                  </a:lnTo>
                  <a:lnTo>
                    <a:pt x="1912746" y="899707"/>
                  </a:lnTo>
                  <a:close/>
                </a:path>
                <a:path w="1988820" h="984250">
                  <a:moveTo>
                    <a:pt x="1839964" y="813087"/>
                  </a:moveTo>
                  <a:lnTo>
                    <a:pt x="1832673" y="813450"/>
                  </a:lnTo>
                  <a:lnTo>
                    <a:pt x="1826049" y="816504"/>
                  </a:lnTo>
                  <a:lnTo>
                    <a:pt x="1820926" y="822070"/>
                  </a:lnTo>
                  <a:lnTo>
                    <a:pt x="1818366" y="829194"/>
                  </a:lnTo>
                  <a:lnTo>
                    <a:pt x="1818735" y="836485"/>
                  </a:lnTo>
                  <a:lnTo>
                    <a:pt x="1821818" y="843109"/>
                  </a:lnTo>
                  <a:lnTo>
                    <a:pt x="1827402" y="848232"/>
                  </a:lnTo>
                  <a:lnTo>
                    <a:pt x="1879718" y="879786"/>
                  </a:lnTo>
                  <a:lnTo>
                    <a:pt x="1896745" y="880490"/>
                  </a:lnTo>
                  <a:lnTo>
                    <a:pt x="1896237" y="880490"/>
                  </a:lnTo>
                  <a:lnTo>
                    <a:pt x="1950847" y="881252"/>
                  </a:lnTo>
                  <a:lnTo>
                    <a:pt x="1950212" y="919352"/>
                  </a:lnTo>
                  <a:lnTo>
                    <a:pt x="1955442" y="919352"/>
                  </a:lnTo>
                  <a:lnTo>
                    <a:pt x="1988312" y="900810"/>
                  </a:lnTo>
                  <a:lnTo>
                    <a:pt x="1847088" y="815593"/>
                  </a:lnTo>
                  <a:lnTo>
                    <a:pt x="1839964" y="813087"/>
                  </a:lnTo>
                  <a:close/>
                </a:path>
                <a:path w="1988820" h="984250">
                  <a:moveTo>
                    <a:pt x="38100" y="0"/>
                  </a:moveTo>
                  <a:lnTo>
                    <a:pt x="0" y="2539"/>
                  </a:lnTo>
                  <a:lnTo>
                    <a:pt x="3047" y="45973"/>
                  </a:lnTo>
                  <a:lnTo>
                    <a:pt x="11937" y="90296"/>
                  </a:lnTo>
                  <a:lnTo>
                    <a:pt x="26415" y="134365"/>
                  </a:lnTo>
                  <a:lnTo>
                    <a:pt x="46354" y="177926"/>
                  </a:lnTo>
                  <a:lnTo>
                    <a:pt x="71373" y="220725"/>
                  </a:lnTo>
                  <a:lnTo>
                    <a:pt x="101218" y="262889"/>
                  </a:lnTo>
                  <a:lnTo>
                    <a:pt x="135890" y="304418"/>
                  </a:lnTo>
                  <a:lnTo>
                    <a:pt x="175006" y="345185"/>
                  </a:lnTo>
                  <a:lnTo>
                    <a:pt x="218312" y="385063"/>
                  </a:lnTo>
                  <a:lnTo>
                    <a:pt x="265684" y="424179"/>
                  </a:lnTo>
                  <a:lnTo>
                    <a:pt x="317118" y="462406"/>
                  </a:lnTo>
                  <a:lnTo>
                    <a:pt x="372236" y="499490"/>
                  </a:lnTo>
                  <a:lnTo>
                    <a:pt x="430910" y="535685"/>
                  </a:lnTo>
                  <a:lnTo>
                    <a:pt x="492886" y="570610"/>
                  </a:lnTo>
                  <a:lnTo>
                    <a:pt x="558165" y="604519"/>
                  </a:lnTo>
                  <a:lnTo>
                    <a:pt x="626491" y="637031"/>
                  </a:lnTo>
                  <a:lnTo>
                    <a:pt x="697610" y="668273"/>
                  </a:lnTo>
                  <a:lnTo>
                    <a:pt x="771524" y="697991"/>
                  </a:lnTo>
                  <a:lnTo>
                    <a:pt x="847979" y="726313"/>
                  </a:lnTo>
                  <a:lnTo>
                    <a:pt x="926591" y="752855"/>
                  </a:lnTo>
                  <a:lnTo>
                    <a:pt x="1007491" y="777875"/>
                  </a:lnTo>
                  <a:lnTo>
                    <a:pt x="1090422" y="801242"/>
                  </a:lnTo>
                  <a:lnTo>
                    <a:pt x="1175004" y="822578"/>
                  </a:lnTo>
                  <a:lnTo>
                    <a:pt x="1261236" y="842136"/>
                  </a:lnTo>
                  <a:lnTo>
                    <a:pt x="1348993" y="859663"/>
                  </a:lnTo>
                  <a:lnTo>
                    <a:pt x="1437893" y="875156"/>
                  </a:lnTo>
                  <a:lnTo>
                    <a:pt x="1527936" y="888491"/>
                  </a:lnTo>
                  <a:lnTo>
                    <a:pt x="1618868" y="899540"/>
                  </a:lnTo>
                  <a:lnTo>
                    <a:pt x="1710563" y="908303"/>
                  </a:lnTo>
                  <a:lnTo>
                    <a:pt x="1802764" y="914653"/>
                  </a:lnTo>
                  <a:lnTo>
                    <a:pt x="1880569" y="917851"/>
                  </a:lnTo>
                  <a:lnTo>
                    <a:pt x="1912746" y="899707"/>
                  </a:lnTo>
                  <a:lnTo>
                    <a:pt x="1879718" y="879786"/>
                  </a:lnTo>
                  <a:lnTo>
                    <a:pt x="1804670" y="876680"/>
                  </a:lnTo>
                  <a:lnTo>
                    <a:pt x="1805177" y="876680"/>
                  </a:lnTo>
                  <a:lnTo>
                    <a:pt x="1713484" y="870330"/>
                  </a:lnTo>
                  <a:lnTo>
                    <a:pt x="1713864" y="870330"/>
                  </a:lnTo>
                  <a:lnTo>
                    <a:pt x="1622805" y="861694"/>
                  </a:lnTo>
                  <a:lnTo>
                    <a:pt x="1623314" y="861694"/>
                  </a:lnTo>
                  <a:lnTo>
                    <a:pt x="1533803" y="850772"/>
                  </a:lnTo>
                  <a:lnTo>
                    <a:pt x="1533271" y="850772"/>
                  </a:lnTo>
                  <a:lnTo>
                    <a:pt x="1444588" y="837564"/>
                  </a:lnTo>
                  <a:lnTo>
                    <a:pt x="1444243" y="837564"/>
                  </a:lnTo>
                  <a:lnTo>
                    <a:pt x="1356456" y="822325"/>
                  </a:lnTo>
                  <a:lnTo>
                    <a:pt x="1356233" y="822325"/>
                  </a:lnTo>
                  <a:lnTo>
                    <a:pt x="1269616" y="804926"/>
                  </a:lnTo>
                  <a:lnTo>
                    <a:pt x="1269365" y="804926"/>
                  </a:lnTo>
                  <a:lnTo>
                    <a:pt x="1184200" y="785621"/>
                  </a:lnTo>
                  <a:lnTo>
                    <a:pt x="1184021" y="785621"/>
                  </a:lnTo>
                  <a:lnTo>
                    <a:pt x="1099947" y="764285"/>
                  </a:lnTo>
                  <a:lnTo>
                    <a:pt x="1018032" y="741298"/>
                  </a:lnTo>
                  <a:lnTo>
                    <a:pt x="938969" y="716788"/>
                  </a:lnTo>
                  <a:lnTo>
                    <a:pt x="938657" y="716788"/>
                  </a:lnTo>
                  <a:lnTo>
                    <a:pt x="861173" y="690498"/>
                  </a:lnTo>
                  <a:lnTo>
                    <a:pt x="860933" y="690498"/>
                  </a:lnTo>
                  <a:lnTo>
                    <a:pt x="785671" y="662558"/>
                  </a:lnTo>
                  <a:lnTo>
                    <a:pt x="785495" y="662558"/>
                  </a:lnTo>
                  <a:lnTo>
                    <a:pt x="712845" y="633221"/>
                  </a:lnTo>
                  <a:lnTo>
                    <a:pt x="642690" y="602488"/>
                  </a:lnTo>
                  <a:lnTo>
                    <a:pt x="574802" y="570229"/>
                  </a:lnTo>
                  <a:lnTo>
                    <a:pt x="574947" y="570229"/>
                  </a:lnTo>
                  <a:lnTo>
                    <a:pt x="511528" y="537336"/>
                  </a:lnTo>
                  <a:lnTo>
                    <a:pt x="511302" y="537336"/>
                  </a:lnTo>
                  <a:lnTo>
                    <a:pt x="450509" y="503046"/>
                  </a:lnTo>
                  <a:lnTo>
                    <a:pt x="449834" y="502665"/>
                  </a:lnTo>
                  <a:lnTo>
                    <a:pt x="392557" y="467359"/>
                  </a:lnTo>
                  <a:lnTo>
                    <a:pt x="339588" y="431545"/>
                  </a:lnTo>
                  <a:lnTo>
                    <a:pt x="289653" y="394588"/>
                  </a:lnTo>
                  <a:lnTo>
                    <a:pt x="242951" y="356107"/>
                  </a:lnTo>
                  <a:lnTo>
                    <a:pt x="201168" y="317626"/>
                  </a:lnTo>
                  <a:lnTo>
                    <a:pt x="201326" y="317626"/>
                  </a:lnTo>
                  <a:lnTo>
                    <a:pt x="164803" y="279526"/>
                  </a:lnTo>
                  <a:lnTo>
                    <a:pt x="163829" y="278510"/>
                  </a:lnTo>
                  <a:lnTo>
                    <a:pt x="132016" y="240283"/>
                  </a:lnTo>
                  <a:lnTo>
                    <a:pt x="131063" y="239140"/>
                  </a:lnTo>
                  <a:lnTo>
                    <a:pt x="102997" y="199389"/>
                  </a:lnTo>
                  <a:lnTo>
                    <a:pt x="103137" y="199389"/>
                  </a:lnTo>
                  <a:lnTo>
                    <a:pt x="80602" y="161162"/>
                  </a:lnTo>
                  <a:lnTo>
                    <a:pt x="79628" y="159511"/>
                  </a:lnTo>
                  <a:lnTo>
                    <a:pt x="79762" y="159511"/>
                  </a:lnTo>
                  <a:lnTo>
                    <a:pt x="62339" y="121411"/>
                  </a:lnTo>
                  <a:lnTo>
                    <a:pt x="61468" y="119506"/>
                  </a:lnTo>
                  <a:lnTo>
                    <a:pt x="61606" y="119506"/>
                  </a:lnTo>
                  <a:lnTo>
                    <a:pt x="49220" y="81660"/>
                  </a:lnTo>
                  <a:lnTo>
                    <a:pt x="49021" y="81660"/>
                  </a:lnTo>
                  <a:lnTo>
                    <a:pt x="48513" y="79501"/>
                  </a:lnTo>
                  <a:lnTo>
                    <a:pt x="41122" y="42163"/>
                  </a:lnTo>
                  <a:lnTo>
                    <a:pt x="40893" y="42163"/>
                  </a:lnTo>
                  <a:lnTo>
                    <a:pt x="40714" y="40454"/>
                  </a:lnTo>
                  <a:lnTo>
                    <a:pt x="40734" y="39750"/>
                  </a:lnTo>
                  <a:lnTo>
                    <a:pt x="38100" y="0"/>
                  </a:lnTo>
                  <a:close/>
                </a:path>
                <a:path w="1988820" h="984250">
                  <a:moveTo>
                    <a:pt x="1941195" y="883665"/>
                  </a:moveTo>
                  <a:lnTo>
                    <a:pt x="1912746" y="899707"/>
                  </a:lnTo>
                  <a:lnTo>
                    <a:pt x="1940687" y="916558"/>
                  </a:lnTo>
                  <a:lnTo>
                    <a:pt x="1941195" y="883665"/>
                  </a:lnTo>
                  <a:close/>
                </a:path>
                <a:path w="1988820" h="984250">
                  <a:moveTo>
                    <a:pt x="1950806" y="883665"/>
                  </a:moveTo>
                  <a:lnTo>
                    <a:pt x="1941195" y="883665"/>
                  </a:lnTo>
                  <a:lnTo>
                    <a:pt x="1940687" y="916558"/>
                  </a:lnTo>
                  <a:lnTo>
                    <a:pt x="1950258" y="916558"/>
                  </a:lnTo>
                  <a:lnTo>
                    <a:pt x="1950806" y="883665"/>
                  </a:lnTo>
                  <a:close/>
                </a:path>
                <a:path w="1988820" h="984250">
                  <a:moveTo>
                    <a:pt x="1879718" y="879786"/>
                  </a:moveTo>
                  <a:lnTo>
                    <a:pt x="1912746" y="899707"/>
                  </a:lnTo>
                  <a:lnTo>
                    <a:pt x="1941195" y="883665"/>
                  </a:lnTo>
                  <a:lnTo>
                    <a:pt x="1950806" y="883665"/>
                  </a:lnTo>
                  <a:lnTo>
                    <a:pt x="1950847" y="881252"/>
                  </a:lnTo>
                  <a:lnTo>
                    <a:pt x="1896237" y="880490"/>
                  </a:lnTo>
                  <a:lnTo>
                    <a:pt x="1896745" y="880490"/>
                  </a:lnTo>
                  <a:lnTo>
                    <a:pt x="1879718" y="879786"/>
                  </a:lnTo>
                  <a:close/>
                </a:path>
                <a:path w="1988820" h="984250">
                  <a:moveTo>
                    <a:pt x="1532762" y="850645"/>
                  </a:moveTo>
                  <a:lnTo>
                    <a:pt x="1533271" y="850772"/>
                  </a:lnTo>
                  <a:lnTo>
                    <a:pt x="1533803" y="850772"/>
                  </a:lnTo>
                  <a:lnTo>
                    <a:pt x="1532762" y="850645"/>
                  </a:lnTo>
                  <a:close/>
                </a:path>
                <a:path w="1988820" h="984250">
                  <a:moveTo>
                    <a:pt x="1443736" y="837438"/>
                  </a:moveTo>
                  <a:lnTo>
                    <a:pt x="1444243" y="837564"/>
                  </a:lnTo>
                  <a:lnTo>
                    <a:pt x="1444588" y="837564"/>
                  </a:lnTo>
                  <a:lnTo>
                    <a:pt x="1443736" y="837438"/>
                  </a:lnTo>
                  <a:close/>
                </a:path>
                <a:path w="1988820" h="984250">
                  <a:moveTo>
                    <a:pt x="1355724" y="822197"/>
                  </a:moveTo>
                  <a:lnTo>
                    <a:pt x="1356233" y="822325"/>
                  </a:lnTo>
                  <a:lnTo>
                    <a:pt x="1356456" y="822325"/>
                  </a:lnTo>
                  <a:lnTo>
                    <a:pt x="1355724" y="822197"/>
                  </a:lnTo>
                  <a:close/>
                </a:path>
                <a:path w="1988820" h="984250">
                  <a:moveTo>
                    <a:pt x="1268984" y="804798"/>
                  </a:moveTo>
                  <a:lnTo>
                    <a:pt x="1269365" y="804926"/>
                  </a:lnTo>
                  <a:lnTo>
                    <a:pt x="1269616" y="804926"/>
                  </a:lnTo>
                  <a:lnTo>
                    <a:pt x="1268984" y="804798"/>
                  </a:lnTo>
                  <a:close/>
                </a:path>
                <a:path w="1988820" h="984250">
                  <a:moveTo>
                    <a:pt x="1183640" y="785494"/>
                  </a:moveTo>
                  <a:lnTo>
                    <a:pt x="1184021" y="785621"/>
                  </a:lnTo>
                  <a:lnTo>
                    <a:pt x="1184200" y="785621"/>
                  </a:lnTo>
                  <a:lnTo>
                    <a:pt x="1183640" y="785494"/>
                  </a:lnTo>
                  <a:close/>
                </a:path>
                <a:path w="1988820" h="984250">
                  <a:moveTo>
                    <a:pt x="1100002" y="764285"/>
                  </a:moveTo>
                  <a:lnTo>
                    <a:pt x="1100455" y="764413"/>
                  </a:lnTo>
                  <a:lnTo>
                    <a:pt x="1100002" y="764285"/>
                  </a:lnTo>
                  <a:close/>
                </a:path>
                <a:path w="1988820" h="984250">
                  <a:moveTo>
                    <a:pt x="1018129" y="741298"/>
                  </a:moveTo>
                  <a:lnTo>
                    <a:pt x="1018540" y="741426"/>
                  </a:lnTo>
                  <a:lnTo>
                    <a:pt x="1018129" y="741298"/>
                  </a:lnTo>
                  <a:close/>
                </a:path>
                <a:path w="1988820" h="984250">
                  <a:moveTo>
                    <a:pt x="938148" y="716533"/>
                  </a:moveTo>
                  <a:lnTo>
                    <a:pt x="938657" y="716788"/>
                  </a:lnTo>
                  <a:lnTo>
                    <a:pt x="938969" y="716788"/>
                  </a:lnTo>
                  <a:lnTo>
                    <a:pt x="938148" y="716533"/>
                  </a:lnTo>
                  <a:close/>
                </a:path>
                <a:path w="1988820" h="984250">
                  <a:moveTo>
                    <a:pt x="860424" y="690244"/>
                  </a:moveTo>
                  <a:lnTo>
                    <a:pt x="860933" y="690498"/>
                  </a:lnTo>
                  <a:lnTo>
                    <a:pt x="861173" y="690498"/>
                  </a:lnTo>
                  <a:lnTo>
                    <a:pt x="860424" y="690244"/>
                  </a:lnTo>
                  <a:close/>
                </a:path>
                <a:path w="1988820" h="984250">
                  <a:moveTo>
                    <a:pt x="784986" y="662304"/>
                  </a:moveTo>
                  <a:lnTo>
                    <a:pt x="785495" y="662558"/>
                  </a:lnTo>
                  <a:lnTo>
                    <a:pt x="785671" y="662558"/>
                  </a:lnTo>
                  <a:lnTo>
                    <a:pt x="784986" y="662304"/>
                  </a:lnTo>
                  <a:close/>
                </a:path>
                <a:path w="1988820" h="984250">
                  <a:moveTo>
                    <a:pt x="712216" y="632967"/>
                  </a:moveTo>
                  <a:lnTo>
                    <a:pt x="712723" y="633221"/>
                  </a:lnTo>
                  <a:lnTo>
                    <a:pt x="712216" y="632967"/>
                  </a:lnTo>
                  <a:close/>
                </a:path>
                <a:path w="1988820" h="984250">
                  <a:moveTo>
                    <a:pt x="642111" y="602233"/>
                  </a:moveTo>
                  <a:lnTo>
                    <a:pt x="642620" y="602488"/>
                  </a:lnTo>
                  <a:lnTo>
                    <a:pt x="642111" y="602233"/>
                  </a:lnTo>
                  <a:close/>
                </a:path>
                <a:path w="1988820" h="984250">
                  <a:moveTo>
                    <a:pt x="574947" y="570229"/>
                  </a:moveTo>
                  <a:lnTo>
                    <a:pt x="574802" y="570229"/>
                  </a:lnTo>
                  <a:lnTo>
                    <a:pt x="575436" y="570483"/>
                  </a:lnTo>
                  <a:lnTo>
                    <a:pt x="574947" y="570229"/>
                  </a:lnTo>
                  <a:close/>
                </a:path>
                <a:path w="1988820" h="984250">
                  <a:moveTo>
                    <a:pt x="510793" y="536955"/>
                  </a:moveTo>
                  <a:lnTo>
                    <a:pt x="511302" y="537336"/>
                  </a:lnTo>
                  <a:lnTo>
                    <a:pt x="511528" y="537336"/>
                  </a:lnTo>
                  <a:lnTo>
                    <a:pt x="510793" y="536955"/>
                  </a:lnTo>
                  <a:close/>
                </a:path>
                <a:path w="1988820" h="984250">
                  <a:moveTo>
                    <a:pt x="450031" y="502777"/>
                  </a:moveTo>
                  <a:lnTo>
                    <a:pt x="450468" y="503046"/>
                  </a:lnTo>
                  <a:lnTo>
                    <a:pt x="450031" y="502777"/>
                  </a:lnTo>
                  <a:close/>
                </a:path>
                <a:path w="1988820" h="984250">
                  <a:moveTo>
                    <a:pt x="449850" y="502665"/>
                  </a:moveTo>
                  <a:lnTo>
                    <a:pt x="450031" y="502777"/>
                  </a:lnTo>
                  <a:lnTo>
                    <a:pt x="449850" y="502665"/>
                  </a:lnTo>
                  <a:close/>
                </a:path>
                <a:path w="1988820" h="984250">
                  <a:moveTo>
                    <a:pt x="392627" y="467359"/>
                  </a:moveTo>
                  <a:lnTo>
                    <a:pt x="393191" y="467740"/>
                  </a:lnTo>
                  <a:lnTo>
                    <a:pt x="392627" y="467359"/>
                  </a:lnTo>
                  <a:close/>
                </a:path>
                <a:path w="1988820" h="984250">
                  <a:moveTo>
                    <a:pt x="338835" y="431038"/>
                  </a:moveTo>
                  <a:lnTo>
                    <a:pt x="339471" y="431545"/>
                  </a:lnTo>
                  <a:lnTo>
                    <a:pt x="338835" y="431038"/>
                  </a:lnTo>
                  <a:close/>
                </a:path>
                <a:path w="1988820" h="984250">
                  <a:moveTo>
                    <a:pt x="288797" y="393953"/>
                  </a:moveTo>
                  <a:lnTo>
                    <a:pt x="289559" y="394588"/>
                  </a:lnTo>
                  <a:lnTo>
                    <a:pt x="288797" y="393953"/>
                  </a:lnTo>
                  <a:close/>
                </a:path>
                <a:path w="1988820" h="984250">
                  <a:moveTo>
                    <a:pt x="243650" y="356685"/>
                  </a:moveTo>
                  <a:close/>
                </a:path>
                <a:path w="1988820" h="984250">
                  <a:moveTo>
                    <a:pt x="243022" y="356107"/>
                  </a:moveTo>
                  <a:lnTo>
                    <a:pt x="243650" y="356685"/>
                  </a:lnTo>
                  <a:lnTo>
                    <a:pt x="243022" y="356107"/>
                  </a:lnTo>
                  <a:close/>
                </a:path>
                <a:path w="1988820" h="984250">
                  <a:moveTo>
                    <a:pt x="201326" y="317626"/>
                  </a:moveTo>
                  <a:lnTo>
                    <a:pt x="201168" y="317626"/>
                  </a:lnTo>
                  <a:lnTo>
                    <a:pt x="202056" y="318388"/>
                  </a:lnTo>
                  <a:lnTo>
                    <a:pt x="201326" y="317626"/>
                  </a:lnTo>
                  <a:close/>
                </a:path>
                <a:path w="1988820" h="984250">
                  <a:moveTo>
                    <a:pt x="163829" y="278510"/>
                  </a:moveTo>
                  <a:lnTo>
                    <a:pt x="164719" y="279526"/>
                  </a:lnTo>
                  <a:lnTo>
                    <a:pt x="164153" y="278848"/>
                  </a:lnTo>
                  <a:lnTo>
                    <a:pt x="163829" y="278510"/>
                  </a:lnTo>
                  <a:close/>
                </a:path>
                <a:path w="1988820" h="984250">
                  <a:moveTo>
                    <a:pt x="164153" y="278848"/>
                  </a:moveTo>
                  <a:lnTo>
                    <a:pt x="164719" y="279526"/>
                  </a:lnTo>
                  <a:lnTo>
                    <a:pt x="164153" y="278848"/>
                  </a:lnTo>
                  <a:close/>
                </a:path>
                <a:path w="1988820" h="984250">
                  <a:moveTo>
                    <a:pt x="163872" y="278510"/>
                  </a:moveTo>
                  <a:lnTo>
                    <a:pt x="164153" y="278848"/>
                  </a:lnTo>
                  <a:lnTo>
                    <a:pt x="163872" y="278510"/>
                  </a:lnTo>
                  <a:close/>
                </a:path>
                <a:path w="1988820" h="984250">
                  <a:moveTo>
                    <a:pt x="131063" y="239140"/>
                  </a:moveTo>
                  <a:lnTo>
                    <a:pt x="131953" y="240283"/>
                  </a:lnTo>
                  <a:lnTo>
                    <a:pt x="131594" y="239777"/>
                  </a:lnTo>
                  <a:lnTo>
                    <a:pt x="131063" y="239140"/>
                  </a:lnTo>
                  <a:close/>
                </a:path>
                <a:path w="1988820" h="984250">
                  <a:moveTo>
                    <a:pt x="131594" y="239777"/>
                  </a:moveTo>
                  <a:lnTo>
                    <a:pt x="131953" y="240283"/>
                  </a:lnTo>
                  <a:lnTo>
                    <a:pt x="131594" y="239777"/>
                  </a:lnTo>
                  <a:close/>
                </a:path>
                <a:path w="1988820" h="984250">
                  <a:moveTo>
                    <a:pt x="131143" y="239140"/>
                  </a:moveTo>
                  <a:lnTo>
                    <a:pt x="131594" y="239777"/>
                  </a:lnTo>
                  <a:lnTo>
                    <a:pt x="131143" y="239140"/>
                  </a:lnTo>
                  <a:close/>
                </a:path>
                <a:path w="1988820" h="984250">
                  <a:moveTo>
                    <a:pt x="103835" y="200573"/>
                  </a:moveTo>
                  <a:close/>
                </a:path>
                <a:path w="1988820" h="984250">
                  <a:moveTo>
                    <a:pt x="103137" y="199389"/>
                  </a:moveTo>
                  <a:lnTo>
                    <a:pt x="102997" y="199389"/>
                  </a:lnTo>
                  <a:lnTo>
                    <a:pt x="103835" y="200573"/>
                  </a:lnTo>
                  <a:lnTo>
                    <a:pt x="103137" y="199389"/>
                  </a:lnTo>
                  <a:close/>
                </a:path>
                <a:path w="1988820" h="984250">
                  <a:moveTo>
                    <a:pt x="79628" y="159511"/>
                  </a:moveTo>
                  <a:lnTo>
                    <a:pt x="80518" y="161162"/>
                  </a:lnTo>
                  <a:lnTo>
                    <a:pt x="80226" y="160525"/>
                  </a:lnTo>
                  <a:lnTo>
                    <a:pt x="79628" y="159511"/>
                  </a:lnTo>
                  <a:close/>
                </a:path>
                <a:path w="1988820" h="984250">
                  <a:moveTo>
                    <a:pt x="80226" y="160525"/>
                  </a:moveTo>
                  <a:lnTo>
                    <a:pt x="80518" y="161162"/>
                  </a:lnTo>
                  <a:lnTo>
                    <a:pt x="80226" y="160525"/>
                  </a:lnTo>
                  <a:close/>
                </a:path>
                <a:path w="1988820" h="984250">
                  <a:moveTo>
                    <a:pt x="79762" y="159511"/>
                  </a:moveTo>
                  <a:lnTo>
                    <a:pt x="79628" y="159511"/>
                  </a:lnTo>
                  <a:lnTo>
                    <a:pt x="80226" y="160525"/>
                  </a:lnTo>
                  <a:lnTo>
                    <a:pt x="79762" y="159511"/>
                  </a:lnTo>
                  <a:close/>
                </a:path>
                <a:path w="1988820" h="984250">
                  <a:moveTo>
                    <a:pt x="61468" y="119506"/>
                  </a:moveTo>
                  <a:lnTo>
                    <a:pt x="62229" y="121411"/>
                  </a:lnTo>
                  <a:lnTo>
                    <a:pt x="61955" y="120572"/>
                  </a:lnTo>
                  <a:lnTo>
                    <a:pt x="61468" y="119506"/>
                  </a:lnTo>
                  <a:close/>
                </a:path>
                <a:path w="1988820" h="984250">
                  <a:moveTo>
                    <a:pt x="61955" y="120572"/>
                  </a:moveTo>
                  <a:lnTo>
                    <a:pt x="62229" y="121411"/>
                  </a:lnTo>
                  <a:lnTo>
                    <a:pt x="61955" y="120572"/>
                  </a:lnTo>
                  <a:close/>
                </a:path>
                <a:path w="1988820" h="984250">
                  <a:moveTo>
                    <a:pt x="61606" y="119506"/>
                  </a:moveTo>
                  <a:lnTo>
                    <a:pt x="61468" y="119506"/>
                  </a:lnTo>
                  <a:lnTo>
                    <a:pt x="61955" y="120572"/>
                  </a:lnTo>
                  <a:lnTo>
                    <a:pt x="61606" y="119506"/>
                  </a:lnTo>
                  <a:close/>
                </a:path>
                <a:path w="1988820" h="984250">
                  <a:moveTo>
                    <a:pt x="48513" y="79501"/>
                  </a:moveTo>
                  <a:lnTo>
                    <a:pt x="49021" y="81660"/>
                  </a:lnTo>
                  <a:lnTo>
                    <a:pt x="48709" y="80100"/>
                  </a:lnTo>
                  <a:lnTo>
                    <a:pt x="48513" y="79501"/>
                  </a:lnTo>
                  <a:close/>
                </a:path>
                <a:path w="1988820" h="984250">
                  <a:moveTo>
                    <a:pt x="48709" y="80100"/>
                  </a:moveTo>
                  <a:lnTo>
                    <a:pt x="49021" y="81660"/>
                  </a:lnTo>
                  <a:lnTo>
                    <a:pt x="49220" y="81660"/>
                  </a:lnTo>
                  <a:lnTo>
                    <a:pt x="48709" y="80100"/>
                  </a:lnTo>
                  <a:close/>
                </a:path>
                <a:path w="1988820" h="984250">
                  <a:moveTo>
                    <a:pt x="48590" y="79501"/>
                  </a:moveTo>
                  <a:lnTo>
                    <a:pt x="48709" y="80100"/>
                  </a:lnTo>
                  <a:lnTo>
                    <a:pt x="48590" y="79501"/>
                  </a:lnTo>
                  <a:close/>
                </a:path>
                <a:path w="1988820" h="984250">
                  <a:moveTo>
                    <a:pt x="40640" y="39750"/>
                  </a:moveTo>
                  <a:lnTo>
                    <a:pt x="40893" y="42163"/>
                  </a:lnTo>
                  <a:lnTo>
                    <a:pt x="40780" y="40454"/>
                  </a:lnTo>
                  <a:lnTo>
                    <a:pt x="40640" y="39750"/>
                  </a:lnTo>
                  <a:close/>
                </a:path>
                <a:path w="1988820" h="984250">
                  <a:moveTo>
                    <a:pt x="40780" y="40454"/>
                  </a:moveTo>
                  <a:lnTo>
                    <a:pt x="40893" y="42163"/>
                  </a:lnTo>
                  <a:lnTo>
                    <a:pt x="41122" y="42163"/>
                  </a:lnTo>
                  <a:lnTo>
                    <a:pt x="40780" y="40454"/>
                  </a:lnTo>
                  <a:close/>
                </a:path>
                <a:path w="1988820" h="984250">
                  <a:moveTo>
                    <a:pt x="40734" y="39750"/>
                  </a:moveTo>
                  <a:lnTo>
                    <a:pt x="40780" y="40454"/>
                  </a:lnTo>
                  <a:lnTo>
                    <a:pt x="40734" y="3975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654301" y="5889497"/>
              <a:ext cx="1501140" cy="276225"/>
            </a:xfrm>
            <a:custGeom>
              <a:avLst/>
              <a:gdLst/>
              <a:ahLst/>
              <a:cxnLst/>
              <a:rect l="l" t="t" r="r" b="b"/>
              <a:pathLst>
                <a:path w="1501139" h="276225">
                  <a:moveTo>
                    <a:pt x="0" y="20688"/>
                  </a:moveTo>
                  <a:lnTo>
                    <a:pt x="1627" y="12633"/>
                  </a:lnTo>
                  <a:lnTo>
                    <a:pt x="6064" y="6057"/>
                  </a:lnTo>
                  <a:lnTo>
                    <a:pt x="12644" y="1625"/>
                  </a:lnTo>
                  <a:lnTo>
                    <a:pt x="20700" y="0"/>
                  </a:lnTo>
                  <a:lnTo>
                    <a:pt x="1480439" y="0"/>
                  </a:lnTo>
                  <a:lnTo>
                    <a:pt x="1488495" y="1625"/>
                  </a:lnTo>
                  <a:lnTo>
                    <a:pt x="1495075" y="6057"/>
                  </a:lnTo>
                  <a:lnTo>
                    <a:pt x="1499512" y="12633"/>
                  </a:lnTo>
                  <a:lnTo>
                    <a:pt x="1501140" y="20688"/>
                  </a:lnTo>
                  <a:lnTo>
                    <a:pt x="1501140" y="255155"/>
                  </a:lnTo>
                  <a:lnTo>
                    <a:pt x="1499512" y="263204"/>
                  </a:lnTo>
                  <a:lnTo>
                    <a:pt x="1495075" y="269781"/>
                  </a:lnTo>
                  <a:lnTo>
                    <a:pt x="1488495" y="274217"/>
                  </a:lnTo>
                  <a:lnTo>
                    <a:pt x="1480439" y="275843"/>
                  </a:lnTo>
                  <a:lnTo>
                    <a:pt x="20700" y="275843"/>
                  </a:lnTo>
                  <a:lnTo>
                    <a:pt x="12644" y="274217"/>
                  </a:lnTo>
                  <a:lnTo>
                    <a:pt x="6064" y="269781"/>
                  </a:lnTo>
                  <a:lnTo>
                    <a:pt x="1627" y="263204"/>
                  </a:lnTo>
                  <a:lnTo>
                    <a:pt x="0" y="255155"/>
                  </a:lnTo>
                  <a:lnTo>
                    <a:pt x="0" y="20688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319569" y="2955315"/>
              <a:ext cx="1677670" cy="2933700"/>
            </a:xfrm>
            <a:custGeom>
              <a:avLst/>
              <a:gdLst/>
              <a:ahLst/>
              <a:cxnLst/>
              <a:rect l="l" t="t" r="r" b="b"/>
              <a:pathLst>
                <a:path w="1677670" h="2933700">
                  <a:moveTo>
                    <a:pt x="30432" y="2768600"/>
                  </a:moveTo>
                  <a:lnTo>
                    <a:pt x="9483" y="2768600"/>
                  </a:lnTo>
                  <a:lnTo>
                    <a:pt x="3782" y="2781300"/>
                  </a:lnTo>
                  <a:lnTo>
                    <a:pt x="545" y="2781300"/>
                  </a:lnTo>
                  <a:lnTo>
                    <a:pt x="0" y="2794000"/>
                  </a:lnTo>
                  <a:lnTo>
                    <a:pt x="2371" y="2794000"/>
                  </a:lnTo>
                  <a:lnTo>
                    <a:pt x="84032" y="2933700"/>
                  </a:lnTo>
                  <a:lnTo>
                    <a:pt x="100091" y="2907176"/>
                  </a:lnTo>
                  <a:lnTo>
                    <a:pt x="65363" y="2895600"/>
                  </a:lnTo>
                  <a:lnTo>
                    <a:pt x="66125" y="2870200"/>
                  </a:lnTo>
                  <a:lnTo>
                    <a:pt x="67925" y="2838046"/>
                  </a:lnTo>
                  <a:lnTo>
                    <a:pt x="35391" y="2781300"/>
                  </a:lnTo>
                  <a:lnTo>
                    <a:pt x="30432" y="2768600"/>
                  </a:lnTo>
                  <a:close/>
                </a:path>
                <a:path w="1677670" h="2933700">
                  <a:moveTo>
                    <a:pt x="103601" y="2901378"/>
                  </a:moveTo>
                  <a:lnTo>
                    <a:pt x="100091" y="2907176"/>
                  </a:lnTo>
                  <a:lnTo>
                    <a:pt x="103463" y="2908300"/>
                  </a:lnTo>
                  <a:lnTo>
                    <a:pt x="103601" y="2901378"/>
                  </a:lnTo>
                  <a:close/>
                </a:path>
                <a:path w="1677670" h="2933700">
                  <a:moveTo>
                    <a:pt x="67925" y="2838046"/>
                  </a:moveTo>
                  <a:lnTo>
                    <a:pt x="66125" y="2870200"/>
                  </a:lnTo>
                  <a:lnTo>
                    <a:pt x="65363" y="2895600"/>
                  </a:lnTo>
                  <a:lnTo>
                    <a:pt x="100091" y="2907176"/>
                  </a:lnTo>
                  <a:lnTo>
                    <a:pt x="103601" y="2901378"/>
                  </a:lnTo>
                  <a:lnTo>
                    <a:pt x="103717" y="2895600"/>
                  </a:lnTo>
                  <a:lnTo>
                    <a:pt x="68030" y="2895600"/>
                  </a:lnTo>
                  <a:lnTo>
                    <a:pt x="84758" y="2867406"/>
                  </a:lnTo>
                  <a:lnTo>
                    <a:pt x="67925" y="2838046"/>
                  </a:lnTo>
                  <a:close/>
                </a:path>
                <a:path w="1677670" h="2933700">
                  <a:moveTo>
                    <a:pt x="162010" y="2768600"/>
                  </a:moveTo>
                  <a:lnTo>
                    <a:pt x="140918" y="2768600"/>
                  </a:lnTo>
                  <a:lnTo>
                    <a:pt x="135848" y="2781300"/>
                  </a:lnTo>
                  <a:lnTo>
                    <a:pt x="106340" y="2831032"/>
                  </a:lnTo>
                  <a:lnTo>
                    <a:pt x="104225" y="2870200"/>
                  </a:lnTo>
                  <a:lnTo>
                    <a:pt x="103601" y="2901378"/>
                  </a:lnTo>
                  <a:lnTo>
                    <a:pt x="168614" y="2794000"/>
                  </a:lnTo>
                  <a:lnTo>
                    <a:pt x="171100" y="2794000"/>
                  </a:lnTo>
                  <a:lnTo>
                    <a:pt x="170693" y="2781300"/>
                  </a:lnTo>
                  <a:lnTo>
                    <a:pt x="167596" y="2781300"/>
                  </a:lnTo>
                  <a:lnTo>
                    <a:pt x="162010" y="2768600"/>
                  </a:lnTo>
                  <a:close/>
                </a:path>
                <a:path w="1677670" h="2933700">
                  <a:moveTo>
                    <a:pt x="84758" y="2867406"/>
                  </a:moveTo>
                  <a:lnTo>
                    <a:pt x="68030" y="2895600"/>
                  </a:lnTo>
                  <a:lnTo>
                    <a:pt x="100923" y="2895600"/>
                  </a:lnTo>
                  <a:lnTo>
                    <a:pt x="84758" y="2867406"/>
                  </a:lnTo>
                  <a:close/>
                </a:path>
                <a:path w="1677670" h="2933700">
                  <a:moveTo>
                    <a:pt x="106340" y="2831032"/>
                  </a:moveTo>
                  <a:lnTo>
                    <a:pt x="84758" y="2867406"/>
                  </a:lnTo>
                  <a:lnTo>
                    <a:pt x="100923" y="2895600"/>
                  </a:lnTo>
                  <a:lnTo>
                    <a:pt x="103717" y="2895600"/>
                  </a:lnTo>
                  <a:lnTo>
                    <a:pt x="104225" y="2870200"/>
                  </a:lnTo>
                  <a:lnTo>
                    <a:pt x="106340" y="2831032"/>
                  </a:lnTo>
                  <a:close/>
                </a:path>
                <a:path w="1677670" h="2933700">
                  <a:moveTo>
                    <a:pt x="785199" y="1498600"/>
                  </a:moveTo>
                  <a:lnTo>
                    <a:pt x="679408" y="1498600"/>
                  </a:lnTo>
                  <a:lnTo>
                    <a:pt x="642324" y="1524000"/>
                  </a:lnTo>
                  <a:lnTo>
                    <a:pt x="587841" y="1562100"/>
                  </a:lnTo>
                  <a:lnTo>
                    <a:pt x="570061" y="1587500"/>
                  </a:lnTo>
                  <a:lnTo>
                    <a:pt x="552408" y="1600200"/>
                  </a:lnTo>
                  <a:lnTo>
                    <a:pt x="535009" y="1612900"/>
                  </a:lnTo>
                  <a:lnTo>
                    <a:pt x="517737" y="1638300"/>
                  </a:lnTo>
                  <a:lnTo>
                    <a:pt x="483828" y="1663700"/>
                  </a:lnTo>
                  <a:lnTo>
                    <a:pt x="467064" y="1689100"/>
                  </a:lnTo>
                  <a:lnTo>
                    <a:pt x="450554" y="1714500"/>
                  </a:lnTo>
                  <a:lnTo>
                    <a:pt x="434425" y="1727200"/>
                  </a:lnTo>
                  <a:lnTo>
                    <a:pt x="418423" y="1752600"/>
                  </a:lnTo>
                  <a:lnTo>
                    <a:pt x="402675" y="1778000"/>
                  </a:lnTo>
                  <a:lnTo>
                    <a:pt x="387181" y="1803400"/>
                  </a:lnTo>
                  <a:lnTo>
                    <a:pt x="371941" y="1816100"/>
                  </a:lnTo>
                  <a:lnTo>
                    <a:pt x="342223" y="1866900"/>
                  </a:lnTo>
                  <a:lnTo>
                    <a:pt x="313648" y="1917700"/>
                  </a:lnTo>
                  <a:lnTo>
                    <a:pt x="286216" y="1968500"/>
                  </a:lnTo>
                  <a:lnTo>
                    <a:pt x="260181" y="2032000"/>
                  </a:lnTo>
                  <a:lnTo>
                    <a:pt x="235416" y="2082800"/>
                  </a:lnTo>
                  <a:lnTo>
                    <a:pt x="211921" y="2146300"/>
                  </a:lnTo>
                  <a:lnTo>
                    <a:pt x="189823" y="2209800"/>
                  </a:lnTo>
                  <a:lnTo>
                    <a:pt x="169503" y="2273300"/>
                  </a:lnTo>
                  <a:lnTo>
                    <a:pt x="150707" y="2336800"/>
                  </a:lnTo>
                  <a:lnTo>
                    <a:pt x="133435" y="2400300"/>
                  </a:lnTo>
                  <a:lnTo>
                    <a:pt x="118068" y="2463800"/>
                  </a:lnTo>
                  <a:lnTo>
                    <a:pt x="104479" y="2527300"/>
                  </a:lnTo>
                  <a:lnTo>
                    <a:pt x="92795" y="2590800"/>
                  </a:lnTo>
                  <a:lnTo>
                    <a:pt x="83016" y="2667000"/>
                  </a:lnTo>
                  <a:lnTo>
                    <a:pt x="75269" y="2730500"/>
                  </a:lnTo>
                  <a:lnTo>
                    <a:pt x="69681" y="2806700"/>
                  </a:lnTo>
                  <a:lnTo>
                    <a:pt x="67925" y="2838046"/>
                  </a:lnTo>
                  <a:lnTo>
                    <a:pt x="84758" y="2867406"/>
                  </a:lnTo>
                  <a:lnTo>
                    <a:pt x="106340" y="2831032"/>
                  </a:lnTo>
                  <a:lnTo>
                    <a:pt x="107654" y="2806700"/>
                  </a:lnTo>
                  <a:lnTo>
                    <a:pt x="113242" y="2730500"/>
                  </a:lnTo>
                  <a:lnTo>
                    <a:pt x="120862" y="2667000"/>
                  </a:lnTo>
                  <a:lnTo>
                    <a:pt x="130387" y="2603500"/>
                  </a:lnTo>
                  <a:lnTo>
                    <a:pt x="141944" y="2540000"/>
                  </a:lnTo>
                  <a:lnTo>
                    <a:pt x="155406" y="2463800"/>
                  </a:lnTo>
                  <a:lnTo>
                    <a:pt x="170519" y="2400300"/>
                  </a:lnTo>
                  <a:lnTo>
                    <a:pt x="187410" y="2336800"/>
                  </a:lnTo>
                  <a:lnTo>
                    <a:pt x="187283" y="2336800"/>
                  </a:lnTo>
                  <a:lnTo>
                    <a:pt x="205952" y="2273300"/>
                  </a:lnTo>
                  <a:lnTo>
                    <a:pt x="205825" y="2273300"/>
                  </a:lnTo>
                  <a:lnTo>
                    <a:pt x="226018" y="2222500"/>
                  </a:lnTo>
                  <a:lnTo>
                    <a:pt x="225764" y="2222500"/>
                  </a:lnTo>
                  <a:lnTo>
                    <a:pt x="247608" y="2159000"/>
                  </a:lnTo>
                  <a:lnTo>
                    <a:pt x="247354" y="2159000"/>
                  </a:lnTo>
                  <a:lnTo>
                    <a:pt x="270595" y="2095500"/>
                  </a:lnTo>
                  <a:lnTo>
                    <a:pt x="294979" y="2044700"/>
                  </a:lnTo>
                  <a:lnTo>
                    <a:pt x="294725" y="2044700"/>
                  </a:lnTo>
                  <a:lnTo>
                    <a:pt x="320506" y="1993900"/>
                  </a:lnTo>
                  <a:lnTo>
                    <a:pt x="320252" y="1993900"/>
                  </a:lnTo>
                  <a:lnTo>
                    <a:pt x="347430" y="1943100"/>
                  </a:lnTo>
                  <a:lnTo>
                    <a:pt x="347176" y="1943100"/>
                  </a:lnTo>
                  <a:lnTo>
                    <a:pt x="361146" y="1917700"/>
                  </a:lnTo>
                  <a:lnTo>
                    <a:pt x="361019" y="1917700"/>
                  </a:lnTo>
                  <a:lnTo>
                    <a:pt x="375243" y="1892300"/>
                  </a:lnTo>
                  <a:lnTo>
                    <a:pt x="374989" y="1892300"/>
                  </a:lnTo>
                  <a:lnTo>
                    <a:pt x="389594" y="1866900"/>
                  </a:lnTo>
                  <a:lnTo>
                    <a:pt x="404199" y="1841500"/>
                  </a:lnTo>
                  <a:lnTo>
                    <a:pt x="403945" y="1841500"/>
                  </a:lnTo>
                  <a:lnTo>
                    <a:pt x="419058" y="1816100"/>
                  </a:lnTo>
                  <a:lnTo>
                    <a:pt x="418804" y="1816100"/>
                  </a:lnTo>
                  <a:lnTo>
                    <a:pt x="434171" y="1790700"/>
                  </a:lnTo>
                  <a:lnTo>
                    <a:pt x="433917" y="1790700"/>
                  </a:lnTo>
                  <a:lnTo>
                    <a:pt x="449411" y="1778000"/>
                  </a:lnTo>
                  <a:lnTo>
                    <a:pt x="465032" y="1752600"/>
                  </a:lnTo>
                  <a:lnTo>
                    <a:pt x="464778" y="1752600"/>
                  </a:lnTo>
                  <a:lnTo>
                    <a:pt x="480653" y="1727200"/>
                  </a:lnTo>
                  <a:lnTo>
                    <a:pt x="480399" y="1727200"/>
                  </a:lnTo>
                  <a:lnTo>
                    <a:pt x="496528" y="1714500"/>
                  </a:lnTo>
                  <a:lnTo>
                    <a:pt x="496274" y="1714500"/>
                  </a:lnTo>
                  <a:lnTo>
                    <a:pt x="512657" y="1689100"/>
                  </a:lnTo>
                  <a:lnTo>
                    <a:pt x="512276" y="1689100"/>
                  </a:lnTo>
                  <a:lnTo>
                    <a:pt x="528913" y="1676400"/>
                  </a:lnTo>
                  <a:lnTo>
                    <a:pt x="528532" y="1676400"/>
                  </a:lnTo>
                  <a:lnTo>
                    <a:pt x="545296" y="1663700"/>
                  </a:lnTo>
                  <a:lnTo>
                    <a:pt x="545042" y="1663700"/>
                  </a:lnTo>
                  <a:lnTo>
                    <a:pt x="561806" y="1638300"/>
                  </a:lnTo>
                  <a:lnTo>
                    <a:pt x="561425" y="1638300"/>
                  </a:lnTo>
                  <a:lnTo>
                    <a:pt x="578570" y="1625600"/>
                  </a:lnTo>
                  <a:lnTo>
                    <a:pt x="578062" y="1625600"/>
                  </a:lnTo>
                  <a:lnTo>
                    <a:pt x="595334" y="1612900"/>
                  </a:lnTo>
                  <a:lnTo>
                    <a:pt x="594953" y="1612900"/>
                  </a:lnTo>
                  <a:lnTo>
                    <a:pt x="612225" y="1600200"/>
                  </a:lnTo>
                  <a:lnTo>
                    <a:pt x="611717" y="1600200"/>
                  </a:lnTo>
                  <a:lnTo>
                    <a:pt x="629243" y="1587500"/>
                  </a:lnTo>
                  <a:lnTo>
                    <a:pt x="628862" y="1587500"/>
                  </a:lnTo>
                  <a:lnTo>
                    <a:pt x="646388" y="1574800"/>
                  </a:lnTo>
                  <a:lnTo>
                    <a:pt x="645880" y="1574800"/>
                  </a:lnTo>
                  <a:lnTo>
                    <a:pt x="663533" y="1562100"/>
                  </a:lnTo>
                  <a:lnTo>
                    <a:pt x="662898" y="1562100"/>
                  </a:lnTo>
                  <a:lnTo>
                    <a:pt x="680805" y="1549400"/>
                  </a:lnTo>
                  <a:lnTo>
                    <a:pt x="680297" y="1549400"/>
                  </a:lnTo>
                  <a:lnTo>
                    <a:pt x="698204" y="1536700"/>
                  </a:lnTo>
                  <a:lnTo>
                    <a:pt x="697442" y="1536700"/>
                  </a:lnTo>
                  <a:lnTo>
                    <a:pt x="715603" y="1524000"/>
                  </a:lnTo>
                  <a:lnTo>
                    <a:pt x="732113" y="1524000"/>
                  </a:lnTo>
                  <a:lnTo>
                    <a:pt x="750401" y="1511300"/>
                  </a:lnTo>
                  <a:lnTo>
                    <a:pt x="766911" y="1511300"/>
                  </a:lnTo>
                  <a:lnTo>
                    <a:pt x="785199" y="1498600"/>
                  </a:lnTo>
                  <a:close/>
                </a:path>
                <a:path w="1677670" h="2933700">
                  <a:moveTo>
                    <a:pt x="968587" y="1473200"/>
                  </a:moveTo>
                  <a:lnTo>
                    <a:pt x="736050" y="1473200"/>
                  </a:lnTo>
                  <a:lnTo>
                    <a:pt x="698204" y="1498600"/>
                  </a:lnTo>
                  <a:lnTo>
                    <a:pt x="818981" y="1498600"/>
                  </a:lnTo>
                  <a:lnTo>
                    <a:pt x="837396" y="1485900"/>
                  </a:lnTo>
                  <a:lnTo>
                    <a:pt x="949156" y="1485900"/>
                  </a:lnTo>
                  <a:lnTo>
                    <a:pt x="968587" y="1473200"/>
                  </a:lnTo>
                  <a:close/>
                </a:path>
                <a:path w="1677670" h="2933700">
                  <a:moveTo>
                    <a:pt x="1006941" y="1460500"/>
                  </a:moveTo>
                  <a:lnTo>
                    <a:pt x="774404" y="1460500"/>
                  </a:lnTo>
                  <a:lnTo>
                    <a:pt x="755227" y="1473200"/>
                  </a:lnTo>
                  <a:lnTo>
                    <a:pt x="987764" y="1473200"/>
                  </a:lnTo>
                  <a:lnTo>
                    <a:pt x="1006941" y="1460500"/>
                  </a:lnTo>
                  <a:close/>
                </a:path>
                <a:path w="1677670" h="2933700">
                  <a:moveTo>
                    <a:pt x="1164929" y="1308100"/>
                  </a:moveTo>
                  <a:lnTo>
                    <a:pt x="1147657" y="1333500"/>
                  </a:lnTo>
                  <a:lnTo>
                    <a:pt x="1148038" y="1333500"/>
                  </a:lnTo>
                  <a:lnTo>
                    <a:pt x="1130766" y="1346200"/>
                  </a:lnTo>
                  <a:lnTo>
                    <a:pt x="1131274" y="1346200"/>
                  </a:lnTo>
                  <a:lnTo>
                    <a:pt x="1113748" y="1358900"/>
                  </a:lnTo>
                  <a:lnTo>
                    <a:pt x="1114129" y="1358900"/>
                  </a:lnTo>
                  <a:lnTo>
                    <a:pt x="1096603" y="1371600"/>
                  </a:lnTo>
                  <a:lnTo>
                    <a:pt x="1097111" y="1371600"/>
                  </a:lnTo>
                  <a:lnTo>
                    <a:pt x="1079458" y="1384300"/>
                  </a:lnTo>
                  <a:lnTo>
                    <a:pt x="1080093" y="1384300"/>
                  </a:lnTo>
                  <a:lnTo>
                    <a:pt x="1062186" y="1397000"/>
                  </a:lnTo>
                  <a:lnTo>
                    <a:pt x="1045549" y="1397000"/>
                  </a:lnTo>
                  <a:lnTo>
                    <a:pt x="1027515" y="1409700"/>
                  </a:lnTo>
                  <a:lnTo>
                    <a:pt x="1028150" y="1409700"/>
                  </a:lnTo>
                  <a:lnTo>
                    <a:pt x="1009989" y="1422400"/>
                  </a:lnTo>
                  <a:lnTo>
                    <a:pt x="993606" y="1422400"/>
                  </a:lnTo>
                  <a:lnTo>
                    <a:pt x="975318" y="1435100"/>
                  </a:lnTo>
                  <a:lnTo>
                    <a:pt x="958681" y="1435100"/>
                  </a:lnTo>
                  <a:lnTo>
                    <a:pt x="940393" y="1447800"/>
                  </a:lnTo>
                  <a:lnTo>
                    <a:pt x="832570" y="1447800"/>
                  </a:lnTo>
                  <a:lnTo>
                    <a:pt x="813012" y="1460500"/>
                  </a:lnTo>
                  <a:lnTo>
                    <a:pt x="1025991" y="1460500"/>
                  </a:lnTo>
                  <a:lnTo>
                    <a:pt x="1100667" y="1409700"/>
                  </a:lnTo>
                  <a:lnTo>
                    <a:pt x="1155150" y="1371600"/>
                  </a:lnTo>
                  <a:lnTo>
                    <a:pt x="1190583" y="1346200"/>
                  </a:lnTo>
                  <a:lnTo>
                    <a:pt x="1208109" y="1320800"/>
                  </a:lnTo>
                  <a:lnTo>
                    <a:pt x="1164548" y="1320800"/>
                  </a:lnTo>
                  <a:lnTo>
                    <a:pt x="1164929" y="1308100"/>
                  </a:lnTo>
                  <a:close/>
                </a:path>
                <a:path w="1677670" h="2933700">
                  <a:moveTo>
                    <a:pt x="1278467" y="1181100"/>
                  </a:moveTo>
                  <a:lnTo>
                    <a:pt x="1262465" y="1206500"/>
                  </a:lnTo>
                  <a:lnTo>
                    <a:pt x="1246463" y="1231900"/>
                  </a:lnTo>
                  <a:lnTo>
                    <a:pt x="1246717" y="1231900"/>
                  </a:lnTo>
                  <a:lnTo>
                    <a:pt x="1230461" y="1244600"/>
                  </a:lnTo>
                  <a:lnTo>
                    <a:pt x="1230842" y="1244600"/>
                  </a:lnTo>
                  <a:lnTo>
                    <a:pt x="1214205" y="1270000"/>
                  </a:lnTo>
                  <a:lnTo>
                    <a:pt x="1214586" y="1270000"/>
                  </a:lnTo>
                  <a:lnTo>
                    <a:pt x="1197822" y="1282700"/>
                  </a:lnTo>
                  <a:lnTo>
                    <a:pt x="1198076" y="1282700"/>
                  </a:lnTo>
                  <a:lnTo>
                    <a:pt x="1181185" y="1295400"/>
                  </a:lnTo>
                  <a:lnTo>
                    <a:pt x="1181693" y="1295400"/>
                  </a:lnTo>
                  <a:lnTo>
                    <a:pt x="1164548" y="1320800"/>
                  </a:lnTo>
                  <a:lnTo>
                    <a:pt x="1208109" y="1320800"/>
                  </a:lnTo>
                  <a:lnTo>
                    <a:pt x="1225381" y="1308100"/>
                  </a:lnTo>
                  <a:lnTo>
                    <a:pt x="1242399" y="1295400"/>
                  </a:lnTo>
                  <a:lnTo>
                    <a:pt x="1259290" y="1270000"/>
                  </a:lnTo>
                  <a:lnTo>
                    <a:pt x="1275927" y="1257300"/>
                  </a:lnTo>
                  <a:lnTo>
                    <a:pt x="1292437" y="1231900"/>
                  </a:lnTo>
                  <a:lnTo>
                    <a:pt x="1308693" y="1206500"/>
                  </a:lnTo>
                  <a:lnTo>
                    <a:pt x="1324568" y="1193800"/>
                  </a:lnTo>
                  <a:lnTo>
                    <a:pt x="1278086" y="1193800"/>
                  </a:lnTo>
                  <a:lnTo>
                    <a:pt x="1278467" y="1181100"/>
                  </a:lnTo>
                  <a:close/>
                </a:path>
                <a:path w="1677670" h="2933700">
                  <a:moveTo>
                    <a:pt x="1677628" y="0"/>
                  </a:moveTo>
                  <a:lnTo>
                    <a:pt x="1639528" y="0"/>
                  </a:lnTo>
                  <a:lnTo>
                    <a:pt x="1639274" y="38100"/>
                  </a:lnTo>
                  <a:lnTo>
                    <a:pt x="1638385" y="63500"/>
                  </a:lnTo>
                  <a:lnTo>
                    <a:pt x="1635083" y="139700"/>
                  </a:lnTo>
                  <a:lnTo>
                    <a:pt x="1629495" y="203200"/>
                  </a:lnTo>
                  <a:lnTo>
                    <a:pt x="1621875" y="266700"/>
                  </a:lnTo>
                  <a:lnTo>
                    <a:pt x="1612350" y="342900"/>
                  </a:lnTo>
                  <a:lnTo>
                    <a:pt x="1600920" y="406400"/>
                  </a:lnTo>
                  <a:lnTo>
                    <a:pt x="1587458" y="469900"/>
                  </a:lnTo>
                  <a:lnTo>
                    <a:pt x="1572345" y="533400"/>
                  </a:lnTo>
                  <a:lnTo>
                    <a:pt x="1555581" y="596900"/>
                  </a:lnTo>
                  <a:lnTo>
                    <a:pt x="1537039" y="660400"/>
                  </a:lnTo>
                  <a:lnTo>
                    <a:pt x="1516973" y="723900"/>
                  </a:lnTo>
                  <a:lnTo>
                    <a:pt x="1517100" y="723900"/>
                  </a:lnTo>
                  <a:lnTo>
                    <a:pt x="1495383" y="787400"/>
                  </a:lnTo>
                  <a:lnTo>
                    <a:pt x="1495637" y="787400"/>
                  </a:lnTo>
                  <a:lnTo>
                    <a:pt x="1472396" y="838200"/>
                  </a:lnTo>
                  <a:lnTo>
                    <a:pt x="1448139" y="901700"/>
                  </a:lnTo>
                  <a:lnTo>
                    <a:pt x="1448393" y="901700"/>
                  </a:lnTo>
                  <a:lnTo>
                    <a:pt x="1422485" y="952500"/>
                  </a:lnTo>
                  <a:lnTo>
                    <a:pt x="1422739" y="952500"/>
                  </a:lnTo>
                  <a:lnTo>
                    <a:pt x="1395688" y="1003300"/>
                  </a:lnTo>
                  <a:lnTo>
                    <a:pt x="1395942" y="1003300"/>
                  </a:lnTo>
                  <a:lnTo>
                    <a:pt x="1381845" y="1028700"/>
                  </a:lnTo>
                  <a:lnTo>
                    <a:pt x="1382099" y="1028700"/>
                  </a:lnTo>
                  <a:lnTo>
                    <a:pt x="1367748" y="1054100"/>
                  </a:lnTo>
                  <a:lnTo>
                    <a:pt x="1368002" y="1054100"/>
                  </a:lnTo>
                  <a:lnTo>
                    <a:pt x="1353524" y="1079500"/>
                  </a:lnTo>
                  <a:lnTo>
                    <a:pt x="1338792" y="1104900"/>
                  </a:lnTo>
                  <a:lnTo>
                    <a:pt x="1324060" y="1117600"/>
                  </a:lnTo>
                  <a:lnTo>
                    <a:pt x="1324314" y="1117600"/>
                  </a:lnTo>
                  <a:lnTo>
                    <a:pt x="1308947" y="1143000"/>
                  </a:lnTo>
                  <a:lnTo>
                    <a:pt x="1309074" y="1143000"/>
                  </a:lnTo>
                  <a:lnTo>
                    <a:pt x="1293580" y="1168400"/>
                  </a:lnTo>
                  <a:lnTo>
                    <a:pt x="1293834" y="1168400"/>
                  </a:lnTo>
                  <a:lnTo>
                    <a:pt x="1278086" y="1193800"/>
                  </a:lnTo>
                  <a:lnTo>
                    <a:pt x="1324568" y="1193800"/>
                  </a:lnTo>
                  <a:lnTo>
                    <a:pt x="1340316" y="1168400"/>
                  </a:lnTo>
                  <a:lnTo>
                    <a:pt x="1386163" y="1092200"/>
                  </a:lnTo>
                  <a:lnTo>
                    <a:pt x="1415246" y="1041400"/>
                  </a:lnTo>
                  <a:lnTo>
                    <a:pt x="1456775" y="965200"/>
                  </a:lnTo>
                  <a:lnTo>
                    <a:pt x="1482937" y="914400"/>
                  </a:lnTo>
                  <a:lnTo>
                    <a:pt x="1507702" y="850900"/>
                  </a:lnTo>
                  <a:lnTo>
                    <a:pt x="1531070" y="800100"/>
                  </a:lnTo>
                  <a:lnTo>
                    <a:pt x="1553041" y="736600"/>
                  </a:lnTo>
                  <a:lnTo>
                    <a:pt x="1573488" y="673100"/>
                  </a:lnTo>
                  <a:lnTo>
                    <a:pt x="1592284" y="609600"/>
                  </a:lnTo>
                  <a:lnTo>
                    <a:pt x="1609429" y="546100"/>
                  </a:lnTo>
                  <a:lnTo>
                    <a:pt x="1624796" y="482600"/>
                  </a:lnTo>
                  <a:lnTo>
                    <a:pt x="1638385" y="419100"/>
                  </a:lnTo>
                  <a:lnTo>
                    <a:pt x="1650069" y="342900"/>
                  </a:lnTo>
                  <a:lnTo>
                    <a:pt x="1659721" y="279400"/>
                  </a:lnTo>
                  <a:lnTo>
                    <a:pt x="1667468" y="203200"/>
                  </a:lnTo>
                  <a:lnTo>
                    <a:pt x="1673056" y="139700"/>
                  </a:lnTo>
                  <a:lnTo>
                    <a:pt x="1676485" y="76200"/>
                  </a:lnTo>
                  <a:lnTo>
                    <a:pt x="1677247" y="38100"/>
                  </a:lnTo>
                  <a:lnTo>
                    <a:pt x="1677628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964941" y="5768340"/>
              <a:ext cx="4647565" cy="516890"/>
            </a:xfrm>
            <a:custGeom>
              <a:avLst/>
              <a:gdLst/>
              <a:ahLst/>
              <a:cxnLst/>
              <a:rect l="l" t="t" r="r" b="b"/>
              <a:pathLst>
                <a:path w="4647565" h="516889">
                  <a:moveTo>
                    <a:pt x="0" y="274789"/>
                  </a:moveTo>
                  <a:lnTo>
                    <a:pt x="1399794" y="430530"/>
                  </a:lnTo>
                  <a:lnTo>
                    <a:pt x="1406568" y="464043"/>
                  </a:lnTo>
                  <a:lnTo>
                    <a:pt x="1425035" y="491413"/>
                  </a:lnTo>
                  <a:lnTo>
                    <a:pt x="1452407" y="509868"/>
                  </a:lnTo>
                  <a:lnTo>
                    <a:pt x="1485899" y="516636"/>
                  </a:lnTo>
                  <a:lnTo>
                    <a:pt x="4561332" y="516636"/>
                  </a:lnTo>
                  <a:lnTo>
                    <a:pt x="4594824" y="509868"/>
                  </a:lnTo>
                  <a:lnTo>
                    <a:pt x="4622196" y="491413"/>
                  </a:lnTo>
                  <a:lnTo>
                    <a:pt x="4640663" y="464043"/>
                  </a:lnTo>
                  <a:lnTo>
                    <a:pt x="4647437" y="430530"/>
                  </a:lnTo>
                  <a:lnTo>
                    <a:pt x="4647437" y="301371"/>
                  </a:lnTo>
                  <a:lnTo>
                    <a:pt x="1399794" y="301371"/>
                  </a:lnTo>
                  <a:lnTo>
                    <a:pt x="0" y="274789"/>
                  </a:lnTo>
                  <a:close/>
                </a:path>
                <a:path w="4647565" h="516889">
                  <a:moveTo>
                    <a:pt x="4561332" y="0"/>
                  </a:moveTo>
                  <a:lnTo>
                    <a:pt x="1485899" y="0"/>
                  </a:lnTo>
                  <a:lnTo>
                    <a:pt x="1452407" y="6767"/>
                  </a:lnTo>
                  <a:lnTo>
                    <a:pt x="1425035" y="25222"/>
                  </a:lnTo>
                  <a:lnTo>
                    <a:pt x="1406568" y="52592"/>
                  </a:lnTo>
                  <a:lnTo>
                    <a:pt x="1399794" y="86106"/>
                  </a:lnTo>
                  <a:lnTo>
                    <a:pt x="1399794" y="301371"/>
                  </a:lnTo>
                  <a:lnTo>
                    <a:pt x="4647437" y="301371"/>
                  </a:lnTo>
                  <a:lnTo>
                    <a:pt x="4647437" y="86106"/>
                  </a:lnTo>
                  <a:lnTo>
                    <a:pt x="4640663" y="52592"/>
                  </a:lnTo>
                  <a:lnTo>
                    <a:pt x="4622196" y="25222"/>
                  </a:lnTo>
                  <a:lnTo>
                    <a:pt x="4594824" y="6767"/>
                  </a:lnTo>
                  <a:lnTo>
                    <a:pt x="4561332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964941" y="5768340"/>
              <a:ext cx="4647565" cy="516890"/>
            </a:xfrm>
            <a:custGeom>
              <a:avLst/>
              <a:gdLst/>
              <a:ahLst/>
              <a:cxnLst/>
              <a:rect l="l" t="t" r="r" b="b"/>
              <a:pathLst>
                <a:path w="4647565" h="516889">
                  <a:moveTo>
                    <a:pt x="1399794" y="86106"/>
                  </a:moveTo>
                  <a:lnTo>
                    <a:pt x="1406568" y="52592"/>
                  </a:lnTo>
                  <a:lnTo>
                    <a:pt x="1425035" y="25222"/>
                  </a:lnTo>
                  <a:lnTo>
                    <a:pt x="1452407" y="6767"/>
                  </a:lnTo>
                  <a:lnTo>
                    <a:pt x="1485899" y="0"/>
                  </a:lnTo>
                  <a:lnTo>
                    <a:pt x="1941068" y="0"/>
                  </a:lnTo>
                  <a:lnTo>
                    <a:pt x="2752979" y="0"/>
                  </a:lnTo>
                  <a:lnTo>
                    <a:pt x="4561332" y="0"/>
                  </a:lnTo>
                  <a:lnTo>
                    <a:pt x="4594824" y="6767"/>
                  </a:lnTo>
                  <a:lnTo>
                    <a:pt x="4622196" y="25222"/>
                  </a:lnTo>
                  <a:lnTo>
                    <a:pt x="4640663" y="52592"/>
                  </a:lnTo>
                  <a:lnTo>
                    <a:pt x="4647437" y="86106"/>
                  </a:lnTo>
                  <a:lnTo>
                    <a:pt x="4647437" y="301371"/>
                  </a:lnTo>
                  <a:lnTo>
                    <a:pt x="4647437" y="430530"/>
                  </a:lnTo>
                  <a:lnTo>
                    <a:pt x="4640663" y="464043"/>
                  </a:lnTo>
                  <a:lnTo>
                    <a:pt x="4622196" y="491413"/>
                  </a:lnTo>
                  <a:lnTo>
                    <a:pt x="4594824" y="509868"/>
                  </a:lnTo>
                  <a:lnTo>
                    <a:pt x="4561332" y="516636"/>
                  </a:lnTo>
                  <a:lnTo>
                    <a:pt x="2752979" y="516636"/>
                  </a:lnTo>
                  <a:lnTo>
                    <a:pt x="1941068" y="516636"/>
                  </a:lnTo>
                  <a:lnTo>
                    <a:pt x="1485899" y="516636"/>
                  </a:lnTo>
                  <a:lnTo>
                    <a:pt x="1452407" y="509868"/>
                  </a:lnTo>
                  <a:lnTo>
                    <a:pt x="1425035" y="491413"/>
                  </a:lnTo>
                  <a:lnTo>
                    <a:pt x="1406568" y="464043"/>
                  </a:lnTo>
                  <a:lnTo>
                    <a:pt x="1399794" y="430530"/>
                  </a:lnTo>
                  <a:lnTo>
                    <a:pt x="0" y="274789"/>
                  </a:lnTo>
                  <a:lnTo>
                    <a:pt x="1399794" y="301371"/>
                  </a:lnTo>
                  <a:lnTo>
                    <a:pt x="1399794" y="86106"/>
                  </a:lnTo>
                  <a:close/>
                </a:path>
              </a:pathLst>
            </a:custGeom>
            <a:ln w="6349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7161886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[อ้างอิง] หน้าจอการตั้งค่าสิทธิ์คลัสเตอร์</a:t>
            </a:r>
            <a:r>
              <a:rPr lang="en-US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①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413630" y="5809894"/>
            <a:ext cx="303847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marR="5080" indent="-26987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②</a:t>
            </a:r>
            <a:r>
              <a:rPr sz="1200" b="1" spc="11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คลิกชื่อแผ่นงานที่เกี่ยวข้องภายใต้ </a:t>
            </a:r>
            <a:b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</a:b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“คลัสเตอร์" ใต้ "ผู้มีสิทธิ์"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929001" y="1610741"/>
            <a:ext cx="1960245" cy="1082675"/>
            <a:chOff x="2929001" y="1610741"/>
            <a:chExt cx="1960245" cy="1082675"/>
          </a:xfrm>
        </p:grpSpPr>
        <p:sp>
          <p:nvSpPr>
            <p:cNvPr id="18" name="object 18"/>
            <p:cNvSpPr/>
            <p:nvPr/>
          </p:nvSpPr>
          <p:spPr>
            <a:xfrm>
              <a:off x="2932176" y="1613916"/>
              <a:ext cx="1953895" cy="1076325"/>
            </a:xfrm>
            <a:custGeom>
              <a:avLst/>
              <a:gdLst/>
              <a:ahLst/>
              <a:cxnLst/>
              <a:rect l="l" t="t" r="r" b="b"/>
              <a:pathLst>
                <a:path w="1953895" h="1076325">
                  <a:moveTo>
                    <a:pt x="814070" y="516636"/>
                  </a:moveTo>
                  <a:lnTo>
                    <a:pt x="325627" y="516636"/>
                  </a:lnTo>
                  <a:lnTo>
                    <a:pt x="919099" y="1076198"/>
                  </a:lnTo>
                  <a:lnTo>
                    <a:pt x="814070" y="516636"/>
                  </a:lnTo>
                  <a:close/>
                </a:path>
                <a:path w="1953895" h="1076325">
                  <a:moveTo>
                    <a:pt x="1867662" y="0"/>
                  </a:moveTo>
                  <a:lnTo>
                    <a:pt x="86106" y="0"/>
                  </a:lnTo>
                  <a:lnTo>
                    <a:pt x="52613" y="6774"/>
                  </a:lnTo>
                  <a:lnTo>
                    <a:pt x="25241" y="25241"/>
                  </a:lnTo>
                  <a:lnTo>
                    <a:pt x="6774" y="52613"/>
                  </a:lnTo>
                  <a:lnTo>
                    <a:pt x="0" y="86106"/>
                  </a:lnTo>
                  <a:lnTo>
                    <a:pt x="0" y="430530"/>
                  </a:lnTo>
                  <a:lnTo>
                    <a:pt x="6774" y="464022"/>
                  </a:lnTo>
                  <a:lnTo>
                    <a:pt x="25241" y="491394"/>
                  </a:lnTo>
                  <a:lnTo>
                    <a:pt x="52613" y="509861"/>
                  </a:lnTo>
                  <a:lnTo>
                    <a:pt x="86106" y="516636"/>
                  </a:lnTo>
                  <a:lnTo>
                    <a:pt x="1867662" y="516636"/>
                  </a:lnTo>
                  <a:lnTo>
                    <a:pt x="1901154" y="509861"/>
                  </a:lnTo>
                  <a:lnTo>
                    <a:pt x="1928526" y="491394"/>
                  </a:lnTo>
                  <a:lnTo>
                    <a:pt x="1946993" y="464022"/>
                  </a:lnTo>
                  <a:lnTo>
                    <a:pt x="1953768" y="430530"/>
                  </a:lnTo>
                  <a:lnTo>
                    <a:pt x="1953768" y="86106"/>
                  </a:lnTo>
                  <a:lnTo>
                    <a:pt x="1946993" y="52613"/>
                  </a:lnTo>
                  <a:lnTo>
                    <a:pt x="1928526" y="25241"/>
                  </a:lnTo>
                  <a:lnTo>
                    <a:pt x="1901154" y="6774"/>
                  </a:lnTo>
                  <a:lnTo>
                    <a:pt x="1867662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932176" y="1613916"/>
              <a:ext cx="1953895" cy="1076325"/>
            </a:xfrm>
            <a:custGeom>
              <a:avLst/>
              <a:gdLst/>
              <a:ahLst/>
              <a:cxnLst/>
              <a:rect l="l" t="t" r="r" b="b"/>
              <a:pathLst>
                <a:path w="1953895" h="1076325">
                  <a:moveTo>
                    <a:pt x="0" y="86106"/>
                  </a:moveTo>
                  <a:lnTo>
                    <a:pt x="6774" y="52613"/>
                  </a:lnTo>
                  <a:lnTo>
                    <a:pt x="25241" y="25241"/>
                  </a:lnTo>
                  <a:lnTo>
                    <a:pt x="52613" y="6774"/>
                  </a:lnTo>
                  <a:lnTo>
                    <a:pt x="86106" y="0"/>
                  </a:lnTo>
                  <a:lnTo>
                    <a:pt x="325627" y="0"/>
                  </a:lnTo>
                  <a:lnTo>
                    <a:pt x="814070" y="0"/>
                  </a:lnTo>
                  <a:lnTo>
                    <a:pt x="1867662" y="0"/>
                  </a:lnTo>
                  <a:lnTo>
                    <a:pt x="1901154" y="6774"/>
                  </a:lnTo>
                  <a:lnTo>
                    <a:pt x="1928526" y="25241"/>
                  </a:lnTo>
                  <a:lnTo>
                    <a:pt x="1946993" y="52613"/>
                  </a:lnTo>
                  <a:lnTo>
                    <a:pt x="1953768" y="86106"/>
                  </a:lnTo>
                  <a:lnTo>
                    <a:pt x="1953768" y="301371"/>
                  </a:lnTo>
                  <a:lnTo>
                    <a:pt x="1953768" y="430530"/>
                  </a:lnTo>
                  <a:lnTo>
                    <a:pt x="1946993" y="464022"/>
                  </a:lnTo>
                  <a:lnTo>
                    <a:pt x="1928526" y="491394"/>
                  </a:lnTo>
                  <a:lnTo>
                    <a:pt x="1901154" y="509861"/>
                  </a:lnTo>
                  <a:lnTo>
                    <a:pt x="1867662" y="516636"/>
                  </a:lnTo>
                  <a:lnTo>
                    <a:pt x="814070" y="516636"/>
                  </a:lnTo>
                  <a:lnTo>
                    <a:pt x="919099" y="1076198"/>
                  </a:lnTo>
                  <a:lnTo>
                    <a:pt x="325627" y="516636"/>
                  </a:lnTo>
                  <a:lnTo>
                    <a:pt x="86106" y="516636"/>
                  </a:lnTo>
                  <a:lnTo>
                    <a:pt x="52613" y="509861"/>
                  </a:lnTo>
                  <a:lnTo>
                    <a:pt x="25241" y="491394"/>
                  </a:lnTo>
                  <a:lnTo>
                    <a:pt x="6774" y="464022"/>
                  </a:lnTo>
                  <a:lnTo>
                    <a:pt x="0" y="430530"/>
                  </a:lnTo>
                  <a:lnTo>
                    <a:pt x="0" y="301371"/>
                  </a:lnTo>
                  <a:lnTo>
                    <a:pt x="0" y="86106"/>
                  </a:lnTo>
                  <a:close/>
                </a:path>
              </a:pathLst>
            </a:custGeom>
            <a:ln w="635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3215005" y="1675244"/>
            <a:ext cx="143319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marR="5080" indent="-26987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①</a:t>
            </a:r>
            <a:r>
              <a:rPr sz="1200" b="1" spc="11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คลิกแบบฟอร์มที่ต้องการตั้งค่า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155060" y="2642616"/>
            <a:ext cx="7982584" cy="3404235"/>
            <a:chOff x="3155060" y="2642616"/>
            <a:chExt cx="7982584" cy="3404235"/>
          </a:xfrm>
        </p:grpSpPr>
        <p:sp>
          <p:nvSpPr>
            <p:cNvPr id="22" name="object 22"/>
            <p:cNvSpPr/>
            <p:nvPr/>
          </p:nvSpPr>
          <p:spPr>
            <a:xfrm>
              <a:off x="5161787" y="3480308"/>
              <a:ext cx="5608320" cy="1677035"/>
            </a:xfrm>
            <a:custGeom>
              <a:avLst/>
              <a:gdLst/>
              <a:ahLst/>
              <a:cxnLst/>
              <a:rect l="l" t="t" r="r" b="b"/>
              <a:pathLst>
                <a:path w="5608320" h="1677035">
                  <a:moveTo>
                    <a:pt x="5432044" y="619251"/>
                  </a:moveTo>
                  <a:lnTo>
                    <a:pt x="1758188" y="619251"/>
                  </a:lnTo>
                  <a:lnTo>
                    <a:pt x="1711307" y="625544"/>
                  </a:lnTo>
                  <a:lnTo>
                    <a:pt x="1669193" y="643306"/>
                  </a:lnTo>
                  <a:lnTo>
                    <a:pt x="1633521" y="670861"/>
                  </a:lnTo>
                  <a:lnTo>
                    <a:pt x="1605966" y="706533"/>
                  </a:lnTo>
                  <a:lnTo>
                    <a:pt x="1588204" y="748647"/>
                  </a:lnTo>
                  <a:lnTo>
                    <a:pt x="1581912" y="795527"/>
                  </a:lnTo>
                  <a:lnTo>
                    <a:pt x="1581912" y="1500631"/>
                  </a:lnTo>
                  <a:lnTo>
                    <a:pt x="1588204" y="1547512"/>
                  </a:lnTo>
                  <a:lnTo>
                    <a:pt x="1605966" y="1589626"/>
                  </a:lnTo>
                  <a:lnTo>
                    <a:pt x="1633521" y="1625298"/>
                  </a:lnTo>
                  <a:lnTo>
                    <a:pt x="1669193" y="1652853"/>
                  </a:lnTo>
                  <a:lnTo>
                    <a:pt x="1711307" y="1670615"/>
                  </a:lnTo>
                  <a:lnTo>
                    <a:pt x="1758188" y="1676908"/>
                  </a:lnTo>
                  <a:lnTo>
                    <a:pt x="5432044" y="1676908"/>
                  </a:lnTo>
                  <a:lnTo>
                    <a:pt x="5478924" y="1670615"/>
                  </a:lnTo>
                  <a:lnTo>
                    <a:pt x="5521038" y="1652853"/>
                  </a:lnTo>
                  <a:lnTo>
                    <a:pt x="5556710" y="1625298"/>
                  </a:lnTo>
                  <a:lnTo>
                    <a:pt x="5584265" y="1589626"/>
                  </a:lnTo>
                  <a:lnTo>
                    <a:pt x="5602027" y="1547512"/>
                  </a:lnTo>
                  <a:lnTo>
                    <a:pt x="5608320" y="1500631"/>
                  </a:lnTo>
                  <a:lnTo>
                    <a:pt x="5608320" y="795527"/>
                  </a:lnTo>
                  <a:lnTo>
                    <a:pt x="5602027" y="748647"/>
                  </a:lnTo>
                  <a:lnTo>
                    <a:pt x="5584265" y="706533"/>
                  </a:lnTo>
                  <a:lnTo>
                    <a:pt x="5556710" y="670861"/>
                  </a:lnTo>
                  <a:lnTo>
                    <a:pt x="5521038" y="643306"/>
                  </a:lnTo>
                  <a:lnTo>
                    <a:pt x="5478924" y="625544"/>
                  </a:lnTo>
                  <a:lnTo>
                    <a:pt x="5432044" y="619251"/>
                  </a:lnTo>
                  <a:close/>
                </a:path>
                <a:path w="5608320" h="1677035">
                  <a:moveTo>
                    <a:pt x="0" y="0"/>
                  </a:moveTo>
                  <a:lnTo>
                    <a:pt x="2252980" y="619251"/>
                  </a:lnTo>
                  <a:lnTo>
                    <a:pt x="3259582" y="619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161787" y="3480308"/>
              <a:ext cx="5608320" cy="1677035"/>
            </a:xfrm>
            <a:custGeom>
              <a:avLst/>
              <a:gdLst/>
              <a:ahLst/>
              <a:cxnLst/>
              <a:rect l="l" t="t" r="r" b="b"/>
              <a:pathLst>
                <a:path w="5608320" h="1677035">
                  <a:moveTo>
                    <a:pt x="1581912" y="795527"/>
                  </a:moveTo>
                  <a:lnTo>
                    <a:pt x="1588204" y="748647"/>
                  </a:lnTo>
                  <a:lnTo>
                    <a:pt x="1605966" y="706533"/>
                  </a:lnTo>
                  <a:lnTo>
                    <a:pt x="1633521" y="670861"/>
                  </a:lnTo>
                  <a:lnTo>
                    <a:pt x="1669193" y="643306"/>
                  </a:lnTo>
                  <a:lnTo>
                    <a:pt x="1711307" y="625544"/>
                  </a:lnTo>
                  <a:lnTo>
                    <a:pt x="1758188" y="619251"/>
                  </a:lnTo>
                  <a:lnTo>
                    <a:pt x="2252980" y="619251"/>
                  </a:lnTo>
                  <a:lnTo>
                    <a:pt x="0" y="0"/>
                  </a:lnTo>
                  <a:lnTo>
                    <a:pt x="3259582" y="619251"/>
                  </a:lnTo>
                  <a:lnTo>
                    <a:pt x="5432044" y="619251"/>
                  </a:lnTo>
                  <a:lnTo>
                    <a:pt x="5478924" y="625544"/>
                  </a:lnTo>
                  <a:lnTo>
                    <a:pt x="5521038" y="643306"/>
                  </a:lnTo>
                  <a:lnTo>
                    <a:pt x="5556710" y="670861"/>
                  </a:lnTo>
                  <a:lnTo>
                    <a:pt x="5584265" y="706533"/>
                  </a:lnTo>
                  <a:lnTo>
                    <a:pt x="5602027" y="748647"/>
                  </a:lnTo>
                  <a:lnTo>
                    <a:pt x="5608320" y="795527"/>
                  </a:lnTo>
                  <a:lnTo>
                    <a:pt x="5608320" y="1059941"/>
                  </a:lnTo>
                  <a:lnTo>
                    <a:pt x="5608320" y="1500631"/>
                  </a:lnTo>
                  <a:lnTo>
                    <a:pt x="5602027" y="1547512"/>
                  </a:lnTo>
                  <a:lnTo>
                    <a:pt x="5584265" y="1589626"/>
                  </a:lnTo>
                  <a:lnTo>
                    <a:pt x="5556710" y="1625298"/>
                  </a:lnTo>
                  <a:lnTo>
                    <a:pt x="5521038" y="1652853"/>
                  </a:lnTo>
                  <a:lnTo>
                    <a:pt x="5478924" y="1670615"/>
                  </a:lnTo>
                  <a:lnTo>
                    <a:pt x="5432044" y="1676908"/>
                  </a:lnTo>
                  <a:lnTo>
                    <a:pt x="3259582" y="1676908"/>
                  </a:lnTo>
                  <a:lnTo>
                    <a:pt x="2252980" y="1676908"/>
                  </a:lnTo>
                  <a:lnTo>
                    <a:pt x="1758188" y="1676908"/>
                  </a:lnTo>
                  <a:lnTo>
                    <a:pt x="1711307" y="1670615"/>
                  </a:lnTo>
                  <a:lnTo>
                    <a:pt x="1669193" y="1652853"/>
                  </a:lnTo>
                  <a:lnTo>
                    <a:pt x="1633521" y="1625298"/>
                  </a:lnTo>
                  <a:lnTo>
                    <a:pt x="1605966" y="1589626"/>
                  </a:lnTo>
                  <a:lnTo>
                    <a:pt x="1588204" y="1547512"/>
                  </a:lnTo>
                  <a:lnTo>
                    <a:pt x="1581912" y="1500631"/>
                  </a:lnTo>
                  <a:lnTo>
                    <a:pt x="1581912" y="1059941"/>
                  </a:lnTo>
                  <a:lnTo>
                    <a:pt x="1581912" y="795527"/>
                  </a:lnTo>
                  <a:close/>
                </a:path>
              </a:pathLst>
            </a:custGeom>
            <a:ln w="635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911089" y="3071622"/>
              <a:ext cx="234950" cy="525780"/>
            </a:xfrm>
            <a:custGeom>
              <a:avLst/>
              <a:gdLst/>
              <a:ahLst/>
              <a:cxnLst/>
              <a:rect l="l" t="t" r="r" b="b"/>
              <a:pathLst>
                <a:path w="234950" h="525779">
                  <a:moveTo>
                    <a:pt x="0" y="17652"/>
                  </a:moveTo>
                  <a:lnTo>
                    <a:pt x="0" y="7874"/>
                  </a:lnTo>
                  <a:lnTo>
                    <a:pt x="7874" y="0"/>
                  </a:lnTo>
                  <a:lnTo>
                    <a:pt x="17652" y="0"/>
                  </a:lnTo>
                  <a:lnTo>
                    <a:pt x="217043" y="0"/>
                  </a:lnTo>
                  <a:lnTo>
                    <a:pt x="226822" y="0"/>
                  </a:lnTo>
                  <a:lnTo>
                    <a:pt x="234696" y="7874"/>
                  </a:lnTo>
                  <a:lnTo>
                    <a:pt x="234696" y="17652"/>
                  </a:lnTo>
                  <a:lnTo>
                    <a:pt x="234696" y="508126"/>
                  </a:lnTo>
                  <a:lnTo>
                    <a:pt x="234696" y="517905"/>
                  </a:lnTo>
                  <a:lnTo>
                    <a:pt x="226822" y="525779"/>
                  </a:lnTo>
                  <a:lnTo>
                    <a:pt x="217043" y="525779"/>
                  </a:lnTo>
                  <a:lnTo>
                    <a:pt x="17652" y="525779"/>
                  </a:lnTo>
                  <a:lnTo>
                    <a:pt x="7874" y="525779"/>
                  </a:lnTo>
                  <a:lnTo>
                    <a:pt x="0" y="517905"/>
                  </a:lnTo>
                  <a:lnTo>
                    <a:pt x="0" y="508126"/>
                  </a:lnTo>
                  <a:lnTo>
                    <a:pt x="0" y="17652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155061" y="2949701"/>
              <a:ext cx="7805420" cy="3096895"/>
            </a:xfrm>
            <a:custGeom>
              <a:avLst/>
              <a:gdLst/>
              <a:ahLst/>
              <a:cxnLst/>
              <a:rect l="l" t="t" r="r" b="b"/>
              <a:pathLst>
                <a:path w="7805420" h="3096895">
                  <a:moveTo>
                    <a:pt x="1955152" y="799350"/>
                  </a:moveTo>
                  <a:lnTo>
                    <a:pt x="1952879" y="792099"/>
                  </a:lnTo>
                  <a:lnTo>
                    <a:pt x="1893811" y="684911"/>
                  </a:lnTo>
                  <a:lnTo>
                    <a:pt x="1873250" y="647573"/>
                  </a:lnTo>
                  <a:lnTo>
                    <a:pt x="1786763" y="788035"/>
                  </a:lnTo>
                  <a:lnTo>
                    <a:pt x="1784108" y="795172"/>
                  </a:lnTo>
                  <a:lnTo>
                    <a:pt x="1784388" y="802474"/>
                  </a:lnTo>
                  <a:lnTo>
                    <a:pt x="1787423" y="809129"/>
                  </a:lnTo>
                  <a:lnTo>
                    <a:pt x="1792986" y="814324"/>
                  </a:lnTo>
                  <a:lnTo>
                    <a:pt x="1800047" y="816914"/>
                  </a:lnTo>
                  <a:lnTo>
                    <a:pt x="1807349" y="816597"/>
                  </a:lnTo>
                  <a:lnTo>
                    <a:pt x="1814004" y="813600"/>
                  </a:lnTo>
                  <a:lnTo>
                    <a:pt x="1819148" y="808101"/>
                  </a:lnTo>
                  <a:lnTo>
                    <a:pt x="1851660" y="755370"/>
                  </a:lnTo>
                  <a:lnTo>
                    <a:pt x="1851533" y="761111"/>
                  </a:lnTo>
                  <a:lnTo>
                    <a:pt x="1851533" y="760222"/>
                  </a:lnTo>
                  <a:lnTo>
                    <a:pt x="1851469" y="761111"/>
                  </a:lnTo>
                  <a:lnTo>
                    <a:pt x="1843532" y="873760"/>
                  </a:lnTo>
                  <a:lnTo>
                    <a:pt x="1843532" y="872998"/>
                  </a:lnTo>
                  <a:lnTo>
                    <a:pt x="1843443" y="873760"/>
                  </a:lnTo>
                  <a:lnTo>
                    <a:pt x="1830451" y="986155"/>
                  </a:lnTo>
                  <a:lnTo>
                    <a:pt x="1812417" y="1097915"/>
                  </a:lnTo>
                  <a:lnTo>
                    <a:pt x="1812544" y="1097026"/>
                  </a:lnTo>
                  <a:lnTo>
                    <a:pt x="1812353" y="1097915"/>
                  </a:lnTo>
                  <a:lnTo>
                    <a:pt x="1789557" y="1208659"/>
                  </a:lnTo>
                  <a:lnTo>
                    <a:pt x="1789684" y="1207897"/>
                  </a:lnTo>
                  <a:lnTo>
                    <a:pt x="1789493" y="1208659"/>
                  </a:lnTo>
                  <a:lnTo>
                    <a:pt x="1762252" y="1318514"/>
                  </a:lnTo>
                  <a:lnTo>
                    <a:pt x="1762379" y="1317752"/>
                  </a:lnTo>
                  <a:lnTo>
                    <a:pt x="1762150" y="1318514"/>
                  </a:lnTo>
                  <a:lnTo>
                    <a:pt x="1730387" y="1426908"/>
                  </a:lnTo>
                  <a:lnTo>
                    <a:pt x="1694307" y="1533779"/>
                  </a:lnTo>
                  <a:lnTo>
                    <a:pt x="1654314" y="1638554"/>
                  </a:lnTo>
                  <a:lnTo>
                    <a:pt x="1654429" y="1638300"/>
                  </a:lnTo>
                  <a:lnTo>
                    <a:pt x="1654175" y="1638935"/>
                  </a:lnTo>
                  <a:lnTo>
                    <a:pt x="1654314" y="1638554"/>
                  </a:lnTo>
                  <a:lnTo>
                    <a:pt x="1654149" y="1638935"/>
                  </a:lnTo>
                  <a:lnTo>
                    <a:pt x="1609979" y="1742186"/>
                  </a:lnTo>
                  <a:lnTo>
                    <a:pt x="1610360" y="1741424"/>
                  </a:lnTo>
                  <a:lnTo>
                    <a:pt x="1562100" y="1843024"/>
                  </a:lnTo>
                  <a:lnTo>
                    <a:pt x="1562481" y="1842389"/>
                  </a:lnTo>
                  <a:lnTo>
                    <a:pt x="1510665" y="1941576"/>
                  </a:lnTo>
                  <a:lnTo>
                    <a:pt x="1511046" y="1940941"/>
                  </a:lnTo>
                  <a:lnTo>
                    <a:pt x="1456080" y="2037181"/>
                  </a:lnTo>
                  <a:lnTo>
                    <a:pt x="1456309" y="2036826"/>
                  </a:lnTo>
                  <a:lnTo>
                    <a:pt x="1455928" y="2037461"/>
                  </a:lnTo>
                  <a:lnTo>
                    <a:pt x="1456080" y="2037181"/>
                  </a:lnTo>
                  <a:lnTo>
                    <a:pt x="1455902" y="2037461"/>
                  </a:lnTo>
                  <a:lnTo>
                    <a:pt x="1397889" y="2130425"/>
                  </a:lnTo>
                  <a:lnTo>
                    <a:pt x="1398270" y="2129790"/>
                  </a:lnTo>
                  <a:lnTo>
                    <a:pt x="1397825" y="2130425"/>
                  </a:lnTo>
                  <a:lnTo>
                    <a:pt x="1336675" y="2220341"/>
                  </a:lnTo>
                  <a:lnTo>
                    <a:pt x="1337183" y="2219706"/>
                  </a:lnTo>
                  <a:lnTo>
                    <a:pt x="1273098" y="2306409"/>
                  </a:lnTo>
                  <a:lnTo>
                    <a:pt x="1272755" y="2306828"/>
                  </a:lnTo>
                  <a:lnTo>
                    <a:pt x="1206500" y="2389251"/>
                  </a:lnTo>
                  <a:lnTo>
                    <a:pt x="1205941" y="2389886"/>
                  </a:lnTo>
                  <a:lnTo>
                    <a:pt x="1136777" y="2469134"/>
                  </a:lnTo>
                  <a:lnTo>
                    <a:pt x="1137285" y="2468499"/>
                  </a:lnTo>
                  <a:lnTo>
                    <a:pt x="1136675" y="2469134"/>
                  </a:lnTo>
                  <a:lnTo>
                    <a:pt x="1065149" y="2544318"/>
                  </a:lnTo>
                  <a:lnTo>
                    <a:pt x="1065657" y="2543683"/>
                  </a:lnTo>
                  <a:lnTo>
                    <a:pt x="991235" y="2615311"/>
                  </a:lnTo>
                  <a:lnTo>
                    <a:pt x="991870" y="2614803"/>
                  </a:lnTo>
                  <a:lnTo>
                    <a:pt x="915543" y="2681935"/>
                  </a:lnTo>
                  <a:lnTo>
                    <a:pt x="837819" y="2743720"/>
                  </a:lnTo>
                  <a:lnTo>
                    <a:pt x="758571" y="2800794"/>
                  </a:lnTo>
                  <a:lnTo>
                    <a:pt x="759460" y="2800235"/>
                  </a:lnTo>
                  <a:lnTo>
                    <a:pt x="678345" y="2852356"/>
                  </a:lnTo>
                  <a:lnTo>
                    <a:pt x="677722" y="2852712"/>
                  </a:lnTo>
                  <a:lnTo>
                    <a:pt x="596646" y="2898724"/>
                  </a:lnTo>
                  <a:lnTo>
                    <a:pt x="595757" y="2899219"/>
                  </a:lnTo>
                  <a:lnTo>
                    <a:pt x="596519" y="2898787"/>
                  </a:lnTo>
                  <a:lnTo>
                    <a:pt x="595642" y="2899219"/>
                  </a:lnTo>
                  <a:lnTo>
                    <a:pt x="512787" y="2940240"/>
                  </a:lnTo>
                  <a:lnTo>
                    <a:pt x="513715" y="2939846"/>
                  </a:lnTo>
                  <a:lnTo>
                    <a:pt x="512572" y="2940342"/>
                  </a:lnTo>
                  <a:lnTo>
                    <a:pt x="512787" y="2940240"/>
                  </a:lnTo>
                  <a:lnTo>
                    <a:pt x="512521" y="2940342"/>
                  </a:lnTo>
                  <a:lnTo>
                    <a:pt x="428548" y="2975508"/>
                  </a:lnTo>
                  <a:lnTo>
                    <a:pt x="386410" y="2990888"/>
                  </a:lnTo>
                  <a:lnTo>
                    <a:pt x="344030" y="3004769"/>
                  </a:lnTo>
                  <a:lnTo>
                    <a:pt x="301752" y="3017050"/>
                  </a:lnTo>
                  <a:lnTo>
                    <a:pt x="301574" y="3017101"/>
                  </a:lnTo>
                  <a:lnTo>
                    <a:pt x="301040" y="3017228"/>
                  </a:lnTo>
                  <a:lnTo>
                    <a:pt x="258953" y="3027857"/>
                  </a:lnTo>
                  <a:lnTo>
                    <a:pt x="258318" y="3028010"/>
                  </a:lnTo>
                  <a:lnTo>
                    <a:pt x="258724" y="3027908"/>
                  </a:lnTo>
                  <a:lnTo>
                    <a:pt x="258241" y="3028010"/>
                  </a:lnTo>
                  <a:lnTo>
                    <a:pt x="216154" y="3037141"/>
                  </a:lnTo>
                  <a:lnTo>
                    <a:pt x="215392" y="3037294"/>
                  </a:lnTo>
                  <a:lnTo>
                    <a:pt x="215823" y="3037205"/>
                  </a:lnTo>
                  <a:lnTo>
                    <a:pt x="215290" y="3037294"/>
                  </a:lnTo>
                  <a:lnTo>
                    <a:pt x="173101" y="3044748"/>
                  </a:lnTo>
                  <a:lnTo>
                    <a:pt x="130175" y="3050667"/>
                  </a:lnTo>
                  <a:lnTo>
                    <a:pt x="129755" y="3050717"/>
                  </a:lnTo>
                  <a:lnTo>
                    <a:pt x="129413" y="3050756"/>
                  </a:lnTo>
                  <a:lnTo>
                    <a:pt x="86995" y="3054985"/>
                  </a:lnTo>
                  <a:lnTo>
                    <a:pt x="86233" y="3055048"/>
                  </a:lnTo>
                  <a:lnTo>
                    <a:pt x="43434" y="3057639"/>
                  </a:lnTo>
                  <a:lnTo>
                    <a:pt x="43942" y="3057626"/>
                  </a:lnTo>
                  <a:lnTo>
                    <a:pt x="43180" y="3057652"/>
                  </a:lnTo>
                  <a:lnTo>
                    <a:pt x="0" y="3058477"/>
                  </a:lnTo>
                  <a:lnTo>
                    <a:pt x="762" y="3096577"/>
                  </a:lnTo>
                  <a:lnTo>
                    <a:pt x="45085" y="3095714"/>
                  </a:lnTo>
                  <a:lnTo>
                    <a:pt x="89662" y="3092996"/>
                  </a:lnTo>
                  <a:lnTo>
                    <a:pt x="134239" y="3088538"/>
                  </a:lnTo>
                  <a:lnTo>
                    <a:pt x="178689" y="3082442"/>
                  </a:lnTo>
                  <a:lnTo>
                    <a:pt x="223139" y="3074606"/>
                  </a:lnTo>
                  <a:lnTo>
                    <a:pt x="267335" y="3065030"/>
                  </a:lnTo>
                  <a:lnTo>
                    <a:pt x="296595" y="3057652"/>
                  </a:lnTo>
                  <a:lnTo>
                    <a:pt x="306920" y="3055048"/>
                  </a:lnTo>
                  <a:lnTo>
                    <a:pt x="307162" y="3054985"/>
                  </a:lnTo>
                  <a:lnTo>
                    <a:pt x="311404" y="3053918"/>
                  </a:lnTo>
                  <a:lnTo>
                    <a:pt x="322287" y="3050756"/>
                  </a:lnTo>
                  <a:lnTo>
                    <a:pt x="322592" y="3050667"/>
                  </a:lnTo>
                  <a:lnTo>
                    <a:pt x="342569" y="3044863"/>
                  </a:lnTo>
                  <a:lnTo>
                    <a:pt x="355346" y="3041154"/>
                  </a:lnTo>
                  <a:lnTo>
                    <a:pt x="367601" y="3037141"/>
                  </a:lnTo>
                  <a:lnTo>
                    <a:pt x="395960" y="3027857"/>
                  </a:lnTo>
                  <a:lnTo>
                    <a:pt x="399034" y="3026854"/>
                  </a:lnTo>
                  <a:lnTo>
                    <a:pt x="425843" y="3017050"/>
                  </a:lnTo>
                  <a:lnTo>
                    <a:pt x="442722" y="3010878"/>
                  </a:lnTo>
                  <a:lnTo>
                    <a:pt x="457568" y="3004655"/>
                  </a:lnTo>
                  <a:lnTo>
                    <a:pt x="490778" y="2990748"/>
                  </a:lnTo>
                  <a:lnTo>
                    <a:pt x="527799" y="2975241"/>
                  </a:lnTo>
                  <a:lnTo>
                    <a:pt x="528955" y="2974759"/>
                  </a:lnTo>
                  <a:lnTo>
                    <a:pt x="599465" y="2939846"/>
                  </a:lnTo>
                  <a:lnTo>
                    <a:pt x="614045" y="2932633"/>
                  </a:lnTo>
                  <a:lnTo>
                    <a:pt x="673862" y="2898724"/>
                  </a:lnTo>
                  <a:lnTo>
                    <a:pt x="697992" y="2885046"/>
                  </a:lnTo>
                  <a:lnTo>
                    <a:pt x="749084" y="2852166"/>
                  </a:lnTo>
                  <a:lnTo>
                    <a:pt x="780415" y="2832011"/>
                  </a:lnTo>
                  <a:lnTo>
                    <a:pt x="824509" y="2800235"/>
                  </a:lnTo>
                  <a:lnTo>
                    <a:pt x="861187" y="2773819"/>
                  </a:lnTo>
                  <a:lnTo>
                    <a:pt x="899693" y="2743174"/>
                  </a:lnTo>
                  <a:lnTo>
                    <a:pt x="940308" y="2710853"/>
                  </a:lnTo>
                  <a:lnTo>
                    <a:pt x="973886" y="2681338"/>
                  </a:lnTo>
                  <a:lnTo>
                    <a:pt x="1017397" y="2643111"/>
                  </a:lnTo>
                  <a:lnTo>
                    <a:pt x="1046797" y="2614803"/>
                  </a:lnTo>
                  <a:lnTo>
                    <a:pt x="1092454" y="2570861"/>
                  </a:lnTo>
                  <a:lnTo>
                    <a:pt x="1117752" y="2544318"/>
                  </a:lnTo>
                  <a:lnTo>
                    <a:pt x="1165225" y="2494534"/>
                  </a:lnTo>
                  <a:lnTo>
                    <a:pt x="1235456" y="2414016"/>
                  </a:lnTo>
                  <a:lnTo>
                    <a:pt x="1303147" y="2329815"/>
                  </a:lnTo>
                  <a:lnTo>
                    <a:pt x="1320520" y="2306320"/>
                  </a:lnTo>
                  <a:lnTo>
                    <a:pt x="1368044" y="2242058"/>
                  </a:lnTo>
                  <a:lnTo>
                    <a:pt x="1383220" y="2219706"/>
                  </a:lnTo>
                  <a:lnTo>
                    <a:pt x="1429893" y="2150999"/>
                  </a:lnTo>
                  <a:lnTo>
                    <a:pt x="1488821" y="2056638"/>
                  </a:lnTo>
                  <a:lnTo>
                    <a:pt x="1500149" y="2036826"/>
                  </a:lnTo>
                  <a:lnTo>
                    <a:pt x="1544320" y="1959610"/>
                  </a:lnTo>
                  <a:lnTo>
                    <a:pt x="1554035" y="1940941"/>
                  </a:lnTo>
                  <a:lnTo>
                    <a:pt x="1596390" y="1859661"/>
                  </a:lnTo>
                  <a:lnTo>
                    <a:pt x="1604581" y="1842389"/>
                  </a:lnTo>
                  <a:lnTo>
                    <a:pt x="1644904" y="1757426"/>
                  </a:lnTo>
                  <a:lnTo>
                    <a:pt x="1651736" y="1741424"/>
                  </a:lnTo>
                  <a:lnTo>
                    <a:pt x="1689608" y="1652905"/>
                  </a:lnTo>
                  <a:lnTo>
                    <a:pt x="1695170" y="1638300"/>
                  </a:lnTo>
                  <a:lnTo>
                    <a:pt x="1730248" y="1546352"/>
                  </a:lnTo>
                  <a:lnTo>
                    <a:pt x="1734705" y="1533144"/>
                  </a:lnTo>
                  <a:lnTo>
                    <a:pt x="1766824" y="1438021"/>
                  </a:lnTo>
                  <a:lnTo>
                    <a:pt x="1770278" y="1426210"/>
                  </a:lnTo>
                  <a:lnTo>
                    <a:pt x="1799082" y="1328039"/>
                  </a:lnTo>
                  <a:lnTo>
                    <a:pt x="1826768" y="1216787"/>
                  </a:lnTo>
                  <a:lnTo>
                    <a:pt x="1849882" y="1104392"/>
                  </a:lnTo>
                  <a:lnTo>
                    <a:pt x="1868297" y="990981"/>
                  </a:lnTo>
                  <a:lnTo>
                    <a:pt x="1868932" y="985393"/>
                  </a:lnTo>
                  <a:lnTo>
                    <a:pt x="1881505" y="876935"/>
                  </a:lnTo>
                  <a:lnTo>
                    <a:pt x="1889506" y="762381"/>
                  </a:lnTo>
                  <a:lnTo>
                    <a:pt x="1889658" y="756170"/>
                  </a:lnTo>
                  <a:lnTo>
                    <a:pt x="1919605" y="810514"/>
                  </a:lnTo>
                  <a:lnTo>
                    <a:pt x="1924481" y="816267"/>
                  </a:lnTo>
                  <a:lnTo>
                    <a:pt x="1930971" y="819607"/>
                  </a:lnTo>
                  <a:lnTo>
                    <a:pt x="1938210" y="820267"/>
                  </a:lnTo>
                  <a:lnTo>
                    <a:pt x="1945386" y="818007"/>
                  </a:lnTo>
                  <a:lnTo>
                    <a:pt x="1951177" y="813130"/>
                  </a:lnTo>
                  <a:lnTo>
                    <a:pt x="1954504" y="806627"/>
                  </a:lnTo>
                  <a:lnTo>
                    <a:pt x="1955152" y="799350"/>
                  </a:lnTo>
                  <a:close/>
                </a:path>
                <a:path w="7805420" h="3096895">
                  <a:moveTo>
                    <a:pt x="7740917" y="36436"/>
                  </a:moveTo>
                  <a:lnTo>
                    <a:pt x="7726426" y="42164"/>
                  </a:lnTo>
                  <a:lnTo>
                    <a:pt x="7727061" y="42037"/>
                  </a:lnTo>
                  <a:lnTo>
                    <a:pt x="7701280" y="50673"/>
                  </a:lnTo>
                  <a:lnTo>
                    <a:pt x="7715707" y="50673"/>
                  </a:lnTo>
                  <a:lnTo>
                    <a:pt x="7730985" y="42037"/>
                  </a:lnTo>
                  <a:lnTo>
                    <a:pt x="7740917" y="36436"/>
                  </a:lnTo>
                  <a:close/>
                </a:path>
                <a:path w="7805420" h="3096895">
                  <a:moveTo>
                    <a:pt x="7805420" y="0"/>
                  </a:moveTo>
                  <a:lnTo>
                    <a:pt x="7740917" y="36436"/>
                  </a:lnTo>
                  <a:lnTo>
                    <a:pt x="7715707" y="50673"/>
                  </a:lnTo>
                  <a:lnTo>
                    <a:pt x="7701254" y="50685"/>
                  </a:lnTo>
                  <a:lnTo>
                    <a:pt x="7671181" y="59690"/>
                  </a:lnTo>
                  <a:lnTo>
                    <a:pt x="7671689" y="59563"/>
                  </a:lnTo>
                  <a:lnTo>
                    <a:pt x="7637780" y="68453"/>
                  </a:lnTo>
                  <a:lnTo>
                    <a:pt x="7638161" y="68326"/>
                  </a:lnTo>
                  <a:lnTo>
                    <a:pt x="7600696" y="77216"/>
                  </a:lnTo>
                  <a:lnTo>
                    <a:pt x="7600950" y="77089"/>
                  </a:lnTo>
                  <a:lnTo>
                    <a:pt x="7559929" y="85852"/>
                  </a:lnTo>
                  <a:lnTo>
                    <a:pt x="7560183" y="85852"/>
                  </a:lnTo>
                  <a:lnTo>
                    <a:pt x="7515606" y="94488"/>
                  </a:lnTo>
                  <a:lnTo>
                    <a:pt x="7515733" y="94488"/>
                  </a:lnTo>
                  <a:lnTo>
                    <a:pt x="7467727" y="103251"/>
                  </a:lnTo>
                  <a:lnTo>
                    <a:pt x="7467854" y="103251"/>
                  </a:lnTo>
                  <a:lnTo>
                    <a:pt x="7416419" y="111760"/>
                  </a:lnTo>
                  <a:lnTo>
                    <a:pt x="7416546" y="111760"/>
                  </a:lnTo>
                  <a:lnTo>
                    <a:pt x="7361809" y="120269"/>
                  </a:lnTo>
                  <a:lnTo>
                    <a:pt x="7361936" y="120269"/>
                  </a:lnTo>
                  <a:lnTo>
                    <a:pt x="7303897" y="128778"/>
                  </a:lnTo>
                  <a:lnTo>
                    <a:pt x="7304024" y="128778"/>
                  </a:lnTo>
                  <a:lnTo>
                    <a:pt x="7242810" y="137287"/>
                  </a:lnTo>
                  <a:lnTo>
                    <a:pt x="7242937" y="137287"/>
                  </a:lnTo>
                  <a:lnTo>
                    <a:pt x="7178548" y="145542"/>
                  </a:lnTo>
                  <a:lnTo>
                    <a:pt x="7178675" y="145542"/>
                  </a:lnTo>
                  <a:lnTo>
                    <a:pt x="7111238" y="153797"/>
                  </a:lnTo>
                  <a:lnTo>
                    <a:pt x="7111365" y="153797"/>
                  </a:lnTo>
                  <a:lnTo>
                    <a:pt x="7040880" y="161925"/>
                  </a:lnTo>
                  <a:lnTo>
                    <a:pt x="7041007" y="161925"/>
                  </a:lnTo>
                  <a:lnTo>
                    <a:pt x="6967728" y="170053"/>
                  </a:lnTo>
                  <a:lnTo>
                    <a:pt x="6731000" y="193802"/>
                  </a:lnTo>
                  <a:lnTo>
                    <a:pt x="6731127" y="193802"/>
                  </a:lnTo>
                  <a:lnTo>
                    <a:pt x="6646799" y="201422"/>
                  </a:lnTo>
                  <a:lnTo>
                    <a:pt x="6470396" y="216535"/>
                  </a:lnTo>
                  <a:lnTo>
                    <a:pt x="6378448" y="223901"/>
                  </a:lnTo>
                  <a:lnTo>
                    <a:pt x="5779008" y="265303"/>
                  </a:lnTo>
                  <a:lnTo>
                    <a:pt x="4870323" y="311912"/>
                  </a:lnTo>
                  <a:lnTo>
                    <a:pt x="3606673" y="353314"/>
                  </a:lnTo>
                  <a:lnTo>
                    <a:pt x="3075178" y="363601"/>
                  </a:lnTo>
                  <a:lnTo>
                    <a:pt x="2535174" y="370078"/>
                  </a:lnTo>
                  <a:lnTo>
                    <a:pt x="1990725" y="372364"/>
                  </a:lnTo>
                  <a:lnTo>
                    <a:pt x="1990725" y="397764"/>
                  </a:lnTo>
                  <a:lnTo>
                    <a:pt x="3342767" y="384302"/>
                  </a:lnTo>
                  <a:lnTo>
                    <a:pt x="4628134" y="347218"/>
                  </a:lnTo>
                  <a:lnTo>
                    <a:pt x="5563870" y="303276"/>
                  </a:lnTo>
                  <a:lnTo>
                    <a:pt x="6286119" y="256413"/>
                  </a:lnTo>
                  <a:lnTo>
                    <a:pt x="6648958" y="226822"/>
                  </a:lnTo>
                  <a:lnTo>
                    <a:pt x="6970395" y="195326"/>
                  </a:lnTo>
                  <a:lnTo>
                    <a:pt x="7114286" y="179070"/>
                  </a:lnTo>
                  <a:lnTo>
                    <a:pt x="7246239" y="162433"/>
                  </a:lnTo>
                  <a:lnTo>
                    <a:pt x="7365619" y="145415"/>
                  </a:lnTo>
                  <a:lnTo>
                    <a:pt x="7472172" y="128270"/>
                  </a:lnTo>
                  <a:lnTo>
                    <a:pt x="7520305" y="119507"/>
                  </a:lnTo>
                  <a:lnTo>
                    <a:pt x="7565136" y="110744"/>
                  </a:lnTo>
                  <a:lnTo>
                    <a:pt x="7606411" y="101981"/>
                  </a:lnTo>
                  <a:lnTo>
                    <a:pt x="7644130" y="92964"/>
                  </a:lnTo>
                  <a:lnTo>
                    <a:pt x="7701153" y="77216"/>
                  </a:lnTo>
                  <a:lnTo>
                    <a:pt x="7707223" y="75399"/>
                  </a:lnTo>
                  <a:lnTo>
                    <a:pt x="7708392" y="77470"/>
                  </a:lnTo>
                  <a:lnTo>
                    <a:pt x="7716139" y="79629"/>
                  </a:lnTo>
                  <a:lnTo>
                    <a:pt x="7752080" y="59334"/>
                  </a:lnTo>
                  <a:lnTo>
                    <a:pt x="7758811" y="56642"/>
                  </a:lnTo>
                  <a:lnTo>
                    <a:pt x="7778242" y="47117"/>
                  </a:lnTo>
                  <a:lnTo>
                    <a:pt x="7780020" y="46024"/>
                  </a:lnTo>
                  <a:lnTo>
                    <a:pt x="7780020" y="116967"/>
                  </a:lnTo>
                  <a:lnTo>
                    <a:pt x="7785735" y="122682"/>
                  </a:lnTo>
                  <a:lnTo>
                    <a:pt x="7799705" y="122682"/>
                  </a:lnTo>
                  <a:lnTo>
                    <a:pt x="7805420" y="116967"/>
                  </a:lnTo>
                  <a:lnTo>
                    <a:pt x="7805420" y="12065"/>
                  </a:lnTo>
                  <a:lnTo>
                    <a:pt x="7805420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801350" y="2661666"/>
              <a:ext cx="317500" cy="288290"/>
            </a:xfrm>
            <a:custGeom>
              <a:avLst/>
              <a:gdLst/>
              <a:ahLst/>
              <a:cxnLst/>
              <a:rect l="l" t="t" r="r" b="b"/>
              <a:pathLst>
                <a:path w="317500" h="288289">
                  <a:moveTo>
                    <a:pt x="0" y="21589"/>
                  </a:moveTo>
                  <a:lnTo>
                    <a:pt x="1694" y="13180"/>
                  </a:lnTo>
                  <a:lnTo>
                    <a:pt x="6318" y="6318"/>
                  </a:lnTo>
                  <a:lnTo>
                    <a:pt x="13180" y="1694"/>
                  </a:lnTo>
                  <a:lnTo>
                    <a:pt x="21590" y="0"/>
                  </a:lnTo>
                  <a:lnTo>
                    <a:pt x="295401" y="0"/>
                  </a:lnTo>
                  <a:lnTo>
                    <a:pt x="303811" y="1694"/>
                  </a:lnTo>
                  <a:lnTo>
                    <a:pt x="310673" y="6318"/>
                  </a:lnTo>
                  <a:lnTo>
                    <a:pt x="315297" y="13180"/>
                  </a:lnTo>
                  <a:lnTo>
                    <a:pt x="316992" y="21589"/>
                  </a:lnTo>
                  <a:lnTo>
                    <a:pt x="316992" y="266446"/>
                  </a:lnTo>
                  <a:lnTo>
                    <a:pt x="315297" y="274855"/>
                  </a:lnTo>
                  <a:lnTo>
                    <a:pt x="310673" y="281717"/>
                  </a:lnTo>
                  <a:lnTo>
                    <a:pt x="303811" y="286341"/>
                  </a:lnTo>
                  <a:lnTo>
                    <a:pt x="295401" y="288036"/>
                  </a:lnTo>
                  <a:lnTo>
                    <a:pt x="21590" y="288036"/>
                  </a:lnTo>
                  <a:lnTo>
                    <a:pt x="13180" y="286341"/>
                  </a:lnTo>
                  <a:lnTo>
                    <a:pt x="6318" y="281717"/>
                  </a:lnTo>
                  <a:lnTo>
                    <a:pt x="1694" y="274855"/>
                  </a:lnTo>
                  <a:lnTo>
                    <a:pt x="0" y="266446"/>
                  </a:lnTo>
                  <a:lnTo>
                    <a:pt x="0" y="21589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751320" y="2918841"/>
              <a:ext cx="4289425" cy="2238375"/>
            </a:xfrm>
            <a:custGeom>
              <a:avLst/>
              <a:gdLst/>
              <a:ahLst/>
              <a:cxnLst/>
              <a:rect l="l" t="t" r="r" b="b"/>
              <a:pathLst>
                <a:path w="4289425" h="2238375">
                  <a:moveTo>
                    <a:pt x="3848607" y="1180719"/>
                  </a:moveTo>
                  <a:lnTo>
                    <a:pt x="176275" y="1180719"/>
                  </a:lnTo>
                  <a:lnTo>
                    <a:pt x="129395" y="1187011"/>
                  </a:lnTo>
                  <a:lnTo>
                    <a:pt x="87281" y="1204773"/>
                  </a:lnTo>
                  <a:lnTo>
                    <a:pt x="51609" y="1232328"/>
                  </a:lnTo>
                  <a:lnTo>
                    <a:pt x="24054" y="1268000"/>
                  </a:lnTo>
                  <a:lnTo>
                    <a:pt x="6292" y="1310114"/>
                  </a:lnTo>
                  <a:lnTo>
                    <a:pt x="0" y="1356995"/>
                  </a:lnTo>
                  <a:lnTo>
                    <a:pt x="0" y="2062099"/>
                  </a:lnTo>
                  <a:lnTo>
                    <a:pt x="6292" y="2108979"/>
                  </a:lnTo>
                  <a:lnTo>
                    <a:pt x="24054" y="2151093"/>
                  </a:lnTo>
                  <a:lnTo>
                    <a:pt x="51609" y="2186765"/>
                  </a:lnTo>
                  <a:lnTo>
                    <a:pt x="87281" y="2214320"/>
                  </a:lnTo>
                  <a:lnTo>
                    <a:pt x="129395" y="2232082"/>
                  </a:lnTo>
                  <a:lnTo>
                    <a:pt x="176275" y="2238375"/>
                  </a:lnTo>
                  <a:lnTo>
                    <a:pt x="3848607" y="2238375"/>
                  </a:lnTo>
                  <a:lnTo>
                    <a:pt x="3895488" y="2232082"/>
                  </a:lnTo>
                  <a:lnTo>
                    <a:pt x="3937602" y="2214320"/>
                  </a:lnTo>
                  <a:lnTo>
                    <a:pt x="3973274" y="2186765"/>
                  </a:lnTo>
                  <a:lnTo>
                    <a:pt x="4000829" y="2151093"/>
                  </a:lnTo>
                  <a:lnTo>
                    <a:pt x="4018591" y="2108979"/>
                  </a:lnTo>
                  <a:lnTo>
                    <a:pt x="4024883" y="2062099"/>
                  </a:lnTo>
                  <a:lnTo>
                    <a:pt x="4024883" y="1356995"/>
                  </a:lnTo>
                  <a:lnTo>
                    <a:pt x="4018591" y="1310114"/>
                  </a:lnTo>
                  <a:lnTo>
                    <a:pt x="4000829" y="1268000"/>
                  </a:lnTo>
                  <a:lnTo>
                    <a:pt x="3973274" y="1232328"/>
                  </a:lnTo>
                  <a:lnTo>
                    <a:pt x="3937602" y="1204773"/>
                  </a:lnTo>
                  <a:lnTo>
                    <a:pt x="3895488" y="1187011"/>
                  </a:lnTo>
                  <a:lnTo>
                    <a:pt x="3848607" y="1180719"/>
                  </a:lnTo>
                  <a:close/>
                </a:path>
                <a:path w="4289425" h="2238375">
                  <a:moveTo>
                    <a:pt x="4289171" y="0"/>
                  </a:moveTo>
                  <a:lnTo>
                    <a:pt x="2347849" y="1180719"/>
                  </a:lnTo>
                  <a:lnTo>
                    <a:pt x="3354070" y="1180719"/>
                  </a:lnTo>
                  <a:lnTo>
                    <a:pt x="4289171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751320" y="2918841"/>
              <a:ext cx="4289425" cy="2238375"/>
            </a:xfrm>
            <a:custGeom>
              <a:avLst/>
              <a:gdLst/>
              <a:ahLst/>
              <a:cxnLst/>
              <a:rect l="l" t="t" r="r" b="b"/>
              <a:pathLst>
                <a:path w="4289425" h="2238375">
                  <a:moveTo>
                    <a:pt x="0" y="1356995"/>
                  </a:moveTo>
                  <a:lnTo>
                    <a:pt x="6292" y="1310114"/>
                  </a:lnTo>
                  <a:lnTo>
                    <a:pt x="24054" y="1268000"/>
                  </a:lnTo>
                  <a:lnTo>
                    <a:pt x="51609" y="1232328"/>
                  </a:lnTo>
                  <a:lnTo>
                    <a:pt x="87281" y="1204773"/>
                  </a:lnTo>
                  <a:lnTo>
                    <a:pt x="129395" y="1187011"/>
                  </a:lnTo>
                  <a:lnTo>
                    <a:pt x="176275" y="1180719"/>
                  </a:lnTo>
                  <a:lnTo>
                    <a:pt x="2347849" y="1180719"/>
                  </a:lnTo>
                  <a:lnTo>
                    <a:pt x="4289171" y="0"/>
                  </a:lnTo>
                  <a:lnTo>
                    <a:pt x="3354070" y="1180719"/>
                  </a:lnTo>
                  <a:lnTo>
                    <a:pt x="3848607" y="1180719"/>
                  </a:lnTo>
                  <a:lnTo>
                    <a:pt x="3895488" y="1187011"/>
                  </a:lnTo>
                  <a:lnTo>
                    <a:pt x="3937602" y="1204773"/>
                  </a:lnTo>
                  <a:lnTo>
                    <a:pt x="3973274" y="1232328"/>
                  </a:lnTo>
                  <a:lnTo>
                    <a:pt x="4000829" y="1268000"/>
                  </a:lnTo>
                  <a:lnTo>
                    <a:pt x="4018591" y="1310114"/>
                  </a:lnTo>
                  <a:lnTo>
                    <a:pt x="4024883" y="1356995"/>
                  </a:lnTo>
                  <a:lnTo>
                    <a:pt x="4024883" y="1621409"/>
                  </a:lnTo>
                  <a:lnTo>
                    <a:pt x="4024883" y="2062099"/>
                  </a:lnTo>
                  <a:lnTo>
                    <a:pt x="4018591" y="2108979"/>
                  </a:lnTo>
                  <a:lnTo>
                    <a:pt x="4000829" y="2151093"/>
                  </a:lnTo>
                  <a:lnTo>
                    <a:pt x="3973274" y="2186765"/>
                  </a:lnTo>
                  <a:lnTo>
                    <a:pt x="3937602" y="2214320"/>
                  </a:lnTo>
                  <a:lnTo>
                    <a:pt x="3895488" y="2232082"/>
                  </a:lnTo>
                  <a:lnTo>
                    <a:pt x="3848607" y="2238375"/>
                  </a:lnTo>
                  <a:lnTo>
                    <a:pt x="3354070" y="2238375"/>
                  </a:lnTo>
                  <a:lnTo>
                    <a:pt x="2347849" y="2238375"/>
                  </a:lnTo>
                  <a:lnTo>
                    <a:pt x="176275" y="2238375"/>
                  </a:lnTo>
                  <a:lnTo>
                    <a:pt x="129395" y="2232082"/>
                  </a:lnTo>
                  <a:lnTo>
                    <a:pt x="87281" y="2214320"/>
                  </a:lnTo>
                  <a:lnTo>
                    <a:pt x="51609" y="2186765"/>
                  </a:lnTo>
                  <a:lnTo>
                    <a:pt x="24054" y="2151093"/>
                  </a:lnTo>
                  <a:lnTo>
                    <a:pt x="6292" y="2108979"/>
                  </a:lnTo>
                  <a:lnTo>
                    <a:pt x="0" y="2062099"/>
                  </a:lnTo>
                  <a:lnTo>
                    <a:pt x="0" y="1621409"/>
                  </a:lnTo>
                  <a:lnTo>
                    <a:pt x="0" y="1356995"/>
                  </a:lnTo>
                  <a:close/>
                </a:path>
              </a:pathLst>
            </a:custGeom>
            <a:ln w="635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6826757" y="4136212"/>
            <a:ext cx="3796029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7495" marR="5080" indent="-26543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③</a:t>
            </a:r>
            <a:r>
              <a:rPr sz="1200" b="1" spc="13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ทำเครื่องหมายที่ช่องของคลัสเตอร์ที่คุณต้องการตั้งค่าการอนุญาตภายใต้ "สิทธิ์ของคลัสเตอร์" ที่ด้านล่างของหน้าจอใหม่ และคลิกปุ่มแก้ไขทางด้านขวาของหน้าจอเพื่อเปิดหน้าจอการตั้งค่า</a:t>
            </a:r>
          </a:p>
          <a:p>
            <a:pPr marL="277495" marR="5080" indent="-265430"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(สามารถกำหนดค่าหลายคลัสเตอร์พร้อมกันได้)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16</a:t>
            </a:fld>
            <a:endParaRPr dirty="0"/>
          </a:p>
        </p:txBody>
      </p:sp>
      <p:sp>
        <p:nvSpPr>
          <p:cNvPr id="32" name="object 3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0" name="object 30"/>
          <p:cNvSpPr txBox="1"/>
          <p:nvPr/>
        </p:nvSpPr>
        <p:spPr>
          <a:xfrm>
            <a:off x="774292" y="882776"/>
            <a:ext cx="8903107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spc="10" dirty="0">
                <a:solidFill>
                  <a:srgbClr val="1F3863"/>
                </a:solidFill>
                <a:latin typeface="Microsoft YaHei"/>
                <a:cs typeface="Microsoft YaHei"/>
              </a:rPr>
              <a:t>ทำได้จากเมนู “การกำหนดของแบบฟอร์ม" ใน </a:t>
            </a:r>
            <a:r>
              <a:rPr lang="en-US" sz="2000" b="1" spc="10" dirty="0" err="1">
                <a:solidFill>
                  <a:srgbClr val="1F3863"/>
                </a:solidFill>
                <a:latin typeface="Microsoft YaHei"/>
                <a:cs typeface="Microsoft YaHei"/>
              </a:rPr>
              <a:t>ConMas</a:t>
            </a:r>
            <a:r>
              <a:rPr lang="en-US" sz="2000" b="1" spc="10" dirty="0">
                <a:solidFill>
                  <a:srgbClr val="1F3863"/>
                </a:solidFill>
                <a:latin typeface="Microsoft YaHei"/>
                <a:cs typeface="Microsoft YaHei"/>
              </a:rPr>
              <a:t> Manager</a:t>
            </a:r>
            <a:endParaRPr sz="20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52957" y="1548002"/>
            <a:ext cx="7500620" cy="4771390"/>
            <a:chOff x="1052957" y="1548002"/>
            <a:chExt cx="7500620" cy="477139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94151" y="1606364"/>
              <a:ext cx="4849392" cy="467369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643630" y="1552765"/>
              <a:ext cx="4904740" cy="4761865"/>
            </a:xfrm>
            <a:custGeom>
              <a:avLst/>
              <a:gdLst/>
              <a:ahLst/>
              <a:cxnLst/>
              <a:rect l="l" t="t" r="r" b="b"/>
              <a:pathLst>
                <a:path w="4904740" h="4761865">
                  <a:moveTo>
                    <a:pt x="0" y="4761357"/>
                  </a:moveTo>
                  <a:lnTo>
                    <a:pt x="4904612" y="4761357"/>
                  </a:lnTo>
                  <a:lnTo>
                    <a:pt x="4904612" y="0"/>
                  </a:lnTo>
                  <a:lnTo>
                    <a:pt x="0" y="0"/>
                  </a:lnTo>
                  <a:lnTo>
                    <a:pt x="0" y="4761357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683760" y="2753867"/>
              <a:ext cx="1325245" cy="404495"/>
            </a:xfrm>
            <a:custGeom>
              <a:avLst/>
              <a:gdLst/>
              <a:ahLst/>
              <a:cxnLst/>
              <a:rect l="l" t="t" r="r" b="b"/>
              <a:pathLst>
                <a:path w="1325245" h="404494">
                  <a:moveTo>
                    <a:pt x="1218749" y="336788"/>
                  </a:moveTo>
                  <a:lnTo>
                    <a:pt x="1162812" y="368427"/>
                  </a:lnTo>
                  <a:lnTo>
                    <a:pt x="1157091" y="373385"/>
                  </a:lnTo>
                  <a:lnTo>
                    <a:pt x="1153810" y="379904"/>
                  </a:lnTo>
                  <a:lnTo>
                    <a:pt x="1153221" y="387161"/>
                  </a:lnTo>
                  <a:lnTo>
                    <a:pt x="1155573" y="394335"/>
                  </a:lnTo>
                  <a:lnTo>
                    <a:pt x="1160531" y="400055"/>
                  </a:lnTo>
                  <a:lnTo>
                    <a:pt x="1167050" y="403336"/>
                  </a:lnTo>
                  <a:lnTo>
                    <a:pt x="1174307" y="403925"/>
                  </a:lnTo>
                  <a:lnTo>
                    <a:pt x="1181480" y="401574"/>
                  </a:lnTo>
                  <a:lnTo>
                    <a:pt x="1292299" y="338963"/>
                  </a:lnTo>
                  <a:lnTo>
                    <a:pt x="1287144" y="338963"/>
                  </a:lnTo>
                  <a:lnTo>
                    <a:pt x="1262506" y="338582"/>
                  </a:lnTo>
                  <a:lnTo>
                    <a:pt x="1218749" y="336788"/>
                  </a:lnTo>
                  <a:close/>
                </a:path>
                <a:path w="1325245" h="404494">
                  <a:moveTo>
                    <a:pt x="1249568" y="319357"/>
                  </a:moveTo>
                  <a:lnTo>
                    <a:pt x="1218749" y="336788"/>
                  </a:lnTo>
                  <a:lnTo>
                    <a:pt x="1262506" y="338582"/>
                  </a:lnTo>
                  <a:lnTo>
                    <a:pt x="1287144" y="338963"/>
                  </a:lnTo>
                  <a:lnTo>
                    <a:pt x="1287182" y="336169"/>
                  </a:lnTo>
                  <a:lnTo>
                    <a:pt x="1277492" y="336169"/>
                  </a:lnTo>
                  <a:lnTo>
                    <a:pt x="1249568" y="319357"/>
                  </a:lnTo>
                  <a:close/>
                </a:path>
                <a:path w="1325245" h="404494">
                  <a:moveTo>
                    <a:pt x="1176698" y="232771"/>
                  </a:moveTo>
                  <a:lnTo>
                    <a:pt x="1169415" y="233140"/>
                  </a:lnTo>
                  <a:lnTo>
                    <a:pt x="1162800" y="236223"/>
                  </a:lnTo>
                  <a:lnTo>
                    <a:pt x="1157731" y="241808"/>
                  </a:lnTo>
                  <a:lnTo>
                    <a:pt x="1155172" y="248931"/>
                  </a:lnTo>
                  <a:lnTo>
                    <a:pt x="1155541" y="256222"/>
                  </a:lnTo>
                  <a:lnTo>
                    <a:pt x="1158624" y="262846"/>
                  </a:lnTo>
                  <a:lnTo>
                    <a:pt x="1164209" y="267970"/>
                  </a:lnTo>
                  <a:lnTo>
                    <a:pt x="1214854" y="298459"/>
                  </a:lnTo>
                  <a:lnTo>
                    <a:pt x="1263903" y="300482"/>
                  </a:lnTo>
                  <a:lnTo>
                    <a:pt x="1263395" y="300482"/>
                  </a:lnTo>
                  <a:lnTo>
                    <a:pt x="1287652" y="300863"/>
                  </a:lnTo>
                  <a:lnTo>
                    <a:pt x="1287144" y="338963"/>
                  </a:lnTo>
                  <a:lnTo>
                    <a:pt x="1292299" y="338963"/>
                  </a:lnTo>
                  <a:lnTo>
                    <a:pt x="1325117" y="320421"/>
                  </a:lnTo>
                  <a:lnTo>
                    <a:pt x="1183766" y="235331"/>
                  </a:lnTo>
                  <a:lnTo>
                    <a:pt x="1176698" y="232771"/>
                  </a:lnTo>
                  <a:close/>
                </a:path>
                <a:path w="1325245" h="404494">
                  <a:moveTo>
                    <a:pt x="643207" y="167558"/>
                  </a:moveTo>
                  <a:lnTo>
                    <a:pt x="644253" y="175031"/>
                  </a:lnTo>
                  <a:lnTo>
                    <a:pt x="645160" y="181737"/>
                  </a:lnTo>
                  <a:lnTo>
                    <a:pt x="649604" y="192786"/>
                  </a:lnTo>
                  <a:lnTo>
                    <a:pt x="685164" y="227711"/>
                  </a:lnTo>
                  <a:lnTo>
                    <a:pt x="726439" y="249174"/>
                  </a:lnTo>
                  <a:lnTo>
                    <a:pt x="779144" y="268605"/>
                  </a:lnTo>
                  <a:lnTo>
                    <a:pt x="820165" y="280670"/>
                  </a:lnTo>
                  <a:lnTo>
                    <a:pt x="865504" y="291973"/>
                  </a:lnTo>
                  <a:lnTo>
                    <a:pt x="914526" y="302133"/>
                  </a:lnTo>
                  <a:lnTo>
                    <a:pt x="966977" y="311404"/>
                  </a:lnTo>
                  <a:lnTo>
                    <a:pt x="1022223" y="319532"/>
                  </a:lnTo>
                  <a:lnTo>
                    <a:pt x="1079880" y="326390"/>
                  </a:lnTo>
                  <a:lnTo>
                    <a:pt x="1139443" y="331978"/>
                  </a:lnTo>
                  <a:lnTo>
                    <a:pt x="1200530" y="336042"/>
                  </a:lnTo>
                  <a:lnTo>
                    <a:pt x="1218749" y="336788"/>
                  </a:lnTo>
                  <a:lnTo>
                    <a:pt x="1249568" y="319357"/>
                  </a:lnTo>
                  <a:lnTo>
                    <a:pt x="1214854" y="298459"/>
                  </a:lnTo>
                  <a:lnTo>
                    <a:pt x="1202309" y="297942"/>
                  </a:lnTo>
                  <a:lnTo>
                    <a:pt x="1202816" y="297942"/>
                  </a:lnTo>
                  <a:lnTo>
                    <a:pt x="1142238" y="294005"/>
                  </a:lnTo>
                  <a:lnTo>
                    <a:pt x="1142745" y="294005"/>
                  </a:lnTo>
                  <a:lnTo>
                    <a:pt x="1083564" y="288544"/>
                  </a:lnTo>
                  <a:lnTo>
                    <a:pt x="1083944" y="288544"/>
                  </a:lnTo>
                  <a:lnTo>
                    <a:pt x="1056346" y="285369"/>
                  </a:lnTo>
                  <a:lnTo>
                    <a:pt x="1055497" y="285369"/>
                  </a:lnTo>
                  <a:lnTo>
                    <a:pt x="1027049" y="281686"/>
                  </a:lnTo>
                  <a:lnTo>
                    <a:pt x="1027302" y="281686"/>
                  </a:lnTo>
                  <a:lnTo>
                    <a:pt x="1000417" y="278003"/>
                  </a:lnTo>
                  <a:lnTo>
                    <a:pt x="999870" y="278003"/>
                  </a:lnTo>
                  <a:lnTo>
                    <a:pt x="972947" y="273812"/>
                  </a:lnTo>
                  <a:lnTo>
                    <a:pt x="973201" y="273812"/>
                  </a:lnTo>
                  <a:lnTo>
                    <a:pt x="946785" y="269367"/>
                  </a:lnTo>
                  <a:lnTo>
                    <a:pt x="947038" y="269367"/>
                  </a:lnTo>
                  <a:lnTo>
                    <a:pt x="922325" y="264795"/>
                  </a:lnTo>
                  <a:lnTo>
                    <a:pt x="921892" y="264795"/>
                  </a:lnTo>
                  <a:lnTo>
                    <a:pt x="897254" y="259842"/>
                  </a:lnTo>
                  <a:lnTo>
                    <a:pt x="897509" y="259842"/>
                  </a:lnTo>
                  <a:lnTo>
                    <a:pt x="874353" y="254889"/>
                  </a:lnTo>
                  <a:lnTo>
                    <a:pt x="874140" y="254889"/>
                  </a:lnTo>
                  <a:lnTo>
                    <a:pt x="851407" y="249428"/>
                  </a:lnTo>
                  <a:lnTo>
                    <a:pt x="851662" y="249428"/>
                  </a:lnTo>
                  <a:lnTo>
                    <a:pt x="829817" y="243840"/>
                  </a:lnTo>
                  <a:lnTo>
                    <a:pt x="810075" y="238252"/>
                  </a:lnTo>
                  <a:lnTo>
                    <a:pt x="790988" y="232410"/>
                  </a:lnTo>
                  <a:lnTo>
                    <a:pt x="773429" y="226568"/>
                  </a:lnTo>
                  <a:lnTo>
                    <a:pt x="756412" y="220218"/>
                  </a:lnTo>
                  <a:lnTo>
                    <a:pt x="742109" y="214376"/>
                  </a:lnTo>
                  <a:lnTo>
                    <a:pt x="741934" y="214376"/>
                  </a:lnTo>
                  <a:lnTo>
                    <a:pt x="727582" y="207772"/>
                  </a:lnTo>
                  <a:lnTo>
                    <a:pt x="727731" y="207772"/>
                  </a:lnTo>
                  <a:lnTo>
                    <a:pt x="716631" y="202057"/>
                  </a:lnTo>
                  <a:lnTo>
                    <a:pt x="715644" y="201549"/>
                  </a:lnTo>
                  <a:lnTo>
                    <a:pt x="706510" y="196087"/>
                  </a:lnTo>
                  <a:lnTo>
                    <a:pt x="706374" y="196087"/>
                  </a:lnTo>
                  <a:lnTo>
                    <a:pt x="705230" y="195326"/>
                  </a:lnTo>
                  <a:lnTo>
                    <a:pt x="698224" y="190373"/>
                  </a:lnTo>
                  <a:lnTo>
                    <a:pt x="696594" y="189230"/>
                  </a:lnTo>
                  <a:lnTo>
                    <a:pt x="696788" y="189230"/>
                  </a:lnTo>
                  <a:lnTo>
                    <a:pt x="691764" y="184912"/>
                  </a:lnTo>
                  <a:lnTo>
                    <a:pt x="689990" y="183387"/>
                  </a:lnTo>
                  <a:lnTo>
                    <a:pt x="690230" y="183387"/>
                  </a:lnTo>
                  <a:lnTo>
                    <a:pt x="687408" y="180340"/>
                  </a:lnTo>
                  <a:lnTo>
                    <a:pt x="687069" y="180340"/>
                  </a:lnTo>
                  <a:lnTo>
                    <a:pt x="685291" y="178054"/>
                  </a:lnTo>
                  <a:lnTo>
                    <a:pt x="685532" y="178054"/>
                  </a:lnTo>
                  <a:lnTo>
                    <a:pt x="684592" y="176657"/>
                  </a:lnTo>
                  <a:lnTo>
                    <a:pt x="684149" y="176657"/>
                  </a:lnTo>
                  <a:lnTo>
                    <a:pt x="682849" y="174244"/>
                  </a:lnTo>
                  <a:lnTo>
                    <a:pt x="682498" y="174244"/>
                  </a:lnTo>
                  <a:lnTo>
                    <a:pt x="681386" y="169799"/>
                  </a:lnTo>
                  <a:lnTo>
                    <a:pt x="644143" y="169799"/>
                  </a:lnTo>
                  <a:lnTo>
                    <a:pt x="643207" y="167558"/>
                  </a:lnTo>
                  <a:close/>
                </a:path>
                <a:path w="1325245" h="404494">
                  <a:moveTo>
                    <a:pt x="1278001" y="303276"/>
                  </a:moveTo>
                  <a:lnTo>
                    <a:pt x="1249568" y="319357"/>
                  </a:lnTo>
                  <a:lnTo>
                    <a:pt x="1277492" y="336169"/>
                  </a:lnTo>
                  <a:lnTo>
                    <a:pt x="1278001" y="303276"/>
                  </a:lnTo>
                  <a:close/>
                </a:path>
                <a:path w="1325245" h="404494">
                  <a:moveTo>
                    <a:pt x="1287620" y="303276"/>
                  </a:moveTo>
                  <a:lnTo>
                    <a:pt x="1278001" y="303276"/>
                  </a:lnTo>
                  <a:lnTo>
                    <a:pt x="1277492" y="336169"/>
                  </a:lnTo>
                  <a:lnTo>
                    <a:pt x="1287182" y="336169"/>
                  </a:lnTo>
                  <a:lnTo>
                    <a:pt x="1287620" y="303276"/>
                  </a:lnTo>
                  <a:close/>
                </a:path>
                <a:path w="1325245" h="404494">
                  <a:moveTo>
                    <a:pt x="1214854" y="298459"/>
                  </a:moveTo>
                  <a:lnTo>
                    <a:pt x="1249568" y="319357"/>
                  </a:lnTo>
                  <a:lnTo>
                    <a:pt x="1278001" y="303276"/>
                  </a:lnTo>
                  <a:lnTo>
                    <a:pt x="1287620" y="303276"/>
                  </a:lnTo>
                  <a:lnTo>
                    <a:pt x="1287652" y="300863"/>
                  </a:lnTo>
                  <a:lnTo>
                    <a:pt x="1263395" y="300482"/>
                  </a:lnTo>
                  <a:lnTo>
                    <a:pt x="1263903" y="300482"/>
                  </a:lnTo>
                  <a:lnTo>
                    <a:pt x="1214854" y="298459"/>
                  </a:lnTo>
                  <a:close/>
                </a:path>
                <a:path w="1325245" h="404494">
                  <a:moveTo>
                    <a:pt x="1055242" y="285242"/>
                  </a:moveTo>
                  <a:lnTo>
                    <a:pt x="1055497" y="285369"/>
                  </a:lnTo>
                  <a:lnTo>
                    <a:pt x="1056346" y="285369"/>
                  </a:lnTo>
                  <a:lnTo>
                    <a:pt x="1055242" y="285242"/>
                  </a:lnTo>
                  <a:close/>
                </a:path>
                <a:path w="1325245" h="404494">
                  <a:moveTo>
                    <a:pt x="999489" y="277876"/>
                  </a:moveTo>
                  <a:lnTo>
                    <a:pt x="999870" y="278003"/>
                  </a:lnTo>
                  <a:lnTo>
                    <a:pt x="1000417" y="278003"/>
                  </a:lnTo>
                  <a:lnTo>
                    <a:pt x="999489" y="277876"/>
                  </a:lnTo>
                  <a:close/>
                </a:path>
                <a:path w="1325245" h="404494">
                  <a:moveTo>
                    <a:pt x="921638" y="264668"/>
                  </a:moveTo>
                  <a:lnTo>
                    <a:pt x="921892" y="264795"/>
                  </a:lnTo>
                  <a:lnTo>
                    <a:pt x="922325" y="264795"/>
                  </a:lnTo>
                  <a:lnTo>
                    <a:pt x="921638" y="264668"/>
                  </a:lnTo>
                  <a:close/>
                </a:path>
                <a:path w="1325245" h="404494">
                  <a:moveTo>
                    <a:pt x="873760" y="254762"/>
                  </a:moveTo>
                  <a:lnTo>
                    <a:pt x="874140" y="254889"/>
                  </a:lnTo>
                  <a:lnTo>
                    <a:pt x="874353" y="254889"/>
                  </a:lnTo>
                  <a:lnTo>
                    <a:pt x="873760" y="254762"/>
                  </a:lnTo>
                  <a:close/>
                </a:path>
                <a:path w="1325245" h="404494">
                  <a:moveTo>
                    <a:pt x="829875" y="243840"/>
                  </a:moveTo>
                  <a:lnTo>
                    <a:pt x="830326" y="243967"/>
                  </a:lnTo>
                  <a:lnTo>
                    <a:pt x="829875" y="243840"/>
                  </a:lnTo>
                  <a:close/>
                </a:path>
                <a:path w="1325245" h="404494">
                  <a:moveTo>
                    <a:pt x="809625" y="238125"/>
                  </a:moveTo>
                  <a:lnTo>
                    <a:pt x="810005" y="238252"/>
                  </a:lnTo>
                  <a:lnTo>
                    <a:pt x="809625" y="238125"/>
                  </a:lnTo>
                  <a:close/>
                </a:path>
                <a:path w="1325245" h="404494">
                  <a:moveTo>
                    <a:pt x="790575" y="232283"/>
                  </a:moveTo>
                  <a:lnTo>
                    <a:pt x="790955" y="232410"/>
                  </a:lnTo>
                  <a:lnTo>
                    <a:pt x="790575" y="232283"/>
                  </a:lnTo>
                  <a:close/>
                </a:path>
                <a:path w="1325245" h="404494">
                  <a:moveTo>
                    <a:pt x="772667" y="226314"/>
                  </a:moveTo>
                  <a:lnTo>
                    <a:pt x="773302" y="226568"/>
                  </a:lnTo>
                  <a:lnTo>
                    <a:pt x="772667" y="226314"/>
                  </a:lnTo>
                  <a:close/>
                </a:path>
                <a:path w="1325245" h="404494">
                  <a:moveTo>
                    <a:pt x="756480" y="220218"/>
                  </a:moveTo>
                  <a:lnTo>
                    <a:pt x="756792" y="220345"/>
                  </a:lnTo>
                  <a:lnTo>
                    <a:pt x="756480" y="220218"/>
                  </a:lnTo>
                  <a:close/>
                </a:path>
                <a:path w="1325245" h="404494">
                  <a:moveTo>
                    <a:pt x="741172" y="213995"/>
                  </a:moveTo>
                  <a:lnTo>
                    <a:pt x="741934" y="214376"/>
                  </a:lnTo>
                  <a:lnTo>
                    <a:pt x="742109" y="214376"/>
                  </a:lnTo>
                  <a:lnTo>
                    <a:pt x="741172" y="213995"/>
                  </a:lnTo>
                  <a:close/>
                </a:path>
                <a:path w="1325245" h="404494">
                  <a:moveTo>
                    <a:pt x="727731" y="207772"/>
                  </a:moveTo>
                  <a:lnTo>
                    <a:pt x="727582" y="207772"/>
                  </a:lnTo>
                  <a:lnTo>
                    <a:pt x="728472" y="208153"/>
                  </a:lnTo>
                  <a:lnTo>
                    <a:pt x="727731" y="207772"/>
                  </a:lnTo>
                  <a:close/>
                </a:path>
                <a:path w="1325245" h="404494">
                  <a:moveTo>
                    <a:pt x="715644" y="201549"/>
                  </a:moveTo>
                  <a:lnTo>
                    <a:pt x="716534" y="202057"/>
                  </a:lnTo>
                  <a:lnTo>
                    <a:pt x="715910" y="201685"/>
                  </a:lnTo>
                  <a:lnTo>
                    <a:pt x="715644" y="201549"/>
                  </a:lnTo>
                  <a:close/>
                </a:path>
                <a:path w="1325245" h="404494">
                  <a:moveTo>
                    <a:pt x="715910" y="201685"/>
                  </a:moveTo>
                  <a:lnTo>
                    <a:pt x="716534" y="202057"/>
                  </a:lnTo>
                  <a:lnTo>
                    <a:pt x="715910" y="201685"/>
                  </a:lnTo>
                  <a:close/>
                </a:path>
                <a:path w="1325245" h="404494">
                  <a:moveTo>
                    <a:pt x="715680" y="201549"/>
                  </a:moveTo>
                  <a:lnTo>
                    <a:pt x="715910" y="201685"/>
                  </a:lnTo>
                  <a:lnTo>
                    <a:pt x="715680" y="201549"/>
                  </a:lnTo>
                  <a:close/>
                </a:path>
                <a:path w="1325245" h="404494">
                  <a:moveTo>
                    <a:pt x="705230" y="195326"/>
                  </a:moveTo>
                  <a:lnTo>
                    <a:pt x="706374" y="196087"/>
                  </a:lnTo>
                  <a:lnTo>
                    <a:pt x="705605" y="195548"/>
                  </a:lnTo>
                  <a:lnTo>
                    <a:pt x="705230" y="195326"/>
                  </a:lnTo>
                  <a:close/>
                </a:path>
                <a:path w="1325245" h="404494">
                  <a:moveTo>
                    <a:pt x="705605" y="195548"/>
                  </a:moveTo>
                  <a:lnTo>
                    <a:pt x="706374" y="196087"/>
                  </a:lnTo>
                  <a:lnTo>
                    <a:pt x="706510" y="196087"/>
                  </a:lnTo>
                  <a:lnTo>
                    <a:pt x="705605" y="195548"/>
                  </a:lnTo>
                  <a:close/>
                </a:path>
                <a:path w="1325245" h="404494">
                  <a:moveTo>
                    <a:pt x="705287" y="195326"/>
                  </a:moveTo>
                  <a:lnTo>
                    <a:pt x="705605" y="195548"/>
                  </a:lnTo>
                  <a:lnTo>
                    <a:pt x="705287" y="195326"/>
                  </a:lnTo>
                  <a:close/>
                </a:path>
                <a:path w="1325245" h="404494">
                  <a:moveTo>
                    <a:pt x="696594" y="189230"/>
                  </a:moveTo>
                  <a:lnTo>
                    <a:pt x="698118" y="190373"/>
                  </a:lnTo>
                  <a:lnTo>
                    <a:pt x="697649" y="189969"/>
                  </a:lnTo>
                  <a:lnTo>
                    <a:pt x="696594" y="189230"/>
                  </a:lnTo>
                  <a:close/>
                </a:path>
                <a:path w="1325245" h="404494">
                  <a:moveTo>
                    <a:pt x="697649" y="189969"/>
                  </a:moveTo>
                  <a:lnTo>
                    <a:pt x="698118" y="190373"/>
                  </a:lnTo>
                  <a:lnTo>
                    <a:pt x="697649" y="189969"/>
                  </a:lnTo>
                  <a:close/>
                </a:path>
                <a:path w="1325245" h="404494">
                  <a:moveTo>
                    <a:pt x="696788" y="189230"/>
                  </a:moveTo>
                  <a:lnTo>
                    <a:pt x="696594" y="189230"/>
                  </a:lnTo>
                  <a:lnTo>
                    <a:pt x="697649" y="189969"/>
                  </a:lnTo>
                  <a:lnTo>
                    <a:pt x="696788" y="189230"/>
                  </a:lnTo>
                  <a:close/>
                </a:path>
                <a:path w="1325245" h="404494">
                  <a:moveTo>
                    <a:pt x="689990" y="183387"/>
                  </a:moveTo>
                  <a:lnTo>
                    <a:pt x="691641" y="184912"/>
                  </a:lnTo>
                  <a:lnTo>
                    <a:pt x="691165" y="184397"/>
                  </a:lnTo>
                  <a:lnTo>
                    <a:pt x="689990" y="183387"/>
                  </a:lnTo>
                  <a:close/>
                </a:path>
                <a:path w="1325245" h="404494">
                  <a:moveTo>
                    <a:pt x="691165" y="184397"/>
                  </a:moveTo>
                  <a:lnTo>
                    <a:pt x="691641" y="184912"/>
                  </a:lnTo>
                  <a:lnTo>
                    <a:pt x="691165" y="184397"/>
                  </a:lnTo>
                  <a:close/>
                </a:path>
                <a:path w="1325245" h="404494">
                  <a:moveTo>
                    <a:pt x="690230" y="183387"/>
                  </a:moveTo>
                  <a:lnTo>
                    <a:pt x="689990" y="183387"/>
                  </a:lnTo>
                  <a:lnTo>
                    <a:pt x="691165" y="184397"/>
                  </a:lnTo>
                  <a:lnTo>
                    <a:pt x="690230" y="183387"/>
                  </a:lnTo>
                  <a:close/>
                </a:path>
                <a:path w="1325245" h="404494">
                  <a:moveTo>
                    <a:pt x="685291" y="178054"/>
                  </a:moveTo>
                  <a:lnTo>
                    <a:pt x="687069" y="180340"/>
                  </a:lnTo>
                  <a:lnTo>
                    <a:pt x="686170" y="179002"/>
                  </a:lnTo>
                  <a:lnTo>
                    <a:pt x="685291" y="178054"/>
                  </a:lnTo>
                  <a:close/>
                </a:path>
                <a:path w="1325245" h="404494">
                  <a:moveTo>
                    <a:pt x="686170" y="179002"/>
                  </a:moveTo>
                  <a:lnTo>
                    <a:pt x="687069" y="180340"/>
                  </a:lnTo>
                  <a:lnTo>
                    <a:pt x="687408" y="180340"/>
                  </a:lnTo>
                  <a:lnTo>
                    <a:pt x="686170" y="179002"/>
                  </a:lnTo>
                  <a:close/>
                </a:path>
                <a:path w="1325245" h="404494">
                  <a:moveTo>
                    <a:pt x="685532" y="178054"/>
                  </a:moveTo>
                  <a:lnTo>
                    <a:pt x="685291" y="178054"/>
                  </a:lnTo>
                  <a:lnTo>
                    <a:pt x="686170" y="179002"/>
                  </a:lnTo>
                  <a:lnTo>
                    <a:pt x="685532" y="178054"/>
                  </a:lnTo>
                  <a:close/>
                </a:path>
                <a:path w="1325245" h="404494">
                  <a:moveTo>
                    <a:pt x="682390" y="173383"/>
                  </a:moveTo>
                  <a:lnTo>
                    <a:pt x="684149" y="176657"/>
                  </a:lnTo>
                  <a:lnTo>
                    <a:pt x="683498" y="175031"/>
                  </a:lnTo>
                  <a:lnTo>
                    <a:pt x="682390" y="173383"/>
                  </a:lnTo>
                  <a:close/>
                </a:path>
                <a:path w="1325245" h="404494">
                  <a:moveTo>
                    <a:pt x="683498" y="175031"/>
                  </a:moveTo>
                  <a:lnTo>
                    <a:pt x="684149" y="176657"/>
                  </a:lnTo>
                  <a:lnTo>
                    <a:pt x="684592" y="176657"/>
                  </a:lnTo>
                  <a:lnTo>
                    <a:pt x="683498" y="175031"/>
                  </a:lnTo>
                  <a:close/>
                </a:path>
                <a:path w="1325245" h="404494">
                  <a:moveTo>
                    <a:pt x="682186" y="171750"/>
                  </a:moveTo>
                  <a:lnTo>
                    <a:pt x="682396" y="173393"/>
                  </a:lnTo>
                  <a:lnTo>
                    <a:pt x="683498" y="175031"/>
                  </a:lnTo>
                  <a:lnTo>
                    <a:pt x="682186" y="171750"/>
                  </a:lnTo>
                  <a:close/>
                </a:path>
                <a:path w="1325245" h="404494">
                  <a:moveTo>
                    <a:pt x="682370" y="173355"/>
                  </a:moveTo>
                  <a:lnTo>
                    <a:pt x="682498" y="174244"/>
                  </a:lnTo>
                  <a:lnTo>
                    <a:pt x="682370" y="173355"/>
                  </a:lnTo>
                  <a:close/>
                </a:path>
                <a:path w="1325245" h="404494">
                  <a:moveTo>
                    <a:pt x="682391" y="173393"/>
                  </a:moveTo>
                  <a:lnTo>
                    <a:pt x="682498" y="174244"/>
                  </a:lnTo>
                  <a:lnTo>
                    <a:pt x="682849" y="174244"/>
                  </a:lnTo>
                  <a:lnTo>
                    <a:pt x="682391" y="173393"/>
                  </a:lnTo>
                  <a:close/>
                </a:path>
                <a:path w="1325245" h="404494">
                  <a:moveTo>
                    <a:pt x="682386" y="173355"/>
                  </a:moveTo>
                  <a:close/>
                </a:path>
                <a:path w="1325245" h="404494">
                  <a:moveTo>
                    <a:pt x="681354" y="169672"/>
                  </a:moveTo>
                  <a:lnTo>
                    <a:pt x="682275" y="173355"/>
                  </a:lnTo>
                  <a:lnTo>
                    <a:pt x="682186" y="171750"/>
                  </a:lnTo>
                  <a:lnTo>
                    <a:pt x="681354" y="169672"/>
                  </a:lnTo>
                  <a:close/>
                </a:path>
                <a:path w="1325245" h="404494">
                  <a:moveTo>
                    <a:pt x="681926" y="169672"/>
                  </a:moveTo>
                  <a:lnTo>
                    <a:pt x="681354" y="169672"/>
                  </a:lnTo>
                  <a:lnTo>
                    <a:pt x="682186" y="171750"/>
                  </a:lnTo>
                  <a:lnTo>
                    <a:pt x="681926" y="169672"/>
                  </a:lnTo>
                  <a:close/>
                </a:path>
                <a:path w="1325245" h="404494">
                  <a:moveTo>
                    <a:pt x="642874" y="165227"/>
                  </a:moveTo>
                  <a:lnTo>
                    <a:pt x="643207" y="167558"/>
                  </a:lnTo>
                  <a:lnTo>
                    <a:pt x="644143" y="169799"/>
                  </a:lnTo>
                  <a:lnTo>
                    <a:pt x="642874" y="165227"/>
                  </a:lnTo>
                  <a:close/>
                </a:path>
                <a:path w="1325245" h="404494">
                  <a:moveTo>
                    <a:pt x="681351" y="165227"/>
                  </a:moveTo>
                  <a:lnTo>
                    <a:pt x="642874" y="165227"/>
                  </a:lnTo>
                  <a:lnTo>
                    <a:pt x="644143" y="169799"/>
                  </a:lnTo>
                  <a:lnTo>
                    <a:pt x="681386" y="169799"/>
                  </a:lnTo>
                  <a:lnTo>
                    <a:pt x="681926" y="169672"/>
                  </a:lnTo>
                  <a:lnTo>
                    <a:pt x="681351" y="165227"/>
                  </a:lnTo>
                  <a:close/>
                </a:path>
                <a:path w="1325245" h="404494">
                  <a:moveTo>
                    <a:pt x="641951" y="164555"/>
                  </a:moveTo>
                  <a:lnTo>
                    <a:pt x="643207" y="167558"/>
                  </a:lnTo>
                  <a:lnTo>
                    <a:pt x="643001" y="166116"/>
                  </a:lnTo>
                  <a:lnTo>
                    <a:pt x="641951" y="164555"/>
                  </a:lnTo>
                  <a:close/>
                </a:path>
                <a:path w="1325245" h="404494">
                  <a:moveTo>
                    <a:pt x="641223" y="162814"/>
                  </a:moveTo>
                  <a:lnTo>
                    <a:pt x="641951" y="164555"/>
                  </a:lnTo>
                  <a:lnTo>
                    <a:pt x="643001" y="166116"/>
                  </a:lnTo>
                  <a:lnTo>
                    <a:pt x="641223" y="162814"/>
                  </a:lnTo>
                  <a:close/>
                </a:path>
                <a:path w="1325245" h="404494">
                  <a:moveTo>
                    <a:pt x="681025" y="162814"/>
                  </a:moveTo>
                  <a:lnTo>
                    <a:pt x="641223" y="162814"/>
                  </a:lnTo>
                  <a:lnTo>
                    <a:pt x="643001" y="166116"/>
                  </a:lnTo>
                  <a:lnTo>
                    <a:pt x="642874" y="165227"/>
                  </a:lnTo>
                  <a:lnTo>
                    <a:pt x="681351" y="165227"/>
                  </a:lnTo>
                  <a:lnTo>
                    <a:pt x="681025" y="162814"/>
                  </a:lnTo>
                  <a:close/>
                </a:path>
                <a:path w="1325245" h="404494">
                  <a:moveTo>
                    <a:pt x="638864" y="159966"/>
                  </a:moveTo>
                  <a:lnTo>
                    <a:pt x="641951" y="164555"/>
                  </a:lnTo>
                  <a:lnTo>
                    <a:pt x="641223" y="162814"/>
                  </a:lnTo>
                  <a:lnTo>
                    <a:pt x="681025" y="162814"/>
                  </a:lnTo>
                  <a:lnTo>
                    <a:pt x="680836" y="161417"/>
                  </a:lnTo>
                  <a:lnTo>
                    <a:pt x="640206" y="161417"/>
                  </a:lnTo>
                  <a:lnTo>
                    <a:pt x="638864" y="159966"/>
                  </a:lnTo>
                  <a:close/>
                </a:path>
                <a:path w="1325245" h="404494">
                  <a:moveTo>
                    <a:pt x="638301" y="159131"/>
                  </a:moveTo>
                  <a:lnTo>
                    <a:pt x="638864" y="159966"/>
                  </a:lnTo>
                  <a:lnTo>
                    <a:pt x="640206" y="161417"/>
                  </a:lnTo>
                  <a:lnTo>
                    <a:pt x="638301" y="159131"/>
                  </a:lnTo>
                  <a:close/>
                </a:path>
                <a:path w="1325245" h="404494">
                  <a:moveTo>
                    <a:pt x="680527" y="159131"/>
                  </a:moveTo>
                  <a:lnTo>
                    <a:pt x="638301" y="159131"/>
                  </a:lnTo>
                  <a:lnTo>
                    <a:pt x="640206" y="161417"/>
                  </a:lnTo>
                  <a:lnTo>
                    <a:pt x="680836" y="161417"/>
                  </a:lnTo>
                  <a:lnTo>
                    <a:pt x="680527" y="159131"/>
                  </a:lnTo>
                  <a:close/>
                </a:path>
                <a:path w="1325245" h="404494">
                  <a:moveTo>
                    <a:pt x="634333" y="155073"/>
                  </a:moveTo>
                  <a:lnTo>
                    <a:pt x="638864" y="159966"/>
                  </a:lnTo>
                  <a:lnTo>
                    <a:pt x="638301" y="159131"/>
                  </a:lnTo>
                  <a:lnTo>
                    <a:pt x="680527" y="159131"/>
                  </a:lnTo>
                  <a:lnTo>
                    <a:pt x="680338" y="157734"/>
                  </a:lnTo>
                  <a:lnTo>
                    <a:pt x="679674" y="156083"/>
                  </a:lnTo>
                  <a:lnTo>
                    <a:pt x="635507" y="156083"/>
                  </a:lnTo>
                  <a:lnTo>
                    <a:pt x="634333" y="155073"/>
                  </a:lnTo>
                  <a:close/>
                </a:path>
                <a:path w="1325245" h="404494">
                  <a:moveTo>
                    <a:pt x="633856" y="154559"/>
                  </a:moveTo>
                  <a:lnTo>
                    <a:pt x="634333" y="155073"/>
                  </a:lnTo>
                  <a:lnTo>
                    <a:pt x="635507" y="156083"/>
                  </a:lnTo>
                  <a:lnTo>
                    <a:pt x="633856" y="154559"/>
                  </a:lnTo>
                  <a:close/>
                </a:path>
                <a:path w="1325245" h="404494">
                  <a:moveTo>
                    <a:pt x="679061" y="154559"/>
                  </a:moveTo>
                  <a:lnTo>
                    <a:pt x="633856" y="154559"/>
                  </a:lnTo>
                  <a:lnTo>
                    <a:pt x="635507" y="156083"/>
                  </a:lnTo>
                  <a:lnTo>
                    <a:pt x="679674" y="156083"/>
                  </a:lnTo>
                  <a:lnTo>
                    <a:pt x="679061" y="154559"/>
                  </a:lnTo>
                  <a:close/>
                </a:path>
                <a:path w="1325245" h="404494">
                  <a:moveTo>
                    <a:pt x="627906" y="149550"/>
                  </a:moveTo>
                  <a:lnTo>
                    <a:pt x="634333" y="155073"/>
                  </a:lnTo>
                  <a:lnTo>
                    <a:pt x="633856" y="154559"/>
                  </a:lnTo>
                  <a:lnTo>
                    <a:pt x="679061" y="154559"/>
                  </a:lnTo>
                  <a:lnTo>
                    <a:pt x="677324" y="150241"/>
                  </a:lnTo>
                  <a:lnTo>
                    <a:pt x="628903" y="150241"/>
                  </a:lnTo>
                  <a:lnTo>
                    <a:pt x="627906" y="149550"/>
                  </a:lnTo>
                  <a:close/>
                </a:path>
                <a:path w="1325245" h="404494">
                  <a:moveTo>
                    <a:pt x="627379" y="149098"/>
                  </a:moveTo>
                  <a:lnTo>
                    <a:pt x="627906" y="149550"/>
                  </a:lnTo>
                  <a:lnTo>
                    <a:pt x="628903" y="150241"/>
                  </a:lnTo>
                  <a:lnTo>
                    <a:pt x="627379" y="149098"/>
                  </a:lnTo>
                  <a:close/>
                </a:path>
                <a:path w="1325245" h="404494">
                  <a:moveTo>
                    <a:pt x="676864" y="149098"/>
                  </a:moveTo>
                  <a:lnTo>
                    <a:pt x="627379" y="149098"/>
                  </a:lnTo>
                  <a:lnTo>
                    <a:pt x="628903" y="150241"/>
                  </a:lnTo>
                  <a:lnTo>
                    <a:pt x="677324" y="150241"/>
                  </a:lnTo>
                  <a:lnTo>
                    <a:pt x="676864" y="149098"/>
                  </a:lnTo>
                  <a:close/>
                </a:path>
                <a:path w="1325245" h="404494">
                  <a:moveTo>
                    <a:pt x="673692" y="143383"/>
                  </a:moveTo>
                  <a:lnTo>
                    <a:pt x="618998" y="143383"/>
                  </a:lnTo>
                  <a:lnTo>
                    <a:pt x="620140" y="144145"/>
                  </a:lnTo>
                  <a:lnTo>
                    <a:pt x="627906" y="149550"/>
                  </a:lnTo>
                  <a:lnTo>
                    <a:pt x="627379" y="149098"/>
                  </a:lnTo>
                  <a:lnTo>
                    <a:pt x="676864" y="149098"/>
                  </a:lnTo>
                  <a:lnTo>
                    <a:pt x="675893" y="146685"/>
                  </a:lnTo>
                  <a:lnTo>
                    <a:pt x="673692" y="143383"/>
                  </a:lnTo>
                  <a:close/>
                </a:path>
                <a:path w="1325245" h="404494">
                  <a:moveTo>
                    <a:pt x="619838" y="143964"/>
                  </a:moveTo>
                  <a:lnTo>
                    <a:pt x="620098" y="144145"/>
                  </a:lnTo>
                  <a:lnTo>
                    <a:pt x="619838" y="143964"/>
                  </a:lnTo>
                  <a:close/>
                </a:path>
                <a:path w="1325245" h="404494">
                  <a:moveTo>
                    <a:pt x="618998" y="143383"/>
                  </a:moveTo>
                  <a:lnTo>
                    <a:pt x="619838" y="143964"/>
                  </a:lnTo>
                  <a:lnTo>
                    <a:pt x="620140" y="144145"/>
                  </a:lnTo>
                  <a:lnTo>
                    <a:pt x="618998" y="143383"/>
                  </a:lnTo>
                  <a:close/>
                </a:path>
                <a:path w="1325245" h="404494">
                  <a:moveTo>
                    <a:pt x="608838" y="137414"/>
                  </a:moveTo>
                  <a:lnTo>
                    <a:pt x="619838" y="143964"/>
                  </a:lnTo>
                  <a:lnTo>
                    <a:pt x="618998" y="143383"/>
                  </a:lnTo>
                  <a:lnTo>
                    <a:pt x="673692" y="143383"/>
                  </a:lnTo>
                  <a:lnTo>
                    <a:pt x="670051" y="137922"/>
                  </a:lnTo>
                  <a:lnTo>
                    <a:pt x="609853" y="137922"/>
                  </a:lnTo>
                  <a:lnTo>
                    <a:pt x="608838" y="137414"/>
                  </a:lnTo>
                  <a:close/>
                </a:path>
                <a:path w="1325245" h="404494">
                  <a:moveTo>
                    <a:pt x="664297" y="131318"/>
                  </a:moveTo>
                  <a:lnTo>
                    <a:pt x="597026" y="131318"/>
                  </a:lnTo>
                  <a:lnTo>
                    <a:pt x="597788" y="131699"/>
                  </a:lnTo>
                  <a:lnTo>
                    <a:pt x="609853" y="137922"/>
                  </a:lnTo>
                  <a:lnTo>
                    <a:pt x="670051" y="137922"/>
                  </a:lnTo>
                  <a:lnTo>
                    <a:pt x="669289" y="136779"/>
                  </a:lnTo>
                  <a:lnTo>
                    <a:pt x="664297" y="131318"/>
                  </a:lnTo>
                  <a:close/>
                </a:path>
                <a:path w="1325245" h="404494">
                  <a:moveTo>
                    <a:pt x="597565" y="131595"/>
                  </a:moveTo>
                  <a:lnTo>
                    <a:pt x="597767" y="131699"/>
                  </a:lnTo>
                  <a:lnTo>
                    <a:pt x="597565" y="131595"/>
                  </a:lnTo>
                  <a:close/>
                </a:path>
                <a:path w="1325245" h="404494">
                  <a:moveTo>
                    <a:pt x="657895" y="125095"/>
                  </a:moveTo>
                  <a:lnTo>
                    <a:pt x="583564" y="125095"/>
                  </a:lnTo>
                  <a:lnTo>
                    <a:pt x="597565" y="131595"/>
                  </a:lnTo>
                  <a:lnTo>
                    <a:pt x="597026" y="131318"/>
                  </a:lnTo>
                  <a:lnTo>
                    <a:pt x="664297" y="131318"/>
                  </a:lnTo>
                  <a:lnTo>
                    <a:pt x="661162" y="127889"/>
                  </a:lnTo>
                  <a:lnTo>
                    <a:pt x="657895" y="125095"/>
                  </a:lnTo>
                  <a:close/>
                </a:path>
                <a:path w="1325245" h="404494">
                  <a:moveTo>
                    <a:pt x="568578" y="119126"/>
                  </a:moveTo>
                  <a:lnTo>
                    <a:pt x="584326" y="125476"/>
                  </a:lnTo>
                  <a:lnTo>
                    <a:pt x="583564" y="125095"/>
                  </a:lnTo>
                  <a:lnTo>
                    <a:pt x="657895" y="125095"/>
                  </a:lnTo>
                  <a:lnTo>
                    <a:pt x="651510" y="119634"/>
                  </a:lnTo>
                  <a:lnTo>
                    <a:pt x="650969" y="119253"/>
                  </a:lnTo>
                  <a:lnTo>
                    <a:pt x="569087" y="119253"/>
                  </a:lnTo>
                  <a:lnTo>
                    <a:pt x="568578" y="119126"/>
                  </a:lnTo>
                  <a:close/>
                </a:path>
                <a:path w="1325245" h="404494">
                  <a:moveTo>
                    <a:pt x="641956" y="112903"/>
                  </a:moveTo>
                  <a:lnTo>
                    <a:pt x="552068" y="112903"/>
                  </a:lnTo>
                  <a:lnTo>
                    <a:pt x="552830" y="113157"/>
                  </a:lnTo>
                  <a:lnTo>
                    <a:pt x="569087" y="119253"/>
                  </a:lnTo>
                  <a:lnTo>
                    <a:pt x="650969" y="119253"/>
                  </a:lnTo>
                  <a:lnTo>
                    <a:pt x="641956" y="112903"/>
                  </a:lnTo>
                  <a:close/>
                </a:path>
                <a:path w="1325245" h="404494">
                  <a:moveTo>
                    <a:pt x="552110" y="112918"/>
                  </a:moveTo>
                  <a:lnTo>
                    <a:pt x="552749" y="113157"/>
                  </a:lnTo>
                  <a:lnTo>
                    <a:pt x="552110" y="112918"/>
                  </a:lnTo>
                  <a:close/>
                </a:path>
                <a:path w="1325245" h="404494">
                  <a:moveTo>
                    <a:pt x="632394" y="107061"/>
                  </a:moveTo>
                  <a:lnTo>
                    <a:pt x="534415" y="107061"/>
                  </a:lnTo>
                  <a:lnTo>
                    <a:pt x="552110" y="112918"/>
                  </a:lnTo>
                  <a:lnTo>
                    <a:pt x="641956" y="112903"/>
                  </a:lnTo>
                  <a:lnTo>
                    <a:pt x="640334" y="111760"/>
                  </a:lnTo>
                  <a:lnTo>
                    <a:pt x="632394" y="107061"/>
                  </a:lnTo>
                  <a:close/>
                </a:path>
                <a:path w="1325245" h="404494">
                  <a:moveTo>
                    <a:pt x="610325" y="95504"/>
                  </a:moveTo>
                  <a:lnTo>
                    <a:pt x="495173" y="95504"/>
                  </a:lnTo>
                  <a:lnTo>
                    <a:pt x="515874" y="101346"/>
                  </a:lnTo>
                  <a:lnTo>
                    <a:pt x="534797" y="107187"/>
                  </a:lnTo>
                  <a:lnTo>
                    <a:pt x="534415" y="107061"/>
                  </a:lnTo>
                  <a:lnTo>
                    <a:pt x="632394" y="107061"/>
                  </a:lnTo>
                  <a:lnTo>
                    <a:pt x="627888" y="104394"/>
                  </a:lnTo>
                  <a:lnTo>
                    <a:pt x="614172" y="97282"/>
                  </a:lnTo>
                  <a:lnTo>
                    <a:pt x="610325" y="95504"/>
                  </a:lnTo>
                  <a:close/>
                </a:path>
                <a:path w="1325245" h="404494">
                  <a:moveTo>
                    <a:pt x="515365" y="101219"/>
                  </a:moveTo>
                  <a:lnTo>
                    <a:pt x="515779" y="101346"/>
                  </a:lnTo>
                  <a:lnTo>
                    <a:pt x="515365" y="101219"/>
                  </a:lnTo>
                  <a:close/>
                </a:path>
                <a:path w="1325245" h="404494">
                  <a:moveTo>
                    <a:pt x="584881" y="84582"/>
                  </a:moveTo>
                  <a:lnTo>
                    <a:pt x="451357" y="84582"/>
                  </a:lnTo>
                  <a:lnTo>
                    <a:pt x="474090" y="90043"/>
                  </a:lnTo>
                  <a:lnTo>
                    <a:pt x="473710" y="90043"/>
                  </a:lnTo>
                  <a:lnTo>
                    <a:pt x="495553" y="95631"/>
                  </a:lnTo>
                  <a:lnTo>
                    <a:pt x="495173" y="95504"/>
                  </a:lnTo>
                  <a:lnTo>
                    <a:pt x="610325" y="95504"/>
                  </a:lnTo>
                  <a:lnTo>
                    <a:pt x="599059" y="90297"/>
                  </a:lnTo>
                  <a:lnTo>
                    <a:pt x="584881" y="84582"/>
                  </a:lnTo>
                  <a:close/>
                </a:path>
                <a:path w="1325245" h="404494">
                  <a:moveTo>
                    <a:pt x="557812" y="74676"/>
                  </a:moveTo>
                  <a:lnTo>
                    <a:pt x="403478" y="74676"/>
                  </a:lnTo>
                  <a:lnTo>
                    <a:pt x="428116" y="79629"/>
                  </a:lnTo>
                  <a:lnTo>
                    <a:pt x="427863" y="79629"/>
                  </a:lnTo>
                  <a:lnTo>
                    <a:pt x="451738" y="84709"/>
                  </a:lnTo>
                  <a:lnTo>
                    <a:pt x="451357" y="84582"/>
                  </a:lnTo>
                  <a:lnTo>
                    <a:pt x="584881" y="84582"/>
                  </a:lnTo>
                  <a:lnTo>
                    <a:pt x="582676" y="83693"/>
                  </a:lnTo>
                  <a:lnTo>
                    <a:pt x="565150" y="77089"/>
                  </a:lnTo>
                  <a:lnTo>
                    <a:pt x="557812" y="74676"/>
                  </a:lnTo>
                  <a:close/>
                </a:path>
                <a:path w="1325245" h="404494">
                  <a:moveTo>
                    <a:pt x="514957" y="61468"/>
                  </a:moveTo>
                  <a:lnTo>
                    <a:pt x="325500" y="61468"/>
                  </a:lnTo>
                  <a:lnTo>
                    <a:pt x="352551" y="65659"/>
                  </a:lnTo>
                  <a:lnTo>
                    <a:pt x="352298" y="65659"/>
                  </a:lnTo>
                  <a:lnTo>
                    <a:pt x="378587" y="70104"/>
                  </a:lnTo>
                  <a:lnTo>
                    <a:pt x="378332" y="70104"/>
                  </a:lnTo>
                  <a:lnTo>
                    <a:pt x="403860" y="74803"/>
                  </a:lnTo>
                  <a:lnTo>
                    <a:pt x="403478" y="74676"/>
                  </a:lnTo>
                  <a:lnTo>
                    <a:pt x="557812" y="74676"/>
                  </a:lnTo>
                  <a:lnTo>
                    <a:pt x="546226" y="70866"/>
                  </a:lnTo>
                  <a:lnTo>
                    <a:pt x="526414" y="64643"/>
                  </a:lnTo>
                  <a:lnTo>
                    <a:pt x="514957" y="61468"/>
                  </a:lnTo>
                  <a:close/>
                </a:path>
                <a:path w="1325245" h="404494">
                  <a:moveTo>
                    <a:pt x="487059" y="54102"/>
                  </a:moveTo>
                  <a:lnTo>
                    <a:pt x="270001" y="54102"/>
                  </a:lnTo>
                  <a:lnTo>
                    <a:pt x="298195" y="57785"/>
                  </a:lnTo>
                  <a:lnTo>
                    <a:pt x="325754" y="61595"/>
                  </a:lnTo>
                  <a:lnTo>
                    <a:pt x="325500" y="61468"/>
                  </a:lnTo>
                  <a:lnTo>
                    <a:pt x="514957" y="61468"/>
                  </a:lnTo>
                  <a:lnTo>
                    <a:pt x="505332" y="58801"/>
                  </a:lnTo>
                  <a:lnTo>
                    <a:pt x="487059" y="54102"/>
                  </a:lnTo>
                  <a:close/>
                </a:path>
                <a:path w="1325245" h="404494">
                  <a:moveTo>
                    <a:pt x="507" y="0"/>
                  </a:moveTo>
                  <a:lnTo>
                    <a:pt x="0" y="38100"/>
                  </a:lnTo>
                  <a:lnTo>
                    <a:pt x="61975" y="38989"/>
                  </a:lnTo>
                  <a:lnTo>
                    <a:pt x="61467" y="38989"/>
                  </a:lnTo>
                  <a:lnTo>
                    <a:pt x="122936" y="41529"/>
                  </a:lnTo>
                  <a:lnTo>
                    <a:pt x="122554" y="41529"/>
                  </a:lnTo>
                  <a:lnTo>
                    <a:pt x="183134" y="45466"/>
                  </a:lnTo>
                  <a:lnTo>
                    <a:pt x="182625" y="45466"/>
                  </a:lnTo>
                  <a:lnTo>
                    <a:pt x="241807" y="50927"/>
                  </a:lnTo>
                  <a:lnTo>
                    <a:pt x="241426" y="50927"/>
                  </a:lnTo>
                  <a:lnTo>
                    <a:pt x="270255" y="54229"/>
                  </a:lnTo>
                  <a:lnTo>
                    <a:pt x="270001" y="54102"/>
                  </a:lnTo>
                  <a:lnTo>
                    <a:pt x="487059" y="54102"/>
                  </a:lnTo>
                  <a:lnTo>
                    <a:pt x="435863" y="42291"/>
                  </a:lnTo>
                  <a:lnTo>
                    <a:pt x="385063" y="32639"/>
                  </a:lnTo>
                  <a:lnTo>
                    <a:pt x="331088" y="23876"/>
                  </a:lnTo>
                  <a:lnTo>
                    <a:pt x="274700" y="16383"/>
                  </a:lnTo>
                  <a:lnTo>
                    <a:pt x="185927" y="7493"/>
                  </a:lnTo>
                  <a:lnTo>
                    <a:pt x="124840" y="3429"/>
                  </a:lnTo>
                  <a:lnTo>
                    <a:pt x="62737" y="889"/>
                  </a:lnTo>
                  <a:lnTo>
                    <a:pt x="507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56132" y="2793745"/>
              <a:ext cx="2771775" cy="1245235"/>
            </a:xfrm>
            <a:custGeom>
              <a:avLst/>
              <a:gdLst/>
              <a:ahLst/>
              <a:cxnLst/>
              <a:rect l="l" t="t" r="r" b="b"/>
              <a:pathLst>
                <a:path w="2771775" h="1245235">
                  <a:moveTo>
                    <a:pt x="2669032" y="699262"/>
                  </a:moveTo>
                  <a:lnTo>
                    <a:pt x="90931" y="699262"/>
                  </a:lnTo>
                  <a:lnTo>
                    <a:pt x="55539" y="706415"/>
                  </a:lnTo>
                  <a:lnTo>
                    <a:pt x="26635" y="725916"/>
                  </a:lnTo>
                  <a:lnTo>
                    <a:pt x="7146" y="754822"/>
                  </a:lnTo>
                  <a:lnTo>
                    <a:pt x="0" y="790193"/>
                  </a:lnTo>
                  <a:lnTo>
                    <a:pt x="0" y="1153921"/>
                  </a:lnTo>
                  <a:lnTo>
                    <a:pt x="7146" y="1189293"/>
                  </a:lnTo>
                  <a:lnTo>
                    <a:pt x="26635" y="1218199"/>
                  </a:lnTo>
                  <a:lnTo>
                    <a:pt x="55539" y="1237700"/>
                  </a:lnTo>
                  <a:lnTo>
                    <a:pt x="90931" y="1244853"/>
                  </a:lnTo>
                  <a:lnTo>
                    <a:pt x="2669032" y="1244853"/>
                  </a:lnTo>
                  <a:lnTo>
                    <a:pt x="2704403" y="1237700"/>
                  </a:lnTo>
                  <a:lnTo>
                    <a:pt x="2733309" y="1218199"/>
                  </a:lnTo>
                  <a:lnTo>
                    <a:pt x="2752810" y="1189293"/>
                  </a:lnTo>
                  <a:lnTo>
                    <a:pt x="2759964" y="1153921"/>
                  </a:lnTo>
                  <a:lnTo>
                    <a:pt x="2759964" y="790193"/>
                  </a:lnTo>
                  <a:lnTo>
                    <a:pt x="2752810" y="754822"/>
                  </a:lnTo>
                  <a:lnTo>
                    <a:pt x="2733309" y="725916"/>
                  </a:lnTo>
                  <a:lnTo>
                    <a:pt x="2704403" y="706415"/>
                  </a:lnTo>
                  <a:lnTo>
                    <a:pt x="2669032" y="699262"/>
                  </a:lnTo>
                  <a:close/>
                </a:path>
                <a:path w="2771775" h="1245235">
                  <a:moveTo>
                    <a:pt x="2771647" y="0"/>
                  </a:moveTo>
                  <a:lnTo>
                    <a:pt x="1609979" y="699262"/>
                  </a:lnTo>
                  <a:lnTo>
                    <a:pt x="2299970" y="699262"/>
                  </a:lnTo>
                  <a:lnTo>
                    <a:pt x="2771647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56132" y="2793745"/>
              <a:ext cx="2771775" cy="1245235"/>
            </a:xfrm>
            <a:custGeom>
              <a:avLst/>
              <a:gdLst/>
              <a:ahLst/>
              <a:cxnLst/>
              <a:rect l="l" t="t" r="r" b="b"/>
              <a:pathLst>
                <a:path w="2771775" h="1245235">
                  <a:moveTo>
                    <a:pt x="0" y="790193"/>
                  </a:moveTo>
                  <a:lnTo>
                    <a:pt x="7146" y="754822"/>
                  </a:lnTo>
                  <a:lnTo>
                    <a:pt x="26635" y="725916"/>
                  </a:lnTo>
                  <a:lnTo>
                    <a:pt x="55539" y="706415"/>
                  </a:lnTo>
                  <a:lnTo>
                    <a:pt x="90931" y="699262"/>
                  </a:lnTo>
                  <a:lnTo>
                    <a:pt x="1609979" y="699262"/>
                  </a:lnTo>
                  <a:lnTo>
                    <a:pt x="2771647" y="0"/>
                  </a:lnTo>
                  <a:lnTo>
                    <a:pt x="2299970" y="699262"/>
                  </a:lnTo>
                  <a:lnTo>
                    <a:pt x="2669032" y="699262"/>
                  </a:lnTo>
                  <a:lnTo>
                    <a:pt x="2704403" y="706415"/>
                  </a:lnTo>
                  <a:lnTo>
                    <a:pt x="2733309" y="725916"/>
                  </a:lnTo>
                  <a:lnTo>
                    <a:pt x="2752810" y="754822"/>
                  </a:lnTo>
                  <a:lnTo>
                    <a:pt x="2759964" y="790193"/>
                  </a:lnTo>
                  <a:lnTo>
                    <a:pt x="2759964" y="926591"/>
                  </a:lnTo>
                  <a:lnTo>
                    <a:pt x="2759964" y="1153921"/>
                  </a:lnTo>
                  <a:lnTo>
                    <a:pt x="2752810" y="1189293"/>
                  </a:lnTo>
                  <a:lnTo>
                    <a:pt x="2733309" y="1218199"/>
                  </a:lnTo>
                  <a:lnTo>
                    <a:pt x="2704403" y="1237700"/>
                  </a:lnTo>
                  <a:lnTo>
                    <a:pt x="2669032" y="1244853"/>
                  </a:lnTo>
                  <a:lnTo>
                    <a:pt x="2299970" y="1244853"/>
                  </a:lnTo>
                  <a:lnTo>
                    <a:pt x="1609979" y="1244853"/>
                  </a:lnTo>
                  <a:lnTo>
                    <a:pt x="90931" y="1244853"/>
                  </a:lnTo>
                  <a:lnTo>
                    <a:pt x="55539" y="1237700"/>
                  </a:lnTo>
                  <a:lnTo>
                    <a:pt x="26635" y="1218199"/>
                  </a:lnTo>
                  <a:lnTo>
                    <a:pt x="7146" y="1189293"/>
                  </a:lnTo>
                  <a:lnTo>
                    <a:pt x="0" y="1153921"/>
                  </a:lnTo>
                  <a:lnTo>
                    <a:pt x="0" y="926591"/>
                  </a:lnTo>
                  <a:lnTo>
                    <a:pt x="0" y="790193"/>
                  </a:lnTo>
                  <a:close/>
                </a:path>
              </a:pathLst>
            </a:custGeom>
            <a:ln w="635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106220" y="3548633"/>
            <a:ext cx="262224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①</a:t>
            </a:r>
            <a:r>
              <a:rPr sz="1200" b="1" spc="46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เลือกกลุ่มที่คุณต้องการกำหนดสิทธิ์ (คลิกเพื่อเปลี่ยนสี)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900805" y="3082924"/>
            <a:ext cx="7221285" cy="3027350"/>
            <a:chOff x="3925377" y="3082924"/>
            <a:chExt cx="7221285" cy="3027350"/>
          </a:xfrm>
        </p:grpSpPr>
        <p:sp>
          <p:nvSpPr>
            <p:cNvPr id="10" name="object 10"/>
            <p:cNvSpPr/>
            <p:nvPr/>
          </p:nvSpPr>
          <p:spPr>
            <a:xfrm>
              <a:off x="3925377" y="3201974"/>
              <a:ext cx="2319020" cy="2908300"/>
            </a:xfrm>
            <a:custGeom>
              <a:avLst/>
              <a:gdLst/>
              <a:ahLst/>
              <a:cxnLst/>
              <a:rect l="l" t="t" r="r" b="b"/>
              <a:pathLst>
                <a:path w="2319020" h="2908300">
                  <a:moveTo>
                    <a:pt x="30593" y="2743199"/>
                  </a:moveTo>
                  <a:lnTo>
                    <a:pt x="9590" y="2743199"/>
                  </a:lnTo>
                  <a:lnTo>
                    <a:pt x="3869" y="2755899"/>
                  </a:lnTo>
                  <a:lnTo>
                    <a:pt x="589" y="2755899"/>
                  </a:lnTo>
                  <a:lnTo>
                    <a:pt x="0" y="2768599"/>
                  </a:lnTo>
                  <a:lnTo>
                    <a:pt x="2351" y="2768599"/>
                  </a:lnTo>
                  <a:lnTo>
                    <a:pt x="83123" y="2908299"/>
                  </a:lnTo>
                  <a:lnTo>
                    <a:pt x="99365" y="2881752"/>
                  </a:lnTo>
                  <a:lnTo>
                    <a:pt x="64708" y="2870199"/>
                  </a:lnTo>
                  <a:lnTo>
                    <a:pt x="65851" y="2844799"/>
                  </a:lnTo>
                  <a:lnTo>
                    <a:pt x="67579" y="2812402"/>
                  </a:lnTo>
                  <a:lnTo>
                    <a:pt x="35498" y="2755899"/>
                  </a:lnTo>
                  <a:lnTo>
                    <a:pt x="30593" y="2743199"/>
                  </a:lnTo>
                  <a:close/>
                </a:path>
                <a:path w="2319020" h="2908300">
                  <a:moveTo>
                    <a:pt x="102997" y="2875816"/>
                  </a:moveTo>
                  <a:lnTo>
                    <a:pt x="99365" y="2881752"/>
                  </a:lnTo>
                  <a:lnTo>
                    <a:pt x="102808" y="2882899"/>
                  </a:lnTo>
                  <a:lnTo>
                    <a:pt x="102997" y="2875816"/>
                  </a:lnTo>
                  <a:close/>
                </a:path>
                <a:path w="2319020" h="2908300">
                  <a:moveTo>
                    <a:pt x="67579" y="2812402"/>
                  </a:moveTo>
                  <a:lnTo>
                    <a:pt x="65851" y="2844799"/>
                  </a:lnTo>
                  <a:lnTo>
                    <a:pt x="64708" y="2870199"/>
                  </a:lnTo>
                  <a:lnTo>
                    <a:pt x="99365" y="2881752"/>
                  </a:lnTo>
                  <a:lnTo>
                    <a:pt x="102997" y="2875816"/>
                  </a:lnTo>
                  <a:lnTo>
                    <a:pt x="103147" y="2870199"/>
                  </a:lnTo>
                  <a:lnTo>
                    <a:pt x="67375" y="2870199"/>
                  </a:lnTo>
                  <a:lnTo>
                    <a:pt x="84341" y="2841924"/>
                  </a:lnTo>
                  <a:lnTo>
                    <a:pt x="67579" y="2812402"/>
                  </a:lnTo>
                  <a:close/>
                </a:path>
                <a:path w="2319020" h="2908300">
                  <a:moveTo>
                    <a:pt x="162117" y="2743199"/>
                  </a:moveTo>
                  <a:lnTo>
                    <a:pt x="141079" y="2743199"/>
                  </a:lnTo>
                  <a:lnTo>
                    <a:pt x="135955" y="2755899"/>
                  </a:lnTo>
                  <a:lnTo>
                    <a:pt x="106970" y="2804208"/>
                  </a:lnTo>
                  <a:lnTo>
                    <a:pt x="105856" y="2819399"/>
                  </a:lnTo>
                  <a:lnTo>
                    <a:pt x="103824" y="2844799"/>
                  </a:lnTo>
                  <a:lnTo>
                    <a:pt x="102997" y="2875816"/>
                  </a:lnTo>
                  <a:lnTo>
                    <a:pt x="168594" y="2768599"/>
                  </a:lnTo>
                  <a:lnTo>
                    <a:pt x="171100" y="2768599"/>
                  </a:lnTo>
                  <a:lnTo>
                    <a:pt x="170737" y="2755899"/>
                  </a:lnTo>
                  <a:lnTo>
                    <a:pt x="167683" y="2755899"/>
                  </a:lnTo>
                  <a:lnTo>
                    <a:pt x="162117" y="2743199"/>
                  </a:lnTo>
                  <a:close/>
                </a:path>
                <a:path w="2319020" h="2908300">
                  <a:moveTo>
                    <a:pt x="84341" y="2841924"/>
                  </a:moveTo>
                  <a:lnTo>
                    <a:pt x="67375" y="2870199"/>
                  </a:lnTo>
                  <a:lnTo>
                    <a:pt x="100395" y="2870199"/>
                  </a:lnTo>
                  <a:lnTo>
                    <a:pt x="84341" y="2841924"/>
                  </a:lnTo>
                  <a:close/>
                </a:path>
                <a:path w="2319020" h="2908300">
                  <a:moveTo>
                    <a:pt x="106970" y="2804208"/>
                  </a:moveTo>
                  <a:lnTo>
                    <a:pt x="84341" y="2841924"/>
                  </a:lnTo>
                  <a:lnTo>
                    <a:pt x="100395" y="2870199"/>
                  </a:lnTo>
                  <a:lnTo>
                    <a:pt x="103147" y="2870199"/>
                  </a:lnTo>
                  <a:lnTo>
                    <a:pt x="103824" y="2844799"/>
                  </a:lnTo>
                  <a:lnTo>
                    <a:pt x="105856" y="2819399"/>
                  </a:lnTo>
                  <a:lnTo>
                    <a:pt x="106970" y="2804208"/>
                  </a:lnTo>
                  <a:close/>
                </a:path>
                <a:path w="2319020" h="2908300">
                  <a:moveTo>
                    <a:pt x="1066103" y="1485899"/>
                  </a:moveTo>
                  <a:lnTo>
                    <a:pt x="927038" y="1485899"/>
                  </a:lnTo>
                  <a:lnTo>
                    <a:pt x="774765" y="1562099"/>
                  </a:lnTo>
                  <a:lnTo>
                    <a:pt x="750127" y="1587499"/>
                  </a:lnTo>
                  <a:lnTo>
                    <a:pt x="701359" y="1612899"/>
                  </a:lnTo>
                  <a:lnTo>
                    <a:pt x="677483" y="1638299"/>
                  </a:lnTo>
                  <a:lnTo>
                    <a:pt x="653861" y="1650999"/>
                  </a:lnTo>
                  <a:lnTo>
                    <a:pt x="630366" y="1676399"/>
                  </a:lnTo>
                  <a:lnTo>
                    <a:pt x="607252" y="1689099"/>
                  </a:lnTo>
                  <a:lnTo>
                    <a:pt x="584519" y="1714499"/>
                  </a:lnTo>
                  <a:lnTo>
                    <a:pt x="562040" y="1739899"/>
                  </a:lnTo>
                  <a:lnTo>
                    <a:pt x="539942" y="1752599"/>
                  </a:lnTo>
                  <a:lnTo>
                    <a:pt x="496635" y="1803399"/>
                  </a:lnTo>
                  <a:lnTo>
                    <a:pt x="454852" y="1854199"/>
                  </a:lnTo>
                  <a:lnTo>
                    <a:pt x="414593" y="1904999"/>
                  </a:lnTo>
                  <a:lnTo>
                    <a:pt x="375985" y="1955799"/>
                  </a:lnTo>
                  <a:lnTo>
                    <a:pt x="339155" y="2006599"/>
                  </a:lnTo>
                  <a:lnTo>
                    <a:pt x="304230" y="2070099"/>
                  </a:lnTo>
                  <a:lnTo>
                    <a:pt x="271210" y="2120899"/>
                  </a:lnTo>
                  <a:lnTo>
                    <a:pt x="240222" y="2184399"/>
                  </a:lnTo>
                  <a:lnTo>
                    <a:pt x="211393" y="2247899"/>
                  </a:lnTo>
                  <a:lnTo>
                    <a:pt x="197931" y="2273299"/>
                  </a:lnTo>
                  <a:lnTo>
                    <a:pt x="184850" y="2311399"/>
                  </a:lnTo>
                  <a:lnTo>
                    <a:pt x="172404" y="2336799"/>
                  </a:lnTo>
                  <a:lnTo>
                    <a:pt x="160593" y="2374899"/>
                  </a:lnTo>
                  <a:lnTo>
                    <a:pt x="149417" y="2400299"/>
                  </a:lnTo>
                  <a:lnTo>
                    <a:pt x="138876" y="2438399"/>
                  </a:lnTo>
                  <a:lnTo>
                    <a:pt x="128970" y="2476499"/>
                  </a:lnTo>
                  <a:lnTo>
                    <a:pt x="119699" y="2501899"/>
                  </a:lnTo>
                  <a:lnTo>
                    <a:pt x="111063" y="2539999"/>
                  </a:lnTo>
                  <a:lnTo>
                    <a:pt x="103189" y="2578099"/>
                  </a:lnTo>
                  <a:lnTo>
                    <a:pt x="95950" y="2603499"/>
                  </a:lnTo>
                  <a:lnTo>
                    <a:pt x="89473" y="2641599"/>
                  </a:lnTo>
                  <a:lnTo>
                    <a:pt x="83631" y="2679699"/>
                  </a:lnTo>
                  <a:lnTo>
                    <a:pt x="78551" y="2705099"/>
                  </a:lnTo>
                  <a:lnTo>
                    <a:pt x="74233" y="2743199"/>
                  </a:lnTo>
                  <a:lnTo>
                    <a:pt x="70677" y="2781299"/>
                  </a:lnTo>
                  <a:lnTo>
                    <a:pt x="67883" y="2806699"/>
                  </a:lnTo>
                  <a:lnTo>
                    <a:pt x="67579" y="2812402"/>
                  </a:lnTo>
                  <a:lnTo>
                    <a:pt x="84341" y="2841924"/>
                  </a:lnTo>
                  <a:lnTo>
                    <a:pt x="106970" y="2804208"/>
                  </a:lnTo>
                  <a:lnTo>
                    <a:pt x="108650" y="2781299"/>
                  </a:lnTo>
                  <a:lnTo>
                    <a:pt x="112079" y="2743199"/>
                  </a:lnTo>
                  <a:lnTo>
                    <a:pt x="116270" y="2717799"/>
                  </a:lnTo>
                  <a:lnTo>
                    <a:pt x="121350" y="2679699"/>
                  </a:lnTo>
                  <a:lnTo>
                    <a:pt x="126938" y="2641599"/>
                  </a:lnTo>
                  <a:lnTo>
                    <a:pt x="133415" y="2616199"/>
                  </a:lnTo>
                  <a:lnTo>
                    <a:pt x="140400" y="2578099"/>
                  </a:lnTo>
                  <a:lnTo>
                    <a:pt x="148147" y="2552699"/>
                  </a:lnTo>
                  <a:lnTo>
                    <a:pt x="156529" y="2514599"/>
                  </a:lnTo>
                  <a:lnTo>
                    <a:pt x="156402" y="2514599"/>
                  </a:lnTo>
                  <a:lnTo>
                    <a:pt x="165546" y="2476499"/>
                  </a:lnTo>
                  <a:lnTo>
                    <a:pt x="175325" y="2451099"/>
                  </a:lnTo>
                  <a:lnTo>
                    <a:pt x="185612" y="2412999"/>
                  </a:lnTo>
                  <a:lnTo>
                    <a:pt x="196534" y="2387599"/>
                  </a:lnTo>
                  <a:lnTo>
                    <a:pt x="208218" y="2349499"/>
                  </a:lnTo>
                  <a:lnTo>
                    <a:pt x="220283" y="2324099"/>
                  </a:lnTo>
                  <a:lnTo>
                    <a:pt x="232983" y="2298699"/>
                  </a:lnTo>
                  <a:lnTo>
                    <a:pt x="246318" y="2260599"/>
                  </a:lnTo>
                  <a:lnTo>
                    <a:pt x="246064" y="2260599"/>
                  </a:lnTo>
                  <a:lnTo>
                    <a:pt x="274639" y="2197099"/>
                  </a:lnTo>
                  <a:lnTo>
                    <a:pt x="274258" y="2197099"/>
                  </a:lnTo>
                  <a:lnTo>
                    <a:pt x="304865" y="2146299"/>
                  </a:lnTo>
                  <a:lnTo>
                    <a:pt x="304484" y="2146299"/>
                  </a:lnTo>
                  <a:lnTo>
                    <a:pt x="337123" y="2082799"/>
                  </a:lnTo>
                  <a:lnTo>
                    <a:pt x="336742" y="2082799"/>
                  </a:lnTo>
                  <a:lnTo>
                    <a:pt x="371413" y="2031999"/>
                  </a:lnTo>
                  <a:lnTo>
                    <a:pt x="371032" y="2031999"/>
                  </a:lnTo>
                  <a:lnTo>
                    <a:pt x="407481" y="1981199"/>
                  </a:lnTo>
                  <a:lnTo>
                    <a:pt x="406973" y="1981199"/>
                  </a:lnTo>
                  <a:lnTo>
                    <a:pt x="445073" y="1930399"/>
                  </a:lnTo>
                  <a:lnTo>
                    <a:pt x="444692" y="1930399"/>
                  </a:lnTo>
                  <a:lnTo>
                    <a:pt x="484443" y="1879599"/>
                  </a:lnTo>
                  <a:lnTo>
                    <a:pt x="484062" y="1879599"/>
                  </a:lnTo>
                  <a:lnTo>
                    <a:pt x="504509" y="1854199"/>
                  </a:lnTo>
                  <a:lnTo>
                    <a:pt x="504255" y="1854199"/>
                  </a:lnTo>
                  <a:lnTo>
                    <a:pt x="525083" y="1828799"/>
                  </a:lnTo>
                  <a:lnTo>
                    <a:pt x="524829" y="1828799"/>
                  </a:lnTo>
                  <a:lnTo>
                    <a:pt x="546038" y="1803399"/>
                  </a:lnTo>
                  <a:lnTo>
                    <a:pt x="545657" y="1803399"/>
                  </a:lnTo>
                  <a:lnTo>
                    <a:pt x="567247" y="1777999"/>
                  </a:lnTo>
                  <a:lnTo>
                    <a:pt x="566866" y="1777999"/>
                  </a:lnTo>
                  <a:lnTo>
                    <a:pt x="588837" y="1765299"/>
                  </a:lnTo>
                  <a:lnTo>
                    <a:pt x="588583" y="1765299"/>
                  </a:lnTo>
                  <a:lnTo>
                    <a:pt x="610681" y="1739899"/>
                  </a:lnTo>
                  <a:lnTo>
                    <a:pt x="610300" y="1739899"/>
                  </a:lnTo>
                  <a:lnTo>
                    <a:pt x="632779" y="1727199"/>
                  </a:lnTo>
                  <a:lnTo>
                    <a:pt x="632398" y="1727199"/>
                  </a:lnTo>
                  <a:lnTo>
                    <a:pt x="655258" y="1701799"/>
                  </a:lnTo>
                  <a:lnTo>
                    <a:pt x="654877" y="1701799"/>
                  </a:lnTo>
                  <a:lnTo>
                    <a:pt x="677864" y="1689099"/>
                  </a:lnTo>
                  <a:lnTo>
                    <a:pt x="677610" y="1689099"/>
                  </a:lnTo>
                  <a:lnTo>
                    <a:pt x="700851" y="1663699"/>
                  </a:lnTo>
                  <a:lnTo>
                    <a:pt x="700470" y="1663699"/>
                  </a:lnTo>
                  <a:lnTo>
                    <a:pt x="724092" y="1650999"/>
                  </a:lnTo>
                  <a:lnTo>
                    <a:pt x="723584" y="1650999"/>
                  </a:lnTo>
                  <a:lnTo>
                    <a:pt x="747460" y="1625599"/>
                  </a:lnTo>
                  <a:lnTo>
                    <a:pt x="747079" y="1625599"/>
                  </a:lnTo>
                  <a:lnTo>
                    <a:pt x="771082" y="1612899"/>
                  </a:lnTo>
                  <a:lnTo>
                    <a:pt x="770701" y="1612899"/>
                  </a:lnTo>
                  <a:lnTo>
                    <a:pt x="794958" y="1600199"/>
                  </a:lnTo>
                  <a:lnTo>
                    <a:pt x="794450" y="1600199"/>
                  </a:lnTo>
                  <a:lnTo>
                    <a:pt x="818961" y="1587499"/>
                  </a:lnTo>
                  <a:lnTo>
                    <a:pt x="818453" y="1587499"/>
                  </a:lnTo>
                  <a:lnTo>
                    <a:pt x="843091" y="1574799"/>
                  </a:lnTo>
                  <a:lnTo>
                    <a:pt x="842583" y="1574799"/>
                  </a:lnTo>
                  <a:lnTo>
                    <a:pt x="867348" y="1562099"/>
                  </a:lnTo>
                  <a:lnTo>
                    <a:pt x="866967" y="1562099"/>
                  </a:lnTo>
                  <a:lnTo>
                    <a:pt x="891859" y="1549399"/>
                  </a:lnTo>
                  <a:lnTo>
                    <a:pt x="891351" y="1549399"/>
                  </a:lnTo>
                  <a:lnTo>
                    <a:pt x="916497" y="1536699"/>
                  </a:lnTo>
                  <a:lnTo>
                    <a:pt x="915989" y="1536699"/>
                  </a:lnTo>
                  <a:lnTo>
                    <a:pt x="941135" y="1523999"/>
                  </a:lnTo>
                  <a:lnTo>
                    <a:pt x="965392" y="1523999"/>
                  </a:lnTo>
                  <a:lnTo>
                    <a:pt x="990919" y="1511299"/>
                  </a:lnTo>
                  <a:lnTo>
                    <a:pt x="990284" y="1511299"/>
                  </a:lnTo>
                  <a:lnTo>
                    <a:pt x="1015938" y="1498599"/>
                  </a:lnTo>
                  <a:lnTo>
                    <a:pt x="1040322" y="1498599"/>
                  </a:lnTo>
                  <a:lnTo>
                    <a:pt x="1066103" y="1485899"/>
                  </a:lnTo>
                  <a:close/>
                </a:path>
                <a:path w="2319020" h="2908300">
                  <a:moveTo>
                    <a:pt x="1324675" y="1460499"/>
                  </a:moveTo>
                  <a:lnTo>
                    <a:pt x="1005524" y="1460499"/>
                  </a:lnTo>
                  <a:lnTo>
                    <a:pt x="953073" y="1485899"/>
                  </a:lnTo>
                  <a:lnTo>
                    <a:pt x="1140906" y="1485899"/>
                  </a:lnTo>
                  <a:lnTo>
                    <a:pt x="1166814" y="1473199"/>
                  </a:lnTo>
                  <a:lnTo>
                    <a:pt x="1298005" y="1473199"/>
                  </a:lnTo>
                  <a:lnTo>
                    <a:pt x="1324675" y="1460499"/>
                  </a:lnTo>
                  <a:close/>
                </a:path>
                <a:path w="2319020" h="2908300">
                  <a:moveTo>
                    <a:pt x="1377507" y="1447799"/>
                  </a:moveTo>
                  <a:lnTo>
                    <a:pt x="1058356" y="1447799"/>
                  </a:lnTo>
                  <a:lnTo>
                    <a:pt x="1031940" y="1460499"/>
                  </a:lnTo>
                  <a:lnTo>
                    <a:pt x="1351218" y="1460499"/>
                  </a:lnTo>
                  <a:lnTo>
                    <a:pt x="1377507" y="1447799"/>
                  </a:lnTo>
                  <a:close/>
                </a:path>
                <a:path w="2319020" h="2908300">
                  <a:moveTo>
                    <a:pt x="1481774" y="1409699"/>
                  </a:moveTo>
                  <a:lnTo>
                    <a:pt x="1367855" y="1409699"/>
                  </a:lnTo>
                  <a:lnTo>
                    <a:pt x="1342074" y="1422399"/>
                  </a:lnTo>
                  <a:lnTo>
                    <a:pt x="1317690" y="1422399"/>
                  </a:lnTo>
                  <a:lnTo>
                    <a:pt x="1291782" y="1435099"/>
                  </a:lnTo>
                  <a:lnTo>
                    <a:pt x="1164655" y="1435099"/>
                  </a:lnTo>
                  <a:lnTo>
                    <a:pt x="1138239" y="1447799"/>
                  </a:lnTo>
                  <a:lnTo>
                    <a:pt x="1403796" y="1447799"/>
                  </a:lnTo>
                  <a:lnTo>
                    <a:pt x="1481774" y="1409699"/>
                  </a:lnTo>
                  <a:close/>
                </a:path>
                <a:path w="2319020" h="2908300">
                  <a:moveTo>
                    <a:pt x="2279207" y="63500"/>
                  </a:moveTo>
                  <a:lnTo>
                    <a:pt x="2277175" y="101600"/>
                  </a:lnTo>
                  <a:lnTo>
                    <a:pt x="2274381" y="139700"/>
                  </a:lnTo>
                  <a:lnTo>
                    <a:pt x="2270952" y="165100"/>
                  </a:lnTo>
                  <a:lnTo>
                    <a:pt x="2266634" y="203200"/>
                  </a:lnTo>
                  <a:lnTo>
                    <a:pt x="2261808" y="241300"/>
                  </a:lnTo>
                  <a:lnTo>
                    <a:pt x="2256093" y="266700"/>
                  </a:lnTo>
                  <a:lnTo>
                    <a:pt x="2249743" y="304800"/>
                  </a:lnTo>
                  <a:lnTo>
                    <a:pt x="2242631" y="342900"/>
                  </a:lnTo>
                  <a:lnTo>
                    <a:pt x="2234884" y="368300"/>
                  </a:lnTo>
                  <a:lnTo>
                    <a:pt x="2226502" y="406399"/>
                  </a:lnTo>
                  <a:lnTo>
                    <a:pt x="2226629" y="406399"/>
                  </a:lnTo>
                  <a:lnTo>
                    <a:pt x="2217485" y="431799"/>
                  </a:lnTo>
                  <a:lnTo>
                    <a:pt x="2207833" y="469899"/>
                  </a:lnTo>
                  <a:lnTo>
                    <a:pt x="2197419" y="495299"/>
                  </a:lnTo>
                  <a:lnTo>
                    <a:pt x="2186497" y="533399"/>
                  </a:lnTo>
                  <a:lnTo>
                    <a:pt x="2175067" y="558799"/>
                  </a:lnTo>
                  <a:lnTo>
                    <a:pt x="2162875" y="596899"/>
                  </a:lnTo>
                  <a:lnTo>
                    <a:pt x="2150175" y="622299"/>
                  </a:lnTo>
                  <a:lnTo>
                    <a:pt x="2136840" y="660399"/>
                  </a:lnTo>
                  <a:lnTo>
                    <a:pt x="2137094" y="660399"/>
                  </a:lnTo>
                  <a:lnTo>
                    <a:pt x="2108646" y="711199"/>
                  </a:lnTo>
                  <a:lnTo>
                    <a:pt x="2108900" y="711199"/>
                  </a:lnTo>
                  <a:lnTo>
                    <a:pt x="2078293" y="774699"/>
                  </a:lnTo>
                  <a:lnTo>
                    <a:pt x="2078674" y="774699"/>
                  </a:lnTo>
                  <a:lnTo>
                    <a:pt x="2046035" y="825499"/>
                  </a:lnTo>
                  <a:lnTo>
                    <a:pt x="2046416" y="825499"/>
                  </a:lnTo>
                  <a:lnTo>
                    <a:pt x="2011872" y="888999"/>
                  </a:lnTo>
                  <a:lnTo>
                    <a:pt x="2012253" y="888999"/>
                  </a:lnTo>
                  <a:lnTo>
                    <a:pt x="1975804" y="939799"/>
                  </a:lnTo>
                  <a:lnTo>
                    <a:pt x="1976185" y="939799"/>
                  </a:lnTo>
                  <a:lnTo>
                    <a:pt x="1938085" y="990599"/>
                  </a:lnTo>
                  <a:lnTo>
                    <a:pt x="1938593" y="990599"/>
                  </a:lnTo>
                  <a:lnTo>
                    <a:pt x="1898715" y="1041399"/>
                  </a:lnTo>
                  <a:lnTo>
                    <a:pt x="1899096" y="1041399"/>
                  </a:lnTo>
                  <a:lnTo>
                    <a:pt x="1878649" y="1066799"/>
                  </a:lnTo>
                  <a:lnTo>
                    <a:pt x="1879030" y="1066799"/>
                  </a:lnTo>
                  <a:lnTo>
                    <a:pt x="1858075" y="1092199"/>
                  </a:lnTo>
                  <a:lnTo>
                    <a:pt x="1858329" y="1092199"/>
                  </a:lnTo>
                  <a:lnTo>
                    <a:pt x="1837247" y="1117599"/>
                  </a:lnTo>
                  <a:lnTo>
                    <a:pt x="1837501" y="1117599"/>
                  </a:lnTo>
                  <a:lnTo>
                    <a:pt x="1815911" y="1130299"/>
                  </a:lnTo>
                  <a:lnTo>
                    <a:pt x="1816292" y="1130299"/>
                  </a:lnTo>
                  <a:lnTo>
                    <a:pt x="1794448" y="1155699"/>
                  </a:lnTo>
                  <a:lnTo>
                    <a:pt x="1794702" y="1155699"/>
                  </a:lnTo>
                  <a:lnTo>
                    <a:pt x="1772477" y="1181099"/>
                  </a:lnTo>
                  <a:lnTo>
                    <a:pt x="1772731" y="1181099"/>
                  </a:lnTo>
                  <a:lnTo>
                    <a:pt x="1750379" y="1193799"/>
                  </a:lnTo>
                  <a:lnTo>
                    <a:pt x="1750760" y="1193799"/>
                  </a:lnTo>
                  <a:lnTo>
                    <a:pt x="1727900" y="1219199"/>
                  </a:lnTo>
                  <a:lnTo>
                    <a:pt x="1728281" y="1219199"/>
                  </a:lnTo>
                  <a:lnTo>
                    <a:pt x="1705167" y="1231899"/>
                  </a:lnTo>
                  <a:lnTo>
                    <a:pt x="1705548" y="1231899"/>
                  </a:lnTo>
                  <a:lnTo>
                    <a:pt x="1682307" y="1257299"/>
                  </a:lnTo>
                  <a:lnTo>
                    <a:pt x="1682688" y="1257299"/>
                  </a:lnTo>
                  <a:lnTo>
                    <a:pt x="1659066" y="1269999"/>
                  </a:lnTo>
                  <a:lnTo>
                    <a:pt x="1659447" y="1269999"/>
                  </a:lnTo>
                  <a:lnTo>
                    <a:pt x="1635698" y="1282699"/>
                  </a:lnTo>
                  <a:lnTo>
                    <a:pt x="1636079" y="1282699"/>
                  </a:lnTo>
                  <a:lnTo>
                    <a:pt x="1612076" y="1308099"/>
                  </a:lnTo>
                  <a:lnTo>
                    <a:pt x="1612457" y="1308099"/>
                  </a:lnTo>
                  <a:lnTo>
                    <a:pt x="1588200" y="1320799"/>
                  </a:lnTo>
                  <a:lnTo>
                    <a:pt x="1588581" y="1320799"/>
                  </a:lnTo>
                  <a:lnTo>
                    <a:pt x="1564197" y="1333499"/>
                  </a:lnTo>
                  <a:lnTo>
                    <a:pt x="1564705" y="1333499"/>
                  </a:lnTo>
                  <a:lnTo>
                    <a:pt x="1540067" y="1346199"/>
                  </a:lnTo>
                  <a:lnTo>
                    <a:pt x="1540575" y="1346199"/>
                  </a:lnTo>
                  <a:lnTo>
                    <a:pt x="1515683" y="1358899"/>
                  </a:lnTo>
                  <a:lnTo>
                    <a:pt x="1516191" y="1358899"/>
                  </a:lnTo>
                  <a:lnTo>
                    <a:pt x="1491299" y="1371599"/>
                  </a:lnTo>
                  <a:lnTo>
                    <a:pt x="1491680" y="1371599"/>
                  </a:lnTo>
                  <a:lnTo>
                    <a:pt x="1466534" y="1384299"/>
                  </a:lnTo>
                  <a:lnTo>
                    <a:pt x="1442404" y="1384299"/>
                  </a:lnTo>
                  <a:lnTo>
                    <a:pt x="1417004" y="1396999"/>
                  </a:lnTo>
                  <a:lnTo>
                    <a:pt x="1417766" y="1396999"/>
                  </a:lnTo>
                  <a:lnTo>
                    <a:pt x="1392239" y="1409699"/>
                  </a:lnTo>
                  <a:lnTo>
                    <a:pt x="1507555" y="1409699"/>
                  </a:lnTo>
                  <a:lnTo>
                    <a:pt x="1558355" y="1384299"/>
                  </a:lnTo>
                  <a:lnTo>
                    <a:pt x="1583501" y="1358899"/>
                  </a:lnTo>
                  <a:lnTo>
                    <a:pt x="1657415" y="1320799"/>
                  </a:lnTo>
                  <a:lnTo>
                    <a:pt x="1681672" y="1295399"/>
                  </a:lnTo>
                  <a:lnTo>
                    <a:pt x="1729297" y="1269999"/>
                  </a:lnTo>
                  <a:lnTo>
                    <a:pt x="1775906" y="1219199"/>
                  </a:lnTo>
                  <a:lnTo>
                    <a:pt x="1798639" y="1206499"/>
                  </a:lnTo>
                  <a:lnTo>
                    <a:pt x="1821118" y="1181099"/>
                  </a:lnTo>
                  <a:lnTo>
                    <a:pt x="1843343" y="1155699"/>
                  </a:lnTo>
                  <a:lnTo>
                    <a:pt x="1865187" y="1142999"/>
                  </a:lnTo>
                  <a:lnTo>
                    <a:pt x="1907732" y="1092199"/>
                  </a:lnTo>
                  <a:lnTo>
                    <a:pt x="1968565" y="1015999"/>
                  </a:lnTo>
                  <a:lnTo>
                    <a:pt x="2007173" y="965199"/>
                  </a:lnTo>
                  <a:lnTo>
                    <a:pt x="2044003" y="901699"/>
                  </a:lnTo>
                  <a:lnTo>
                    <a:pt x="2079055" y="850899"/>
                  </a:lnTo>
                  <a:lnTo>
                    <a:pt x="2112075" y="787399"/>
                  </a:lnTo>
                  <a:lnTo>
                    <a:pt x="2142936" y="736599"/>
                  </a:lnTo>
                  <a:lnTo>
                    <a:pt x="2171765" y="673099"/>
                  </a:lnTo>
                  <a:lnTo>
                    <a:pt x="2185354" y="634999"/>
                  </a:lnTo>
                  <a:lnTo>
                    <a:pt x="2198308" y="609599"/>
                  </a:lnTo>
                  <a:lnTo>
                    <a:pt x="2210754" y="571499"/>
                  </a:lnTo>
                  <a:lnTo>
                    <a:pt x="2222438" y="546099"/>
                  </a:lnTo>
                  <a:lnTo>
                    <a:pt x="2233614" y="507999"/>
                  </a:lnTo>
                  <a:lnTo>
                    <a:pt x="2244282" y="482599"/>
                  </a:lnTo>
                  <a:lnTo>
                    <a:pt x="2254188" y="444499"/>
                  </a:lnTo>
                  <a:lnTo>
                    <a:pt x="2263459" y="406399"/>
                  </a:lnTo>
                  <a:lnTo>
                    <a:pt x="2271968" y="381000"/>
                  </a:lnTo>
                  <a:lnTo>
                    <a:pt x="2279842" y="342900"/>
                  </a:lnTo>
                  <a:lnTo>
                    <a:pt x="2287081" y="317500"/>
                  </a:lnTo>
                  <a:lnTo>
                    <a:pt x="2293685" y="279400"/>
                  </a:lnTo>
                  <a:lnTo>
                    <a:pt x="2299400" y="241300"/>
                  </a:lnTo>
                  <a:lnTo>
                    <a:pt x="2304480" y="203200"/>
                  </a:lnTo>
                  <a:lnTo>
                    <a:pt x="2308798" y="177800"/>
                  </a:lnTo>
                  <a:lnTo>
                    <a:pt x="2312354" y="139700"/>
                  </a:lnTo>
                  <a:lnTo>
                    <a:pt x="2315148" y="101600"/>
                  </a:lnTo>
                  <a:lnTo>
                    <a:pt x="2317180" y="76200"/>
                  </a:lnTo>
                  <a:lnTo>
                    <a:pt x="2279080" y="76200"/>
                  </a:lnTo>
                  <a:lnTo>
                    <a:pt x="2279207" y="63500"/>
                  </a:lnTo>
                  <a:close/>
                </a:path>
                <a:path w="2319020" h="2908300">
                  <a:moveTo>
                    <a:pt x="2318831" y="0"/>
                  </a:moveTo>
                  <a:lnTo>
                    <a:pt x="2280731" y="0"/>
                  </a:lnTo>
                  <a:lnTo>
                    <a:pt x="2280350" y="38100"/>
                  </a:lnTo>
                  <a:lnTo>
                    <a:pt x="2279080" y="76200"/>
                  </a:lnTo>
                  <a:lnTo>
                    <a:pt x="2317180" y="76200"/>
                  </a:lnTo>
                  <a:lnTo>
                    <a:pt x="2318450" y="38100"/>
                  </a:lnTo>
                  <a:lnTo>
                    <a:pt x="2318831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424167" y="3082924"/>
              <a:ext cx="4722495" cy="741045"/>
            </a:xfrm>
            <a:custGeom>
              <a:avLst/>
              <a:gdLst/>
              <a:ahLst/>
              <a:cxnLst/>
              <a:rect l="l" t="t" r="r" b="b"/>
              <a:pathLst>
                <a:path w="4722495" h="741045">
                  <a:moveTo>
                    <a:pt x="0" y="0"/>
                  </a:moveTo>
                  <a:lnTo>
                    <a:pt x="1851152" y="422528"/>
                  </a:lnTo>
                  <a:lnTo>
                    <a:pt x="1851152" y="649858"/>
                  </a:lnTo>
                  <a:lnTo>
                    <a:pt x="1858305" y="685230"/>
                  </a:lnTo>
                  <a:lnTo>
                    <a:pt x="1877806" y="714136"/>
                  </a:lnTo>
                  <a:lnTo>
                    <a:pt x="1906712" y="733637"/>
                  </a:lnTo>
                  <a:lnTo>
                    <a:pt x="1942084" y="740791"/>
                  </a:lnTo>
                  <a:lnTo>
                    <a:pt x="4631436" y="740791"/>
                  </a:lnTo>
                  <a:lnTo>
                    <a:pt x="4666807" y="733637"/>
                  </a:lnTo>
                  <a:lnTo>
                    <a:pt x="4695713" y="714136"/>
                  </a:lnTo>
                  <a:lnTo>
                    <a:pt x="4715214" y="685230"/>
                  </a:lnTo>
                  <a:lnTo>
                    <a:pt x="4722368" y="649858"/>
                  </a:lnTo>
                  <a:lnTo>
                    <a:pt x="4722368" y="286130"/>
                  </a:lnTo>
                  <a:lnTo>
                    <a:pt x="1851152" y="286130"/>
                  </a:lnTo>
                  <a:lnTo>
                    <a:pt x="0" y="0"/>
                  </a:lnTo>
                  <a:close/>
                </a:path>
                <a:path w="4722495" h="741045">
                  <a:moveTo>
                    <a:pt x="4631436" y="195199"/>
                  </a:moveTo>
                  <a:lnTo>
                    <a:pt x="1942084" y="195199"/>
                  </a:lnTo>
                  <a:lnTo>
                    <a:pt x="1906712" y="202352"/>
                  </a:lnTo>
                  <a:lnTo>
                    <a:pt x="1877806" y="221853"/>
                  </a:lnTo>
                  <a:lnTo>
                    <a:pt x="1858305" y="250759"/>
                  </a:lnTo>
                  <a:lnTo>
                    <a:pt x="1851152" y="286130"/>
                  </a:lnTo>
                  <a:lnTo>
                    <a:pt x="4722368" y="286130"/>
                  </a:lnTo>
                  <a:lnTo>
                    <a:pt x="4715214" y="250759"/>
                  </a:lnTo>
                  <a:lnTo>
                    <a:pt x="4695713" y="221853"/>
                  </a:lnTo>
                  <a:lnTo>
                    <a:pt x="4666807" y="202352"/>
                  </a:lnTo>
                  <a:lnTo>
                    <a:pt x="4631436" y="195199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424167" y="3082925"/>
              <a:ext cx="4722495" cy="741045"/>
            </a:xfrm>
            <a:custGeom>
              <a:avLst/>
              <a:gdLst/>
              <a:ahLst/>
              <a:cxnLst/>
              <a:rect l="l" t="t" r="r" b="b"/>
              <a:pathLst>
                <a:path w="4722495" h="741045">
                  <a:moveTo>
                    <a:pt x="1851152" y="286130"/>
                  </a:moveTo>
                  <a:lnTo>
                    <a:pt x="1858305" y="250759"/>
                  </a:lnTo>
                  <a:lnTo>
                    <a:pt x="1877806" y="221853"/>
                  </a:lnTo>
                  <a:lnTo>
                    <a:pt x="1906712" y="202352"/>
                  </a:lnTo>
                  <a:lnTo>
                    <a:pt x="1942084" y="195199"/>
                  </a:lnTo>
                  <a:lnTo>
                    <a:pt x="2329688" y="195199"/>
                  </a:lnTo>
                  <a:lnTo>
                    <a:pt x="3047491" y="195199"/>
                  </a:lnTo>
                  <a:lnTo>
                    <a:pt x="4631436" y="195199"/>
                  </a:lnTo>
                  <a:lnTo>
                    <a:pt x="4666807" y="202352"/>
                  </a:lnTo>
                  <a:lnTo>
                    <a:pt x="4695713" y="221853"/>
                  </a:lnTo>
                  <a:lnTo>
                    <a:pt x="4715214" y="250759"/>
                  </a:lnTo>
                  <a:lnTo>
                    <a:pt x="4722368" y="286130"/>
                  </a:lnTo>
                  <a:lnTo>
                    <a:pt x="4722368" y="422528"/>
                  </a:lnTo>
                  <a:lnTo>
                    <a:pt x="4722368" y="649858"/>
                  </a:lnTo>
                  <a:lnTo>
                    <a:pt x="4715214" y="685230"/>
                  </a:lnTo>
                  <a:lnTo>
                    <a:pt x="4695713" y="714136"/>
                  </a:lnTo>
                  <a:lnTo>
                    <a:pt x="4666807" y="733637"/>
                  </a:lnTo>
                  <a:lnTo>
                    <a:pt x="4631436" y="740791"/>
                  </a:lnTo>
                  <a:lnTo>
                    <a:pt x="3047491" y="740791"/>
                  </a:lnTo>
                  <a:lnTo>
                    <a:pt x="2329688" y="740791"/>
                  </a:lnTo>
                  <a:lnTo>
                    <a:pt x="1942084" y="740791"/>
                  </a:lnTo>
                  <a:lnTo>
                    <a:pt x="1906712" y="733637"/>
                  </a:lnTo>
                  <a:lnTo>
                    <a:pt x="1877806" y="714136"/>
                  </a:lnTo>
                  <a:lnTo>
                    <a:pt x="1858305" y="685230"/>
                  </a:lnTo>
                  <a:lnTo>
                    <a:pt x="1851152" y="649858"/>
                  </a:lnTo>
                  <a:lnTo>
                    <a:pt x="1851152" y="422528"/>
                  </a:lnTo>
                  <a:lnTo>
                    <a:pt x="0" y="0"/>
                  </a:lnTo>
                  <a:lnTo>
                    <a:pt x="1851152" y="286130"/>
                  </a:lnTo>
                  <a:close/>
                </a:path>
              </a:pathLst>
            </a:custGeom>
            <a:ln w="635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8365793" y="3333369"/>
            <a:ext cx="2759407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②</a:t>
            </a:r>
            <a:r>
              <a:rPr sz="1200" b="1" spc="47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คลิกปุ่ม "เพิ่ม" เพื่อย้ายกลุ่มตัวเลือกอื่นๆ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4229861" y="5509133"/>
            <a:ext cx="4614545" cy="617855"/>
            <a:chOff x="4229861" y="5509133"/>
            <a:chExt cx="4614545" cy="617855"/>
          </a:xfrm>
        </p:grpSpPr>
        <p:sp>
          <p:nvSpPr>
            <p:cNvPr id="16" name="object 16"/>
            <p:cNvSpPr/>
            <p:nvPr/>
          </p:nvSpPr>
          <p:spPr>
            <a:xfrm>
              <a:off x="4233036" y="5512308"/>
              <a:ext cx="4608195" cy="611505"/>
            </a:xfrm>
            <a:custGeom>
              <a:avLst/>
              <a:gdLst/>
              <a:ahLst/>
              <a:cxnLst/>
              <a:rect l="l" t="t" r="r" b="b"/>
              <a:pathLst>
                <a:path w="4608195" h="611504">
                  <a:moveTo>
                    <a:pt x="4516755" y="0"/>
                  </a:moveTo>
                  <a:lnTo>
                    <a:pt x="1953895" y="0"/>
                  </a:lnTo>
                  <a:lnTo>
                    <a:pt x="1918523" y="7153"/>
                  </a:lnTo>
                  <a:lnTo>
                    <a:pt x="1889617" y="26654"/>
                  </a:lnTo>
                  <a:lnTo>
                    <a:pt x="1870116" y="55560"/>
                  </a:lnTo>
                  <a:lnTo>
                    <a:pt x="1862963" y="90931"/>
                  </a:lnTo>
                  <a:lnTo>
                    <a:pt x="1862963" y="318261"/>
                  </a:lnTo>
                  <a:lnTo>
                    <a:pt x="0" y="610882"/>
                  </a:lnTo>
                  <a:lnTo>
                    <a:pt x="1862963" y="454659"/>
                  </a:lnTo>
                  <a:lnTo>
                    <a:pt x="4607687" y="454659"/>
                  </a:lnTo>
                  <a:lnTo>
                    <a:pt x="4607687" y="90931"/>
                  </a:lnTo>
                  <a:lnTo>
                    <a:pt x="4600533" y="55560"/>
                  </a:lnTo>
                  <a:lnTo>
                    <a:pt x="4581032" y="26654"/>
                  </a:lnTo>
                  <a:lnTo>
                    <a:pt x="4552126" y="7153"/>
                  </a:lnTo>
                  <a:lnTo>
                    <a:pt x="4516755" y="0"/>
                  </a:lnTo>
                  <a:close/>
                </a:path>
                <a:path w="4608195" h="611504">
                  <a:moveTo>
                    <a:pt x="4607687" y="454659"/>
                  </a:moveTo>
                  <a:lnTo>
                    <a:pt x="1862963" y="454659"/>
                  </a:lnTo>
                  <a:lnTo>
                    <a:pt x="1870116" y="490052"/>
                  </a:lnTo>
                  <a:lnTo>
                    <a:pt x="1889617" y="518956"/>
                  </a:lnTo>
                  <a:lnTo>
                    <a:pt x="1918523" y="538445"/>
                  </a:lnTo>
                  <a:lnTo>
                    <a:pt x="1953895" y="545591"/>
                  </a:lnTo>
                  <a:lnTo>
                    <a:pt x="4516755" y="545591"/>
                  </a:lnTo>
                  <a:lnTo>
                    <a:pt x="4552126" y="538445"/>
                  </a:lnTo>
                  <a:lnTo>
                    <a:pt x="4581032" y="518956"/>
                  </a:lnTo>
                  <a:lnTo>
                    <a:pt x="4600533" y="490052"/>
                  </a:lnTo>
                  <a:lnTo>
                    <a:pt x="4607687" y="454659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233036" y="5512308"/>
              <a:ext cx="4608195" cy="611505"/>
            </a:xfrm>
            <a:custGeom>
              <a:avLst/>
              <a:gdLst/>
              <a:ahLst/>
              <a:cxnLst/>
              <a:rect l="l" t="t" r="r" b="b"/>
              <a:pathLst>
                <a:path w="4608195" h="611504">
                  <a:moveTo>
                    <a:pt x="1862963" y="90931"/>
                  </a:moveTo>
                  <a:lnTo>
                    <a:pt x="1870116" y="55560"/>
                  </a:lnTo>
                  <a:lnTo>
                    <a:pt x="1889617" y="26654"/>
                  </a:lnTo>
                  <a:lnTo>
                    <a:pt x="1918523" y="7153"/>
                  </a:lnTo>
                  <a:lnTo>
                    <a:pt x="1953895" y="0"/>
                  </a:lnTo>
                  <a:lnTo>
                    <a:pt x="2320416" y="0"/>
                  </a:lnTo>
                  <a:lnTo>
                    <a:pt x="3006597" y="0"/>
                  </a:lnTo>
                  <a:lnTo>
                    <a:pt x="4516755" y="0"/>
                  </a:lnTo>
                  <a:lnTo>
                    <a:pt x="4552126" y="7153"/>
                  </a:lnTo>
                  <a:lnTo>
                    <a:pt x="4581032" y="26654"/>
                  </a:lnTo>
                  <a:lnTo>
                    <a:pt x="4600533" y="55560"/>
                  </a:lnTo>
                  <a:lnTo>
                    <a:pt x="4607687" y="90931"/>
                  </a:lnTo>
                  <a:lnTo>
                    <a:pt x="4607687" y="318261"/>
                  </a:lnTo>
                  <a:lnTo>
                    <a:pt x="4607687" y="454659"/>
                  </a:lnTo>
                  <a:lnTo>
                    <a:pt x="4600533" y="490052"/>
                  </a:lnTo>
                  <a:lnTo>
                    <a:pt x="4581032" y="518956"/>
                  </a:lnTo>
                  <a:lnTo>
                    <a:pt x="4552126" y="538445"/>
                  </a:lnTo>
                  <a:lnTo>
                    <a:pt x="4516755" y="545591"/>
                  </a:lnTo>
                  <a:lnTo>
                    <a:pt x="3006597" y="545591"/>
                  </a:lnTo>
                  <a:lnTo>
                    <a:pt x="2320416" y="545591"/>
                  </a:lnTo>
                  <a:lnTo>
                    <a:pt x="1953895" y="545591"/>
                  </a:lnTo>
                  <a:lnTo>
                    <a:pt x="1918523" y="538445"/>
                  </a:lnTo>
                  <a:lnTo>
                    <a:pt x="1889617" y="518956"/>
                  </a:lnTo>
                  <a:lnTo>
                    <a:pt x="1870116" y="490052"/>
                  </a:lnTo>
                  <a:lnTo>
                    <a:pt x="1862963" y="454659"/>
                  </a:lnTo>
                  <a:lnTo>
                    <a:pt x="0" y="610882"/>
                  </a:lnTo>
                  <a:lnTo>
                    <a:pt x="1862963" y="318261"/>
                  </a:lnTo>
                  <a:lnTo>
                    <a:pt x="1862963" y="90931"/>
                  </a:lnTo>
                  <a:close/>
                </a:path>
              </a:pathLst>
            </a:custGeom>
            <a:ln w="635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6146672" y="5567883"/>
            <a:ext cx="2628097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③</a:t>
            </a:r>
            <a:r>
              <a:rPr lang="th-TH" sz="1200" b="1" spc="50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หลังจากตั้งค่า ให้คลิก "ลงทะเบียน"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(สามารถลงทะเบียนได้ทั้งบนและล่าง)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74293" y="902030"/>
            <a:ext cx="10615930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กำหนดการตั้งค่าเพื่อเพิ่มกลุ่มที่เกี่ยวข้องเป็น "แก้ไขได้", "ไม่ได้ตั้งค่า*" หรือ "ไม่สามารถดูได้"</a:t>
            </a:r>
            <a:endParaRPr sz="2000" dirty="0">
              <a:latin typeface="Microsoft YaHei"/>
              <a:cs typeface="Microsoft YaHe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649217" y="2724150"/>
            <a:ext cx="2792095" cy="3629025"/>
          </a:xfrm>
          <a:custGeom>
            <a:avLst/>
            <a:gdLst/>
            <a:ahLst/>
            <a:cxnLst/>
            <a:rect l="l" t="t" r="r" b="b"/>
            <a:pathLst>
              <a:path w="2792095" h="3629025">
                <a:moveTo>
                  <a:pt x="99060" y="16001"/>
                </a:moveTo>
                <a:lnTo>
                  <a:pt x="99060" y="7112"/>
                </a:lnTo>
                <a:lnTo>
                  <a:pt x="106172" y="0"/>
                </a:lnTo>
                <a:lnTo>
                  <a:pt x="115062" y="0"/>
                </a:lnTo>
                <a:lnTo>
                  <a:pt x="1018794" y="0"/>
                </a:lnTo>
                <a:lnTo>
                  <a:pt x="1027684" y="0"/>
                </a:lnTo>
                <a:lnTo>
                  <a:pt x="1034796" y="7112"/>
                </a:lnTo>
                <a:lnTo>
                  <a:pt x="1034796" y="16001"/>
                </a:lnTo>
                <a:lnTo>
                  <a:pt x="1034796" y="80010"/>
                </a:lnTo>
                <a:lnTo>
                  <a:pt x="1034796" y="88900"/>
                </a:lnTo>
                <a:lnTo>
                  <a:pt x="1027684" y="96012"/>
                </a:lnTo>
                <a:lnTo>
                  <a:pt x="1018794" y="96012"/>
                </a:lnTo>
                <a:lnTo>
                  <a:pt x="115062" y="96012"/>
                </a:lnTo>
                <a:lnTo>
                  <a:pt x="106172" y="96012"/>
                </a:lnTo>
                <a:lnTo>
                  <a:pt x="99060" y="88900"/>
                </a:lnTo>
                <a:lnTo>
                  <a:pt x="99060" y="80010"/>
                </a:lnTo>
                <a:lnTo>
                  <a:pt x="99060" y="16001"/>
                </a:lnTo>
                <a:close/>
              </a:path>
              <a:path w="2792095" h="3629025">
                <a:moveTo>
                  <a:pt x="2359152" y="266953"/>
                </a:moveTo>
                <a:lnTo>
                  <a:pt x="2362406" y="250840"/>
                </a:lnTo>
                <a:lnTo>
                  <a:pt x="2371280" y="237680"/>
                </a:lnTo>
                <a:lnTo>
                  <a:pt x="2384440" y="228806"/>
                </a:lnTo>
                <a:lnTo>
                  <a:pt x="2400554" y="225551"/>
                </a:lnTo>
                <a:lnTo>
                  <a:pt x="2750566" y="225551"/>
                </a:lnTo>
                <a:lnTo>
                  <a:pt x="2766679" y="228806"/>
                </a:lnTo>
                <a:lnTo>
                  <a:pt x="2779839" y="237680"/>
                </a:lnTo>
                <a:lnTo>
                  <a:pt x="2788713" y="250840"/>
                </a:lnTo>
                <a:lnTo>
                  <a:pt x="2791968" y="266953"/>
                </a:lnTo>
                <a:lnTo>
                  <a:pt x="2791968" y="432562"/>
                </a:lnTo>
                <a:lnTo>
                  <a:pt x="2788713" y="448675"/>
                </a:lnTo>
                <a:lnTo>
                  <a:pt x="2779839" y="461835"/>
                </a:lnTo>
                <a:lnTo>
                  <a:pt x="2766679" y="470709"/>
                </a:lnTo>
                <a:lnTo>
                  <a:pt x="2750566" y="473963"/>
                </a:lnTo>
                <a:lnTo>
                  <a:pt x="2400554" y="473963"/>
                </a:lnTo>
                <a:lnTo>
                  <a:pt x="2384440" y="470709"/>
                </a:lnTo>
                <a:lnTo>
                  <a:pt x="2371280" y="461835"/>
                </a:lnTo>
                <a:lnTo>
                  <a:pt x="2362406" y="448675"/>
                </a:lnTo>
                <a:lnTo>
                  <a:pt x="2359152" y="432562"/>
                </a:lnTo>
                <a:lnTo>
                  <a:pt x="2359152" y="266953"/>
                </a:lnTo>
                <a:close/>
              </a:path>
              <a:path w="2792095" h="3629025">
                <a:moveTo>
                  <a:pt x="0" y="3426714"/>
                </a:moveTo>
                <a:lnTo>
                  <a:pt x="3167" y="3410995"/>
                </a:lnTo>
                <a:lnTo>
                  <a:pt x="11811" y="3398158"/>
                </a:lnTo>
                <a:lnTo>
                  <a:pt x="24645" y="3389502"/>
                </a:lnTo>
                <a:lnTo>
                  <a:pt x="40386" y="3386328"/>
                </a:lnTo>
                <a:lnTo>
                  <a:pt x="678942" y="3386328"/>
                </a:lnTo>
                <a:lnTo>
                  <a:pt x="694682" y="3389502"/>
                </a:lnTo>
                <a:lnTo>
                  <a:pt x="707517" y="3398158"/>
                </a:lnTo>
                <a:lnTo>
                  <a:pt x="716160" y="3410995"/>
                </a:lnTo>
                <a:lnTo>
                  <a:pt x="719328" y="3426714"/>
                </a:lnTo>
                <a:lnTo>
                  <a:pt x="719328" y="3588258"/>
                </a:lnTo>
                <a:lnTo>
                  <a:pt x="716160" y="3603976"/>
                </a:lnTo>
                <a:lnTo>
                  <a:pt x="707517" y="3616813"/>
                </a:lnTo>
                <a:lnTo>
                  <a:pt x="694682" y="3625469"/>
                </a:lnTo>
                <a:lnTo>
                  <a:pt x="678942" y="3628644"/>
                </a:lnTo>
                <a:lnTo>
                  <a:pt x="40386" y="3628644"/>
                </a:lnTo>
                <a:lnTo>
                  <a:pt x="24645" y="3625469"/>
                </a:lnTo>
                <a:lnTo>
                  <a:pt x="11811" y="3616813"/>
                </a:lnTo>
                <a:lnTo>
                  <a:pt x="3167" y="3603976"/>
                </a:lnTo>
                <a:lnTo>
                  <a:pt x="0" y="3588258"/>
                </a:lnTo>
                <a:lnTo>
                  <a:pt x="0" y="3426714"/>
                </a:lnTo>
                <a:close/>
              </a:path>
            </a:pathLst>
          </a:custGeom>
          <a:ln w="38100">
            <a:solidFill>
              <a:srgbClr val="EC7C3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038250" y="4136236"/>
            <a:ext cx="2649220" cy="11977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85"/>
              </a:spcBef>
            </a:pPr>
            <a:r>
              <a:rPr lang="th-TH" altLang="ja-JP" sz="1100" dirty="0">
                <a:latin typeface="Yu Gothic"/>
                <a:cs typeface="Yu Gothic"/>
              </a:rPr>
              <a:t>* “ไม่มีกลุ่มการตั้งค่า” คือ</a:t>
            </a:r>
            <a:endParaRPr lang="ja-JP" altLang="en-US" sz="1100" dirty="0">
              <a:latin typeface="Yu Gothic"/>
              <a:cs typeface="Yu Gothic"/>
            </a:endParaRPr>
          </a:p>
          <a:p>
            <a:pPr marL="373380" marR="167005" indent="-273050">
              <a:lnSpc>
                <a:spcPct val="100000"/>
              </a:lnSpc>
              <a:buChar char="•"/>
              <a:tabLst>
                <a:tab pos="373380" algn="l"/>
                <a:tab pos="374015" algn="l"/>
              </a:tabLst>
            </a:pPr>
            <a:r>
              <a:rPr lang="th-TH" altLang="ja-JP" sz="1100" dirty="0">
                <a:latin typeface="Yu Gothic"/>
                <a:cs typeface="Yu Gothic"/>
              </a:rPr>
              <a:t>หากไม่ได้กำหนดค่า "การตั้งค่าการอนุญาตกลุ่ม" กลุ่มที่แสดงทั้งหมดจะถือว่าเป็น "สามารถแก้ไขได้" </a:t>
            </a:r>
            <a:endParaRPr sz="1100" dirty="0">
              <a:latin typeface="Yu Gothic"/>
              <a:cs typeface="Yu Gothic"/>
            </a:endParaRPr>
          </a:p>
          <a:p>
            <a:pPr marL="373380" marR="167005" indent="-273050" algn="just">
              <a:lnSpc>
                <a:spcPct val="100000"/>
              </a:lnSpc>
              <a:buChar char="•"/>
              <a:tabLst>
                <a:tab pos="374015" algn="l"/>
              </a:tabLst>
            </a:pPr>
            <a:r>
              <a:rPr lang="th-TH" sz="1100" dirty="0">
                <a:latin typeface="Yu Gothic"/>
                <a:cs typeface="Yu Gothic"/>
              </a:rPr>
              <a:t>หากคุณดำเนินการ "การตั้งค่าสิทธิ์ของกลุ่ม" กลุ่มที่แสดงทั้งหมดจะถือเป็น "อ่านอย่างเดียว" </a:t>
            </a:r>
            <a:endParaRPr sz="1100" dirty="0">
              <a:latin typeface="Yu Gothic"/>
              <a:cs typeface="Yu Gothic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66009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[อ้างอิง] หน้าจอการตั้งค่าสิทธิ์คลัสเตอร์</a:t>
            </a:r>
            <a:r>
              <a:rPr lang="en-US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②</a:t>
            </a:r>
            <a:endParaRPr sz="28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168525" y="1576958"/>
            <a:ext cx="8474075" cy="4752975"/>
            <a:chOff x="2168525" y="1576958"/>
            <a:chExt cx="8474075" cy="47529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9872" y="1622119"/>
              <a:ext cx="5101503" cy="465633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443473" y="1581721"/>
              <a:ext cx="5194300" cy="4743450"/>
            </a:xfrm>
            <a:custGeom>
              <a:avLst/>
              <a:gdLst/>
              <a:ahLst/>
              <a:cxnLst/>
              <a:rect l="l" t="t" r="r" b="b"/>
              <a:pathLst>
                <a:path w="5194300" h="4743450">
                  <a:moveTo>
                    <a:pt x="0" y="4743069"/>
                  </a:moveTo>
                  <a:lnTo>
                    <a:pt x="5194173" y="4743069"/>
                  </a:lnTo>
                  <a:lnTo>
                    <a:pt x="5194173" y="0"/>
                  </a:lnTo>
                  <a:lnTo>
                    <a:pt x="0" y="0"/>
                  </a:lnTo>
                  <a:lnTo>
                    <a:pt x="0" y="4743069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377433" y="1614677"/>
              <a:ext cx="2014855" cy="4658995"/>
            </a:xfrm>
            <a:custGeom>
              <a:avLst/>
              <a:gdLst/>
              <a:ahLst/>
              <a:cxnLst/>
              <a:rect l="l" t="t" r="r" b="b"/>
              <a:pathLst>
                <a:path w="2014854" h="4658995">
                  <a:moveTo>
                    <a:pt x="0" y="25908"/>
                  </a:moveTo>
                  <a:lnTo>
                    <a:pt x="2030" y="15805"/>
                  </a:lnTo>
                  <a:lnTo>
                    <a:pt x="7572" y="7572"/>
                  </a:lnTo>
                  <a:lnTo>
                    <a:pt x="15805" y="2030"/>
                  </a:lnTo>
                  <a:lnTo>
                    <a:pt x="25907" y="0"/>
                  </a:lnTo>
                  <a:lnTo>
                    <a:pt x="1988819" y="0"/>
                  </a:lnTo>
                  <a:lnTo>
                    <a:pt x="1998922" y="2030"/>
                  </a:lnTo>
                  <a:lnTo>
                    <a:pt x="2007155" y="7572"/>
                  </a:lnTo>
                  <a:lnTo>
                    <a:pt x="2012697" y="15805"/>
                  </a:lnTo>
                  <a:lnTo>
                    <a:pt x="2014727" y="25908"/>
                  </a:lnTo>
                  <a:lnTo>
                    <a:pt x="2014727" y="4632998"/>
                  </a:lnTo>
                  <a:lnTo>
                    <a:pt x="2012697" y="4643067"/>
                  </a:lnTo>
                  <a:lnTo>
                    <a:pt x="2007155" y="4651290"/>
                  </a:lnTo>
                  <a:lnTo>
                    <a:pt x="1998922" y="4656835"/>
                  </a:lnTo>
                  <a:lnTo>
                    <a:pt x="1988819" y="4658868"/>
                  </a:lnTo>
                  <a:lnTo>
                    <a:pt x="25907" y="4658868"/>
                  </a:lnTo>
                  <a:lnTo>
                    <a:pt x="15805" y="4656835"/>
                  </a:lnTo>
                  <a:lnTo>
                    <a:pt x="7572" y="4651290"/>
                  </a:lnTo>
                  <a:lnTo>
                    <a:pt x="2030" y="4643067"/>
                  </a:lnTo>
                  <a:lnTo>
                    <a:pt x="0" y="4632998"/>
                  </a:lnTo>
                  <a:lnTo>
                    <a:pt x="0" y="25908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171700" y="2671191"/>
              <a:ext cx="3198495" cy="1136015"/>
            </a:xfrm>
            <a:custGeom>
              <a:avLst/>
              <a:gdLst/>
              <a:ahLst/>
              <a:cxnLst/>
              <a:rect l="l" t="t" r="r" b="b"/>
              <a:pathLst>
                <a:path w="3198495" h="1136014">
                  <a:moveTo>
                    <a:pt x="2354326" y="137541"/>
                  </a:moveTo>
                  <a:lnTo>
                    <a:pt x="166369" y="137541"/>
                  </a:lnTo>
                  <a:lnTo>
                    <a:pt x="122164" y="143488"/>
                  </a:lnTo>
                  <a:lnTo>
                    <a:pt x="82427" y="160269"/>
                  </a:lnTo>
                  <a:lnTo>
                    <a:pt x="48752" y="186293"/>
                  </a:lnTo>
                  <a:lnTo>
                    <a:pt x="22728" y="219968"/>
                  </a:lnTo>
                  <a:lnTo>
                    <a:pt x="5947" y="259705"/>
                  </a:lnTo>
                  <a:lnTo>
                    <a:pt x="0" y="303911"/>
                  </a:lnTo>
                  <a:lnTo>
                    <a:pt x="0" y="969391"/>
                  </a:lnTo>
                  <a:lnTo>
                    <a:pt x="5947" y="1013596"/>
                  </a:lnTo>
                  <a:lnTo>
                    <a:pt x="22728" y="1053333"/>
                  </a:lnTo>
                  <a:lnTo>
                    <a:pt x="48752" y="1087008"/>
                  </a:lnTo>
                  <a:lnTo>
                    <a:pt x="82427" y="1113032"/>
                  </a:lnTo>
                  <a:lnTo>
                    <a:pt x="122164" y="1129813"/>
                  </a:lnTo>
                  <a:lnTo>
                    <a:pt x="166369" y="1135761"/>
                  </a:lnTo>
                  <a:lnTo>
                    <a:pt x="2354326" y="1135761"/>
                  </a:lnTo>
                  <a:lnTo>
                    <a:pt x="2398531" y="1129813"/>
                  </a:lnTo>
                  <a:lnTo>
                    <a:pt x="2438268" y="1113032"/>
                  </a:lnTo>
                  <a:lnTo>
                    <a:pt x="2471943" y="1087008"/>
                  </a:lnTo>
                  <a:lnTo>
                    <a:pt x="2497967" y="1053333"/>
                  </a:lnTo>
                  <a:lnTo>
                    <a:pt x="2514748" y="1013596"/>
                  </a:lnTo>
                  <a:lnTo>
                    <a:pt x="2520696" y="969391"/>
                  </a:lnTo>
                  <a:lnTo>
                    <a:pt x="2520696" y="553466"/>
                  </a:lnTo>
                  <a:lnTo>
                    <a:pt x="2826140" y="303911"/>
                  </a:lnTo>
                  <a:lnTo>
                    <a:pt x="2520696" y="303911"/>
                  </a:lnTo>
                  <a:lnTo>
                    <a:pt x="2514748" y="259705"/>
                  </a:lnTo>
                  <a:lnTo>
                    <a:pt x="2497967" y="219968"/>
                  </a:lnTo>
                  <a:lnTo>
                    <a:pt x="2471943" y="186293"/>
                  </a:lnTo>
                  <a:lnTo>
                    <a:pt x="2438268" y="160269"/>
                  </a:lnTo>
                  <a:lnTo>
                    <a:pt x="2398531" y="143488"/>
                  </a:lnTo>
                  <a:lnTo>
                    <a:pt x="2354326" y="137541"/>
                  </a:lnTo>
                  <a:close/>
                </a:path>
                <a:path w="3198495" h="1136014">
                  <a:moveTo>
                    <a:pt x="3198114" y="0"/>
                  </a:moveTo>
                  <a:lnTo>
                    <a:pt x="2520696" y="303911"/>
                  </a:lnTo>
                  <a:lnTo>
                    <a:pt x="2826140" y="303911"/>
                  </a:lnTo>
                  <a:lnTo>
                    <a:pt x="3198114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1700" y="2671191"/>
              <a:ext cx="3198495" cy="1136015"/>
            </a:xfrm>
            <a:custGeom>
              <a:avLst/>
              <a:gdLst/>
              <a:ahLst/>
              <a:cxnLst/>
              <a:rect l="l" t="t" r="r" b="b"/>
              <a:pathLst>
                <a:path w="3198495" h="1136014">
                  <a:moveTo>
                    <a:pt x="0" y="303911"/>
                  </a:moveTo>
                  <a:lnTo>
                    <a:pt x="5947" y="259705"/>
                  </a:lnTo>
                  <a:lnTo>
                    <a:pt x="22728" y="219968"/>
                  </a:lnTo>
                  <a:lnTo>
                    <a:pt x="48752" y="186293"/>
                  </a:lnTo>
                  <a:lnTo>
                    <a:pt x="82427" y="160269"/>
                  </a:lnTo>
                  <a:lnTo>
                    <a:pt x="122164" y="143488"/>
                  </a:lnTo>
                  <a:lnTo>
                    <a:pt x="166369" y="137541"/>
                  </a:lnTo>
                  <a:lnTo>
                    <a:pt x="1470405" y="137541"/>
                  </a:lnTo>
                  <a:lnTo>
                    <a:pt x="2100579" y="137541"/>
                  </a:lnTo>
                  <a:lnTo>
                    <a:pt x="2354326" y="137541"/>
                  </a:lnTo>
                  <a:lnTo>
                    <a:pt x="2398531" y="143488"/>
                  </a:lnTo>
                  <a:lnTo>
                    <a:pt x="2438268" y="160269"/>
                  </a:lnTo>
                  <a:lnTo>
                    <a:pt x="2471943" y="186293"/>
                  </a:lnTo>
                  <a:lnTo>
                    <a:pt x="2497967" y="219968"/>
                  </a:lnTo>
                  <a:lnTo>
                    <a:pt x="2514748" y="259705"/>
                  </a:lnTo>
                  <a:lnTo>
                    <a:pt x="2520696" y="303911"/>
                  </a:lnTo>
                  <a:lnTo>
                    <a:pt x="3198114" y="0"/>
                  </a:lnTo>
                  <a:lnTo>
                    <a:pt x="2520696" y="553466"/>
                  </a:lnTo>
                  <a:lnTo>
                    <a:pt x="2520696" y="969391"/>
                  </a:lnTo>
                  <a:lnTo>
                    <a:pt x="2514748" y="1013596"/>
                  </a:lnTo>
                  <a:lnTo>
                    <a:pt x="2497967" y="1053333"/>
                  </a:lnTo>
                  <a:lnTo>
                    <a:pt x="2471943" y="1087008"/>
                  </a:lnTo>
                  <a:lnTo>
                    <a:pt x="2438268" y="1113032"/>
                  </a:lnTo>
                  <a:lnTo>
                    <a:pt x="2398531" y="1129813"/>
                  </a:lnTo>
                  <a:lnTo>
                    <a:pt x="2354326" y="1135761"/>
                  </a:lnTo>
                  <a:lnTo>
                    <a:pt x="2100579" y="1135761"/>
                  </a:lnTo>
                  <a:lnTo>
                    <a:pt x="1470405" y="1135761"/>
                  </a:lnTo>
                  <a:lnTo>
                    <a:pt x="166369" y="1135761"/>
                  </a:lnTo>
                  <a:lnTo>
                    <a:pt x="122164" y="1129813"/>
                  </a:lnTo>
                  <a:lnTo>
                    <a:pt x="82427" y="1113032"/>
                  </a:lnTo>
                  <a:lnTo>
                    <a:pt x="48752" y="1087008"/>
                  </a:lnTo>
                  <a:lnTo>
                    <a:pt x="22728" y="1053333"/>
                  </a:lnTo>
                  <a:lnTo>
                    <a:pt x="5947" y="1013596"/>
                  </a:lnTo>
                  <a:lnTo>
                    <a:pt x="0" y="969391"/>
                  </a:lnTo>
                  <a:lnTo>
                    <a:pt x="0" y="553466"/>
                  </a:lnTo>
                  <a:lnTo>
                    <a:pt x="0" y="303911"/>
                  </a:lnTo>
                  <a:close/>
                </a:path>
              </a:pathLst>
            </a:custGeom>
            <a:ln w="635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79725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[อ้างอิง] การตั้งค่าสำหรับคลัสเตอร์ "การอนุญาต"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344546" y="2876803"/>
            <a:ext cx="2227454" cy="8284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สำหรับคลัสเตอร์ "การอนุมัติ"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"ไม่มีการตั้งค่ากลุ่ม"</a:t>
            </a:r>
            <a:endParaRPr sz="1200" dirty="0">
              <a:latin typeface="Microsoft YaHei"/>
              <a:cs typeface="Microsoft YaHei"/>
            </a:endParaRPr>
          </a:p>
          <a:p>
            <a:pPr algn="ctr">
              <a:lnSpc>
                <a:spcPts val="1664"/>
              </a:lnSpc>
            </a:pPr>
            <a:r>
              <a:rPr sz="1400" b="1" spc="700" dirty="0">
                <a:solidFill>
                  <a:srgbClr val="FFFFFF"/>
                </a:solidFill>
                <a:latin typeface="Microsoft YaHei"/>
                <a:cs typeface="Microsoft YaHei"/>
              </a:rPr>
              <a:t>↓</a:t>
            </a:r>
            <a:endParaRPr sz="1400" dirty="0">
              <a:latin typeface="Microsoft YaHei"/>
              <a:cs typeface="Microsoft YaHei"/>
            </a:endParaRPr>
          </a:p>
          <a:p>
            <a:pPr algn="ctr">
              <a:lnSpc>
                <a:spcPct val="100000"/>
              </a:lnSpc>
            </a:pPr>
            <a:r>
              <a:rPr lang="th-TH" sz="1400" b="1" dirty="0">
                <a:solidFill>
                  <a:srgbClr val="FFE699"/>
                </a:solidFill>
                <a:latin typeface="Microsoft YaHei"/>
                <a:cs typeface="Microsoft YaHei"/>
              </a:rPr>
              <a:t>“กลุ่มผู้ร้องขอ”</a:t>
            </a:r>
            <a:endParaRPr sz="1400" dirty="0">
              <a:latin typeface="Microsoft YaHei"/>
              <a:cs typeface="Microsoft YaHe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168525" y="2890139"/>
            <a:ext cx="6124575" cy="2701925"/>
            <a:chOff x="2168525" y="2890139"/>
            <a:chExt cx="6124575" cy="2701925"/>
          </a:xfrm>
        </p:grpSpPr>
        <p:sp>
          <p:nvSpPr>
            <p:cNvPr id="11" name="object 11"/>
            <p:cNvSpPr/>
            <p:nvPr/>
          </p:nvSpPr>
          <p:spPr>
            <a:xfrm>
              <a:off x="2171700" y="2893314"/>
              <a:ext cx="6118225" cy="2695575"/>
            </a:xfrm>
            <a:custGeom>
              <a:avLst/>
              <a:gdLst/>
              <a:ahLst/>
              <a:cxnLst/>
              <a:rect l="l" t="t" r="r" b="b"/>
              <a:pathLst>
                <a:path w="6118225" h="2695575">
                  <a:moveTo>
                    <a:pt x="2354326" y="1696974"/>
                  </a:moveTo>
                  <a:lnTo>
                    <a:pt x="166369" y="1696974"/>
                  </a:lnTo>
                  <a:lnTo>
                    <a:pt x="122164" y="1702921"/>
                  </a:lnTo>
                  <a:lnTo>
                    <a:pt x="82427" y="1719702"/>
                  </a:lnTo>
                  <a:lnTo>
                    <a:pt x="48752" y="1745726"/>
                  </a:lnTo>
                  <a:lnTo>
                    <a:pt x="22728" y="1779401"/>
                  </a:lnTo>
                  <a:lnTo>
                    <a:pt x="5947" y="1819138"/>
                  </a:lnTo>
                  <a:lnTo>
                    <a:pt x="0" y="1863344"/>
                  </a:lnTo>
                  <a:lnTo>
                    <a:pt x="0" y="2528824"/>
                  </a:lnTo>
                  <a:lnTo>
                    <a:pt x="5947" y="2573029"/>
                  </a:lnTo>
                  <a:lnTo>
                    <a:pt x="22728" y="2612766"/>
                  </a:lnTo>
                  <a:lnTo>
                    <a:pt x="48752" y="2646441"/>
                  </a:lnTo>
                  <a:lnTo>
                    <a:pt x="82427" y="2672465"/>
                  </a:lnTo>
                  <a:lnTo>
                    <a:pt x="122164" y="2689246"/>
                  </a:lnTo>
                  <a:lnTo>
                    <a:pt x="166369" y="2695194"/>
                  </a:lnTo>
                  <a:lnTo>
                    <a:pt x="2354326" y="2695194"/>
                  </a:lnTo>
                  <a:lnTo>
                    <a:pt x="2398531" y="2689246"/>
                  </a:lnTo>
                  <a:lnTo>
                    <a:pt x="2438268" y="2672465"/>
                  </a:lnTo>
                  <a:lnTo>
                    <a:pt x="2471943" y="2646441"/>
                  </a:lnTo>
                  <a:lnTo>
                    <a:pt x="2497967" y="2612766"/>
                  </a:lnTo>
                  <a:lnTo>
                    <a:pt x="2514748" y="2573029"/>
                  </a:lnTo>
                  <a:lnTo>
                    <a:pt x="2520696" y="2528824"/>
                  </a:lnTo>
                  <a:lnTo>
                    <a:pt x="2520696" y="1863344"/>
                  </a:lnTo>
                  <a:lnTo>
                    <a:pt x="2514748" y="1819138"/>
                  </a:lnTo>
                  <a:lnTo>
                    <a:pt x="2497967" y="1779401"/>
                  </a:lnTo>
                  <a:lnTo>
                    <a:pt x="2471943" y="1745726"/>
                  </a:lnTo>
                  <a:lnTo>
                    <a:pt x="2438268" y="1719702"/>
                  </a:lnTo>
                  <a:lnTo>
                    <a:pt x="2398531" y="1702921"/>
                  </a:lnTo>
                  <a:lnTo>
                    <a:pt x="2354326" y="1696974"/>
                  </a:lnTo>
                  <a:close/>
                </a:path>
                <a:path w="6118225" h="2695575">
                  <a:moveTo>
                    <a:pt x="6118098" y="0"/>
                  </a:moveTo>
                  <a:lnTo>
                    <a:pt x="1470405" y="1696974"/>
                  </a:lnTo>
                  <a:lnTo>
                    <a:pt x="2100579" y="1696974"/>
                  </a:lnTo>
                  <a:lnTo>
                    <a:pt x="6118098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171700" y="2893314"/>
              <a:ext cx="6118225" cy="2695575"/>
            </a:xfrm>
            <a:custGeom>
              <a:avLst/>
              <a:gdLst/>
              <a:ahLst/>
              <a:cxnLst/>
              <a:rect l="l" t="t" r="r" b="b"/>
              <a:pathLst>
                <a:path w="6118225" h="2695575">
                  <a:moveTo>
                    <a:pt x="0" y="1863344"/>
                  </a:moveTo>
                  <a:lnTo>
                    <a:pt x="5947" y="1819138"/>
                  </a:lnTo>
                  <a:lnTo>
                    <a:pt x="22728" y="1779401"/>
                  </a:lnTo>
                  <a:lnTo>
                    <a:pt x="48752" y="1745726"/>
                  </a:lnTo>
                  <a:lnTo>
                    <a:pt x="82427" y="1719702"/>
                  </a:lnTo>
                  <a:lnTo>
                    <a:pt x="122164" y="1702921"/>
                  </a:lnTo>
                  <a:lnTo>
                    <a:pt x="166369" y="1696974"/>
                  </a:lnTo>
                  <a:lnTo>
                    <a:pt x="1470405" y="1696974"/>
                  </a:lnTo>
                  <a:lnTo>
                    <a:pt x="6118098" y="0"/>
                  </a:lnTo>
                  <a:lnTo>
                    <a:pt x="2100579" y="1696974"/>
                  </a:lnTo>
                  <a:lnTo>
                    <a:pt x="2354326" y="1696974"/>
                  </a:lnTo>
                  <a:lnTo>
                    <a:pt x="2398531" y="1702921"/>
                  </a:lnTo>
                  <a:lnTo>
                    <a:pt x="2438268" y="1719702"/>
                  </a:lnTo>
                  <a:lnTo>
                    <a:pt x="2471943" y="1745726"/>
                  </a:lnTo>
                  <a:lnTo>
                    <a:pt x="2497967" y="1779401"/>
                  </a:lnTo>
                  <a:lnTo>
                    <a:pt x="2514748" y="1819138"/>
                  </a:lnTo>
                  <a:lnTo>
                    <a:pt x="2520696" y="1863344"/>
                  </a:lnTo>
                  <a:lnTo>
                    <a:pt x="2520696" y="2112899"/>
                  </a:lnTo>
                  <a:lnTo>
                    <a:pt x="2520696" y="2528824"/>
                  </a:lnTo>
                  <a:lnTo>
                    <a:pt x="2514748" y="2573029"/>
                  </a:lnTo>
                  <a:lnTo>
                    <a:pt x="2497967" y="2612766"/>
                  </a:lnTo>
                  <a:lnTo>
                    <a:pt x="2471943" y="2646441"/>
                  </a:lnTo>
                  <a:lnTo>
                    <a:pt x="2438268" y="2672465"/>
                  </a:lnTo>
                  <a:lnTo>
                    <a:pt x="2398531" y="2689246"/>
                  </a:lnTo>
                  <a:lnTo>
                    <a:pt x="2354326" y="2695194"/>
                  </a:lnTo>
                  <a:lnTo>
                    <a:pt x="2100579" y="2695194"/>
                  </a:lnTo>
                  <a:lnTo>
                    <a:pt x="1470405" y="2695194"/>
                  </a:lnTo>
                  <a:lnTo>
                    <a:pt x="166369" y="2695194"/>
                  </a:lnTo>
                  <a:lnTo>
                    <a:pt x="122164" y="2689246"/>
                  </a:lnTo>
                  <a:lnTo>
                    <a:pt x="82427" y="2672465"/>
                  </a:lnTo>
                  <a:lnTo>
                    <a:pt x="48752" y="2646441"/>
                  </a:lnTo>
                  <a:lnTo>
                    <a:pt x="22728" y="2612766"/>
                  </a:lnTo>
                  <a:lnTo>
                    <a:pt x="5947" y="2573029"/>
                  </a:lnTo>
                  <a:lnTo>
                    <a:pt x="0" y="2528824"/>
                  </a:lnTo>
                  <a:lnTo>
                    <a:pt x="0" y="2112899"/>
                  </a:lnTo>
                  <a:lnTo>
                    <a:pt x="0" y="1863344"/>
                  </a:lnTo>
                  <a:close/>
                </a:path>
              </a:pathLst>
            </a:custGeom>
            <a:ln w="635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2344546" y="4658995"/>
            <a:ext cx="2227454" cy="8258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สำหรับคลัสเตอร์ "การอนุมัติ"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"กลุ่มที่สามารถแก้ไขได้“</a:t>
            </a:r>
            <a:br>
              <a:rPr lang="en-US" sz="1200" b="1" dirty="0">
                <a:solidFill>
                  <a:srgbClr val="FFFFFF"/>
                </a:solidFill>
                <a:latin typeface="Microsoft YaHei"/>
                <a:cs typeface="Microsoft YaHei"/>
              </a:rPr>
            </a:br>
            <a:r>
              <a:rPr sz="1400" b="1" spc="700" dirty="0">
                <a:solidFill>
                  <a:srgbClr val="FFFFFF"/>
                </a:solidFill>
                <a:latin typeface="Microsoft YaHei"/>
                <a:cs typeface="Microsoft YaHei"/>
              </a:rPr>
              <a:t>↓</a:t>
            </a:r>
            <a:endParaRPr sz="1400" dirty="0">
              <a:latin typeface="Microsoft YaHei"/>
              <a:cs typeface="Microsoft YaHei"/>
            </a:endParaRPr>
          </a:p>
          <a:p>
            <a:pPr algn="ctr">
              <a:lnSpc>
                <a:spcPct val="100000"/>
              </a:lnSpc>
            </a:pPr>
            <a:r>
              <a:rPr lang="th-TH" sz="1400" b="1" dirty="0">
                <a:solidFill>
                  <a:srgbClr val="DEEBF7"/>
                </a:solidFill>
                <a:latin typeface="Microsoft YaHei"/>
                <a:cs typeface="Microsoft YaHei"/>
              </a:rPr>
              <a:t>“กลุ่มผู้อนุมัติ”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321802" y="1614677"/>
            <a:ext cx="2239010" cy="4658995"/>
          </a:xfrm>
          <a:custGeom>
            <a:avLst/>
            <a:gdLst/>
            <a:ahLst/>
            <a:cxnLst/>
            <a:rect l="l" t="t" r="r" b="b"/>
            <a:pathLst>
              <a:path w="2239009" h="4658995">
                <a:moveTo>
                  <a:pt x="7620" y="2355850"/>
                </a:moveTo>
                <a:lnTo>
                  <a:pt x="9872" y="2344668"/>
                </a:lnTo>
                <a:lnTo>
                  <a:pt x="16017" y="2335545"/>
                </a:lnTo>
                <a:lnTo>
                  <a:pt x="25140" y="2329400"/>
                </a:lnTo>
                <a:lnTo>
                  <a:pt x="36322" y="2327148"/>
                </a:lnTo>
                <a:lnTo>
                  <a:pt x="2210054" y="2327148"/>
                </a:lnTo>
                <a:lnTo>
                  <a:pt x="2221235" y="2329400"/>
                </a:lnTo>
                <a:lnTo>
                  <a:pt x="2230358" y="2335545"/>
                </a:lnTo>
                <a:lnTo>
                  <a:pt x="2236503" y="2344668"/>
                </a:lnTo>
                <a:lnTo>
                  <a:pt x="2238755" y="2355850"/>
                </a:lnTo>
                <a:lnTo>
                  <a:pt x="2238755" y="4630216"/>
                </a:lnTo>
                <a:lnTo>
                  <a:pt x="2236503" y="4641369"/>
                </a:lnTo>
                <a:lnTo>
                  <a:pt x="2230358" y="4650476"/>
                </a:lnTo>
                <a:lnTo>
                  <a:pt x="2221235" y="4656616"/>
                </a:lnTo>
                <a:lnTo>
                  <a:pt x="2210054" y="4658868"/>
                </a:lnTo>
                <a:lnTo>
                  <a:pt x="36322" y="4658868"/>
                </a:lnTo>
                <a:lnTo>
                  <a:pt x="25140" y="4656616"/>
                </a:lnTo>
                <a:lnTo>
                  <a:pt x="16017" y="4650476"/>
                </a:lnTo>
                <a:lnTo>
                  <a:pt x="9872" y="4641369"/>
                </a:lnTo>
                <a:lnTo>
                  <a:pt x="7620" y="4630216"/>
                </a:lnTo>
                <a:lnTo>
                  <a:pt x="7620" y="2355850"/>
                </a:lnTo>
                <a:close/>
              </a:path>
              <a:path w="2239009" h="4658995">
                <a:moveTo>
                  <a:pt x="0" y="28701"/>
                </a:moveTo>
                <a:lnTo>
                  <a:pt x="2252" y="17520"/>
                </a:lnTo>
                <a:lnTo>
                  <a:pt x="8397" y="8397"/>
                </a:lnTo>
                <a:lnTo>
                  <a:pt x="17520" y="2252"/>
                </a:lnTo>
                <a:lnTo>
                  <a:pt x="28701" y="0"/>
                </a:lnTo>
                <a:lnTo>
                  <a:pt x="2203957" y="0"/>
                </a:lnTo>
                <a:lnTo>
                  <a:pt x="2215139" y="2252"/>
                </a:lnTo>
                <a:lnTo>
                  <a:pt x="2224262" y="8397"/>
                </a:lnTo>
                <a:lnTo>
                  <a:pt x="2230407" y="17520"/>
                </a:lnTo>
                <a:lnTo>
                  <a:pt x="2232659" y="28701"/>
                </a:lnTo>
                <a:lnTo>
                  <a:pt x="2232659" y="2234438"/>
                </a:lnTo>
                <a:lnTo>
                  <a:pt x="2230407" y="2245619"/>
                </a:lnTo>
                <a:lnTo>
                  <a:pt x="2224262" y="2254742"/>
                </a:lnTo>
                <a:lnTo>
                  <a:pt x="2215139" y="2260887"/>
                </a:lnTo>
                <a:lnTo>
                  <a:pt x="2203957" y="2263140"/>
                </a:lnTo>
                <a:lnTo>
                  <a:pt x="28701" y="2263140"/>
                </a:lnTo>
                <a:lnTo>
                  <a:pt x="17520" y="2260887"/>
                </a:lnTo>
                <a:lnTo>
                  <a:pt x="8397" y="2254742"/>
                </a:lnTo>
                <a:lnTo>
                  <a:pt x="2252" y="2245619"/>
                </a:lnTo>
                <a:lnTo>
                  <a:pt x="0" y="2234438"/>
                </a:lnTo>
                <a:lnTo>
                  <a:pt x="0" y="28701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774293" y="902030"/>
            <a:ext cx="1019048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หากคุณเปลี่ยนการจัดกลุ่ม กลุ่มที่อยู่ใน "ไม่มีกลุ่มการตั้งค่า" จะเป็น "ผู้ร้องขอ"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กลุ่มที่เป็นของ "กลุ่มที่แก้ไขได้" สามารถดำเนินการเป็น "ผู้อนุมัติ" ได้</a:t>
            </a:r>
            <a:endParaRPr sz="2000" dirty="0">
              <a:latin typeface="Microsoft YaHei"/>
              <a:cs typeface="Microsoft YaHei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18</a:t>
            </a:fld>
            <a:endParaRPr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9622" y="1275576"/>
            <a:ext cx="8898255" cy="4256405"/>
            <a:chOff x="789622" y="1275576"/>
            <a:chExt cx="8898255" cy="42564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14598" y="1275576"/>
              <a:ext cx="7172707" cy="289028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80131" y="1341119"/>
              <a:ext cx="7043928" cy="276148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575433" y="1336293"/>
              <a:ext cx="7053580" cy="2771140"/>
            </a:xfrm>
            <a:custGeom>
              <a:avLst/>
              <a:gdLst/>
              <a:ahLst/>
              <a:cxnLst/>
              <a:rect l="l" t="t" r="r" b="b"/>
              <a:pathLst>
                <a:path w="7053580" h="2771140">
                  <a:moveTo>
                    <a:pt x="0" y="2771012"/>
                  </a:moveTo>
                  <a:lnTo>
                    <a:pt x="7053453" y="2771012"/>
                  </a:lnTo>
                  <a:lnTo>
                    <a:pt x="7053453" y="0"/>
                  </a:lnTo>
                  <a:lnTo>
                    <a:pt x="0" y="0"/>
                  </a:lnTo>
                  <a:lnTo>
                    <a:pt x="0" y="277101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32298" y="1552193"/>
              <a:ext cx="1297305" cy="2453640"/>
            </a:xfrm>
            <a:custGeom>
              <a:avLst/>
              <a:gdLst/>
              <a:ahLst/>
              <a:cxnLst/>
              <a:rect l="l" t="t" r="r" b="b"/>
              <a:pathLst>
                <a:path w="1297304" h="2453640">
                  <a:moveTo>
                    <a:pt x="1225930" y="0"/>
                  </a:moveTo>
                  <a:lnTo>
                    <a:pt x="70992" y="0"/>
                  </a:lnTo>
                  <a:lnTo>
                    <a:pt x="43344" y="5574"/>
                  </a:lnTo>
                  <a:lnTo>
                    <a:pt x="20780" y="20780"/>
                  </a:lnTo>
                  <a:lnTo>
                    <a:pt x="5574" y="43344"/>
                  </a:lnTo>
                  <a:lnTo>
                    <a:pt x="0" y="70992"/>
                  </a:lnTo>
                  <a:lnTo>
                    <a:pt x="0" y="2382647"/>
                  </a:lnTo>
                  <a:lnTo>
                    <a:pt x="5574" y="2410295"/>
                  </a:lnTo>
                  <a:lnTo>
                    <a:pt x="20780" y="2432859"/>
                  </a:lnTo>
                  <a:lnTo>
                    <a:pt x="43344" y="2448065"/>
                  </a:lnTo>
                  <a:lnTo>
                    <a:pt x="70992" y="2453639"/>
                  </a:lnTo>
                  <a:lnTo>
                    <a:pt x="1225930" y="2453639"/>
                  </a:lnTo>
                  <a:lnTo>
                    <a:pt x="1253579" y="2448065"/>
                  </a:lnTo>
                  <a:lnTo>
                    <a:pt x="1276143" y="2432859"/>
                  </a:lnTo>
                  <a:lnTo>
                    <a:pt x="1291349" y="2410295"/>
                  </a:lnTo>
                  <a:lnTo>
                    <a:pt x="1296924" y="2382647"/>
                  </a:lnTo>
                  <a:lnTo>
                    <a:pt x="1296924" y="70992"/>
                  </a:lnTo>
                  <a:lnTo>
                    <a:pt x="1291349" y="43344"/>
                  </a:lnTo>
                  <a:lnTo>
                    <a:pt x="1276143" y="20780"/>
                  </a:lnTo>
                  <a:lnTo>
                    <a:pt x="1253579" y="5574"/>
                  </a:lnTo>
                  <a:lnTo>
                    <a:pt x="1225930" y="0"/>
                  </a:lnTo>
                  <a:close/>
                </a:path>
              </a:pathLst>
            </a:custGeom>
            <a:solidFill>
              <a:srgbClr val="00FF00">
                <a:alpha val="1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32298" y="1552193"/>
              <a:ext cx="1297305" cy="2453640"/>
            </a:xfrm>
            <a:custGeom>
              <a:avLst/>
              <a:gdLst/>
              <a:ahLst/>
              <a:cxnLst/>
              <a:rect l="l" t="t" r="r" b="b"/>
              <a:pathLst>
                <a:path w="1297304" h="2453640">
                  <a:moveTo>
                    <a:pt x="0" y="70992"/>
                  </a:moveTo>
                  <a:lnTo>
                    <a:pt x="5574" y="43344"/>
                  </a:lnTo>
                  <a:lnTo>
                    <a:pt x="20780" y="20780"/>
                  </a:lnTo>
                  <a:lnTo>
                    <a:pt x="43344" y="5574"/>
                  </a:lnTo>
                  <a:lnTo>
                    <a:pt x="70992" y="0"/>
                  </a:lnTo>
                  <a:lnTo>
                    <a:pt x="1225930" y="0"/>
                  </a:lnTo>
                  <a:lnTo>
                    <a:pt x="1253579" y="5574"/>
                  </a:lnTo>
                  <a:lnTo>
                    <a:pt x="1276143" y="20780"/>
                  </a:lnTo>
                  <a:lnTo>
                    <a:pt x="1291349" y="43344"/>
                  </a:lnTo>
                  <a:lnTo>
                    <a:pt x="1296924" y="70992"/>
                  </a:lnTo>
                  <a:lnTo>
                    <a:pt x="1296924" y="2382647"/>
                  </a:lnTo>
                  <a:lnTo>
                    <a:pt x="1291349" y="2410295"/>
                  </a:lnTo>
                  <a:lnTo>
                    <a:pt x="1276143" y="2432859"/>
                  </a:lnTo>
                  <a:lnTo>
                    <a:pt x="1253579" y="2448065"/>
                  </a:lnTo>
                  <a:lnTo>
                    <a:pt x="1225930" y="2453639"/>
                  </a:lnTo>
                  <a:lnTo>
                    <a:pt x="70992" y="2453639"/>
                  </a:lnTo>
                  <a:lnTo>
                    <a:pt x="43344" y="2448065"/>
                  </a:lnTo>
                  <a:lnTo>
                    <a:pt x="20780" y="2432859"/>
                  </a:lnTo>
                  <a:lnTo>
                    <a:pt x="5574" y="2410295"/>
                  </a:lnTo>
                  <a:lnTo>
                    <a:pt x="0" y="2382647"/>
                  </a:lnTo>
                  <a:lnTo>
                    <a:pt x="0" y="70992"/>
                  </a:lnTo>
                  <a:close/>
                </a:path>
              </a:pathLst>
            </a:custGeom>
            <a:ln w="38100">
              <a:solidFill>
                <a:srgbClr val="7E7E7E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829806" y="1552193"/>
              <a:ext cx="1237615" cy="2453640"/>
            </a:xfrm>
            <a:custGeom>
              <a:avLst/>
              <a:gdLst/>
              <a:ahLst/>
              <a:cxnLst/>
              <a:rect l="l" t="t" r="r" b="b"/>
              <a:pathLst>
                <a:path w="1237615" h="2453640">
                  <a:moveTo>
                    <a:pt x="1193800" y="0"/>
                  </a:moveTo>
                  <a:lnTo>
                    <a:pt x="43688" y="0"/>
                  </a:lnTo>
                  <a:lnTo>
                    <a:pt x="26681" y="3432"/>
                  </a:lnTo>
                  <a:lnTo>
                    <a:pt x="12795" y="12795"/>
                  </a:lnTo>
                  <a:lnTo>
                    <a:pt x="3432" y="26681"/>
                  </a:lnTo>
                  <a:lnTo>
                    <a:pt x="0" y="43687"/>
                  </a:lnTo>
                  <a:lnTo>
                    <a:pt x="0" y="2409951"/>
                  </a:lnTo>
                  <a:lnTo>
                    <a:pt x="3432" y="2426958"/>
                  </a:lnTo>
                  <a:lnTo>
                    <a:pt x="12795" y="2440844"/>
                  </a:lnTo>
                  <a:lnTo>
                    <a:pt x="26681" y="2450207"/>
                  </a:lnTo>
                  <a:lnTo>
                    <a:pt x="43688" y="2453639"/>
                  </a:lnTo>
                  <a:lnTo>
                    <a:pt x="1193800" y="2453639"/>
                  </a:lnTo>
                  <a:lnTo>
                    <a:pt x="1210806" y="2450207"/>
                  </a:lnTo>
                  <a:lnTo>
                    <a:pt x="1224692" y="2440844"/>
                  </a:lnTo>
                  <a:lnTo>
                    <a:pt x="1234055" y="2426958"/>
                  </a:lnTo>
                  <a:lnTo>
                    <a:pt x="1237488" y="2409951"/>
                  </a:lnTo>
                  <a:lnTo>
                    <a:pt x="1237488" y="43687"/>
                  </a:lnTo>
                  <a:lnTo>
                    <a:pt x="1234055" y="26681"/>
                  </a:lnTo>
                  <a:lnTo>
                    <a:pt x="1224692" y="12795"/>
                  </a:lnTo>
                  <a:lnTo>
                    <a:pt x="1210806" y="3432"/>
                  </a:lnTo>
                  <a:lnTo>
                    <a:pt x="1193800" y="0"/>
                  </a:lnTo>
                  <a:close/>
                </a:path>
              </a:pathLst>
            </a:custGeom>
            <a:solidFill>
              <a:srgbClr val="00FFFF">
                <a:alpha val="1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829806" y="1552193"/>
              <a:ext cx="1237615" cy="2453640"/>
            </a:xfrm>
            <a:custGeom>
              <a:avLst/>
              <a:gdLst/>
              <a:ahLst/>
              <a:cxnLst/>
              <a:rect l="l" t="t" r="r" b="b"/>
              <a:pathLst>
                <a:path w="1237615" h="2453640">
                  <a:moveTo>
                    <a:pt x="0" y="43687"/>
                  </a:moveTo>
                  <a:lnTo>
                    <a:pt x="3432" y="26681"/>
                  </a:lnTo>
                  <a:lnTo>
                    <a:pt x="12795" y="12795"/>
                  </a:lnTo>
                  <a:lnTo>
                    <a:pt x="26681" y="3432"/>
                  </a:lnTo>
                  <a:lnTo>
                    <a:pt x="43688" y="0"/>
                  </a:lnTo>
                  <a:lnTo>
                    <a:pt x="1193800" y="0"/>
                  </a:lnTo>
                  <a:lnTo>
                    <a:pt x="1210806" y="3432"/>
                  </a:lnTo>
                  <a:lnTo>
                    <a:pt x="1224692" y="12795"/>
                  </a:lnTo>
                  <a:lnTo>
                    <a:pt x="1234055" y="26681"/>
                  </a:lnTo>
                  <a:lnTo>
                    <a:pt x="1237488" y="43687"/>
                  </a:lnTo>
                  <a:lnTo>
                    <a:pt x="1237488" y="2409951"/>
                  </a:lnTo>
                  <a:lnTo>
                    <a:pt x="1234055" y="2426958"/>
                  </a:lnTo>
                  <a:lnTo>
                    <a:pt x="1224692" y="2440844"/>
                  </a:lnTo>
                  <a:lnTo>
                    <a:pt x="1210806" y="2450207"/>
                  </a:lnTo>
                  <a:lnTo>
                    <a:pt x="1193800" y="2453639"/>
                  </a:lnTo>
                  <a:lnTo>
                    <a:pt x="43688" y="2453639"/>
                  </a:lnTo>
                  <a:lnTo>
                    <a:pt x="26681" y="2450207"/>
                  </a:lnTo>
                  <a:lnTo>
                    <a:pt x="12795" y="2440844"/>
                  </a:lnTo>
                  <a:lnTo>
                    <a:pt x="3432" y="2426958"/>
                  </a:lnTo>
                  <a:lnTo>
                    <a:pt x="0" y="2409951"/>
                  </a:lnTo>
                  <a:lnTo>
                    <a:pt x="0" y="43687"/>
                  </a:lnTo>
                  <a:close/>
                </a:path>
              </a:pathLst>
            </a:custGeom>
            <a:ln w="38100">
              <a:solidFill>
                <a:srgbClr val="7E7E7E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167878" y="1552193"/>
              <a:ext cx="1397635" cy="2453640"/>
            </a:xfrm>
            <a:custGeom>
              <a:avLst/>
              <a:gdLst/>
              <a:ahLst/>
              <a:cxnLst/>
              <a:rect l="l" t="t" r="r" b="b"/>
              <a:pathLst>
                <a:path w="1397634" h="2453640">
                  <a:moveTo>
                    <a:pt x="1351026" y="0"/>
                  </a:moveTo>
                  <a:lnTo>
                    <a:pt x="46481" y="0"/>
                  </a:lnTo>
                  <a:lnTo>
                    <a:pt x="28396" y="3655"/>
                  </a:lnTo>
                  <a:lnTo>
                    <a:pt x="13620" y="13620"/>
                  </a:lnTo>
                  <a:lnTo>
                    <a:pt x="3655" y="28396"/>
                  </a:lnTo>
                  <a:lnTo>
                    <a:pt x="0" y="46481"/>
                  </a:lnTo>
                  <a:lnTo>
                    <a:pt x="0" y="2407157"/>
                  </a:lnTo>
                  <a:lnTo>
                    <a:pt x="3655" y="2425243"/>
                  </a:lnTo>
                  <a:lnTo>
                    <a:pt x="13620" y="2440019"/>
                  </a:lnTo>
                  <a:lnTo>
                    <a:pt x="28396" y="2449984"/>
                  </a:lnTo>
                  <a:lnTo>
                    <a:pt x="46481" y="2453639"/>
                  </a:lnTo>
                  <a:lnTo>
                    <a:pt x="1351026" y="2453639"/>
                  </a:lnTo>
                  <a:lnTo>
                    <a:pt x="1369111" y="2449984"/>
                  </a:lnTo>
                  <a:lnTo>
                    <a:pt x="1383887" y="2440019"/>
                  </a:lnTo>
                  <a:lnTo>
                    <a:pt x="1393852" y="2425243"/>
                  </a:lnTo>
                  <a:lnTo>
                    <a:pt x="1397507" y="2407157"/>
                  </a:lnTo>
                  <a:lnTo>
                    <a:pt x="1397507" y="46481"/>
                  </a:lnTo>
                  <a:lnTo>
                    <a:pt x="1393852" y="28396"/>
                  </a:lnTo>
                  <a:lnTo>
                    <a:pt x="1383887" y="13620"/>
                  </a:lnTo>
                  <a:lnTo>
                    <a:pt x="1369111" y="3655"/>
                  </a:lnTo>
                  <a:lnTo>
                    <a:pt x="1351026" y="0"/>
                  </a:lnTo>
                  <a:close/>
                </a:path>
              </a:pathLst>
            </a:custGeom>
            <a:solidFill>
              <a:srgbClr val="FFF1CC">
                <a:alpha val="1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167878" y="1552193"/>
              <a:ext cx="1397635" cy="2453640"/>
            </a:xfrm>
            <a:custGeom>
              <a:avLst/>
              <a:gdLst/>
              <a:ahLst/>
              <a:cxnLst/>
              <a:rect l="l" t="t" r="r" b="b"/>
              <a:pathLst>
                <a:path w="1397634" h="2453640">
                  <a:moveTo>
                    <a:pt x="0" y="46481"/>
                  </a:moveTo>
                  <a:lnTo>
                    <a:pt x="3655" y="28396"/>
                  </a:lnTo>
                  <a:lnTo>
                    <a:pt x="13620" y="13620"/>
                  </a:lnTo>
                  <a:lnTo>
                    <a:pt x="28396" y="3655"/>
                  </a:lnTo>
                  <a:lnTo>
                    <a:pt x="46481" y="0"/>
                  </a:lnTo>
                  <a:lnTo>
                    <a:pt x="1351026" y="0"/>
                  </a:lnTo>
                  <a:lnTo>
                    <a:pt x="1369111" y="3655"/>
                  </a:lnTo>
                  <a:lnTo>
                    <a:pt x="1383887" y="13620"/>
                  </a:lnTo>
                  <a:lnTo>
                    <a:pt x="1393852" y="28396"/>
                  </a:lnTo>
                  <a:lnTo>
                    <a:pt x="1397507" y="46481"/>
                  </a:lnTo>
                  <a:lnTo>
                    <a:pt x="1397507" y="2407157"/>
                  </a:lnTo>
                  <a:lnTo>
                    <a:pt x="1393852" y="2425243"/>
                  </a:lnTo>
                  <a:lnTo>
                    <a:pt x="1383887" y="2440019"/>
                  </a:lnTo>
                  <a:lnTo>
                    <a:pt x="1369111" y="2449984"/>
                  </a:lnTo>
                  <a:lnTo>
                    <a:pt x="1351026" y="2453639"/>
                  </a:lnTo>
                  <a:lnTo>
                    <a:pt x="46481" y="2453639"/>
                  </a:lnTo>
                  <a:lnTo>
                    <a:pt x="28396" y="2449984"/>
                  </a:lnTo>
                  <a:lnTo>
                    <a:pt x="13620" y="2440019"/>
                  </a:lnTo>
                  <a:lnTo>
                    <a:pt x="3655" y="2425243"/>
                  </a:lnTo>
                  <a:lnTo>
                    <a:pt x="0" y="2407157"/>
                  </a:lnTo>
                  <a:lnTo>
                    <a:pt x="0" y="46481"/>
                  </a:lnTo>
                  <a:close/>
                </a:path>
              </a:pathLst>
            </a:custGeom>
            <a:ln w="38100">
              <a:solidFill>
                <a:srgbClr val="7E7E7E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03909" y="4365498"/>
              <a:ext cx="3278504" cy="1152525"/>
            </a:xfrm>
            <a:custGeom>
              <a:avLst/>
              <a:gdLst/>
              <a:ahLst/>
              <a:cxnLst/>
              <a:rect l="l" t="t" r="r" b="b"/>
              <a:pathLst>
                <a:path w="3278504" h="1152525">
                  <a:moveTo>
                    <a:pt x="3234181" y="0"/>
                  </a:moveTo>
                  <a:lnTo>
                    <a:pt x="43954" y="0"/>
                  </a:lnTo>
                  <a:lnTo>
                    <a:pt x="26847" y="3454"/>
                  </a:lnTo>
                  <a:lnTo>
                    <a:pt x="12876" y="12874"/>
                  </a:lnTo>
                  <a:lnTo>
                    <a:pt x="3454" y="26842"/>
                  </a:lnTo>
                  <a:lnTo>
                    <a:pt x="0" y="43941"/>
                  </a:lnTo>
                  <a:lnTo>
                    <a:pt x="0" y="1108202"/>
                  </a:lnTo>
                  <a:lnTo>
                    <a:pt x="3454" y="1125301"/>
                  </a:lnTo>
                  <a:lnTo>
                    <a:pt x="12876" y="1139269"/>
                  </a:lnTo>
                  <a:lnTo>
                    <a:pt x="26847" y="1148689"/>
                  </a:lnTo>
                  <a:lnTo>
                    <a:pt x="43954" y="1152143"/>
                  </a:lnTo>
                  <a:lnTo>
                    <a:pt x="3234181" y="1152143"/>
                  </a:lnTo>
                  <a:lnTo>
                    <a:pt x="3251281" y="1148689"/>
                  </a:lnTo>
                  <a:lnTo>
                    <a:pt x="3265249" y="1139269"/>
                  </a:lnTo>
                  <a:lnTo>
                    <a:pt x="3274669" y="1125301"/>
                  </a:lnTo>
                  <a:lnTo>
                    <a:pt x="3278124" y="1108202"/>
                  </a:lnTo>
                  <a:lnTo>
                    <a:pt x="3278124" y="43941"/>
                  </a:lnTo>
                  <a:lnTo>
                    <a:pt x="3274669" y="26842"/>
                  </a:lnTo>
                  <a:lnTo>
                    <a:pt x="3265249" y="12874"/>
                  </a:lnTo>
                  <a:lnTo>
                    <a:pt x="3251281" y="3454"/>
                  </a:lnTo>
                  <a:lnTo>
                    <a:pt x="3234181" y="0"/>
                  </a:lnTo>
                  <a:close/>
                </a:path>
              </a:pathLst>
            </a:custGeom>
            <a:solidFill>
              <a:srgbClr val="FAE4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03909" y="4365498"/>
              <a:ext cx="3278504" cy="1152525"/>
            </a:xfrm>
            <a:custGeom>
              <a:avLst/>
              <a:gdLst/>
              <a:ahLst/>
              <a:cxnLst/>
              <a:rect l="l" t="t" r="r" b="b"/>
              <a:pathLst>
                <a:path w="3278504" h="1152525">
                  <a:moveTo>
                    <a:pt x="0" y="43941"/>
                  </a:moveTo>
                  <a:lnTo>
                    <a:pt x="3454" y="26842"/>
                  </a:lnTo>
                  <a:lnTo>
                    <a:pt x="12876" y="12874"/>
                  </a:lnTo>
                  <a:lnTo>
                    <a:pt x="26847" y="3454"/>
                  </a:lnTo>
                  <a:lnTo>
                    <a:pt x="43954" y="0"/>
                  </a:lnTo>
                  <a:lnTo>
                    <a:pt x="3234181" y="0"/>
                  </a:lnTo>
                  <a:lnTo>
                    <a:pt x="3251281" y="3454"/>
                  </a:lnTo>
                  <a:lnTo>
                    <a:pt x="3265249" y="12874"/>
                  </a:lnTo>
                  <a:lnTo>
                    <a:pt x="3274669" y="26842"/>
                  </a:lnTo>
                  <a:lnTo>
                    <a:pt x="3278124" y="43941"/>
                  </a:lnTo>
                  <a:lnTo>
                    <a:pt x="3278124" y="1108202"/>
                  </a:lnTo>
                  <a:lnTo>
                    <a:pt x="3274669" y="1125301"/>
                  </a:lnTo>
                  <a:lnTo>
                    <a:pt x="3265249" y="1139269"/>
                  </a:lnTo>
                  <a:lnTo>
                    <a:pt x="3251281" y="1148689"/>
                  </a:lnTo>
                  <a:lnTo>
                    <a:pt x="3234181" y="1152143"/>
                  </a:lnTo>
                  <a:lnTo>
                    <a:pt x="43954" y="1152143"/>
                  </a:lnTo>
                  <a:lnTo>
                    <a:pt x="26847" y="1148689"/>
                  </a:lnTo>
                  <a:lnTo>
                    <a:pt x="12876" y="1139269"/>
                  </a:lnTo>
                  <a:lnTo>
                    <a:pt x="3454" y="1125301"/>
                  </a:lnTo>
                  <a:lnTo>
                    <a:pt x="0" y="1108202"/>
                  </a:lnTo>
                  <a:lnTo>
                    <a:pt x="0" y="43941"/>
                  </a:lnTo>
                  <a:close/>
                </a:path>
              </a:pathLst>
            </a:custGeom>
            <a:ln w="28575">
              <a:solidFill>
                <a:srgbClr val="00FF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875487" y="4368800"/>
            <a:ext cx="305371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latin typeface="Microsoft YaHei"/>
                <a:cs typeface="Microsoft YaHei"/>
              </a:rPr>
              <a:t>【แก้ไขได้】</a:t>
            </a:r>
            <a:endParaRPr sz="1400" dirty="0">
              <a:latin typeface="Microsoft YaHei"/>
              <a:cs typeface="Microsoft YaHei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lang="th-TH" sz="1400" dirty="0">
                <a:latin typeface="Yu Gothic"/>
                <a:cs typeface="Yu Gothic"/>
              </a:rPr>
              <a:t>กลุ่มที่มีสิทธิ์แก้ไขและดูคลัสเตอร์เป้าหมาย 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sz="1400" b="1" dirty="0">
                <a:latin typeface="Microsoft YaHei"/>
                <a:cs typeface="Microsoft YaHei"/>
              </a:rPr>
              <a:t>※ </a:t>
            </a:r>
            <a:r>
              <a:rPr lang="th-TH" sz="1400" b="1" dirty="0">
                <a:latin typeface="Microsoft YaHei"/>
                <a:cs typeface="Microsoft YaHei"/>
              </a:rPr>
              <a:t>สำหรับคลัสเตอร์การอนุมัติ </a:t>
            </a:r>
            <a:br>
              <a:rPr lang="en-US" sz="1400" b="1" dirty="0">
                <a:latin typeface="Microsoft YaHei"/>
                <a:cs typeface="Microsoft YaHei"/>
              </a:rPr>
            </a:br>
            <a:r>
              <a:rPr lang="en-US" sz="1400" b="1" dirty="0">
                <a:latin typeface="Microsoft YaHei"/>
                <a:cs typeface="Microsoft YaHei"/>
              </a:rPr>
              <a:t>     </a:t>
            </a:r>
            <a:r>
              <a:rPr lang="th-TH" sz="1400" b="1" dirty="0">
                <a:latin typeface="Microsoft YaHei"/>
                <a:cs typeface="Microsoft YaHei"/>
              </a:rPr>
              <a:t>"กลุ่มที่จะอนุมัติ"</a:t>
            </a:r>
            <a:endParaRPr sz="1400" dirty="0">
              <a:latin typeface="Microsoft YaHei"/>
              <a:cs typeface="Microsoft YaHe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4409122" y="4351210"/>
            <a:ext cx="3430270" cy="1181100"/>
            <a:chOff x="4409122" y="4351210"/>
            <a:chExt cx="3430270" cy="1181100"/>
          </a:xfrm>
        </p:grpSpPr>
        <p:sp>
          <p:nvSpPr>
            <p:cNvPr id="16" name="object 16"/>
            <p:cNvSpPr/>
            <p:nvPr/>
          </p:nvSpPr>
          <p:spPr>
            <a:xfrm>
              <a:off x="4423409" y="4365497"/>
              <a:ext cx="3401695" cy="1152525"/>
            </a:xfrm>
            <a:custGeom>
              <a:avLst/>
              <a:gdLst/>
              <a:ahLst/>
              <a:cxnLst/>
              <a:rect l="l" t="t" r="r" b="b"/>
              <a:pathLst>
                <a:path w="3401695" h="1152525">
                  <a:moveTo>
                    <a:pt x="3374516" y="0"/>
                  </a:moveTo>
                  <a:lnTo>
                    <a:pt x="27050" y="0"/>
                  </a:lnTo>
                  <a:lnTo>
                    <a:pt x="16502" y="2119"/>
                  </a:lnTo>
                  <a:lnTo>
                    <a:pt x="7905" y="7905"/>
                  </a:lnTo>
                  <a:lnTo>
                    <a:pt x="2119" y="16502"/>
                  </a:lnTo>
                  <a:lnTo>
                    <a:pt x="0" y="27050"/>
                  </a:lnTo>
                  <a:lnTo>
                    <a:pt x="0" y="1125092"/>
                  </a:lnTo>
                  <a:lnTo>
                    <a:pt x="2119" y="1135641"/>
                  </a:lnTo>
                  <a:lnTo>
                    <a:pt x="7905" y="1144238"/>
                  </a:lnTo>
                  <a:lnTo>
                    <a:pt x="16502" y="1150024"/>
                  </a:lnTo>
                  <a:lnTo>
                    <a:pt x="27050" y="1152143"/>
                  </a:lnTo>
                  <a:lnTo>
                    <a:pt x="3374516" y="1152143"/>
                  </a:lnTo>
                  <a:lnTo>
                    <a:pt x="3385065" y="1150024"/>
                  </a:lnTo>
                  <a:lnTo>
                    <a:pt x="3393662" y="1144238"/>
                  </a:lnTo>
                  <a:lnTo>
                    <a:pt x="3399448" y="1135641"/>
                  </a:lnTo>
                  <a:lnTo>
                    <a:pt x="3401567" y="1125092"/>
                  </a:lnTo>
                  <a:lnTo>
                    <a:pt x="3401567" y="27050"/>
                  </a:lnTo>
                  <a:lnTo>
                    <a:pt x="3399448" y="16502"/>
                  </a:lnTo>
                  <a:lnTo>
                    <a:pt x="3393662" y="7905"/>
                  </a:lnTo>
                  <a:lnTo>
                    <a:pt x="3385065" y="2119"/>
                  </a:lnTo>
                  <a:lnTo>
                    <a:pt x="3374516" y="0"/>
                  </a:lnTo>
                  <a:close/>
                </a:path>
              </a:pathLst>
            </a:custGeom>
            <a:solidFill>
              <a:srgbClr val="00FFFF">
                <a:alpha val="1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423409" y="4365497"/>
              <a:ext cx="3401695" cy="1152525"/>
            </a:xfrm>
            <a:custGeom>
              <a:avLst/>
              <a:gdLst/>
              <a:ahLst/>
              <a:cxnLst/>
              <a:rect l="l" t="t" r="r" b="b"/>
              <a:pathLst>
                <a:path w="3401695" h="1152525">
                  <a:moveTo>
                    <a:pt x="0" y="27050"/>
                  </a:moveTo>
                  <a:lnTo>
                    <a:pt x="2119" y="16502"/>
                  </a:lnTo>
                  <a:lnTo>
                    <a:pt x="7905" y="7905"/>
                  </a:lnTo>
                  <a:lnTo>
                    <a:pt x="16502" y="2119"/>
                  </a:lnTo>
                  <a:lnTo>
                    <a:pt x="27050" y="0"/>
                  </a:lnTo>
                  <a:lnTo>
                    <a:pt x="3374516" y="0"/>
                  </a:lnTo>
                  <a:lnTo>
                    <a:pt x="3385065" y="2119"/>
                  </a:lnTo>
                  <a:lnTo>
                    <a:pt x="3393662" y="7905"/>
                  </a:lnTo>
                  <a:lnTo>
                    <a:pt x="3399448" y="16502"/>
                  </a:lnTo>
                  <a:lnTo>
                    <a:pt x="3401567" y="27050"/>
                  </a:lnTo>
                  <a:lnTo>
                    <a:pt x="3401567" y="1125092"/>
                  </a:lnTo>
                  <a:lnTo>
                    <a:pt x="3399448" y="1135641"/>
                  </a:lnTo>
                  <a:lnTo>
                    <a:pt x="3393662" y="1144238"/>
                  </a:lnTo>
                  <a:lnTo>
                    <a:pt x="3385065" y="1150024"/>
                  </a:lnTo>
                  <a:lnTo>
                    <a:pt x="3374516" y="1152143"/>
                  </a:lnTo>
                  <a:lnTo>
                    <a:pt x="27050" y="1152143"/>
                  </a:lnTo>
                  <a:lnTo>
                    <a:pt x="16502" y="1150024"/>
                  </a:lnTo>
                  <a:lnTo>
                    <a:pt x="7905" y="1144238"/>
                  </a:lnTo>
                  <a:lnTo>
                    <a:pt x="2119" y="1135641"/>
                  </a:lnTo>
                  <a:lnTo>
                    <a:pt x="0" y="1125092"/>
                  </a:lnTo>
                  <a:lnTo>
                    <a:pt x="0" y="27050"/>
                  </a:lnTo>
                  <a:close/>
                </a:path>
              </a:pathLst>
            </a:custGeom>
            <a:ln w="28575">
              <a:solidFill>
                <a:srgbClr val="00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4490084" y="4368800"/>
            <a:ext cx="2967355" cy="10900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latin typeface="Microsoft YaHei"/>
                <a:cs typeface="Microsoft YaHei"/>
              </a:rPr>
              <a:t>【อ้างอิงเท่านั้น】</a:t>
            </a:r>
            <a:endParaRPr sz="14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lang="th-TH" sz="1400" dirty="0">
                <a:latin typeface="Yu Gothic"/>
                <a:cs typeface="Yu Gothic"/>
              </a:rPr>
              <a:t>คลัสเตอร์เป้าหมายเป็นกลุ่มที่สามารถดูได้เท่านั้น (ไม่แก้ไข) 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sz="1400" b="1" dirty="0">
                <a:latin typeface="Microsoft YaHei"/>
                <a:cs typeface="Microsoft YaHei"/>
              </a:rPr>
              <a:t>※ </a:t>
            </a:r>
            <a:r>
              <a:rPr lang="th-TH" sz="1400" b="1" dirty="0">
                <a:latin typeface="Microsoft YaHei"/>
                <a:cs typeface="Microsoft YaHei"/>
              </a:rPr>
              <a:t>สำหรับคลัสเตอร์การอนุมัติ </a:t>
            </a:r>
            <a:br>
              <a:rPr lang="en-US" sz="1400" b="1" dirty="0">
                <a:latin typeface="Microsoft YaHei"/>
                <a:cs typeface="Microsoft YaHei"/>
              </a:rPr>
            </a:br>
            <a:r>
              <a:rPr lang="en-US" sz="1400" b="1" dirty="0">
                <a:latin typeface="Microsoft YaHei"/>
                <a:cs typeface="Microsoft YaHei"/>
              </a:rPr>
              <a:t>    </a:t>
            </a:r>
            <a:r>
              <a:rPr lang="th-TH" sz="1400" b="1" dirty="0">
                <a:latin typeface="Microsoft YaHei"/>
                <a:cs typeface="Microsoft YaHei"/>
              </a:rPr>
              <a:t>"กลุ่มที่จะนำไปใช้"</a:t>
            </a:r>
            <a:endParaRPr sz="1400" dirty="0">
              <a:latin typeface="Microsoft YaHei"/>
              <a:cs typeface="Microsoft YaHe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8135302" y="4351210"/>
            <a:ext cx="3299460" cy="1181100"/>
            <a:chOff x="8135302" y="4351210"/>
            <a:chExt cx="3299460" cy="1181100"/>
          </a:xfrm>
        </p:grpSpPr>
        <p:sp>
          <p:nvSpPr>
            <p:cNvPr id="20" name="object 20"/>
            <p:cNvSpPr/>
            <p:nvPr/>
          </p:nvSpPr>
          <p:spPr>
            <a:xfrm>
              <a:off x="8149590" y="4365497"/>
              <a:ext cx="3270885" cy="1152525"/>
            </a:xfrm>
            <a:custGeom>
              <a:avLst/>
              <a:gdLst/>
              <a:ahLst/>
              <a:cxnLst/>
              <a:rect l="l" t="t" r="r" b="b"/>
              <a:pathLst>
                <a:path w="3270884" h="1152525">
                  <a:moveTo>
                    <a:pt x="3228085" y="0"/>
                  </a:moveTo>
                  <a:lnTo>
                    <a:pt x="42417" y="0"/>
                  </a:lnTo>
                  <a:lnTo>
                    <a:pt x="25931" y="3341"/>
                  </a:lnTo>
                  <a:lnTo>
                    <a:pt x="12445" y="12445"/>
                  </a:lnTo>
                  <a:lnTo>
                    <a:pt x="3341" y="25931"/>
                  </a:lnTo>
                  <a:lnTo>
                    <a:pt x="0" y="42418"/>
                  </a:lnTo>
                  <a:lnTo>
                    <a:pt x="0" y="1109726"/>
                  </a:lnTo>
                  <a:lnTo>
                    <a:pt x="3341" y="1126212"/>
                  </a:lnTo>
                  <a:lnTo>
                    <a:pt x="12446" y="1139697"/>
                  </a:lnTo>
                  <a:lnTo>
                    <a:pt x="25931" y="1148802"/>
                  </a:lnTo>
                  <a:lnTo>
                    <a:pt x="42417" y="1152143"/>
                  </a:lnTo>
                  <a:lnTo>
                    <a:pt x="3228085" y="1152143"/>
                  </a:lnTo>
                  <a:lnTo>
                    <a:pt x="3244572" y="1148802"/>
                  </a:lnTo>
                  <a:lnTo>
                    <a:pt x="3258058" y="1139698"/>
                  </a:lnTo>
                  <a:lnTo>
                    <a:pt x="3267162" y="1126212"/>
                  </a:lnTo>
                  <a:lnTo>
                    <a:pt x="3270504" y="1109726"/>
                  </a:lnTo>
                  <a:lnTo>
                    <a:pt x="3270504" y="42418"/>
                  </a:lnTo>
                  <a:lnTo>
                    <a:pt x="3267162" y="25931"/>
                  </a:lnTo>
                  <a:lnTo>
                    <a:pt x="3258057" y="12445"/>
                  </a:lnTo>
                  <a:lnTo>
                    <a:pt x="3244572" y="3341"/>
                  </a:lnTo>
                  <a:lnTo>
                    <a:pt x="3228085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149590" y="4365497"/>
              <a:ext cx="3270885" cy="1152525"/>
            </a:xfrm>
            <a:custGeom>
              <a:avLst/>
              <a:gdLst/>
              <a:ahLst/>
              <a:cxnLst/>
              <a:rect l="l" t="t" r="r" b="b"/>
              <a:pathLst>
                <a:path w="3270884" h="1152525">
                  <a:moveTo>
                    <a:pt x="0" y="42418"/>
                  </a:moveTo>
                  <a:lnTo>
                    <a:pt x="3341" y="25931"/>
                  </a:lnTo>
                  <a:lnTo>
                    <a:pt x="12445" y="12445"/>
                  </a:lnTo>
                  <a:lnTo>
                    <a:pt x="25931" y="3341"/>
                  </a:lnTo>
                  <a:lnTo>
                    <a:pt x="42417" y="0"/>
                  </a:lnTo>
                  <a:lnTo>
                    <a:pt x="3228085" y="0"/>
                  </a:lnTo>
                  <a:lnTo>
                    <a:pt x="3244572" y="3341"/>
                  </a:lnTo>
                  <a:lnTo>
                    <a:pt x="3258057" y="12445"/>
                  </a:lnTo>
                  <a:lnTo>
                    <a:pt x="3267162" y="25931"/>
                  </a:lnTo>
                  <a:lnTo>
                    <a:pt x="3270504" y="42418"/>
                  </a:lnTo>
                  <a:lnTo>
                    <a:pt x="3270504" y="1109726"/>
                  </a:lnTo>
                  <a:lnTo>
                    <a:pt x="3267162" y="1126212"/>
                  </a:lnTo>
                  <a:lnTo>
                    <a:pt x="3258058" y="1139698"/>
                  </a:lnTo>
                  <a:lnTo>
                    <a:pt x="3244572" y="1148802"/>
                  </a:lnTo>
                  <a:lnTo>
                    <a:pt x="3228085" y="1152143"/>
                  </a:lnTo>
                  <a:lnTo>
                    <a:pt x="42417" y="1152143"/>
                  </a:lnTo>
                  <a:lnTo>
                    <a:pt x="25931" y="1148802"/>
                  </a:lnTo>
                  <a:lnTo>
                    <a:pt x="12446" y="1139697"/>
                  </a:lnTo>
                  <a:lnTo>
                    <a:pt x="3341" y="1126212"/>
                  </a:lnTo>
                  <a:lnTo>
                    <a:pt x="0" y="1109726"/>
                  </a:lnTo>
                  <a:lnTo>
                    <a:pt x="0" y="42418"/>
                  </a:lnTo>
                  <a:close/>
                </a:path>
              </a:pathLst>
            </a:custGeom>
            <a:ln w="28575">
              <a:solidFill>
                <a:srgbClr val="FFFF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8221218" y="4368800"/>
            <a:ext cx="3053715" cy="1093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1400" b="1" dirty="0">
                <a:latin typeface="Microsoft YaHei"/>
                <a:cs typeface="Microsoft YaHei"/>
              </a:rPr>
              <a:t>[ไม่สามารถอ้างอิงได้]</a:t>
            </a:r>
            <a:endParaRPr sz="1400" dirty="0">
              <a:latin typeface="Microsoft YaHei"/>
              <a:cs typeface="Microsoft YaHei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lang="th-TH" sz="1400" dirty="0">
                <a:latin typeface="Yu Gothic"/>
                <a:cs typeface="Yu Gothic"/>
              </a:rPr>
              <a:t>กลุ่มที่ไม่มีสิทธิ์ในการดำเนินงาน (ทั้งการแก้ไขและการดู) สำหรับคลัสเตอร์เป้าหมาย 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sz="1400" b="1" dirty="0">
                <a:latin typeface="Microsoft YaHei"/>
                <a:cs typeface="Microsoft YaHei"/>
              </a:rPr>
              <a:t>※ </a:t>
            </a:r>
            <a:r>
              <a:rPr lang="th-TH" sz="1400" b="1" dirty="0">
                <a:latin typeface="Microsoft YaHei"/>
                <a:cs typeface="Microsoft YaHei"/>
              </a:rPr>
              <a:t>กรณีคลัสเตอร์การอนุมัติ </a:t>
            </a:r>
            <a:br>
              <a:rPr lang="th-TH" sz="1400" b="1" dirty="0">
                <a:latin typeface="Microsoft YaHei"/>
                <a:cs typeface="Microsoft YaHei"/>
              </a:rPr>
            </a:br>
            <a:r>
              <a:rPr lang="th-TH" sz="1400" b="1" dirty="0">
                <a:latin typeface="Microsoft YaHei"/>
                <a:cs typeface="Microsoft YaHei"/>
              </a:rPr>
              <a:t>    "กลุ่มที่ไม่อนุมัติการร้องขอใดๆ"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440686" y="3967860"/>
            <a:ext cx="7350759" cy="414020"/>
          </a:xfrm>
          <a:custGeom>
            <a:avLst/>
            <a:gdLst/>
            <a:ahLst/>
            <a:cxnLst/>
            <a:rect l="l" t="t" r="r" b="b"/>
            <a:pathLst>
              <a:path w="7350759" h="414020">
                <a:moveTo>
                  <a:pt x="3639693" y="37973"/>
                </a:moveTo>
                <a:lnTo>
                  <a:pt x="3618738" y="29972"/>
                </a:lnTo>
                <a:lnTo>
                  <a:pt x="3540252" y="0"/>
                </a:lnTo>
                <a:lnTo>
                  <a:pt x="3543376" y="31546"/>
                </a:lnTo>
                <a:lnTo>
                  <a:pt x="0" y="382270"/>
                </a:lnTo>
                <a:lnTo>
                  <a:pt x="3048" y="413766"/>
                </a:lnTo>
                <a:lnTo>
                  <a:pt x="3546513" y="63169"/>
                </a:lnTo>
                <a:lnTo>
                  <a:pt x="3549650" y="94742"/>
                </a:lnTo>
                <a:lnTo>
                  <a:pt x="3639693" y="37973"/>
                </a:lnTo>
                <a:close/>
              </a:path>
              <a:path w="7350759" h="414020">
                <a:moveTo>
                  <a:pt x="5024501" y="37973"/>
                </a:moveTo>
                <a:lnTo>
                  <a:pt x="4920107" y="16637"/>
                </a:lnTo>
                <a:lnTo>
                  <a:pt x="4928349" y="47320"/>
                </a:lnTo>
                <a:lnTo>
                  <a:pt x="3679444" y="382651"/>
                </a:lnTo>
                <a:lnTo>
                  <a:pt x="3687572" y="413385"/>
                </a:lnTo>
                <a:lnTo>
                  <a:pt x="4936604" y="78016"/>
                </a:lnTo>
                <a:lnTo>
                  <a:pt x="4944872" y="108712"/>
                </a:lnTo>
                <a:lnTo>
                  <a:pt x="5018633" y="43180"/>
                </a:lnTo>
                <a:lnTo>
                  <a:pt x="5024501" y="37973"/>
                </a:lnTo>
                <a:close/>
              </a:path>
              <a:path w="7350759" h="414020">
                <a:moveTo>
                  <a:pt x="7350252" y="383286"/>
                </a:moveTo>
                <a:lnTo>
                  <a:pt x="6521145" y="58013"/>
                </a:lnTo>
                <a:lnTo>
                  <a:pt x="6523418" y="52197"/>
                </a:lnTo>
                <a:lnTo>
                  <a:pt x="6532753" y="28448"/>
                </a:lnTo>
                <a:lnTo>
                  <a:pt x="6426708" y="37973"/>
                </a:lnTo>
                <a:lnTo>
                  <a:pt x="6497955" y="117094"/>
                </a:lnTo>
                <a:lnTo>
                  <a:pt x="6509537" y="87579"/>
                </a:lnTo>
                <a:lnTo>
                  <a:pt x="7338695" y="412750"/>
                </a:lnTo>
                <a:lnTo>
                  <a:pt x="7350252" y="383286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74292" y="872744"/>
            <a:ext cx="7988707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แบ่งเป็น “แก้ไขได้” “อ่านอย่างเดียว” และ “ไม่สามารถมองเห็นได้”</a:t>
            </a:r>
            <a:endParaRPr sz="2000" dirty="0">
              <a:latin typeface="Microsoft YaHei"/>
              <a:cs typeface="Microsoft YaHei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19</a:t>
            </a:fld>
            <a:endParaRPr dirty="0"/>
          </a:p>
        </p:txBody>
      </p:sp>
      <p:sp>
        <p:nvSpPr>
          <p:cNvPr id="27" name="object 2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781037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[อ้างอิง] การตรวจสอบการตั้งค่าสิทธิ์คลัสเตอร์</a:t>
            </a:r>
            <a:endParaRPr sz="28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4139">
              <a:lnSpc>
                <a:spcPct val="100000"/>
              </a:lnSpc>
              <a:spcBef>
                <a:spcPts val="100"/>
              </a:spcBef>
              <a:tabLst>
                <a:tab pos="11534775" algn="l"/>
              </a:tabLst>
            </a:pPr>
            <a:r>
              <a:rPr lang="th-TH" dirty="0"/>
              <a:t>ภาพรวมการจัดการสิทธิ์ </a:t>
            </a:r>
            <a:r>
              <a:rPr dirty="0"/>
              <a:t>	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11884052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[อ้างอิง] การทำงานของหน้าจอแอป </a:t>
            </a:r>
            <a:r>
              <a:rPr lang="en-US" sz="2800" b="1" u="none" spc="-5" dirty="0" err="1">
                <a:solidFill>
                  <a:srgbClr val="FFFFFF"/>
                </a:solidFill>
                <a:latin typeface="Microsoft YaHei"/>
                <a:cs typeface="Microsoft YaHei"/>
              </a:rPr>
              <a:t>i</a:t>
            </a:r>
            <a:r>
              <a:rPr lang="en-US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-Reporter 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ระหว่างการลงมือปฏิบัติจริง</a:t>
            </a:r>
            <a:r>
              <a:rPr lang="en-US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①</a:t>
            </a:r>
            <a:endParaRPr sz="2800" dirty="0">
              <a:latin typeface="Microsoft YaHei"/>
              <a:cs typeface="Microsoft YaHe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793992" y="1412303"/>
            <a:ext cx="4279900" cy="1913889"/>
            <a:chOff x="6793992" y="1412303"/>
            <a:chExt cx="4279900" cy="1913889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12280" y="1421892"/>
              <a:ext cx="2249424" cy="75728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807454" y="1417066"/>
              <a:ext cx="2259330" cy="803910"/>
            </a:xfrm>
            <a:custGeom>
              <a:avLst/>
              <a:gdLst/>
              <a:ahLst/>
              <a:cxnLst/>
              <a:rect l="l" t="t" r="r" b="b"/>
              <a:pathLst>
                <a:path w="2259329" h="803910">
                  <a:moveTo>
                    <a:pt x="0" y="803528"/>
                  </a:moveTo>
                  <a:lnTo>
                    <a:pt x="2258949" y="803528"/>
                  </a:lnTo>
                  <a:lnTo>
                    <a:pt x="2258949" y="0"/>
                  </a:lnTo>
                  <a:lnTo>
                    <a:pt x="0" y="0"/>
                  </a:lnTo>
                  <a:lnTo>
                    <a:pt x="0" y="803528"/>
                  </a:lnTo>
                  <a:close/>
                </a:path>
              </a:pathLst>
            </a:custGeom>
            <a:ln w="952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83652" y="1479804"/>
              <a:ext cx="1895855" cy="154076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878826" y="1474978"/>
              <a:ext cx="1905635" cy="1550670"/>
            </a:xfrm>
            <a:custGeom>
              <a:avLst/>
              <a:gdLst/>
              <a:ahLst/>
              <a:cxnLst/>
              <a:rect l="l" t="t" r="r" b="b"/>
              <a:pathLst>
                <a:path w="1905634" h="1550670">
                  <a:moveTo>
                    <a:pt x="0" y="1550289"/>
                  </a:moveTo>
                  <a:lnTo>
                    <a:pt x="1905380" y="1550289"/>
                  </a:lnTo>
                  <a:lnTo>
                    <a:pt x="1905380" y="0"/>
                  </a:lnTo>
                  <a:lnTo>
                    <a:pt x="0" y="0"/>
                  </a:lnTo>
                  <a:lnTo>
                    <a:pt x="0" y="1550289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56192" y="2205228"/>
              <a:ext cx="1908048" cy="76352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9151366" y="2200402"/>
              <a:ext cx="1917700" cy="773430"/>
            </a:xfrm>
            <a:custGeom>
              <a:avLst/>
              <a:gdLst/>
              <a:ahLst/>
              <a:cxnLst/>
              <a:rect l="l" t="t" r="r" b="b"/>
              <a:pathLst>
                <a:path w="1917700" h="773430">
                  <a:moveTo>
                    <a:pt x="0" y="773049"/>
                  </a:moveTo>
                  <a:lnTo>
                    <a:pt x="1917573" y="773049"/>
                  </a:lnTo>
                  <a:lnTo>
                    <a:pt x="1917573" y="0"/>
                  </a:lnTo>
                  <a:lnTo>
                    <a:pt x="0" y="0"/>
                  </a:lnTo>
                  <a:lnTo>
                    <a:pt x="0" y="773049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219694" y="2974848"/>
              <a:ext cx="2413254" cy="34137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8191246" y="2970022"/>
              <a:ext cx="2446655" cy="351155"/>
            </a:xfrm>
            <a:custGeom>
              <a:avLst/>
              <a:gdLst/>
              <a:ahLst/>
              <a:cxnLst/>
              <a:rect l="l" t="t" r="r" b="b"/>
              <a:pathLst>
                <a:path w="2446654" h="351154">
                  <a:moveTo>
                    <a:pt x="0" y="350900"/>
                  </a:moveTo>
                  <a:lnTo>
                    <a:pt x="2446401" y="350900"/>
                  </a:lnTo>
                  <a:lnTo>
                    <a:pt x="2446401" y="0"/>
                  </a:lnTo>
                  <a:lnTo>
                    <a:pt x="0" y="0"/>
                  </a:lnTo>
                  <a:lnTo>
                    <a:pt x="0" y="350900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813042" y="1965198"/>
              <a:ext cx="3901440" cy="1325880"/>
            </a:xfrm>
            <a:custGeom>
              <a:avLst/>
              <a:gdLst/>
              <a:ahLst/>
              <a:cxnLst/>
              <a:rect l="l" t="t" r="r" b="b"/>
              <a:pathLst>
                <a:path w="3901440" h="1325879">
                  <a:moveTo>
                    <a:pt x="0" y="15621"/>
                  </a:moveTo>
                  <a:lnTo>
                    <a:pt x="0" y="6985"/>
                  </a:lnTo>
                  <a:lnTo>
                    <a:pt x="6984" y="0"/>
                  </a:lnTo>
                  <a:lnTo>
                    <a:pt x="15621" y="0"/>
                  </a:lnTo>
                  <a:lnTo>
                    <a:pt x="924686" y="0"/>
                  </a:lnTo>
                  <a:lnTo>
                    <a:pt x="933323" y="0"/>
                  </a:lnTo>
                  <a:lnTo>
                    <a:pt x="940307" y="6985"/>
                  </a:lnTo>
                  <a:lnTo>
                    <a:pt x="940307" y="15621"/>
                  </a:lnTo>
                  <a:lnTo>
                    <a:pt x="940307" y="193166"/>
                  </a:lnTo>
                  <a:lnTo>
                    <a:pt x="940307" y="201802"/>
                  </a:lnTo>
                  <a:lnTo>
                    <a:pt x="933323" y="208787"/>
                  </a:lnTo>
                  <a:lnTo>
                    <a:pt x="924686" y="208787"/>
                  </a:lnTo>
                  <a:lnTo>
                    <a:pt x="15621" y="208787"/>
                  </a:lnTo>
                  <a:lnTo>
                    <a:pt x="6984" y="208787"/>
                  </a:lnTo>
                  <a:lnTo>
                    <a:pt x="0" y="201802"/>
                  </a:lnTo>
                  <a:lnTo>
                    <a:pt x="0" y="193166"/>
                  </a:lnTo>
                  <a:lnTo>
                    <a:pt x="0" y="15621"/>
                  </a:lnTo>
                  <a:close/>
                </a:path>
                <a:path w="3901440" h="1325879">
                  <a:moveTo>
                    <a:pt x="1115567" y="395097"/>
                  </a:moveTo>
                  <a:lnTo>
                    <a:pt x="1115567" y="386461"/>
                  </a:lnTo>
                  <a:lnTo>
                    <a:pt x="1122552" y="379475"/>
                  </a:lnTo>
                  <a:lnTo>
                    <a:pt x="1131188" y="379475"/>
                  </a:lnTo>
                  <a:lnTo>
                    <a:pt x="2038730" y="379475"/>
                  </a:lnTo>
                  <a:lnTo>
                    <a:pt x="2047366" y="379475"/>
                  </a:lnTo>
                  <a:lnTo>
                    <a:pt x="2054352" y="386461"/>
                  </a:lnTo>
                  <a:lnTo>
                    <a:pt x="2054352" y="395097"/>
                  </a:lnTo>
                  <a:lnTo>
                    <a:pt x="2054352" y="572642"/>
                  </a:lnTo>
                  <a:lnTo>
                    <a:pt x="2054352" y="581278"/>
                  </a:lnTo>
                  <a:lnTo>
                    <a:pt x="2047366" y="588263"/>
                  </a:lnTo>
                  <a:lnTo>
                    <a:pt x="2038730" y="588263"/>
                  </a:lnTo>
                  <a:lnTo>
                    <a:pt x="1131188" y="588263"/>
                  </a:lnTo>
                  <a:lnTo>
                    <a:pt x="1122552" y="588263"/>
                  </a:lnTo>
                  <a:lnTo>
                    <a:pt x="1115567" y="581278"/>
                  </a:lnTo>
                  <a:lnTo>
                    <a:pt x="1115567" y="572642"/>
                  </a:lnTo>
                  <a:lnTo>
                    <a:pt x="1115567" y="395097"/>
                  </a:lnTo>
                  <a:close/>
                </a:path>
                <a:path w="3901440" h="1325879">
                  <a:moveTo>
                    <a:pt x="2388107" y="277749"/>
                  </a:moveTo>
                  <a:lnTo>
                    <a:pt x="2388107" y="269113"/>
                  </a:lnTo>
                  <a:lnTo>
                    <a:pt x="2395092" y="262127"/>
                  </a:lnTo>
                  <a:lnTo>
                    <a:pt x="2403729" y="262127"/>
                  </a:lnTo>
                  <a:lnTo>
                    <a:pt x="3885818" y="262127"/>
                  </a:lnTo>
                  <a:lnTo>
                    <a:pt x="3894454" y="262127"/>
                  </a:lnTo>
                  <a:lnTo>
                    <a:pt x="3901439" y="269113"/>
                  </a:lnTo>
                  <a:lnTo>
                    <a:pt x="3901439" y="277749"/>
                  </a:lnTo>
                  <a:lnTo>
                    <a:pt x="3901439" y="455294"/>
                  </a:lnTo>
                  <a:lnTo>
                    <a:pt x="3901439" y="463930"/>
                  </a:lnTo>
                  <a:lnTo>
                    <a:pt x="3894454" y="470915"/>
                  </a:lnTo>
                  <a:lnTo>
                    <a:pt x="3885818" y="470915"/>
                  </a:lnTo>
                  <a:lnTo>
                    <a:pt x="2403729" y="470915"/>
                  </a:lnTo>
                  <a:lnTo>
                    <a:pt x="2395092" y="470915"/>
                  </a:lnTo>
                  <a:lnTo>
                    <a:pt x="2388107" y="463930"/>
                  </a:lnTo>
                  <a:lnTo>
                    <a:pt x="2388107" y="455294"/>
                  </a:lnTo>
                  <a:lnTo>
                    <a:pt x="2388107" y="277749"/>
                  </a:lnTo>
                  <a:close/>
                </a:path>
                <a:path w="3901440" h="1325879">
                  <a:moveTo>
                    <a:pt x="1367027" y="1042542"/>
                  </a:moveTo>
                  <a:lnTo>
                    <a:pt x="1368833" y="1033593"/>
                  </a:lnTo>
                  <a:lnTo>
                    <a:pt x="1373758" y="1026287"/>
                  </a:lnTo>
                  <a:lnTo>
                    <a:pt x="1381065" y="1021361"/>
                  </a:lnTo>
                  <a:lnTo>
                    <a:pt x="1390014" y="1019555"/>
                  </a:lnTo>
                  <a:lnTo>
                    <a:pt x="3780916" y="1019555"/>
                  </a:lnTo>
                  <a:lnTo>
                    <a:pt x="3789866" y="1021361"/>
                  </a:lnTo>
                  <a:lnTo>
                    <a:pt x="3797172" y="1026286"/>
                  </a:lnTo>
                  <a:lnTo>
                    <a:pt x="3802098" y="1033593"/>
                  </a:lnTo>
                  <a:lnTo>
                    <a:pt x="3803904" y="1042542"/>
                  </a:lnTo>
                  <a:lnTo>
                    <a:pt x="3803904" y="1302892"/>
                  </a:lnTo>
                  <a:lnTo>
                    <a:pt x="3802098" y="1311842"/>
                  </a:lnTo>
                  <a:lnTo>
                    <a:pt x="3797173" y="1319148"/>
                  </a:lnTo>
                  <a:lnTo>
                    <a:pt x="3789866" y="1324074"/>
                  </a:lnTo>
                  <a:lnTo>
                    <a:pt x="3780916" y="1325879"/>
                  </a:lnTo>
                  <a:lnTo>
                    <a:pt x="1390014" y="1325879"/>
                  </a:lnTo>
                  <a:lnTo>
                    <a:pt x="1381065" y="1324074"/>
                  </a:lnTo>
                  <a:lnTo>
                    <a:pt x="1373758" y="1319149"/>
                  </a:lnTo>
                  <a:lnTo>
                    <a:pt x="1368833" y="1311842"/>
                  </a:lnTo>
                  <a:lnTo>
                    <a:pt x="1367027" y="1302892"/>
                  </a:lnTo>
                  <a:lnTo>
                    <a:pt x="1367027" y="1042542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264908" y="2172588"/>
              <a:ext cx="3697604" cy="992505"/>
            </a:xfrm>
            <a:custGeom>
              <a:avLst/>
              <a:gdLst/>
              <a:ahLst/>
              <a:cxnLst/>
              <a:rect l="l" t="t" r="r" b="b"/>
              <a:pathLst>
                <a:path w="3697604" h="992505">
                  <a:moveTo>
                    <a:pt x="274574" y="191643"/>
                  </a:moveTo>
                  <a:lnTo>
                    <a:pt x="274231" y="191516"/>
                  </a:lnTo>
                  <a:lnTo>
                    <a:pt x="274574" y="191643"/>
                  </a:lnTo>
                  <a:close/>
                </a:path>
                <a:path w="3697604" h="992505">
                  <a:moveTo>
                    <a:pt x="631571" y="291465"/>
                  </a:moveTo>
                  <a:lnTo>
                    <a:pt x="567944" y="291465"/>
                  </a:lnTo>
                  <a:lnTo>
                    <a:pt x="549046" y="291465"/>
                  </a:lnTo>
                  <a:lnTo>
                    <a:pt x="547243" y="328549"/>
                  </a:lnTo>
                  <a:lnTo>
                    <a:pt x="631571" y="291465"/>
                  </a:lnTo>
                  <a:close/>
                </a:path>
                <a:path w="3697604" h="992505">
                  <a:moveTo>
                    <a:pt x="664210" y="277114"/>
                  </a:moveTo>
                  <a:lnTo>
                    <a:pt x="552831" y="214376"/>
                  </a:lnTo>
                  <a:lnTo>
                    <a:pt x="550964" y="252336"/>
                  </a:lnTo>
                  <a:lnTo>
                    <a:pt x="544957" y="251968"/>
                  </a:lnTo>
                  <a:lnTo>
                    <a:pt x="545973" y="251968"/>
                  </a:lnTo>
                  <a:lnTo>
                    <a:pt x="517398" y="248793"/>
                  </a:lnTo>
                  <a:lnTo>
                    <a:pt x="516255" y="248666"/>
                  </a:lnTo>
                  <a:lnTo>
                    <a:pt x="516763" y="248793"/>
                  </a:lnTo>
                  <a:lnTo>
                    <a:pt x="488302" y="244729"/>
                  </a:lnTo>
                  <a:lnTo>
                    <a:pt x="487426" y="244602"/>
                  </a:lnTo>
                  <a:lnTo>
                    <a:pt x="487934" y="244729"/>
                  </a:lnTo>
                  <a:lnTo>
                    <a:pt x="459740" y="240030"/>
                  </a:lnTo>
                  <a:lnTo>
                    <a:pt x="458978" y="239903"/>
                  </a:lnTo>
                  <a:lnTo>
                    <a:pt x="459359" y="240030"/>
                  </a:lnTo>
                  <a:lnTo>
                    <a:pt x="431457" y="234823"/>
                  </a:lnTo>
                  <a:lnTo>
                    <a:pt x="430784" y="234696"/>
                  </a:lnTo>
                  <a:lnTo>
                    <a:pt x="431165" y="234823"/>
                  </a:lnTo>
                  <a:lnTo>
                    <a:pt x="403694" y="228981"/>
                  </a:lnTo>
                  <a:lnTo>
                    <a:pt x="403098" y="228854"/>
                  </a:lnTo>
                  <a:lnTo>
                    <a:pt x="403606" y="228981"/>
                  </a:lnTo>
                  <a:lnTo>
                    <a:pt x="376440" y="222504"/>
                  </a:lnTo>
                  <a:lnTo>
                    <a:pt x="376123" y="222427"/>
                  </a:lnTo>
                  <a:lnTo>
                    <a:pt x="375932" y="222377"/>
                  </a:lnTo>
                  <a:lnTo>
                    <a:pt x="349377" y="215519"/>
                  </a:lnTo>
                  <a:lnTo>
                    <a:pt x="349885" y="215646"/>
                  </a:lnTo>
                  <a:lnTo>
                    <a:pt x="349440" y="215519"/>
                  </a:lnTo>
                  <a:lnTo>
                    <a:pt x="323469" y="208026"/>
                  </a:lnTo>
                  <a:lnTo>
                    <a:pt x="323977" y="208153"/>
                  </a:lnTo>
                  <a:lnTo>
                    <a:pt x="323570" y="208026"/>
                  </a:lnTo>
                  <a:lnTo>
                    <a:pt x="298323" y="200025"/>
                  </a:lnTo>
                  <a:lnTo>
                    <a:pt x="298958" y="200152"/>
                  </a:lnTo>
                  <a:lnTo>
                    <a:pt x="298589" y="200025"/>
                  </a:lnTo>
                  <a:lnTo>
                    <a:pt x="274193" y="191516"/>
                  </a:lnTo>
                  <a:lnTo>
                    <a:pt x="251117" y="182880"/>
                  </a:lnTo>
                  <a:lnTo>
                    <a:pt x="250444" y="182626"/>
                  </a:lnTo>
                  <a:lnTo>
                    <a:pt x="250952" y="182880"/>
                  </a:lnTo>
                  <a:lnTo>
                    <a:pt x="228447" y="173609"/>
                  </a:lnTo>
                  <a:lnTo>
                    <a:pt x="227838" y="173355"/>
                  </a:lnTo>
                  <a:lnTo>
                    <a:pt x="228346" y="173609"/>
                  </a:lnTo>
                  <a:lnTo>
                    <a:pt x="206121" y="163703"/>
                  </a:lnTo>
                  <a:lnTo>
                    <a:pt x="206756" y="163957"/>
                  </a:lnTo>
                  <a:lnTo>
                    <a:pt x="206222" y="163703"/>
                  </a:lnTo>
                  <a:lnTo>
                    <a:pt x="186321" y="154051"/>
                  </a:lnTo>
                  <a:lnTo>
                    <a:pt x="185547" y="153670"/>
                  </a:lnTo>
                  <a:lnTo>
                    <a:pt x="186182" y="154051"/>
                  </a:lnTo>
                  <a:lnTo>
                    <a:pt x="165989" y="143383"/>
                  </a:lnTo>
                  <a:lnTo>
                    <a:pt x="166624" y="143637"/>
                  </a:lnTo>
                  <a:lnTo>
                    <a:pt x="166179" y="143383"/>
                  </a:lnTo>
                  <a:lnTo>
                    <a:pt x="148348" y="133096"/>
                  </a:lnTo>
                  <a:lnTo>
                    <a:pt x="148018" y="132905"/>
                  </a:lnTo>
                  <a:lnTo>
                    <a:pt x="147866" y="132816"/>
                  </a:lnTo>
                  <a:lnTo>
                    <a:pt x="147713" y="132715"/>
                  </a:lnTo>
                  <a:lnTo>
                    <a:pt x="130429" y="121920"/>
                  </a:lnTo>
                  <a:lnTo>
                    <a:pt x="131191" y="122301"/>
                  </a:lnTo>
                  <a:lnTo>
                    <a:pt x="130632" y="121920"/>
                  </a:lnTo>
                  <a:lnTo>
                    <a:pt x="114554" y="110871"/>
                  </a:lnTo>
                  <a:lnTo>
                    <a:pt x="115316" y="111379"/>
                  </a:lnTo>
                  <a:lnTo>
                    <a:pt x="114655" y="110871"/>
                  </a:lnTo>
                  <a:lnTo>
                    <a:pt x="100888" y="100203"/>
                  </a:lnTo>
                  <a:lnTo>
                    <a:pt x="100342" y="99796"/>
                  </a:lnTo>
                  <a:lnTo>
                    <a:pt x="100101" y="99568"/>
                  </a:lnTo>
                  <a:lnTo>
                    <a:pt x="87871" y="89027"/>
                  </a:lnTo>
                  <a:lnTo>
                    <a:pt x="86995" y="88265"/>
                  </a:lnTo>
                  <a:lnTo>
                    <a:pt x="87757" y="89027"/>
                  </a:lnTo>
                  <a:lnTo>
                    <a:pt x="76212" y="77724"/>
                  </a:lnTo>
                  <a:lnTo>
                    <a:pt x="76060" y="77584"/>
                  </a:lnTo>
                  <a:lnTo>
                    <a:pt x="75399" y="76835"/>
                  </a:lnTo>
                  <a:lnTo>
                    <a:pt x="66167" y="66548"/>
                  </a:lnTo>
                  <a:lnTo>
                    <a:pt x="65290" y="65405"/>
                  </a:lnTo>
                  <a:lnTo>
                    <a:pt x="57696" y="55372"/>
                  </a:lnTo>
                  <a:lnTo>
                    <a:pt x="57429" y="55029"/>
                  </a:lnTo>
                  <a:lnTo>
                    <a:pt x="56769" y="53975"/>
                  </a:lnTo>
                  <a:lnTo>
                    <a:pt x="50698" y="44450"/>
                  </a:lnTo>
                  <a:lnTo>
                    <a:pt x="50546" y="44208"/>
                  </a:lnTo>
                  <a:lnTo>
                    <a:pt x="49847" y="42799"/>
                  </a:lnTo>
                  <a:lnTo>
                    <a:pt x="45389" y="33782"/>
                  </a:lnTo>
                  <a:lnTo>
                    <a:pt x="44780" y="32575"/>
                  </a:lnTo>
                  <a:lnTo>
                    <a:pt x="44462" y="31623"/>
                  </a:lnTo>
                  <a:lnTo>
                    <a:pt x="41554" y="23241"/>
                  </a:lnTo>
                  <a:lnTo>
                    <a:pt x="41135" y="22047"/>
                  </a:lnTo>
                  <a:lnTo>
                    <a:pt x="40906" y="20955"/>
                  </a:lnTo>
                  <a:lnTo>
                    <a:pt x="39179" y="12954"/>
                  </a:lnTo>
                  <a:lnTo>
                    <a:pt x="38887" y="11633"/>
                  </a:lnTo>
                  <a:lnTo>
                    <a:pt x="38798" y="10287"/>
                  </a:lnTo>
                  <a:lnTo>
                    <a:pt x="38100" y="0"/>
                  </a:lnTo>
                  <a:lnTo>
                    <a:pt x="0" y="2794"/>
                  </a:lnTo>
                  <a:lnTo>
                    <a:pt x="1143" y="17018"/>
                  </a:lnTo>
                  <a:lnTo>
                    <a:pt x="16891" y="62103"/>
                  </a:lnTo>
                  <a:lnTo>
                    <a:pt x="48260" y="103632"/>
                  </a:lnTo>
                  <a:lnTo>
                    <a:pt x="76327" y="129413"/>
                  </a:lnTo>
                  <a:lnTo>
                    <a:pt x="109728" y="153924"/>
                  </a:lnTo>
                  <a:lnTo>
                    <a:pt x="147828" y="176911"/>
                  </a:lnTo>
                  <a:lnTo>
                    <a:pt x="190373" y="198374"/>
                  </a:lnTo>
                  <a:lnTo>
                    <a:pt x="236855" y="218186"/>
                  </a:lnTo>
                  <a:lnTo>
                    <a:pt x="286639" y="236220"/>
                  </a:lnTo>
                  <a:lnTo>
                    <a:pt x="339598" y="252222"/>
                  </a:lnTo>
                  <a:lnTo>
                    <a:pt x="394970" y="266065"/>
                  </a:lnTo>
                  <a:lnTo>
                    <a:pt x="452628" y="277495"/>
                  </a:lnTo>
                  <a:lnTo>
                    <a:pt x="511810" y="286512"/>
                  </a:lnTo>
                  <a:lnTo>
                    <a:pt x="549109" y="290360"/>
                  </a:lnTo>
                  <a:lnTo>
                    <a:pt x="568007" y="290360"/>
                  </a:lnTo>
                  <a:lnTo>
                    <a:pt x="634098" y="290360"/>
                  </a:lnTo>
                  <a:lnTo>
                    <a:pt x="664210" y="277114"/>
                  </a:lnTo>
                  <a:close/>
                </a:path>
                <a:path w="3697604" h="992505">
                  <a:moveTo>
                    <a:pt x="1750390" y="218300"/>
                  </a:moveTo>
                  <a:lnTo>
                    <a:pt x="1749856" y="219316"/>
                  </a:lnTo>
                  <a:lnTo>
                    <a:pt x="1750301" y="218770"/>
                  </a:lnTo>
                  <a:lnTo>
                    <a:pt x="1750390" y="218300"/>
                  </a:lnTo>
                  <a:close/>
                </a:path>
                <a:path w="3697604" h="992505">
                  <a:moveTo>
                    <a:pt x="1936750" y="159893"/>
                  </a:moveTo>
                  <a:lnTo>
                    <a:pt x="1924380" y="155956"/>
                  </a:lnTo>
                  <a:lnTo>
                    <a:pt x="1826895" y="124929"/>
                  </a:lnTo>
                  <a:lnTo>
                    <a:pt x="1826895" y="196773"/>
                  </a:lnTo>
                  <a:lnTo>
                    <a:pt x="1826882" y="196621"/>
                  </a:lnTo>
                  <a:lnTo>
                    <a:pt x="1826895" y="196773"/>
                  </a:lnTo>
                  <a:lnTo>
                    <a:pt x="1826895" y="124929"/>
                  </a:lnTo>
                  <a:lnTo>
                    <a:pt x="1815084" y="121158"/>
                  </a:lnTo>
                  <a:lnTo>
                    <a:pt x="1821002" y="159067"/>
                  </a:lnTo>
                  <a:lnTo>
                    <a:pt x="1816862" y="159766"/>
                  </a:lnTo>
                  <a:lnTo>
                    <a:pt x="1803273" y="164973"/>
                  </a:lnTo>
                  <a:lnTo>
                    <a:pt x="1792351" y="170014"/>
                  </a:lnTo>
                  <a:lnTo>
                    <a:pt x="1792351" y="214884"/>
                  </a:lnTo>
                  <a:lnTo>
                    <a:pt x="1790954" y="216281"/>
                  </a:lnTo>
                  <a:lnTo>
                    <a:pt x="1791449" y="215773"/>
                  </a:lnTo>
                  <a:lnTo>
                    <a:pt x="1792351" y="214884"/>
                  </a:lnTo>
                  <a:lnTo>
                    <a:pt x="1792351" y="170014"/>
                  </a:lnTo>
                  <a:lnTo>
                    <a:pt x="1791970" y="170180"/>
                  </a:lnTo>
                  <a:lnTo>
                    <a:pt x="1789150" y="171704"/>
                  </a:lnTo>
                  <a:lnTo>
                    <a:pt x="1789150" y="218008"/>
                  </a:lnTo>
                  <a:lnTo>
                    <a:pt x="1789112" y="218249"/>
                  </a:lnTo>
                  <a:lnTo>
                    <a:pt x="1789150" y="218008"/>
                  </a:lnTo>
                  <a:lnTo>
                    <a:pt x="1789150" y="171704"/>
                  </a:lnTo>
                  <a:lnTo>
                    <a:pt x="1757426" y="197231"/>
                  </a:lnTo>
                  <a:lnTo>
                    <a:pt x="1750314" y="218770"/>
                  </a:lnTo>
                  <a:lnTo>
                    <a:pt x="1749856" y="219316"/>
                  </a:lnTo>
                  <a:lnTo>
                    <a:pt x="1747989" y="221538"/>
                  </a:lnTo>
                  <a:lnTo>
                    <a:pt x="1743786" y="225221"/>
                  </a:lnTo>
                  <a:lnTo>
                    <a:pt x="1738477" y="228815"/>
                  </a:lnTo>
                  <a:lnTo>
                    <a:pt x="1729740" y="233680"/>
                  </a:lnTo>
                  <a:lnTo>
                    <a:pt x="1730756" y="233045"/>
                  </a:lnTo>
                  <a:lnTo>
                    <a:pt x="1721523" y="237375"/>
                  </a:lnTo>
                  <a:lnTo>
                    <a:pt x="1711706" y="241173"/>
                  </a:lnTo>
                  <a:lnTo>
                    <a:pt x="1711528" y="241236"/>
                  </a:lnTo>
                  <a:lnTo>
                    <a:pt x="1699387" y="245110"/>
                  </a:lnTo>
                  <a:lnTo>
                    <a:pt x="1700022" y="244856"/>
                  </a:lnTo>
                  <a:lnTo>
                    <a:pt x="1687068" y="248539"/>
                  </a:lnTo>
                  <a:lnTo>
                    <a:pt x="1687830" y="248285"/>
                  </a:lnTo>
                  <a:lnTo>
                    <a:pt x="1674114" y="251460"/>
                  </a:lnTo>
                  <a:lnTo>
                    <a:pt x="1674876" y="251333"/>
                  </a:lnTo>
                  <a:lnTo>
                    <a:pt x="1660398" y="254000"/>
                  </a:lnTo>
                  <a:lnTo>
                    <a:pt x="1661287" y="253746"/>
                  </a:lnTo>
                  <a:lnTo>
                    <a:pt x="1646301" y="255905"/>
                  </a:lnTo>
                  <a:lnTo>
                    <a:pt x="1646936" y="255778"/>
                  </a:lnTo>
                  <a:lnTo>
                    <a:pt x="1631569" y="257429"/>
                  </a:lnTo>
                  <a:lnTo>
                    <a:pt x="1632458" y="257429"/>
                  </a:lnTo>
                  <a:lnTo>
                    <a:pt x="1616964" y="258318"/>
                  </a:lnTo>
                  <a:lnTo>
                    <a:pt x="1617599" y="258318"/>
                  </a:lnTo>
                  <a:lnTo>
                    <a:pt x="1601978" y="258699"/>
                  </a:lnTo>
                  <a:lnTo>
                    <a:pt x="1602994" y="296799"/>
                  </a:lnTo>
                  <a:lnTo>
                    <a:pt x="1651254" y="293624"/>
                  </a:lnTo>
                  <a:lnTo>
                    <a:pt x="1696720" y="285369"/>
                  </a:lnTo>
                  <a:lnTo>
                    <a:pt x="1736090" y="272669"/>
                  </a:lnTo>
                  <a:lnTo>
                    <a:pt x="1766443" y="255905"/>
                  </a:lnTo>
                  <a:lnTo>
                    <a:pt x="1766824" y="255651"/>
                  </a:lnTo>
                  <a:lnTo>
                    <a:pt x="1768741" y="254000"/>
                  </a:lnTo>
                  <a:lnTo>
                    <a:pt x="1771840" y="251333"/>
                  </a:lnTo>
                  <a:lnTo>
                    <a:pt x="1774952" y="248666"/>
                  </a:lnTo>
                  <a:lnTo>
                    <a:pt x="1775053" y="248539"/>
                  </a:lnTo>
                  <a:lnTo>
                    <a:pt x="1777949" y="245110"/>
                  </a:lnTo>
                  <a:lnTo>
                    <a:pt x="1780959" y="241554"/>
                  </a:lnTo>
                  <a:lnTo>
                    <a:pt x="1781289" y="241173"/>
                  </a:lnTo>
                  <a:lnTo>
                    <a:pt x="1781937" y="240411"/>
                  </a:lnTo>
                  <a:lnTo>
                    <a:pt x="1783295" y="237744"/>
                  </a:lnTo>
                  <a:lnTo>
                    <a:pt x="1783562" y="237236"/>
                  </a:lnTo>
                  <a:lnTo>
                    <a:pt x="1785378" y="233680"/>
                  </a:lnTo>
                  <a:lnTo>
                    <a:pt x="1787017" y="230505"/>
                  </a:lnTo>
                  <a:lnTo>
                    <a:pt x="1787144" y="229743"/>
                  </a:lnTo>
                  <a:lnTo>
                    <a:pt x="1787309" y="228727"/>
                  </a:lnTo>
                  <a:lnTo>
                    <a:pt x="1787753" y="226060"/>
                  </a:lnTo>
                  <a:lnTo>
                    <a:pt x="1787982" y="224663"/>
                  </a:lnTo>
                  <a:lnTo>
                    <a:pt x="1788261" y="223012"/>
                  </a:lnTo>
                  <a:lnTo>
                    <a:pt x="1788452" y="221869"/>
                  </a:lnTo>
                  <a:lnTo>
                    <a:pt x="1788922" y="219329"/>
                  </a:lnTo>
                  <a:lnTo>
                    <a:pt x="1789023" y="218770"/>
                  </a:lnTo>
                  <a:lnTo>
                    <a:pt x="1788922" y="219329"/>
                  </a:lnTo>
                  <a:lnTo>
                    <a:pt x="1789455" y="218262"/>
                  </a:lnTo>
                  <a:lnTo>
                    <a:pt x="1790446" y="216281"/>
                  </a:lnTo>
                  <a:lnTo>
                    <a:pt x="1789455" y="218262"/>
                  </a:lnTo>
                  <a:lnTo>
                    <a:pt x="1790598" y="216916"/>
                  </a:lnTo>
                  <a:lnTo>
                    <a:pt x="1791398" y="216001"/>
                  </a:lnTo>
                  <a:lnTo>
                    <a:pt x="1809623" y="203962"/>
                  </a:lnTo>
                  <a:lnTo>
                    <a:pt x="1808480" y="204597"/>
                  </a:lnTo>
                  <a:lnTo>
                    <a:pt x="1809851" y="203962"/>
                  </a:lnTo>
                  <a:lnTo>
                    <a:pt x="1845945" y="193421"/>
                  </a:lnTo>
                  <a:lnTo>
                    <a:pt x="1826907" y="196811"/>
                  </a:lnTo>
                  <a:lnTo>
                    <a:pt x="1832737" y="234061"/>
                  </a:lnTo>
                  <a:lnTo>
                    <a:pt x="1936750" y="159893"/>
                  </a:lnTo>
                  <a:close/>
                </a:path>
                <a:path w="3697604" h="992505">
                  <a:moveTo>
                    <a:pt x="3697592" y="562737"/>
                  </a:moveTo>
                  <a:lnTo>
                    <a:pt x="3697363" y="544576"/>
                  </a:lnTo>
                  <a:lnTo>
                    <a:pt x="3697351" y="543560"/>
                  </a:lnTo>
                  <a:lnTo>
                    <a:pt x="3696347" y="526415"/>
                  </a:lnTo>
                  <a:lnTo>
                    <a:pt x="3696208" y="524002"/>
                  </a:lnTo>
                  <a:lnTo>
                    <a:pt x="3694557" y="504698"/>
                  </a:lnTo>
                  <a:lnTo>
                    <a:pt x="3692817" y="490093"/>
                  </a:lnTo>
                  <a:lnTo>
                    <a:pt x="3692271" y="485394"/>
                  </a:lnTo>
                  <a:lnTo>
                    <a:pt x="3689477" y="466344"/>
                  </a:lnTo>
                  <a:lnTo>
                    <a:pt x="3685921" y="447167"/>
                  </a:lnTo>
                  <a:lnTo>
                    <a:pt x="3677412" y="410210"/>
                  </a:lnTo>
                  <a:lnTo>
                    <a:pt x="3670046" y="385699"/>
                  </a:lnTo>
                  <a:lnTo>
                    <a:pt x="3666617" y="374269"/>
                  </a:lnTo>
                  <a:lnTo>
                    <a:pt x="3654044" y="339852"/>
                  </a:lnTo>
                  <a:lnTo>
                    <a:pt x="3639693" y="307340"/>
                  </a:lnTo>
                  <a:lnTo>
                    <a:pt x="3633622" y="295021"/>
                  </a:lnTo>
                  <a:lnTo>
                    <a:pt x="3631946" y="291592"/>
                  </a:lnTo>
                  <a:lnTo>
                    <a:pt x="3626523" y="281686"/>
                  </a:lnTo>
                  <a:lnTo>
                    <a:pt x="3623691" y="276479"/>
                  </a:lnTo>
                  <a:lnTo>
                    <a:pt x="3619284" y="268986"/>
                  </a:lnTo>
                  <a:lnTo>
                    <a:pt x="3615182" y="262001"/>
                  </a:lnTo>
                  <a:lnTo>
                    <a:pt x="3612070" y="257175"/>
                  </a:lnTo>
                  <a:lnTo>
                    <a:pt x="3606292" y="248158"/>
                  </a:lnTo>
                  <a:lnTo>
                    <a:pt x="3604679" y="245872"/>
                  </a:lnTo>
                  <a:lnTo>
                    <a:pt x="3597287" y="235331"/>
                  </a:lnTo>
                  <a:lnTo>
                    <a:pt x="3597021" y="234950"/>
                  </a:lnTo>
                  <a:lnTo>
                    <a:pt x="3590086" y="225806"/>
                  </a:lnTo>
                  <a:lnTo>
                    <a:pt x="3587496" y="222377"/>
                  </a:lnTo>
                  <a:lnTo>
                    <a:pt x="3582746" y="216789"/>
                  </a:lnTo>
                  <a:lnTo>
                    <a:pt x="3577463" y="210566"/>
                  </a:lnTo>
                  <a:lnTo>
                    <a:pt x="3575939" y="208915"/>
                  </a:lnTo>
                  <a:lnTo>
                    <a:pt x="3569398" y="201803"/>
                  </a:lnTo>
                  <a:lnTo>
                    <a:pt x="3567303" y="199517"/>
                  </a:lnTo>
                  <a:lnTo>
                    <a:pt x="3564077" y="196342"/>
                  </a:lnTo>
                  <a:lnTo>
                    <a:pt x="3563315" y="195580"/>
                  </a:lnTo>
                  <a:lnTo>
                    <a:pt x="3558806" y="191135"/>
                  </a:lnTo>
                  <a:lnTo>
                    <a:pt x="3558171" y="190500"/>
                  </a:lnTo>
                  <a:lnTo>
                    <a:pt x="3556889" y="189230"/>
                  </a:lnTo>
                  <a:lnTo>
                    <a:pt x="3554082" y="186817"/>
                  </a:lnTo>
                  <a:lnTo>
                    <a:pt x="3553345" y="186182"/>
                  </a:lnTo>
                  <a:lnTo>
                    <a:pt x="3550094" y="183388"/>
                  </a:lnTo>
                  <a:lnTo>
                    <a:pt x="3549497" y="182880"/>
                  </a:lnTo>
                  <a:lnTo>
                    <a:pt x="3547287" y="180975"/>
                  </a:lnTo>
                  <a:lnTo>
                    <a:pt x="3546843" y="180594"/>
                  </a:lnTo>
                  <a:lnTo>
                    <a:pt x="3545967" y="179832"/>
                  </a:lnTo>
                  <a:lnTo>
                    <a:pt x="3545471" y="179451"/>
                  </a:lnTo>
                  <a:lnTo>
                    <a:pt x="3545306" y="179324"/>
                  </a:lnTo>
                  <a:lnTo>
                    <a:pt x="3534918" y="171323"/>
                  </a:lnTo>
                  <a:lnTo>
                    <a:pt x="3523488" y="163576"/>
                  </a:lnTo>
                  <a:lnTo>
                    <a:pt x="3487801" y="146812"/>
                  </a:lnTo>
                  <a:lnTo>
                    <a:pt x="3450971" y="140843"/>
                  </a:lnTo>
                  <a:lnTo>
                    <a:pt x="3448939" y="178943"/>
                  </a:lnTo>
                  <a:lnTo>
                    <a:pt x="3457854" y="179374"/>
                  </a:lnTo>
                  <a:lnTo>
                    <a:pt x="3467277" y="180809"/>
                  </a:lnTo>
                  <a:lnTo>
                    <a:pt x="3503206" y="195872"/>
                  </a:lnTo>
                  <a:lnTo>
                    <a:pt x="3513036" y="202565"/>
                  </a:lnTo>
                  <a:lnTo>
                    <a:pt x="3522218" y="209677"/>
                  </a:lnTo>
                  <a:lnTo>
                    <a:pt x="3521456" y="208915"/>
                  </a:lnTo>
                  <a:lnTo>
                    <a:pt x="3531362" y="217678"/>
                  </a:lnTo>
                  <a:lnTo>
                    <a:pt x="3540125" y="226441"/>
                  </a:lnTo>
                  <a:lnTo>
                    <a:pt x="3539617" y="225806"/>
                  </a:lnTo>
                  <a:lnTo>
                    <a:pt x="3549243" y="236067"/>
                  </a:lnTo>
                  <a:lnTo>
                    <a:pt x="3557613" y="246164"/>
                  </a:lnTo>
                  <a:lnTo>
                    <a:pt x="3557879" y="246507"/>
                  </a:lnTo>
                  <a:lnTo>
                    <a:pt x="3566109" y="257302"/>
                  </a:lnTo>
                  <a:lnTo>
                    <a:pt x="3566388" y="257683"/>
                  </a:lnTo>
                  <a:lnTo>
                    <a:pt x="3574694" y="269443"/>
                  </a:lnTo>
                  <a:lnTo>
                    <a:pt x="3574415" y="268986"/>
                  </a:lnTo>
                  <a:lnTo>
                    <a:pt x="3574923" y="269748"/>
                  </a:lnTo>
                  <a:lnTo>
                    <a:pt x="3574694" y="269443"/>
                  </a:lnTo>
                  <a:lnTo>
                    <a:pt x="3574897" y="269748"/>
                  </a:lnTo>
                  <a:lnTo>
                    <a:pt x="3582809" y="282168"/>
                  </a:lnTo>
                  <a:lnTo>
                    <a:pt x="3582911" y="282321"/>
                  </a:lnTo>
                  <a:lnTo>
                    <a:pt x="3590671" y="295529"/>
                  </a:lnTo>
                  <a:lnTo>
                    <a:pt x="3590417" y="295021"/>
                  </a:lnTo>
                  <a:lnTo>
                    <a:pt x="3598291" y="309499"/>
                  </a:lnTo>
                  <a:lnTo>
                    <a:pt x="3597910" y="308864"/>
                  </a:lnTo>
                  <a:lnTo>
                    <a:pt x="3598227" y="309499"/>
                  </a:lnTo>
                  <a:lnTo>
                    <a:pt x="3605022" y="323100"/>
                  </a:lnTo>
                  <a:lnTo>
                    <a:pt x="3605352" y="323850"/>
                  </a:lnTo>
                  <a:lnTo>
                    <a:pt x="3618484" y="353568"/>
                  </a:lnTo>
                  <a:lnTo>
                    <a:pt x="3618890" y="354711"/>
                  </a:lnTo>
                  <a:lnTo>
                    <a:pt x="3630460" y="386270"/>
                  </a:lnTo>
                  <a:lnTo>
                    <a:pt x="3630625" y="386842"/>
                  </a:lnTo>
                  <a:lnTo>
                    <a:pt x="3640709" y="420497"/>
                  </a:lnTo>
                  <a:lnTo>
                    <a:pt x="3640328" y="419354"/>
                  </a:lnTo>
                  <a:lnTo>
                    <a:pt x="3640582" y="420497"/>
                  </a:lnTo>
                  <a:lnTo>
                    <a:pt x="3648710" y="455295"/>
                  </a:lnTo>
                  <a:lnTo>
                    <a:pt x="3648456" y="454533"/>
                  </a:lnTo>
                  <a:lnTo>
                    <a:pt x="3648595" y="455295"/>
                  </a:lnTo>
                  <a:lnTo>
                    <a:pt x="3651758" y="472313"/>
                  </a:lnTo>
                  <a:lnTo>
                    <a:pt x="3651847" y="472948"/>
                  </a:lnTo>
                  <a:lnTo>
                    <a:pt x="3654552" y="490728"/>
                  </a:lnTo>
                  <a:lnTo>
                    <a:pt x="3654552" y="490093"/>
                  </a:lnTo>
                  <a:lnTo>
                    <a:pt x="3656711" y="508762"/>
                  </a:lnTo>
                  <a:lnTo>
                    <a:pt x="3656584" y="508254"/>
                  </a:lnTo>
                  <a:lnTo>
                    <a:pt x="3656622" y="508762"/>
                  </a:lnTo>
                  <a:lnTo>
                    <a:pt x="3658235" y="527050"/>
                  </a:lnTo>
                  <a:lnTo>
                    <a:pt x="3658235" y="526415"/>
                  </a:lnTo>
                  <a:lnTo>
                    <a:pt x="3659251" y="545338"/>
                  </a:lnTo>
                  <a:lnTo>
                    <a:pt x="3659492" y="562991"/>
                  </a:lnTo>
                  <a:lnTo>
                    <a:pt x="3659505" y="562737"/>
                  </a:lnTo>
                  <a:lnTo>
                    <a:pt x="3659505" y="563499"/>
                  </a:lnTo>
                  <a:lnTo>
                    <a:pt x="3659492" y="562991"/>
                  </a:lnTo>
                  <a:lnTo>
                    <a:pt x="3659479" y="563499"/>
                  </a:lnTo>
                  <a:lnTo>
                    <a:pt x="3658997" y="581533"/>
                  </a:lnTo>
                  <a:lnTo>
                    <a:pt x="3659124" y="580644"/>
                  </a:lnTo>
                  <a:lnTo>
                    <a:pt x="3657600" y="599440"/>
                  </a:lnTo>
                  <a:lnTo>
                    <a:pt x="3657727" y="598551"/>
                  </a:lnTo>
                  <a:lnTo>
                    <a:pt x="3655491" y="616851"/>
                  </a:lnTo>
                  <a:lnTo>
                    <a:pt x="3655568" y="616458"/>
                  </a:lnTo>
                  <a:lnTo>
                    <a:pt x="3655441" y="617347"/>
                  </a:lnTo>
                  <a:lnTo>
                    <a:pt x="3655491" y="616851"/>
                  </a:lnTo>
                  <a:lnTo>
                    <a:pt x="3655415" y="617347"/>
                  </a:lnTo>
                  <a:lnTo>
                    <a:pt x="3652393" y="635127"/>
                  </a:lnTo>
                  <a:lnTo>
                    <a:pt x="3652647" y="634365"/>
                  </a:lnTo>
                  <a:lnTo>
                    <a:pt x="3648583" y="652907"/>
                  </a:lnTo>
                  <a:lnTo>
                    <a:pt x="3648837" y="652145"/>
                  </a:lnTo>
                  <a:lnTo>
                    <a:pt x="3644125" y="669988"/>
                  </a:lnTo>
                  <a:lnTo>
                    <a:pt x="3644265" y="669544"/>
                  </a:lnTo>
                  <a:lnTo>
                    <a:pt x="3644011" y="670433"/>
                  </a:lnTo>
                  <a:lnTo>
                    <a:pt x="3644125" y="669988"/>
                  </a:lnTo>
                  <a:lnTo>
                    <a:pt x="3643985" y="670433"/>
                  </a:lnTo>
                  <a:lnTo>
                    <a:pt x="3638778" y="687349"/>
                  </a:lnTo>
                  <a:lnTo>
                    <a:pt x="3638931" y="686943"/>
                  </a:lnTo>
                  <a:lnTo>
                    <a:pt x="3638677" y="687705"/>
                  </a:lnTo>
                  <a:lnTo>
                    <a:pt x="3638778" y="687349"/>
                  </a:lnTo>
                  <a:lnTo>
                    <a:pt x="3638651" y="687705"/>
                  </a:lnTo>
                  <a:lnTo>
                    <a:pt x="3632619" y="704596"/>
                  </a:lnTo>
                  <a:lnTo>
                    <a:pt x="3625977" y="720979"/>
                  </a:lnTo>
                  <a:lnTo>
                    <a:pt x="3625685" y="721614"/>
                  </a:lnTo>
                  <a:lnTo>
                    <a:pt x="3618357" y="738124"/>
                  </a:lnTo>
                  <a:lnTo>
                    <a:pt x="3618611" y="737489"/>
                  </a:lnTo>
                  <a:lnTo>
                    <a:pt x="3618293" y="738124"/>
                  </a:lnTo>
                  <a:lnTo>
                    <a:pt x="3610572" y="753681"/>
                  </a:lnTo>
                  <a:lnTo>
                    <a:pt x="3610191" y="754380"/>
                  </a:lnTo>
                  <a:lnTo>
                    <a:pt x="3601605" y="770102"/>
                  </a:lnTo>
                  <a:lnTo>
                    <a:pt x="3592703" y="784860"/>
                  </a:lnTo>
                  <a:lnTo>
                    <a:pt x="3592284" y="785495"/>
                  </a:lnTo>
                  <a:lnTo>
                    <a:pt x="3582543" y="800354"/>
                  </a:lnTo>
                  <a:lnTo>
                    <a:pt x="3582924" y="799846"/>
                  </a:lnTo>
                  <a:lnTo>
                    <a:pt x="3572256" y="814832"/>
                  </a:lnTo>
                  <a:lnTo>
                    <a:pt x="3561778" y="828268"/>
                  </a:lnTo>
                  <a:lnTo>
                    <a:pt x="3561435" y="828675"/>
                  </a:lnTo>
                  <a:lnTo>
                    <a:pt x="3550285" y="842010"/>
                  </a:lnTo>
                  <a:lnTo>
                    <a:pt x="3550793" y="841375"/>
                  </a:lnTo>
                  <a:lnTo>
                    <a:pt x="3550196" y="842010"/>
                  </a:lnTo>
                  <a:lnTo>
                    <a:pt x="3538588" y="854595"/>
                  </a:lnTo>
                  <a:lnTo>
                    <a:pt x="3527171" y="866013"/>
                  </a:lnTo>
                  <a:lnTo>
                    <a:pt x="3526472" y="866648"/>
                  </a:lnTo>
                  <a:lnTo>
                    <a:pt x="3514217" y="877951"/>
                  </a:lnTo>
                  <a:lnTo>
                    <a:pt x="3514852" y="877316"/>
                  </a:lnTo>
                  <a:lnTo>
                    <a:pt x="3514090" y="877951"/>
                  </a:lnTo>
                  <a:lnTo>
                    <a:pt x="3501517" y="888492"/>
                  </a:lnTo>
                  <a:lnTo>
                    <a:pt x="3502279" y="887984"/>
                  </a:lnTo>
                  <a:lnTo>
                    <a:pt x="3488690" y="898271"/>
                  </a:lnTo>
                  <a:lnTo>
                    <a:pt x="3489325" y="897763"/>
                  </a:lnTo>
                  <a:lnTo>
                    <a:pt x="3488575" y="898271"/>
                  </a:lnTo>
                  <a:lnTo>
                    <a:pt x="3475355" y="907288"/>
                  </a:lnTo>
                  <a:lnTo>
                    <a:pt x="3476244" y="906780"/>
                  </a:lnTo>
                  <a:lnTo>
                    <a:pt x="3463696" y="914400"/>
                  </a:lnTo>
                  <a:lnTo>
                    <a:pt x="3457079" y="916787"/>
                  </a:lnTo>
                  <a:lnTo>
                    <a:pt x="3447669" y="881634"/>
                  </a:lnTo>
                  <a:lnTo>
                    <a:pt x="3352038" y="966343"/>
                  </a:lnTo>
                  <a:lnTo>
                    <a:pt x="3477260" y="991997"/>
                  </a:lnTo>
                  <a:lnTo>
                    <a:pt x="3468598" y="959739"/>
                  </a:lnTo>
                  <a:lnTo>
                    <a:pt x="3466998" y="953731"/>
                  </a:lnTo>
                  <a:lnTo>
                    <a:pt x="3511296" y="928878"/>
                  </a:lnTo>
                  <a:lnTo>
                    <a:pt x="3528796" y="915416"/>
                  </a:lnTo>
                  <a:lnTo>
                    <a:pt x="3530752" y="913765"/>
                  </a:lnTo>
                  <a:lnTo>
                    <a:pt x="3539007" y="906780"/>
                  </a:lnTo>
                  <a:lnTo>
                    <a:pt x="3539617" y="906272"/>
                  </a:lnTo>
                  <a:lnTo>
                    <a:pt x="3553206" y="893826"/>
                  </a:lnTo>
                  <a:lnTo>
                    <a:pt x="3559098" y="887984"/>
                  </a:lnTo>
                  <a:lnTo>
                    <a:pt x="3566414" y="880745"/>
                  </a:lnTo>
                  <a:lnTo>
                    <a:pt x="3579114" y="866902"/>
                  </a:lnTo>
                  <a:lnTo>
                    <a:pt x="3589820" y="854075"/>
                  </a:lnTo>
                  <a:lnTo>
                    <a:pt x="3591306" y="852297"/>
                  </a:lnTo>
                  <a:lnTo>
                    <a:pt x="3603117" y="837184"/>
                  </a:lnTo>
                  <a:lnTo>
                    <a:pt x="3609581" y="828040"/>
                  </a:lnTo>
                  <a:lnTo>
                    <a:pt x="3614166" y="821563"/>
                  </a:lnTo>
                  <a:lnTo>
                    <a:pt x="3619030" y="814197"/>
                  </a:lnTo>
                  <a:lnTo>
                    <a:pt x="3624834" y="805434"/>
                  </a:lnTo>
                  <a:lnTo>
                    <a:pt x="3628148" y="799846"/>
                  </a:lnTo>
                  <a:lnTo>
                    <a:pt x="3634740" y="788797"/>
                  </a:lnTo>
                  <a:lnTo>
                    <a:pt x="3644138" y="771652"/>
                  </a:lnTo>
                  <a:lnTo>
                    <a:pt x="3645204" y="769493"/>
                  </a:lnTo>
                  <a:lnTo>
                    <a:pt x="3652901" y="754126"/>
                  </a:lnTo>
                  <a:lnTo>
                    <a:pt x="3653117" y="753618"/>
                  </a:lnTo>
                  <a:lnTo>
                    <a:pt x="3660902" y="736219"/>
                  </a:lnTo>
                  <a:lnTo>
                    <a:pt x="3668268" y="717931"/>
                  </a:lnTo>
                  <a:lnTo>
                    <a:pt x="3673195" y="704088"/>
                  </a:lnTo>
                  <a:lnTo>
                    <a:pt x="3674872" y="699389"/>
                  </a:lnTo>
                  <a:lnTo>
                    <a:pt x="3678796" y="686943"/>
                  </a:lnTo>
                  <a:lnTo>
                    <a:pt x="3680841" y="680466"/>
                  </a:lnTo>
                  <a:lnTo>
                    <a:pt x="3683660" y="669544"/>
                  </a:lnTo>
                  <a:lnTo>
                    <a:pt x="3685794" y="661289"/>
                  </a:lnTo>
                  <a:lnTo>
                    <a:pt x="3687775" y="652145"/>
                  </a:lnTo>
                  <a:lnTo>
                    <a:pt x="3689985" y="641985"/>
                  </a:lnTo>
                  <a:lnTo>
                    <a:pt x="3691217" y="634365"/>
                  </a:lnTo>
                  <a:lnTo>
                    <a:pt x="3693160" y="622427"/>
                  </a:lnTo>
                  <a:lnTo>
                    <a:pt x="3693884" y="616458"/>
                  </a:lnTo>
                  <a:lnTo>
                    <a:pt x="3695573" y="602742"/>
                  </a:lnTo>
                  <a:lnTo>
                    <a:pt x="3695890" y="598551"/>
                  </a:lnTo>
                  <a:lnTo>
                    <a:pt x="3697097" y="583057"/>
                  </a:lnTo>
                  <a:lnTo>
                    <a:pt x="3697147" y="580644"/>
                  </a:lnTo>
                  <a:lnTo>
                    <a:pt x="3697592" y="563499"/>
                  </a:lnTo>
                  <a:lnTo>
                    <a:pt x="3697592" y="562737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690880" y="983742"/>
            <a:ext cx="5633720" cy="69185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b="1" spc="-5" dirty="0">
                <a:solidFill>
                  <a:srgbClr val="1F3863"/>
                </a:solidFill>
                <a:latin typeface="Microsoft YaHei"/>
                <a:cs typeface="Microsoft YaHei"/>
              </a:rPr>
              <a:t>อ้างอิง: การทำงานของแอป </a:t>
            </a:r>
            <a:r>
              <a:rPr lang="en-US" sz="1600" b="1" spc="-5" dirty="0" err="1">
                <a:solidFill>
                  <a:srgbClr val="1F3863"/>
                </a:solidFill>
                <a:latin typeface="Microsoft YaHei"/>
                <a:cs typeface="Microsoft YaHei"/>
              </a:rPr>
              <a:t>i</a:t>
            </a:r>
            <a:r>
              <a:rPr lang="en-US" sz="1600" b="1" spc="-5" dirty="0">
                <a:solidFill>
                  <a:srgbClr val="1F3863"/>
                </a:solidFill>
                <a:latin typeface="Microsoft YaHei"/>
                <a:cs typeface="Microsoft YaHei"/>
              </a:rPr>
              <a:t>-Reporter</a:t>
            </a:r>
            <a:endParaRPr sz="1600" dirty="0">
              <a:latin typeface="Microsoft YaHei"/>
              <a:cs typeface="Microsoft YaHei"/>
            </a:endParaRPr>
          </a:p>
          <a:p>
            <a:pPr marL="191135" indent="-179070">
              <a:lnSpc>
                <a:spcPct val="100000"/>
              </a:lnSpc>
              <a:spcBef>
                <a:spcPts val="1710"/>
              </a:spcBef>
              <a:buSzPct val="92857"/>
              <a:buFont typeface="Yu Gothic"/>
              <a:buChar char="■"/>
              <a:tabLst>
                <a:tab pos="191770" algn="l"/>
              </a:tabLst>
            </a:pPr>
            <a:r>
              <a:rPr lang="en-US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 ID/</a:t>
            </a: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รหัสผ่านที่ใช้ในการเข้าสู่ระบบการดำเนินการในฐานะ "ผู้ปฏิบัติงาน"</a:t>
            </a:r>
            <a:endParaRPr lang="ja-JP" altLang="en-US" sz="1400" dirty="0">
              <a:latin typeface="Yu Gothic"/>
              <a:cs typeface="Yu 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55980" y="1657350"/>
            <a:ext cx="5633720" cy="40811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65760" indent="-353695">
              <a:lnSpc>
                <a:spcPct val="100000"/>
              </a:lnSpc>
              <a:spcBef>
                <a:spcPts val="105"/>
              </a:spcBef>
              <a:buAutoNum type="arabicParenR"/>
              <a:tabLst>
                <a:tab pos="365760" algn="l"/>
                <a:tab pos="36639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รหัสเข้าสู่ระบบ/รหัสผ่าน</a:t>
            </a:r>
            <a:endParaRPr lang="ja-JP" altLang="en-US" sz="1400" dirty="0">
              <a:latin typeface="Yu Gothic"/>
              <a:cs typeface="Yu Gothic"/>
            </a:endParaRPr>
          </a:p>
          <a:p>
            <a:pPr marL="365760">
              <a:lnSpc>
                <a:spcPct val="100000"/>
              </a:lnSpc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ในทั้งสองกรณี ให้ป้อนอักขระ 3 ตัว "</a:t>
            </a:r>
            <a:r>
              <a:rPr lang="en-US" altLang="ja-JP" sz="1400" dirty="0" err="1">
                <a:solidFill>
                  <a:srgbClr val="585858"/>
                </a:solidFill>
                <a:latin typeface="Yu Gothic"/>
                <a:cs typeface="Yu Gothic"/>
              </a:rPr>
              <a:t>sXX</a:t>
            </a:r>
            <a:r>
              <a:rPr lang="en-US" altLang="ja-JP" sz="1400" dirty="0">
                <a:solidFill>
                  <a:srgbClr val="585858"/>
                </a:solidFill>
                <a:latin typeface="Yu Gothic"/>
                <a:cs typeface="Yu Gothic"/>
              </a:rPr>
              <a:t>"</a:t>
            </a:r>
            <a:endParaRPr lang="ja-JP" altLang="en-US" sz="1400" dirty="0">
              <a:latin typeface="Yu Gothic"/>
              <a:cs typeface="Yu Gothic"/>
            </a:endParaRPr>
          </a:p>
          <a:p>
            <a:pPr marL="365760">
              <a:lnSpc>
                <a:spcPct val="100000"/>
              </a:lnSpc>
            </a:pPr>
            <a:r>
              <a:rPr sz="1400" spc="5" dirty="0">
                <a:solidFill>
                  <a:srgbClr val="585858"/>
                </a:solidFill>
                <a:latin typeface="Yu Gothic"/>
                <a:cs typeface="Yu Gothic"/>
              </a:rPr>
              <a:t>※</a:t>
            </a:r>
            <a:r>
              <a:rPr sz="1400" spc="290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"XX"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คือตัวเลข 2 หลักที่ใช้ในการเข้าสู่ระบบ</a:t>
            </a:r>
            <a:endParaRPr sz="1400" dirty="0">
              <a:latin typeface="Yu Gothic"/>
              <a:cs typeface="Yu Gothic"/>
            </a:endParaRPr>
          </a:p>
          <a:p>
            <a:pPr marL="637540">
              <a:lnSpc>
                <a:spcPct val="100000"/>
              </a:lnSpc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(ตัวอย่าง) "</a:t>
            </a:r>
            <a:r>
              <a:rPr lang="en-US" altLang="ja-JP" sz="1400" dirty="0">
                <a:solidFill>
                  <a:srgbClr val="585858"/>
                </a:solidFill>
                <a:latin typeface="Yu Gothic"/>
                <a:cs typeface="Yu Gothic"/>
              </a:rPr>
              <a:t>s01" </a:t>
            </a: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สำหรับ "</a:t>
            </a:r>
            <a:r>
              <a:rPr lang="en-US" altLang="ja-JP" sz="1400" dirty="0">
                <a:solidFill>
                  <a:srgbClr val="585858"/>
                </a:solidFill>
                <a:latin typeface="Yu Gothic"/>
                <a:cs typeface="Yu Gothic"/>
              </a:rPr>
              <a:t>op01"</a:t>
            </a:r>
            <a:endParaRPr lang="ja-JP" altLang="en-US" sz="1400" dirty="0">
              <a:latin typeface="Yu Gothic"/>
              <a:cs typeface="Yu Gothic"/>
            </a:endParaRPr>
          </a:p>
          <a:p>
            <a:pPr marL="365760" indent="-353695">
              <a:lnSpc>
                <a:spcPct val="100000"/>
              </a:lnSpc>
              <a:spcBef>
                <a:spcPts val="1680"/>
              </a:spcBef>
              <a:buAutoNum type="arabicParenR" startAt="2"/>
              <a:tabLst>
                <a:tab pos="365760" algn="l"/>
                <a:tab pos="36639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วิธีการเปิดแบบฟอร์มการป้อนข้อมูล</a:t>
            </a:r>
            <a:endParaRPr lang="ja-JP" altLang="en-US" sz="1400" dirty="0">
              <a:latin typeface="Yu Gothic"/>
              <a:cs typeface="Yu Gothic"/>
            </a:endParaRPr>
          </a:p>
          <a:p>
            <a:pPr marL="637540" lvl="1" indent="-272415">
              <a:lnSpc>
                <a:spcPct val="100000"/>
              </a:lnSpc>
              <a:buChar char="•"/>
              <a:tabLst>
                <a:tab pos="63817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แตะการสร้างใหม่ &gt; การใช้งาน &gt; การจัดการสิทธิ์แบบลงมือปฏิบัติจริง</a:t>
            </a:r>
            <a:endParaRPr sz="1400" dirty="0">
              <a:latin typeface="Yu Gothic"/>
              <a:cs typeface="Yu Gothic"/>
            </a:endParaRPr>
          </a:p>
          <a:p>
            <a:pPr marL="637540" lvl="1" indent="-272415">
              <a:lnSpc>
                <a:spcPct val="100000"/>
              </a:lnSpc>
              <a:buChar char="•"/>
              <a:tabLst>
                <a:tab pos="63817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แตะ "สร้างแบบฟอร์มจากข้อกำหนดนี้" ใต้ตัวอย่าง</a:t>
            </a:r>
            <a:endParaRPr sz="1400" dirty="0">
              <a:latin typeface="Yu Gothic"/>
              <a:cs typeface="Yu Gothic"/>
            </a:endParaRPr>
          </a:p>
          <a:p>
            <a:pPr marL="365760" indent="-353695">
              <a:lnSpc>
                <a:spcPct val="100000"/>
              </a:lnSpc>
              <a:spcBef>
                <a:spcPts val="1680"/>
              </a:spcBef>
              <a:buAutoNum type="arabicParenR" startAt="2"/>
              <a:tabLst>
                <a:tab pos="365760" algn="l"/>
                <a:tab pos="36639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การร้องขอ</a:t>
            </a:r>
            <a:endParaRPr sz="1400" dirty="0">
              <a:latin typeface="Yu Gothic"/>
              <a:cs typeface="Yu Gothic"/>
            </a:endParaRPr>
          </a:p>
          <a:p>
            <a:pPr marL="637540" lvl="1" indent="-272415">
              <a:lnSpc>
                <a:spcPct val="100000"/>
              </a:lnSpc>
              <a:buChar char="•"/>
              <a:tabLst>
                <a:tab pos="63817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แตะกลุ่มการอนุมัติสำหรับ "ผู้จัดการส่วน"</a:t>
            </a:r>
            <a:endParaRPr sz="1400" dirty="0">
              <a:latin typeface="Yu Gothic"/>
              <a:cs typeface="Yu Gothic"/>
            </a:endParaRPr>
          </a:p>
          <a:p>
            <a:pPr marL="637540" marR="5080" lvl="1" indent="-271780">
              <a:lnSpc>
                <a:spcPct val="100000"/>
              </a:lnSpc>
              <a:buChar char="•"/>
              <a:tabLst>
                <a:tab pos="63817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กล่องโต้ตอบ "คำขออนุมัติ" จะปรากฏขึ้น ให้แตะ "คำขออนุมัติ" ที่ด้านล่างของหน้าจอ</a:t>
            </a:r>
            <a:endParaRPr lang="ja-JP" altLang="en-US" sz="1400" dirty="0">
              <a:latin typeface="Yu Gothic"/>
              <a:cs typeface="Yu Gothic"/>
            </a:endParaRPr>
          </a:p>
          <a:p>
            <a:pPr marL="365760" indent="-353695">
              <a:lnSpc>
                <a:spcPct val="100000"/>
              </a:lnSpc>
              <a:spcBef>
                <a:spcPts val="1685"/>
              </a:spcBef>
              <a:buAutoNum type="arabicParenR" startAt="2"/>
              <a:tabLst>
                <a:tab pos="365760" algn="l"/>
                <a:tab pos="36639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การบันทึก</a:t>
            </a:r>
            <a:endParaRPr lang="ja-JP" altLang="en-US" sz="1400" dirty="0">
              <a:latin typeface="Yu Gothic"/>
              <a:cs typeface="Yu Gothic"/>
            </a:endParaRPr>
          </a:p>
          <a:p>
            <a:pPr marL="637540" marR="716280" lvl="1" indent="-271780">
              <a:lnSpc>
                <a:spcPct val="100000"/>
              </a:lnSpc>
              <a:buChar char="•"/>
              <a:tabLst>
                <a:tab pos="63817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ในกล่องข้อความ "บันทึกข้อความยืนยัน" ที่ปรากฏขึ้น 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iPad/iPhone: "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บันทึกไปที่เซิร์ฟเวอร์และแก้ไขให้เสร็จ"</a:t>
            </a: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en-US" sz="1400" spc="30" dirty="0">
                <a:solidFill>
                  <a:srgbClr val="585858"/>
                </a:solidFill>
                <a:latin typeface="Yu Gothic"/>
                <a:cs typeface="Yu Gothic"/>
              </a:rPr>
              <a:t>Windows: "</a:t>
            </a:r>
            <a:r>
              <a:rPr lang="th-TH" sz="1400" spc="30" dirty="0">
                <a:solidFill>
                  <a:srgbClr val="585858"/>
                </a:solidFill>
                <a:latin typeface="Yu Gothic"/>
                <a:cs typeface="Yu Gothic"/>
              </a:rPr>
              <a:t>บันทึกไปยังเซิร์ฟเวอร์"</a:t>
            </a:r>
            <a:endParaRPr sz="1400" dirty="0">
              <a:latin typeface="Yu Gothic"/>
              <a:cs typeface="Yu Gothic"/>
            </a:endParaRPr>
          </a:p>
          <a:p>
            <a:pPr marL="637540">
              <a:lnSpc>
                <a:spcPct val="100000"/>
              </a:lnSpc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แตะเพื่อบันทึก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783069" y="1164463"/>
            <a:ext cx="245033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12A35"/>
                </a:solidFill>
                <a:latin typeface="Microsoft YaHei"/>
                <a:cs typeface="Microsoft YaHei"/>
              </a:rPr>
              <a:t>วิธีการเปิดแบบฟอร์มการป้อนข้อมูล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926326" y="3584194"/>
            <a:ext cx="95326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12A35"/>
                </a:solidFill>
                <a:latin typeface="Microsoft YaHei"/>
                <a:cs typeface="Microsoft YaHei"/>
              </a:rPr>
              <a:t>กล่องโต้ตอบการร้องขอ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8002079" y="3582479"/>
            <a:ext cx="3063875" cy="1357630"/>
            <a:chOff x="8002079" y="3582479"/>
            <a:chExt cx="3063875" cy="1357630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11668" y="3592067"/>
              <a:ext cx="1612392" cy="133807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006842" y="3587241"/>
              <a:ext cx="1622425" cy="1348105"/>
            </a:xfrm>
            <a:custGeom>
              <a:avLst/>
              <a:gdLst/>
              <a:ahLst/>
              <a:cxnLst/>
              <a:rect l="l" t="t" r="r" b="b"/>
              <a:pathLst>
                <a:path w="1622425" h="1348104">
                  <a:moveTo>
                    <a:pt x="0" y="1347597"/>
                  </a:moveTo>
                  <a:lnTo>
                    <a:pt x="1621917" y="1347597"/>
                  </a:lnTo>
                  <a:lnTo>
                    <a:pt x="1621917" y="0"/>
                  </a:lnTo>
                  <a:lnTo>
                    <a:pt x="0" y="0"/>
                  </a:lnTo>
                  <a:lnTo>
                    <a:pt x="0" y="1347597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458962" y="4697729"/>
              <a:ext cx="706120" cy="208915"/>
            </a:xfrm>
            <a:custGeom>
              <a:avLst/>
              <a:gdLst/>
              <a:ahLst/>
              <a:cxnLst/>
              <a:rect l="l" t="t" r="r" b="b"/>
              <a:pathLst>
                <a:path w="706120" h="208914">
                  <a:moveTo>
                    <a:pt x="0" y="15621"/>
                  </a:moveTo>
                  <a:lnTo>
                    <a:pt x="0" y="6985"/>
                  </a:lnTo>
                  <a:lnTo>
                    <a:pt x="6985" y="0"/>
                  </a:lnTo>
                  <a:lnTo>
                    <a:pt x="15621" y="0"/>
                  </a:lnTo>
                  <a:lnTo>
                    <a:pt x="689991" y="0"/>
                  </a:lnTo>
                  <a:lnTo>
                    <a:pt x="698627" y="0"/>
                  </a:lnTo>
                  <a:lnTo>
                    <a:pt x="705612" y="6985"/>
                  </a:lnTo>
                  <a:lnTo>
                    <a:pt x="705612" y="15621"/>
                  </a:lnTo>
                  <a:lnTo>
                    <a:pt x="705612" y="193167"/>
                  </a:lnTo>
                  <a:lnTo>
                    <a:pt x="705612" y="201803"/>
                  </a:lnTo>
                  <a:lnTo>
                    <a:pt x="698627" y="208788"/>
                  </a:lnTo>
                  <a:lnTo>
                    <a:pt x="689991" y="208788"/>
                  </a:lnTo>
                  <a:lnTo>
                    <a:pt x="15621" y="208788"/>
                  </a:lnTo>
                  <a:lnTo>
                    <a:pt x="6985" y="208788"/>
                  </a:lnTo>
                  <a:lnTo>
                    <a:pt x="0" y="201803"/>
                  </a:lnTo>
                  <a:lnTo>
                    <a:pt x="0" y="193167"/>
                  </a:lnTo>
                  <a:lnTo>
                    <a:pt x="0" y="15621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920480" y="4038599"/>
              <a:ext cx="2142490" cy="681355"/>
            </a:xfrm>
            <a:custGeom>
              <a:avLst/>
              <a:gdLst/>
              <a:ahLst/>
              <a:cxnLst/>
              <a:rect l="l" t="t" r="r" b="b"/>
              <a:pathLst>
                <a:path w="2142490" h="681354">
                  <a:moveTo>
                    <a:pt x="1050544" y="367283"/>
                  </a:moveTo>
                  <a:lnTo>
                    <a:pt x="582676" y="367283"/>
                  </a:lnTo>
                  <a:lnTo>
                    <a:pt x="0" y="681355"/>
                  </a:lnTo>
                  <a:lnTo>
                    <a:pt x="1050544" y="367283"/>
                  </a:lnTo>
                  <a:close/>
                </a:path>
                <a:path w="2142490" h="681354">
                  <a:moveTo>
                    <a:pt x="2081022" y="0"/>
                  </a:moveTo>
                  <a:lnTo>
                    <a:pt x="331977" y="0"/>
                  </a:lnTo>
                  <a:lnTo>
                    <a:pt x="308161" y="4814"/>
                  </a:lnTo>
                  <a:lnTo>
                    <a:pt x="288702" y="17938"/>
                  </a:lnTo>
                  <a:lnTo>
                    <a:pt x="275578" y="37397"/>
                  </a:lnTo>
                  <a:lnTo>
                    <a:pt x="270764" y="61213"/>
                  </a:lnTo>
                  <a:lnTo>
                    <a:pt x="270764" y="306069"/>
                  </a:lnTo>
                  <a:lnTo>
                    <a:pt x="275578" y="329886"/>
                  </a:lnTo>
                  <a:lnTo>
                    <a:pt x="288702" y="349345"/>
                  </a:lnTo>
                  <a:lnTo>
                    <a:pt x="308161" y="362469"/>
                  </a:lnTo>
                  <a:lnTo>
                    <a:pt x="331977" y="367283"/>
                  </a:lnTo>
                  <a:lnTo>
                    <a:pt x="2081022" y="367283"/>
                  </a:lnTo>
                  <a:lnTo>
                    <a:pt x="2104838" y="362469"/>
                  </a:lnTo>
                  <a:lnTo>
                    <a:pt x="2124297" y="349345"/>
                  </a:lnTo>
                  <a:lnTo>
                    <a:pt x="2137421" y="329886"/>
                  </a:lnTo>
                  <a:lnTo>
                    <a:pt x="2142236" y="306069"/>
                  </a:lnTo>
                  <a:lnTo>
                    <a:pt x="2142236" y="61213"/>
                  </a:lnTo>
                  <a:lnTo>
                    <a:pt x="2137421" y="37397"/>
                  </a:lnTo>
                  <a:lnTo>
                    <a:pt x="2124297" y="17938"/>
                  </a:lnTo>
                  <a:lnTo>
                    <a:pt x="2104838" y="4814"/>
                  </a:lnTo>
                  <a:lnTo>
                    <a:pt x="2081022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920480" y="4038599"/>
              <a:ext cx="2142490" cy="681355"/>
            </a:xfrm>
            <a:custGeom>
              <a:avLst/>
              <a:gdLst/>
              <a:ahLst/>
              <a:cxnLst/>
              <a:rect l="l" t="t" r="r" b="b"/>
              <a:pathLst>
                <a:path w="2142490" h="681354">
                  <a:moveTo>
                    <a:pt x="270764" y="61213"/>
                  </a:moveTo>
                  <a:lnTo>
                    <a:pt x="275578" y="37397"/>
                  </a:lnTo>
                  <a:lnTo>
                    <a:pt x="288702" y="17938"/>
                  </a:lnTo>
                  <a:lnTo>
                    <a:pt x="308161" y="4814"/>
                  </a:lnTo>
                  <a:lnTo>
                    <a:pt x="331977" y="0"/>
                  </a:lnTo>
                  <a:lnTo>
                    <a:pt x="582676" y="0"/>
                  </a:lnTo>
                  <a:lnTo>
                    <a:pt x="1050544" y="0"/>
                  </a:lnTo>
                  <a:lnTo>
                    <a:pt x="2081022" y="0"/>
                  </a:lnTo>
                  <a:lnTo>
                    <a:pt x="2104838" y="4814"/>
                  </a:lnTo>
                  <a:lnTo>
                    <a:pt x="2124297" y="17938"/>
                  </a:lnTo>
                  <a:lnTo>
                    <a:pt x="2137421" y="37397"/>
                  </a:lnTo>
                  <a:lnTo>
                    <a:pt x="2142236" y="61213"/>
                  </a:lnTo>
                  <a:lnTo>
                    <a:pt x="2142236" y="214249"/>
                  </a:lnTo>
                  <a:lnTo>
                    <a:pt x="2142236" y="306069"/>
                  </a:lnTo>
                  <a:lnTo>
                    <a:pt x="2137421" y="329886"/>
                  </a:lnTo>
                  <a:lnTo>
                    <a:pt x="2124297" y="349345"/>
                  </a:lnTo>
                  <a:lnTo>
                    <a:pt x="2104838" y="362469"/>
                  </a:lnTo>
                  <a:lnTo>
                    <a:pt x="2081022" y="367283"/>
                  </a:lnTo>
                  <a:lnTo>
                    <a:pt x="1050544" y="367283"/>
                  </a:lnTo>
                  <a:lnTo>
                    <a:pt x="0" y="681355"/>
                  </a:lnTo>
                  <a:lnTo>
                    <a:pt x="582676" y="367283"/>
                  </a:lnTo>
                  <a:lnTo>
                    <a:pt x="331977" y="367283"/>
                  </a:lnTo>
                  <a:lnTo>
                    <a:pt x="308161" y="362469"/>
                  </a:lnTo>
                  <a:lnTo>
                    <a:pt x="288702" y="349345"/>
                  </a:lnTo>
                  <a:lnTo>
                    <a:pt x="275578" y="329886"/>
                  </a:lnTo>
                  <a:lnTo>
                    <a:pt x="270764" y="306069"/>
                  </a:lnTo>
                  <a:lnTo>
                    <a:pt x="270764" y="214249"/>
                  </a:lnTo>
                  <a:lnTo>
                    <a:pt x="270764" y="61213"/>
                  </a:lnTo>
                  <a:close/>
                </a:path>
              </a:pathLst>
            </a:custGeom>
            <a:ln w="6349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9499600" y="4096892"/>
            <a:ext cx="15494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แตะ "คำขออนุมัติ"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787388" y="5148833"/>
            <a:ext cx="953262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12A35"/>
                </a:solidFill>
                <a:latin typeface="Microsoft YaHei"/>
                <a:cs typeface="Microsoft YaHei"/>
              </a:rPr>
              <a:t>วิธีการบันทึก</a:t>
            </a:r>
            <a:endParaRPr sz="1200" dirty="0">
              <a:latin typeface="Microsoft YaHei"/>
              <a:cs typeface="Microsoft YaHei"/>
            </a:endParaRPr>
          </a:p>
        </p:txBody>
      </p:sp>
      <p:pic>
        <p:nvPicPr>
          <p:cNvPr id="26" name="object 2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321295" y="5466588"/>
            <a:ext cx="1199388" cy="914400"/>
          </a:xfrm>
          <a:prstGeom prst="rect">
            <a:avLst/>
          </a:prstGeom>
        </p:spPr>
      </p:pic>
      <p:graphicFrame>
        <p:nvGraphicFramePr>
          <p:cNvPr id="27" name="object 27"/>
          <p:cNvGraphicFramePr>
            <a:graphicFrameLocks noGrp="1"/>
          </p:cNvGraphicFramePr>
          <p:nvPr/>
        </p:nvGraphicFramePr>
        <p:xfrm>
          <a:off x="7309199" y="5457063"/>
          <a:ext cx="1209040" cy="9239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09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01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7E7E7E"/>
                      </a:solidFill>
                      <a:prstDash val="solid"/>
                    </a:lnL>
                    <a:lnR w="9525">
                      <a:solidFill>
                        <a:srgbClr val="7E7E7E"/>
                      </a:solidFill>
                      <a:prstDash val="solid"/>
                    </a:lnR>
                    <a:lnT w="9525">
                      <a:solidFill>
                        <a:srgbClr val="7E7E7E"/>
                      </a:solidFill>
                      <a:prstDash val="solid"/>
                    </a:lnT>
                    <a:lnB w="38100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0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FF0000"/>
                      </a:solidFill>
                      <a:prstDash val="solid"/>
                    </a:lnL>
                    <a:lnR w="53975">
                      <a:solidFill>
                        <a:srgbClr val="FF0000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38100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7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7E7E7E"/>
                      </a:solidFill>
                      <a:prstDash val="solid"/>
                    </a:lnL>
                    <a:lnR w="9525">
                      <a:solidFill>
                        <a:srgbClr val="7E7E7E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9525">
                      <a:solidFill>
                        <a:srgbClr val="7E7E7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8" name="object 28"/>
          <p:cNvGrpSpPr/>
          <p:nvPr/>
        </p:nvGrpSpPr>
        <p:grpSpPr>
          <a:xfrm>
            <a:off x="9462516" y="5466588"/>
            <a:ext cx="1702435" cy="870585"/>
            <a:chOff x="9462516" y="5466588"/>
            <a:chExt cx="1702435" cy="870585"/>
          </a:xfrm>
        </p:grpSpPr>
        <p:pic>
          <p:nvPicPr>
            <p:cNvPr id="29" name="object 2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515856" y="5466588"/>
              <a:ext cx="1595627" cy="870204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9481566" y="5801106"/>
              <a:ext cx="1664335" cy="277495"/>
            </a:xfrm>
            <a:custGeom>
              <a:avLst/>
              <a:gdLst/>
              <a:ahLst/>
              <a:cxnLst/>
              <a:rect l="l" t="t" r="r" b="b"/>
              <a:pathLst>
                <a:path w="1664334" h="277495">
                  <a:moveTo>
                    <a:pt x="0" y="20802"/>
                  </a:moveTo>
                  <a:lnTo>
                    <a:pt x="1629" y="12708"/>
                  </a:lnTo>
                  <a:lnTo>
                    <a:pt x="6080" y="6096"/>
                  </a:lnTo>
                  <a:lnTo>
                    <a:pt x="12698" y="1635"/>
                  </a:lnTo>
                  <a:lnTo>
                    <a:pt x="20827" y="0"/>
                  </a:lnTo>
                  <a:lnTo>
                    <a:pt x="1643379" y="0"/>
                  </a:lnTo>
                  <a:lnTo>
                    <a:pt x="1651509" y="1635"/>
                  </a:lnTo>
                  <a:lnTo>
                    <a:pt x="1658127" y="6096"/>
                  </a:lnTo>
                  <a:lnTo>
                    <a:pt x="1662578" y="12708"/>
                  </a:lnTo>
                  <a:lnTo>
                    <a:pt x="1664207" y="20802"/>
                  </a:lnTo>
                  <a:lnTo>
                    <a:pt x="1664207" y="256565"/>
                  </a:lnTo>
                  <a:lnTo>
                    <a:pt x="1662578" y="264659"/>
                  </a:lnTo>
                  <a:lnTo>
                    <a:pt x="1658127" y="271272"/>
                  </a:lnTo>
                  <a:lnTo>
                    <a:pt x="1651509" y="275732"/>
                  </a:lnTo>
                  <a:lnTo>
                    <a:pt x="1643379" y="277368"/>
                  </a:lnTo>
                  <a:lnTo>
                    <a:pt x="20827" y="277368"/>
                  </a:lnTo>
                  <a:lnTo>
                    <a:pt x="12698" y="275732"/>
                  </a:lnTo>
                  <a:lnTo>
                    <a:pt x="6080" y="271272"/>
                  </a:lnTo>
                  <a:lnTo>
                    <a:pt x="1629" y="264659"/>
                  </a:lnTo>
                  <a:lnTo>
                    <a:pt x="0" y="256565"/>
                  </a:lnTo>
                  <a:lnTo>
                    <a:pt x="0" y="20802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6926326" y="5406008"/>
            <a:ext cx="3333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solidFill>
                  <a:srgbClr val="212A35"/>
                </a:solidFill>
                <a:latin typeface="Yu Gothic"/>
                <a:cs typeface="Yu Gothic"/>
              </a:rPr>
              <a:t>i</a:t>
            </a:r>
            <a:r>
              <a:rPr sz="1200" spc="-100" dirty="0">
                <a:solidFill>
                  <a:srgbClr val="212A35"/>
                </a:solidFill>
                <a:latin typeface="Yu Gothic"/>
                <a:cs typeface="Yu Gothic"/>
              </a:rPr>
              <a:t>P</a:t>
            </a:r>
            <a:r>
              <a:rPr sz="1200" spc="25" dirty="0">
                <a:solidFill>
                  <a:srgbClr val="212A35"/>
                </a:solidFill>
                <a:latin typeface="Yu Gothic"/>
                <a:cs typeface="Yu Gothic"/>
              </a:rPr>
              <a:t>ad</a:t>
            </a:r>
            <a:endParaRPr sz="1200">
              <a:latin typeface="Yu Gothic"/>
              <a:cs typeface="Yu Gothic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20</a:t>
            </a:fld>
            <a:endParaRPr dirty="0"/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8767953" y="5406008"/>
            <a:ext cx="6959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0" dirty="0">
                <a:solidFill>
                  <a:srgbClr val="212A35"/>
                </a:solidFill>
                <a:latin typeface="Yu Gothic"/>
                <a:cs typeface="Yu Gothic"/>
              </a:rPr>
              <a:t>W</a:t>
            </a:r>
            <a:r>
              <a:rPr sz="1200" spc="5" dirty="0">
                <a:solidFill>
                  <a:srgbClr val="212A35"/>
                </a:solidFill>
                <a:latin typeface="Yu Gothic"/>
                <a:cs typeface="Yu Gothic"/>
              </a:rPr>
              <a:t>i</a:t>
            </a:r>
            <a:r>
              <a:rPr sz="1200" spc="35" dirty="0">
                <a:solidFill>
                  <a:srgbClr val="212A35"/>
                </a:solidFill>
                <a:latin typeface="Yu Gothic"/>
                <a:cs typeface="Yu Gothic"/>
              </a:rPr>
              <a:t>n</a:t>
            </a:r>
            <a:r>
              <a:rPr sz="1200" spc="40" dirty="0">
                <a:solidFill>
                  <a:srgbClr val="212A35"/>
                </a:solidFill>
                <a:latin typeface="Yu Gothic"/>
                <a:cs typeface="Yu Gothic"/>
              </a:rPr>
              <a:t>d</a:t>
            </a:r>
            <a:r>
              <a:rPr sz="1200" spc="30" dirty="0">
                <a:solidFill>
                  <a:srgbClr val="212A35"/>
                </a:solidFill>
                <a:latin typeface="Yu Gothic"/>
                <a:cs typeface="Yu Gothic"/>
              </a:rPr>
              <a:t>o</a:t>
            </a:r>
            <a:r>
              <a:rPr sz="1200" spc="60" dirty="0">
                <a:solidFill>
                  <a:srgbClr val="212A35"/>
                </a:solidFill>
                <a:latin typeface="Yu Gothic"/>
                <a:cs typeface="Yu Gothic"/>
              </a:rPr>
              <a:t>w</a:t>
            </a:r>
            <a:r>
              <a:rPr sz="1200" spc="-15" dirty="0">
                <a:solidFill>
                  <a:srgbClr val="212A35"/>
                </a:solidFill>
                <a:latin typeface="Yu Gothic"/>
                <a:cs typeface="Yu Gothic"/>
              </a:rPr>
              <a:t>s</a:t>
            </a:r>
            <a:endParaRPr sz="120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311707" y="1444307"/>
            <a:ext cx="3798570" cy="2040255"/>
            <a:chOff x="7311707" y="1444307"/>
            <a:chExt cx="3798570" cy="20402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21295" y="1453895"/>
              <a:ext cx="2101596" cy="202082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316469" y="1449069"/>
              <a:ext cx="2111375" cy="2030730"/>
            </a:xfrm>
            <a:custGeom>
              <a:avLst/>
              <a:gdLst/>
              <a:ahLst/>
              <a:cxnLst/>
              <a:rect l="l" t="t" r="r" b="b"/>
              <a:pathLst>
                <a:path w="2111375" h="2030729">
                  <a:moveTo>
                    <a:pt x="0" y="2030349"/>
                  </a:moveTo>
                  <a:lnTo>
                    <a:pt x="2111121" y="2030349"/>
                  </a:lnTo>
                  <a:lnTo>
                    <a:pt x="2111121" y="0"/>
                  </a:lnTo>
                  <a:lnTo>
                    <a:pt x="0" y="0"/>
                  </a:lnTo>
                  <a:lnTo>
                    <a:pt x="0" y="2030349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711945" y="2307336"/>
              <a:ext cx="2378202" cy="36880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683497" y="2302509"/>
              <a:ext cx="2411730" cy="378460"/>
            </a:xfrm>
            <a:custGeom>
              <a:avLst/>
              <a:gdLst/>
              <a:ahLst/>
              <a:cxnLst/>
              <a:rect l="l" t="t" r="r" b="b"/>
              <a:pathLst>
                <a:path w="2411729" h="378460">
                  <a:moveTo>
                    <a:pt x="0" y="378333"/>
                  </a:moveTo>
                  <a:lnTo>
                    <a:pt x="2411349" y="378333"/>
                  </a:lnTo>
                  <a:lnTo>
                    <a:pt x="2411349" y="0"/>
                  </a:lnTo>
                  <a:lnTo>
                    <a:pt x="0" y="0"/>
                  </a:lnTo>
                  <a:lnTo>
                    <a:pt x="0" y="378333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376921" y="2286761"/>
              <a:ext cx="3714115" cy="871855"/>
            </a:xfrm>
            <a:custGeom>
              <a:avLst/>
              <a:gdLst/>
              <a:ahLst/>
              <a:cxnLst/>
              <a:rect l="l" t="t" r="r" b="b"/>
              <a:pathLst>
                <a:path w="3714115" h="871855">
                  <a:moveTo>
                    <a:pt x="0" y="678561"/>
                  </a:moveTo>
                  <a:lnTo>
                    <a:pt x="0" y="669925"/>
                  </a:lnTo>
                  <a:lnTo>
                    <a:pt x="6984" y="662939"/>
                  </a:lnTo>
                  <a:lnTo>
                    <a:pt x="15621" y="662939"/>
                  </a:lnTo>
                  <a:lnTo>
                    <a:pt x="924686" y="662939"/>
                  </a:lnTo>
                  <a:lnTo>
                    <a:pt x="933323" y="662939"/>
                  </a:lnTo>
                  <a:lnTo>
                    <a:pt x="940307" y="669925"/>
                  </a:lnTo>
                  <a:lnTo>
                    <a:pt x="940307" y="678561"/>
                  </a:lnTo>
                  <a:lnTo>
                    <a:pt x="940307" y="856107"/>
                  </a:lnTo>
                  <a:lnTo>
                    <a:pt x="940307" y="864742"/>
                  </a:lnTo>
                  <a:lnTo>
                    <a:pt x="933323" y="871727"/>
                  </a:lnTo>
                  <a:lnTo>
                    <a:pt x="924686" y="871727"/>
                  </a:lnTo>
                  <a:lnTo>
                    <a:pt x="15621" y="871727"/>
                  </a:lnTo>
                  <a:lnTo>
                    <a:pt x="6984" y="871727"/>
                  </a:lnTo>
                  <a:lnTo>
                    <a:pt x="0" y="864742"/>
                  </a:lnTo>
                  <a:lnTo>
                    <a:pt x="0" y="856107"/>
                  </a:lnTo>
                  <a:lnTo>
                    <a:pt x="0" y="678561"/>
                  </a:lnTo>
                  <a:close/>
                </a:path>
                <a:path w="3714115" h="871855">
                  <a:moveTo>
                    <a:pt x="1277111" y="29210"/>
                  </a:moveTo>
                  <a:lnTo>
                    <a:pt x="1279407" y="17841"/>
                  </a:lnTo>
                  <a:lnTo>
                    <a:pt x="1285668" y="8556"/>
                  </a:lnTo>
                  <a:lnTo>
                    <a:pt x="1294953" y="2295"/>
                  </a:lnTo>
                  <a:lnTo>
                    <a:pt x="1306322" y="0"/>
                  </a:lnTo>
                  <a:lnTo>
                    <a:pt x="3684778" y="0"/>
                  </a:lnTo>
                  <a:lnTo>
                    <a:pt x="3696146" y="2295"/>
                  </a:lnTo>
                  <a:lnTo>
                    <a:pt x="3705431" y="8556"/>
                  </a:lnTo>
                  <a:lnTo>
                    <a:pt x="3711692" y="17841"/>
                  </a:lnTo>
                  <a:lnTo>
                    <a:pt x="3713987" y="29210"/>
                  </a:lnTo>
                  <a:lnTo>
                    <a:pt x="3713987" y="360934"/>
                  </a:lnTo>
                  <a:lnTo>
                    <a:pt x="3711692" y="372302"/>
                  </a:lnTo>
                  <a:lnTo>
                    <a:pt x="3705431" y="381587"/>
                  </a:lnTo>
                  <a:lnTo>
                    <a:pt x="3696146" y="387848"/>
                  </a:lnTo>
                  <a:lnTo>
                    <a:pt x="3684778" y="390143"/>
                  </a:lnTo>
                  <a:lnTo>
                    <a:pt x="1306322" y="390143"/>
                  </a:lnTo>
                  <a:lnTo>
                    <a:pt x="1294953" y="387848"/>
                  </a:lnTo>
                  <a:lnTo>
                    <a:pt x="1285668" y="381587"/>
                  </a:lnTo>
                  <a:lnTo>
                    <a:pt x="1279407" y="372302"/>
                  </a:lnTo>
                  <a:lnTo>
                    <a:pt x="1277111" y="360934"/>
                  </a:lnTo>
                  <a:lnTo>
                    <a:pt x="1277111" y="2921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316340" y="2481833"/>
              <a:ext cx="339090" cy="591820"/>
            </a:xfrm>
            <a:custGeom>
              <a:avLst/>
              <a:gdLst/>
              <a:ahLst/>
              <a:cxnLst/>
              <a:rect l="l" t="t" r="r" b="b"/>
              <a:pathLst>
                <a:path w="339090" h="591819">
                  <a:moveTo>
                    <a:pt x="7220" y="553116"/>
                  </a:moveTo>
                  <a:lnTo>
                    <a:pt x="0" y="553465"/>
                  </a:lnTo>
                  <a:lnTo>
                    <a:pt x="1777" y="591565"/>
                  </a:lnTo>
                  <a:lnTo>
                    <a:pt x="10667" y="591185"/>
                  </a:lnTo>
                  <a:lnTo>
                    <a:pt x="48640" y="579754"/>
                  </a:lnTo>
                  <a:lnTo>
                    <a:pt x="82930" y="556005"/>
                  </a:lnTo>
                  <a:lnTo>
                    <a:pt x="85778" y="553338"/>
                  </a:lnTo>
                  <a:lnTo>
                    <a:pt x="5841" y="553338"/>
                  </a:lnTo>
                  <a:lnTo>
                    <a:pt x="7220" y="553116"/>
                  </a:lnTo>
                  <a:close/>
                </a:path>
                <a:path w="339090" h="591819">
                  <a:moveTo>
                    <a:pt x="7874" y="553085"/>
                  </a:moveTo>
                  <a:lnTo>
                    <a:pt x="7220" y="553116"/>
                  </a:lnTo>
                  <a:lnTo>
                    <a:pt x="5841" y="553338"/>
                  </a:lnTo>
                  <a:lnTo>
                    <a:pt x="7874" y="553085"/>
                  </a:lnTo>
                  <a:close/>
                </a:path>
                <a:path w="339090" h="591819">
                  <a:moveTo>
                    <a:pt x="86050" y="553085"/>
                  </a:moveTo>
                  <a:lnTo>
                    <a:pt x="7874" y="553085"/>
                  </a:lnTo>
                  <a:lnTo>
                    <a:pt x="5841" y="553338"/>
                  </a:lnTo>
                  <a:lnTo>
                    <a:pt x="85778" y="553338"/>
                  </a:lnTo>
                  <a:lnTo>
                    <a:pt x="86050" y="553085"/>
                  </a:lnTo>
                  <a:close/>
                </a:path>
                <a:path w="339090" h="591819">
                  <a:moveTo>
                    <a:pt x="13250" y="552144"/>
                  </a:moveTo>
                  <a:lnTo>
                    <a:pt x="7220" y="553116"/>
                  </a:lnTo>
                  <a:lnTo>
                    <a:pt x="7874" y="553085"/>
                  </a:lnTo>
                  <a:lnTo>
                    <a:pt x="86050" y="553085"/>
                  </a:lnTo>
                  <a:lnTo>
                    <a:pt x="86728" y="552450"/>
                  </a:lnTo>
                  <a:lnTo>
                    <a:pt x="12064" y="552450"/>
                  </a:lnTo>
                  <a:lnTo>
                    <a:pt x="13250" y="552144"/>
                  </a:lnTo>
                  <a:close/>
                </a:path>
                <a:path w="339090" h="591819">
                  <a:moveTo>
                    <a:pt x="13715" y="552068"/>
                  </a:moveTo>
                  <a:lnTo>
                    <a:pt x="13250" y="552144"/>
                  </a:lnTo>
                  <a:lnTo>
                    <a:pt x="12064" y="552450"/>
                  </a:lnTo>
                  <a:lnTo>
                    <a:pt x="13715" y="552068"/>
                  </a:lnTo>
                  <a:close/>
                </a:path>
                <a:path w="339090" h="591819">
                  <a:moveTo>
                    <a:pt x="87134" y="552068"/>
                  </a:moveTo>
                  <a:lnTo>
                    <a:pt x="13715" y="552068"/>
                  </a:lnTo>
                  <a:lnTo>
                    <a:pt x="12064" y="552450"/>
                  </a:lnTo>
                  <a:lnTo>
                    <a:pt x="86728" y="552450"/>
                  </a:lnTo>
                  <a:lnTo>
                    <a:pt x="87134" y="552068"/>
                  </a:lnTo>
                  <a:close/>
                </a:path>
                <a:path w="339090" h="591819">
                  <a:moveTo>
                    <a:pt x="19304" y="550581"/>
                  </a:moveTo>
                  <a:lnTo>
                    <a:pt x="13250" y="552144"/>
                  </a:lnTo>
                  <a:lnTo>
                    <a:pt x="13715" y="552068"/>
                  </a:lnTo>
                  <a:lnTo>
                    <a:pt x="87134" y="552068"/>
                  </a:lnTo>
                  <a:lnTo>
                    <a:pt x="88219" y="551052"/>
                  </a:lnTo>
                  <a:lnTo>
                    <a:pt x="18033" y="551052"/>
                  </a:lnTo>
                  <a:lnTo>
                    <a:pt x="19304" y="550581"/>
                  </a:lnTo>
                  <a:close/>
                </a:path>
                <a:path w="339090" h="591819">
                  <a:moveTo>
                    <a:pt x="19938" y="550417"/>
                  </a:moveTo>
                  <a:lnTo>
                    <a:pt x="19304" y="550581"/>
                  </a:lnTo>
                  <a:lnTo>
                    <a:pt x="18033" y="551052"/>
                  </a:lnTo>
                  <a:lnTo>
                    <a:pt x="19938" y="550417"/>
                  </a:lnTo>
                  <a:close/>
                </a:path>
                <a:path w="339090" h="591819">
                  <a:moveTo>
                    <a:pt x="88897" y="550417"/>
                  </a:moveTo>
                  <a:lnTo>
                    <a:pt x="19938" y="550417"/>
                  </a:lnTo>
                  <a:lnTo>
                    <a:pt x="18033" y="551052"/>
                  </a:lnTo>
                  <a:lnTo>
                    <a:pt x="88219" y="551052"/>
                  </a:lnTo>
                  <a:lnTo>
                    <a:pt x="88897" y="550417"/>
                  </a:lnTo>
                  <a:close/>
                </a:path>
                <a:path w="339090" h="591819">
                  <a:moveTo>
                    <a:pt x="91295" y="548131"/>
                  </a:moveTo>
                  <a:lnTo>
                    <a:pt x="25907" y="548131"/>
                  </a:lnTo>
                  <a:lnTo>
                    <a:pt x="24637" y="548639"/>
                  </a:lnTo>
                  <a:lnTo>
                    <a:pt x="19304" y="550581"/>
                  </a:lnTo>
                  <a:lnTo>
                    <a:pt x="19938" y="550417"/>
                  </a:lnTo>
                  <a:lnTo>
                    <a:pt x="88897" y="550417"/>
                  </a:lnTo>
                  <a:lnTo>
                    <a:pt x="91028" y="548412"/>
                  </a:lnTo>
                  <a:lnTo>
                    <a:pt x="91295" y="548131"/>
                  </a:lnTo>
                  <a:close/>
                </a:path>
                <a:path w="339090" h="591819">
                  <a:moveTo>
                    <a:pt x="25152" y="548412"/>
                  </a:moveTo>
                  <a:lnTo>
                    <a:pt x="24538" y="548639"/>
                  </a:lnTo>
                  <a:lnTo>
                    <a:pt x="25152" y="548412"/>
                  </a:lnTo>
                  <a:close/>
                </a:path>
                <a:path w="339090" h="591819">
                  <a:moveTo>
                    <a:pt x="25907" y="548131"/>
                  </a:moveTo>
                  <a:lnTo>
                    <a:pt x="25152" y="548412"/>
                  </a:lnTo>
                  <a:lnTo>
                    <a:pt x="24637" y="548639"/>
                  </a:lnTo>
                  <a:lnTo>
                    <a:pt x="25907" y="548131"/>
                  </a:lnTo>
                  <a:close/>
                </a:path>
                <a:path w="339090" h="591819">
                  <a:moveTo>
                    <a:pt x="31623" y="545548"/>
                  </a:moveTo>
                  <a:lnTo>
                    <a:pt x="25152" y="548412"/>
                  </a:lnTo>
                  <a:lnTo>
                    <a:pt x="25907" y="548131"/>
                  </a:lnTo>
                  <a:lnTo>
                    <a:pt x="91295" y="548131"/>
                  </a:lnTo>
                  <a:lnTo>
                    <a:pt x="93352" y="545973"/>
                  </a:lnTo>
                  <a:lnTo>
                    <a:pt x="30860" y="545973"/>
                  </a:lnTo>
                  <a:lnTo>
                    <a:pt x="31623" y="545548"/>
                  </a:lnTo>
                  <a:close/>
                </a:path>
                <a:path w="339090" h="591819">
                  <a:moveTo>
                    <a:pt x="32384" y="545211"/>
                  </a:moveTo>
                  <a:lnTo>
                    <a:pt x="31623" y="545548"/>
                  </a:lnTo>
                  <a:lnTo>
                    <a:pt x="30860" y="545973"/>
                  </a:lnTo>
                  <a:lnTo>
                    <a:pt x="32384" y="545211"/>
                  </a:lnTo>
                  <a:close/>
                </a:path>
                <a:path w="339090" h="591819">
                  <a:moveTo>
                    <a:pt x="94079" y="545211"/>
                  </a:moveTo>
                  <a:lnTo>
                    <a:pt x="32384" y="545211"/>
                  </a:lnTo>
                  <a:lnTo>
                    <a:pt x="30860" y="545973"/>
                  </a:lnTo>
                  <a:lnTo>
                    <a:pt x="93352" y="545973"/>
                  </a:lnTo>
                  <a:lnTo>
                    <a:pt x="94079" y="545211"/>
                  </a:lnTo>
                  <a:close/>
                </a:path>
                <a:path w="339090" h="591819">
                  <a:moveTo>
                    <a:pt x="97468" y="541654"/>
                  </a:moveTo>
                  <a:lnTo>
                    <a:pt x="38607" y="541654"/>
                  </a:lnTo>
                  <a:lnTo>
                    <a:pt x="37591" y="542289"/>
                  </a:lnTo>
                  <a:lnTo>
                    <a:pt x="31623" y="545548"/>
                  </a:lnTo>
                  <a:lnTo>
                    <a:pt x="32384" y="545211"/>
                  </a:lnTo>
                  <a:lnTo>
                    <a:pt x="94079" y="545211"/>
                  </a:lnTo>
                  <a:lnTo>
                    <a:pt x="97468" y="541654"/>
                  </a:lnTo>
                  <a:close/>
                </a:path>
                <a:path w="339090" h="591819">
                  <a:moveTo>
                    <a:pt x="38496" y="541717"/>
                  </a:moveTo>
                  <a:lnTo>
                    <a:pt x="37468" y="542289"/>
                  </a:lnTo>
                  <a:lnTo>
                    <a:pt x="38496" y="541717"/>
                  </a:lnTo>
                  <a:close/>
                </a:path>
                <a:path w="339090" h="591819">
                  <a:moveTo>
                    <a:pt x="101256" y="537463"/>
                  </a:moveTo>
                  <a:lnTo>
                    <a:pt x="45211" y="537463"/>
                  </a:lnTo>
                  <a:lnTo>
                    <a:pt x="38496" y="541717"/>
                  </a:lnTo>
                  <a:lnTo>
                    <a:pt x="97468" y="541654"/>
                  </a:lnTo>
                  <a:lnTo>
                    <a:pt x="98678" y="540385"/>
                  </a:lnTo>
                  <a:lnTo>
                    <a:pt x="101256" y="537463"/>
                  </a:lnTo>
                  <a:close/>
                </a:path>
                <a:path w="339090" h="591819">
                  <a:moveTo>
                    <a:pt x="105514" y="532638"/>
                  </a:moveTo>
                  <a:lnTo>
                    <a:pt x="51688" y="532638"/>
                  </a:lnTo>
                  <a:lnTo>
                    <a:pt x="50673" y="533400"/>
                  </a:lnTo>
                  <a:lnTo>
                    <a:pt x="44195" y="538099"/>
                  </a:lnTo>
                  <a:lnTo>
                    <a:pt x="45211" y="537463"/>
                  </a:lnTo>
                  <a:lnTo>
                    <a:pt x="101256" y="537463"/>
                  </a:lnTo>
                  <a:lnTo>
                    <a:pt x="105514" y="532638"/>
                  </a:lnTo>
                  <a:close/>
                </a:path>
                <a:path w="339090" h="591819">
                  <a:moveTo>
                    <a:pt x="50858" y="533243"/>
                  </a:moveTo>
                  <a:lnTo>
                    <a:pt x="50643" y="533400"/>
                  </a:lnTo>
                  <a:lnTo>
                    <a:pt x="50858" y="533243"/>
                  </a:lnTo>
                  <a:close/>
                </a:path>
                <a:path w="339090" h="591819">
                  <a:moveTo>
                    <a:pt x="51688" y="532638"/>
                  </a:moveTo>
                  <a:lnTo>
                    <a:pt x="50858" y="533243"/>
                  </a:lnTo>
                  <a:lnTo>
                    <a:pt x="50673" y="533400"/>
                  </a:lnTo>
                  <a:lnTo>
                    <a:pt x="51688" y="532638"/>
                  </a:lnTo>
                  <a:close/>
                </a:path>
                <a:path w="339090" h="591819">
                  <a:moveTo>
                    <a:pt x="109767" y="527176"/>
                  </a:moveTo>
                  <a:lnTo>
                    <a:pt x="58038" y="527176"/>
                  </a:lnTo>
                  <a:lnTo>
                    <a:pt x="50858" y="533243"/>
                  </a:lnTo>
                  <a:lnTo>
                    <a:pt x="51688" y="532638"/>
                  </a:lnTo>
                  <a:lnTo>
                    <a:pt x="105514" y="532638"/>
                  </a:lnTo>
                  <a:lnTo>
                    <a:pt x="106299" y="531749"/>
                  </a:lnTo>
                  <a:lnTo>
                    <a:pt x="109767" y="527176"/>
                  </a:lnTo>
                  <a:close/>
                </a:path>
                <a:path w="339090" h="591819">
                  <a:moveTo>
                    <a:pt x="64515" y="521080"/>
                  </a:moveTo>
                  <a:lnTo>
                    <a:pt x="57276" y="527812"/>
                  </a:lnTo>
                  <a:lnTo>
                    <a:pt x="58038" y="527176"/>
                  </a:lnTo>
                  <a:lnTo>
                    <a:pt x="109767" y="527176"/>
                  </a:lnTo>
                  <a:lnTo>
                    <a:pt x="113717" y="521969"/>
                  </a:lnTo>
                  <a:lnTo>
                    <a:pt x="63753" y="521969"/>
                  </a:lnTo>
                  <a:lnTo>
                    <a:pt x="64515" y="521080"/>
                  </a:lnTo>
                  <a:close/>
                </a:path>
                <a:path w="339090" h="591819">
                  <a:moveTo>
                    <a:pt x="124182" y="507238"/>
                  </a:moveTo>
                  <a:lnTo>
                    <a:pt x="77088" y="507238"/>
                  </a:lnTo>
                  <a:lnTo>
                    <a:pt x="70230" y="515112"/>
                  </a:lnTo>
                  <a:lnTo>
                    <a:pt x="63753" y="521969"/>
                  </a:lnTo>
                  <a:lnTo>
                    <a:pt x="113717" y="521969"/>
                  </a:lnTo>
                  <a:lnTo>
                    <a:pt x="120268" y="513333"/>
                  </a:lnTo>
                  <a:lnTo>
                    <a:pt x="124182" y="507238"/>
                  </a:lnTo>
                  <a:close/>
                </a:path>
                <a:path w="339090" h="591819">
                  <a:moveTo>
                    <a:pt x="70738" y="514476"/>
                  </a:moveTo>
                  <a:lnTo>
                    <a:pt x="70147" y="515112"/>
                  </a:lnTo>
                  <a:lnTo>
                    <a:pt x="70738" y="514476"/>
                  </a:lnTo>
                  <a:close/>
                </a:path>
                <a:path w="339090" h="591819">
                  <a:moveTo>
                    <a:pt x="134574" y="490727"/>
                  </a:moveTo>
                  <a:lnTo>
                    <a:pt x="89534" y="490727"/>
                  </a:lnTo>
                  <a:lnTo>
                    <a:pt x="88645" y="491998"/>
                  </a:lnTo>
                  <a:lnTo>
                    <a:pt x="76410" y="508017"/>
                  </a:lnTo>
                  <a:lnTo>
                    <a:pt x="77088" y="507238"/>
                  </a:lnTo>
                  <a:lnTo>
                    <a:pt x="124182" y="507238"/>
                  </a:lnTo>
                  <a:lnTo>
                    <a:pt x="133476" y="492760"/>
                  </a:lnTo>
                  <a:lnTo>
                    <a:pt x="134574" y="490727"/>
                  </a:lnTo>
                  <a:close/>
                </a:path>
                <a:path w="339090" h="591819">
                  <a:moveTo>
                    <a:pt x="89088" y="491316"/>
                  </a:moveTo>
                  <a:lnTo>
                    <a:pt x="88570" y="491998"/>
                  </a:lnTo>
                  <a:lnTo>
                    <a:pt x="89088" y="491316"/>
                  </a:lnTo>
                  <a:close/>
                </a:path>
                <a:path w="339090" h="591819">
                  <a:moveTo>
                    <a:pt x="89534" y="490727"/>
                  </a:moveTo>
                  <a:lnTo>
                    <a:pt x="89088" y="491316"/>
                  </a:lnTo>
                  <a:lnTo>
                    <a:pt x="88645" y="491998"/>
                  </a:lnTo>
                  <a:lnTo>
                    <a:pt x="89534" y="490727"/>
                  </a:lnTo>
                  <a:close/>
                </a:path>
                <a:path w="339090" h="591819">
                  <a:moveTo>
                    <a:pt x="144248" y="472820"/>
                  </a:moveTo>
                  <a:lnTo>
                    <a:pt x="101091" y="472820"/>
                  </a:lnTo>
                  <a:lnTo>
                    <a:pt x="100329" y="474090"/>
                  </a:lnTo>
                  <a:lnTo>
                    <a:pt x="89088" y="491316"/>
                  </a:lnTo>
                  <a:lnTo>
                    <a:pt x="89534" y="490727"/>
                  </a:lnTo>
                  <a:lnTo>
                    <a:pt x="134574" y="490727"/>
                  </a:lnTo>
                  <a:lnTo>
                    <a:pt x="144248" y="472820"/>
                  </a:lnTo>
                  <a:close/>
                </a:path>
                <a:path w="339090" h="591819">
                  <a:moveTo>
                    <a:pt x="100636" y="473523"/>
                  </a:moveTo>
                  <a:lnTo>
                    <a:pt x="100267" y="474090"/>
                  </a:lnTo>
                  <a:lnTo>
                    <a:pt x="100636" y="473523"/>
                  </a:lnTo>
                  <a:close/>
                </a:path>
                <a:path w="339090" h="591819">
                  <a:moveTo>
                    <a:pt x="101091" y="472820"/>
                  </a:moveTo>
                  <a:lnTo>
                    <a:pt x="100636" y="473523"/>
                  </a:lnTo>
                  <a:lnTo>
                    <a:pt x="100329" y="474090"/>
                  </a:lnTo>
                  <a:lnTo>
                    <a:pt x="101091" y="472820"/>
                  </a:lnTo>
                  <a:close/>
                </a:path>
                <a:path w="339090" h="591819">
                  <a:moveTo>
                    <a:pt x="153562" y="453136"/>
                  </a:moveTo>
                  <a:lnTo>
                    <a:pt x="111632" y="453136"/>
                  </a:lnTo>
                  <a:lnTo>
                    <a:pt x="111125" y="454151"/>
                  </a:lnTo>
                  <a:lnTo>
                    <a:pt x="100636" y="473523"/>
                  </a:lnTo>
                  <a:lnTo>
                    <a:pt x="101091" y="472820"/>
                  </a:lnTo>
                  <a:lnTo>
                    <a:pt x="144248" y="472820"/>
                  </a:lnTo>
                  <a:lnTo>
                    <a:pt x="145414" y="470662"/>
                  </a:lnTo>
                  <a:lnTo>
                    <a:pt x="153562" y="453136"/>
                  </a:lnTo>
                  <a:close/>
                </a:path>
                <a:path w="339090" h="591819">
                  <a:moveTo>
                    <a:pt x="111357" y="453646"/>
                  </a:moveTo>
                  <a:lnTo>
                    <a:pt x="111084" y="454151"/>
                  </a:lnTo>
                  <a:lnTo>
                    <a:pt x="111357" y="453646"/>
                  </a:lnTo>
                  <a:close/>
                </a:path>
                <a:path w="339090" h="591819">
                  <a:moveTo>
                    <a:pt x="111632" y="453136"/>
                  </a:moveTo>
                  <a:lnTo>
                    <a:pt x="111357" y="453646"/>
                  </a:lnTo>
                  <a:lnTo>
                    <a:pt x="111125" y="454151"/>
                  </a:lnTo>
                  <a:lnTo>
                    <a:pt x="111632" y="453136"/>
                  </a:lnTo>
                  <a:close/>
                </a:path>
                <a:path w="339090" h="591819">
                  <a:moveTo>
                    <a:pt x="162168" y="431800"/>
                  </a:moveTo>
                  <a:lnTo>
                    <a:pt x="121411" y="431800"/>
                  </a:lnTo>
                  <a:lnTo>
                    <a:pt x="120903" y="432942"/>
                  </a:lnTo>
                  <a:lnTo>
                    <a:pt x="111357" y="453646"/>
                  </a:lnTo>
                  <a:lnTo>
                    <a:pt x="111632" y="453136"/>
                  </a:lnTo>
                  <a:lnTo>
                    <a:pt x="153562" y="453136"/>
                  </a:lnTo>
                  <a:lnTo>
                    <a:pt x="156336" y="447166"/>
                  </a:lnTo>
                  <a:lnTo>
                    <a:pt x="162168" y="431800"/>
                  </a:lnTo>
                  <a:close/>
                </a:path>
                <a:path w="339090" h="591819">
                  <a:moveTo>
                    <a:pt x="120991" y="432713"/>
                  </a:moveTo>
                  <a:lnTo>
                    <a:pt x="120885" y="432942"/>
                  </a:lnTo>
                  <a:lnTo>
                    <a:pt x="120991" y="432713"/>
                  </a:lnTo>
                  <a:close/>
                </a:path>
                <a:path w="339090" h="591819">
                  <a:moveTo>
                    <a:pt x="121411" y="431800"/>
                  </a:moveTo>
                  <a:lnTo>
                    <a:pt x="120991" y="432713"/>
                  </a:lnTo>
                  <a:lnTo>
                    <a:pt x="120903" y="432942"/>
                  </a:lnTo>
                  <a:lnTo>
                    <a:pt x="121411" y="431800"/>
                  </a:lnTo>
                  <a:close/>
                </a:path>
                <a:path w="339090" h="591819">
                  <a:moveTo>
                    <a:pt x="176314" y="385825"/>
                  </a:moveTo>
                  <a:lnTo>
                    <a:pt x="137159" y="385825"/>
                  </a:lnTo>
                  <a:lnTo>
                    <a:pt x="136905" y="386841"/>
                  </a:lnTo>
                  <a:lnTo>
                    <a:pt x="129539" y="410590"/>
                  </a:lnTo>
                  <a:lnTo>
                    <a:pt x="120991" y="432713"/>
                  </a:lnTo>
                  <a:lnTo>
                    <a:pt x="121411" y="431800"/>
                  </a:lnTo>
                  <a:lnTo>
                    <a:pt x="162168" y="431800"/>
                  </a:lnTo>
                  <a:lnTo>
                    <a:pt x="165734" y="422401"/>
                  </a:lnTo>
                  <a:lnTo>
                    <a:pt x="173735" y="396493"/>
                  </a:lnTo>
                  <a:lnTo>
                    <a:pt x="176314" y="385825"/>
                  </a:lnTo>
                  <a:close/>
                </a:path>
                <a:path w="339090" h="591819">
                  <a:moveTo>
                    <a:pt x="129920" y="409320"/>
                  </a:moveTo>
                  <a:lnTo>
                    <a:pt x="129436" y="410590"/>
                  </a:lnTo>
                  <a:lnTo>
                    <a:pt x="129920" y="409320"/>
                  </a:lnTo>
                  <a:close/>
                </a:path>
                <a:path w="339090" h="591819">
                  <a:moveTo>
                    <a:pt x="137109" y="385991"/>
                  </a:moveTo>
                  <a:lnTo>
                    <a:pt x="136847" y="386841"/>
                  </a:lnTo>
                  <a:lnTo>
                    <a:pt x="137109" y="385991"/>
                  </a:lnTo>
                  <a:close/>
                </a:path>
                <a:path w="339090" h="591819">
                  <a:moveTo>
                    <a:pt x="181687" y="361314"/>
                  </a:moveTo>
                  <a:lnTo>
                    <a:pt x="143001" y="361314"/>
                  </a:lnTo>
                  <a:lnTo>
                    <a:pt x="142748" y="362585"/>
                  </a:lnTo>
                  <a:lnTo>
                    <a:pt x="137109" y="385991"/>
                  </a:lnTo>
                  <a:lnTo>
                    <a:pt x="137159" y="385825"/>
                  </a:lnTo>
                  <a:lnTo>
                    <a:pt x="176314" y="385825"/>
                  </a:lnTo>
                  <a:lnTo>
                    <a:pt x="180212" y="369696"/>
                  </a:lnTo>
                  <a:lnTo>
                    <a:pt x="181687" y="361314"/>
                  </a:lnTo>
                  <a:close/>
                </a:path>
                <a:path w="339090" h="591819">
                  <a:moveTo>
                    <a:pt x="142882" y="361815"/>
                  </a:moveTo>
                  <a:lnTo>
                    <a:pt x="142698" y="362585"/>
                  </a:lnTo>
                  <a:lnTo>
                    <a:pt x="142882" y="361815"/>
                  </a:lnTo>
                  <a:close/>
                </a:path>
                <a:path w="339090" h="591819">
                  <a:moveTo>
                    <a:pt x="143001" y="361314"/>
                  </a:moveTo>
                  <a:lnTo>
                    <a:pt x="142882" y="361815"/>
                  </a:lnTo>
                  <a:lnTo>
                    <a:pt x="142748" y="362585"/>
                  </a:lnTo>
                  <a:lnTo>
                    <a:pt x="143001" y="361314"/>
                  </a:lnTo>
                  <a:close/>
                </a:path>
                <a:path w="339090" h="591819">
                  <a:moveTo>
                    <a:pt x="185652" y="336423"/>
                  </a:moveTo>
                  <a:lnTo>
                    <a:pt x="147319" y="336423"/>
                  </a:lnTo>
                  <a:lnTo>
                    <a:pt x="147192" y="337565"/>
                  </a:lnTo>
                  <a:lnTo>
                    <a:pt x="142882" y="361815"/>
                  </a:lnTo>
                  <a:lnTo>
                    <a:pt x="143001" y="361314"/>
                  </a:lnTo>
                  <a:lnTo>
                    <a:pt x="181687" y="361314"/>
                  </a:lnTo>
                  <a:lnTo>
                    <a:pt x="185038" y="342264"/>
                  </a:lnTo>
                  <a:lnTo>
                    <a:pt x="185652" y="336423"/>
                  </a:lnTo>
                  <a:close/>
                </a:path>
                <a:path w="339090" h="591819">
                  <a:moveTo>
                    <a:pt x="147316" y="336441"/>
                  </a:moveTo>
                  <a:lnTo>
                    <a:pt x="147120" y="337565"/>
                  </a:lnTo>
                  <a:lnTo>
                    <a:pt x="147316" y="336441"/>
                  </a:lnTo>
                  <a:close/>
                </a:path>
                <a:path w="339090" h="591819">
                  <a:moveTo>
                    <a:pt x="188088" y="311023"/>
                  </a:moveTo>
                  <a:lnTo>
                    <a:pt x="150113" y="311023"/>
                  </a:lnTo>
                  <a:lnTo>
                    <a:pt x="149986" y="312419"/>
                  </a:lnTo>
                  <a:lnTo>
                    <a:pt x="147316" y="336441"/>
                  </a:lnTo>
                  <a:lnTo>
                    <a:pt x="185652" y="336423"/>
                  </a:lnTo>
                  <a:lnTo>
                    <a:pt x="187959" y="314451"/>
                  </a:lnTo>
                  <a:lnTo>
                    <a:pt x="188088" y="311023"/>
                  </a:lnTo>
                  <a:close/>
                </a:path>
                <a:path w="339090" h="591819">
                  <a:moveTo>
                    <a:pt x="149998" y="312072"/>
                  </a:moveTo>
                  <a:lnTo>
                    <a:pt x="149960" y="312419"/>
                  </a:lnTo>
                  <a:lnTo>
                    <a:pt x="149998" y="312072"/>
                  </a:lnTo>
                  <a:close/>
                </a:path>
                <a:path w="339090" h="591819">
                  <a:moveTo>
                    <a:pt x="233319" y="46835"/>
                  </a:moveTo>
                  <a:lnTo>
                    <a:pt x="206375" y="79755"/>
                  </a:lnTo>
                  <a:lnTo>
                    <a:pt x="183514" y="125475"/>
                  </a:lnTo>
                  <a:lnTo>
                    <a:pt x="166115" y="176149"/>
                  </a:lnTo>
                  <a:lnTo>
                    <a:pt x="154939" y="230250"/>
                  </a:lnTo>
                  <a:lnTo>
                    <a:pt x="150875" y="285623"/>
                  </a:lnTo>
                  <a:lnTo>
                    <a:pt x="149998" y="312072"/>
                  </a:lnTo>
                  <a:lnTo>
                    <a:pt x="150113" y="311023"/>
                  </a:lnTo>
                  <a:lnTo>
                    <a:pt x="188088" y="311023"/>
                  </a:lnTo>
                  <a:lnTo>
                    <a:pt x="189939" y="261619"/>
                  </a:lnTo>
                  <a:lnTo>
                    <a:pt x="189991" y="260223"/>
                  </a:lnTo>
                  <a:lnTo>
                    <a:pt x="192658" y="234950"/>
                  </a:lnTo>
                  <a:lnTo>
                    <a:pt x="196905" y="211074"/>
                  </a:lnTo>
                  <a:lnTo>
                    <a:pt x="197039" y="210223"/>
                  </a:lnTo>
                  <a:lnTo>
                    <a:pt x="197122" y="209930"/>
                  </a:lnTo>
                  <a:lnTo>
                    <a:pt x="202642" y="186816"/>
                  </a:lnTo>
                  <a:lnTo>
                    <a:pt x="202873" y="185789"/>
                  </a:lnTo>
                  <a:lnTo>
                    <a:pt x="202964" y="185546"/>
                  </a:lnTo>
                  <a:lnTo>
                    <a:pt x="209992" y="163194"/>
                  </a:lnTo>
                  <a:lnTo>
                    <a:pt x="218465" y="140715"/>
                  </a:lnTo>
                  <a:lnTo>
                    <a:pt x="218948" y="139445"/>
                  </a:lnTo>
                  <a:lnTo>
                    <a:pt x="228200" y="119506"/>
                  </a:lnTo>
                  <a:lnTo>
                    <a:pt x="238898" y="99694"/>
                  </a:lnTo>
                  <a:lnTo>
                    <a:pt x="238759" y="99694"/>
                  </a:lnTo>
                  <a:lnTo>
                    <a:pt x="248305" y="84836"/>
                  </a:lnTo>
                  <a:lnTo>
                    <a:pt x="247395" y="84836"/>
                  </a:lnTo>
                  <a:lnTo>
                    <a:pt x="251078" y="80517"/>
                  </a:lnTo>
                  <a:lnTo>
                    <a:pt x="252532" y="80517"/>
                  </a:lnTo>
                  <a:lnTo>
                    <a:pt x="253860" y="79401"/>
                  </a:lnTo>
                  <a:lnTo>
                    <a:pt x="233319" y="46835"/>
                  </a:lnTo>
                  <a:close/>
                </a:path>
                <a:path w="339090" h="591819">
                  <a:moveTo>
                    <a:pt x="189981" y="260510"/>
                  </a:moveTo>
                  <a:lnTo>
                    <a:pt x="189864" y="261619"/>
                  </a:lnTo>
                  <a:lnTo>
                    <a:pt x="189981" y="260510"/>
                  </a:lnTo>
                  <a:close/>
                </a:path>
                <a:path w="339090" h="591819">
                  <a:moveTo>
                    <a:pt x="190011" y="260223"/>
                  </a:moveTo>
                  <a:lnTo>
                    <a:pt x="189981" y="260510"/>
                  </a:lnTo>
                  <a:lnTo>
                    <a:pt x="190011" y="260223"/>
                  </a:lnTo>
                  <a:close/>
                </a:path>
                <a:path w="339090" h="591819">
                  <a:moveTo>
                    <a:pt x="192752" y="234950"/>
                  </a:moveTo>
                  <a:lnTo>
                    <a:pt x="192531" y="236219"/>
                  </a:lnTo>
                  <a:lnTo>
                    <a:pt x="192752" y="234950"/>
                  </a:lnTo>
                  <a:close/>
                </a:path>
                <a:path w="339090" h="591819">
                  <a:moveTo>
                    <a:pt x="197103" y="209930"/>
                  </a:moveTo>
                  <a:lnTo>
                    <a:pt x="196850" y="211074"/>
                  </a:lnTo>
                  <a:lnTo>
                    <a:pt x="197053" y="210223"/>
                  </a:lnTo>
                  <a:lnTo>
                    <a:pt x="197103" y="209930"/>
                  </a:lnTo>
                  <a:close/>
                </a:path>
                <a:path w="339090" h="591819">
                  <a:moveTo>
                    <a:pt x="197053" y="210223"/>
                  </a:moveTo>
                  <a:lnTo>
                    <a:pt x="196850" y="211074"/>
                  </a:lnTo>
                  <a:lnTo>
                    <a:pt x="197053" y="210223"/>
                  </a:lnTo>
                  <a:close/>
                </a:path>
                <a:path w="339090" h="591819">
                  <a:moveTo>
                    <a:pt x="197122" y="209930"/>
                  </a:moveTo>
                  <a:lnTo>
                    <a:pt x="197053" y="210223"/>
                  </a:lnTo>
                  <a:lnTo>
                    <a:pt x="197122" y="209930"/>
                  </a:lnTo>
                  <a:close/>
                </a:path>
                <a:path w="339090" h="591819">
                  <a:moveTo>
                    <a:pt x="202945" y="185546"/>
                  </a:moveTo>
                  <a:lnTo>
                    <a:pt x="202564" y="186816"/>
                  </a:lnTo>
                  <a:lnTo>
                    <a:pt x="202888" y="185789"/>
                  </a:lnTo>
                  <a:lnTo>
                    <a:pt x="202945" y="185546"/>
                  </a:lnTo>
                  <a:close/>
                </a:path>
                <a:path w="339090" h="591819">
                  <a:moveTo>
                    <a:pt x="202888" y="185789"/>
                  </a:moveTo>
                  <a:lnTo>
                    <a:pt x="202564" y="186816"/>
                  </a:lnTo>
                  <a:lnTo>
                    <a:pt x="202888" y="185789"/>
                  </a:lnTo>
                  <a:close/>
                </a:path>
                <a:path w="339090" h="591819">
                  <a:moveTo>
                    <a:pt x="202964" y="185546"/>
                  </a:moveTo>
                  <a:lnTo>
                    <a:pt x="202888" y="185789"/>
                  </a:lnTo>
                  <a:lnTo>
                    <a:pt x="202964" y="185546"/>
                  </a:lnTo>
                  <a:close/>
                </a:path>
                <a:path w="339090" h="591819">
                  <a:moveTo>
                    <a:pt x="210289" y="162251"/>
                  </a:moveTo>
                  <a:lnTo>
                    <a:pt x="209930" y="163194"/>
                  </a:lnTo>
                  <a:lnTo>
                    <a:pt x="210289" y="162251"/>
                  </a:lnTo>
                  <a:close/>
                </a:path>
                <a:path w="339090" h="591819">
                  <a:moveTo>
                    <a:pt x="218948" y="139445"/>
                  </a:moveTo>
                  <a:lnTo>
                    <a:pt x="218439" y="140715"/>
                  </a:lnTo>
                  <a:lnTo>
                    <a:pt x="218587" y="140395"/>
                  </a:lnTo>
                  <a:lnTo>
                    <a:pt x="218948" y="139445"/>
                  </a:lnTo>
                  <a:close/>
                </a:path>
                <a:path w="339090" h="591819">
                  <a:moveTo>
                    <a:pt x="218587" y="140395"/>
                  </a:moveTo>
                  <a:lnTo>
                    <a:pt x="218439" y="140715"/>
                  </a:lnTo>
                  <a:lnTo>
                    <a:pt x="218587" y="140395"/>
                  </a:lnTo>
                  <a:close/>
                </a:path>
                <a:path w="339090" h="591819">
                  <a:moveTo>
                    <a:pt x="219024" y="139445"/>
                  </a:moveTo>
                  <a:lnTo>
                    <a:pt x="218587" y="140395"/>
                  </a:lnTo>
                  <a:lnTo>
                    <a:pt x="219024" y="139445"/>
                  </a:lnTo>
                  <a:close/>
                </a:path>
                <a:path w="339090" h="591819">
                  <a:moveTo>
                    <a:pt x="228726" y="118363"/>
                  </a:moveTo>
                  <a:lnTo>
                    <a:pt x="228091" y="119506"/>
                  </a:lnTo>
                  <a:lnTo>
                    <a:pt x="228726" y="118363"/>
                  </a:lnTo>
                  <a:close/>
                </a:path>
                <a:path w="339090" h="591819">
                  <a:moveTo>
                    <a:pt x="316993" y="36194"/>
                  </a:moveTo>
                  <a:lnTo>
                    <a:pt x="246125" y="36194"/>
                  </a:lnTo>
                  <a:lnTo>
                    <a:pt x="270509" y="65404"/>
                  </a:lnTo>
                  <a:lnTo>
                    <a:pt x="253860" y="79401"/>
                  </a:lnTo>
                  <a:lnTo>
                    <a:pt x="272668" y="109219"/>
                  </a:lnTo>
                  <a:lnTo>
                    <a:pt x="316993" y="36194"/>
                  </a:lnTo>
                  <a:close/>
                </a:path>
                <a:path w="339090" h="591819">
                  <a:moveTo>
                    <a:pt x="239522" y="98551"/>
                  </a:moveTo>
                  <a:lnTo>
                    <a:pt x="238759" y="99694"/>
                  </a:lnTo>
                  <a:lnTo>
                    <a:pt x="238898" y="99694"/>
                  </a:lnTo>
                  <a:lnTo>
                    <a:pt x="239522" y="98551"/>
                  </a:lnTo>
                  <a:close/>
                </a:path>
                <a:path w="339090" h="591819">
                  <a:moveTo>
                    <a:pt x="251078" y="80517"/>
                  </a:moveTo>
                  <a:lnTo>
                    <a:pt x="247395" y="84836"/>
                  </a:lnTo>
                  <a:lnTo>
                    <a:pt x="249372" y="83174"/>
                  </a:lnTo>
                  <a:lnTo>
                    <a:pt x="251078" y="80517"/>
                  </a:lnTo>
                  <a:close/>
                </a:path>
                <a:path w="339090" h="591819">
                  <a:moveTo>
                    <a:pt x="249372" y="83174"/>
                  </a:moveTo>
                  <a:lnTo>
                    <a:pt x="247395" y="84836"/>
                  </a:lnTo>
                  <a:lnTo>
                    <a:pt x="248305" y="84836"/>
                  </a:lnTo>
                  <a:lnTo>
                    <a:pt x="249372" y="83174"/>
                  </a:lnTo>
                  <a:close/>
                </a:path>
                <a:path w="339090" h="591819">
                  <a:moveTo>
                    <a:pt x="252532" y="80517"/>
                  </a:moveTo>
                  <a:lnTo>
                    <a:pt x="251078" y="80517"/>
                  </a:lnTo>
                  <a:lnTo>
                    <a:pt x="249372" y="83174"/>
                  </a:lnTo>
                  <a:lnTo>
                    <a:pt x="252532" y="80517"/>
                  </a:lnTo>
                  <a:close/>
                </a:path>
                <a:path w="339090" h="591819">
                  <a:moveTo>
                    <a:pt x="246125" y="36194"/>
                  </a:moveTo>
                  <a:lnTo>
                    <a:pt x="233319" y="46835"/>
                  </a:lnTo>
                  <a:lnTo>
                    <a:pt x="253860" y="79401"/>
                  </a:lnTo>
                  <a:lnTo>
                    <a:pt x="270509" y="65404"/>
                  </a:lnTo>
                  <a:lnTo>
                    <a:pt x="246125" y="36194"/>
                  </a:lnTo>
                  <a:close/>
                </a:path>
                <a:path w="339090" h="591819">
                  <a:moveTo>
                    <a:pt x="338962" y="0"/>
                  </a:moveTo>
                  <a:lnTo>
                    <a:pt x="211708" y="12573"/>
                  </a:lnTo>
                  <a:lnTo>
                    <a:pt x="233319" y="46835"/>
                  </a:lnTo>
                  <a:lnTo>
                    <a:pt x="246125" y="36194"/>
                  </a:lnTo>
                  <a:lnTo>
                    <a:pt x="316993" y="36194"/>
                  </a:lnTo>
                  <a:lnTo>
                    <a:pt x="338962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118078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[อ้างอิง] การทำงานของหน้าจอแอป </a:t>
            </a:r>
            <a:r>
              <a:rPr lang="en-US" sz="2800" b="1" u="none" spc="-5" dirty="0" err="1">
                <a:solidFill>
                  <a:srgbClr val="FFFFFF"/>
                </a:solidFill>
                <a:latin typeface="Microsoft YaHei"/>
                <a:cs typeface="Microsoft YaHei"/>
              </a:rPr>
              <a:t>i</a:t>
            </a:r>
            <a:r>
              <a:rPr lang="en-US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-Reporter 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ระหว่างการลงมือปฏิบัติจริง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②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85800" y="976630"/>
            <a:ext cx="6018528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585858"/>
                </a:solidFill>
                <a:latin typeface="Yu Gothic"/>
                <a:cs typeface="Yu Gothic"/>
              </a:rPr>
              <a:t>■</a:t>
            </a:r>
            <a:r>
              <a:rPr lang="en-US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en-US" sz="1400" b="1" dirty="0">
                <a:solidFill>
                  <a:srgbClr val="585858"/>
                </a:solidFill>
                <a:latin typeface="Yu Gothic"/>
                <a:cs typeface="Yu Gothic"/>
              </a:rPr>
              <a:t>ID/</a:t>
            </a:r>
            <a:r>
              <a:rPr lang="th-TH" sz="1400" b="1" dirty="0">
                <a:solidFill>
                  <a:srgbClr val="585858"/>
                </a:solidFill>
                <a:latin typeface="Yu Gothic"/>
                <a:cs typeface="Yu Gothic"/>
              </a:rPr>
              <a:t>รหัสผ่านที่ใช้สำหรับการเข้าสู่ระบบการดำเนินการในฐานะ "ผู้จัดการส่วน"</a:t>
            </a:r>
            <a:endParaRPr sz="1400" b="1" dirty="0">
              <a:latin typeface="Yu Gothic"/>
              <a:cs typeface="Yu Gothic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55980" y="1189989"/>
            <a:ext cx="5527675" cy="43300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65760" indent="-353695">
              <a:lnSpc>
                <a:spcPct val="100000"/>
              </a:lnSpc>
              <a:spcBef>
                <a:spcPts val="105"/>
              </a:spcBef>
              <a:buAutoNum type="arabicParenR"/>
              <a:tabLst>
                <a:tab pos="365760" algn="l"/>
                <a:tab pos="36639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รหัสเข้าสู่ระบบ/รหัสผ่าน</a:t>
            </a:r>
            <a:endParaRPr sz="1400" dirty="0">
              <a:latin typeface="Yu Gothic"/>
              <a:cs typeface="Yu Gothic"/>
            </a:endParaRPr>
          </a:p>
          <a:p>
            <a:pPr marL="365760">
              <a:lnSpc>
                <a:spcPct val="100000"/>
              </a:lnSpc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ในทั้งสองกรณี ให้ป้อนอักขระสามตัว "</a:t>
            </a:r>
            <a:r>
              <a:rPr lang="en-US" sz="1400" dirty="0" err="1">
                <a:solidFill>
                  <a:srgbClr val="585858"/>
                </a:solidFill>
                <a:latin typeface="Yu Gothic"/>
                <a:cs typeface="Yu Gothic"/>
              </a:rPr>
              <a:t>kXX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"</a:t>
            </a:r>
            <a:endParaRPr sz="1400" dirty="0">
              <a:latin typeface="Yu Gothic"/>
              <a:cs typeface="Yu Gothic"/>
            </a:endParaRPr>
          </a:p>
          <a:p>
            <a:pPr marL="365760">
              <a:lnSpc>
                <a:spcPct val="100000"/>
              </a:lnSpc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(ตัวอย่าง) "</a:t>
            </a:r>
            <a:r>
              <a:rPr lang="en-US" altLang="ja-JP" sz="1400" dirty="0">
                <a:solidFill>
                  <a:srgbClr val="585858"/>
                </a:solidFill>
                <a:latin typeface="Yu Gothic"/>
                <a:cs typeface="Yu Gothic"/>
              </a:rPr>
              <a:t>k01" </a:t>
            </a: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สำหรับ "</a:t>
            </a:r>
            <a:r>
              <a:rPr lang="en-US" altLang="ja-JP" sz="1400" dirty="0">
                <a:solidFill>
                  <a:srgbClr val="585858"/>
                </a:solidFill>
                <a:latin typeface="Yu Gothic"/>
                <a:cs typeface="Yu Gothic"/>
              </a:rPr>
              <a:t>op01"</a:t>
            </a:r>
            <a:endParaRPr lang="ja-JP" altLang="en-US" sz="1400" dirty="0">
              <a:latin typeface="Yu Gothic"/>
              <a:cs typeface="Yu Gothic"/>
            </a:endParaRPr>
          </a:p>
          <a:p>
            <a:pPr marL="365760" indent="-353695">
              <a:lnSpc>
                <a:spcPct val="100000"/>
              </a:lnSpc>
              <a:spcBef>
                <a:spcPts val="1680"/>
              </a:spcBef>
              <a:buAutoNum type="arabicParenR" startAt="2"/>
              <a:tabLst>
                <a:tab pos="365760" algn="l"/>
                <a:tab pos="36639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วิธีการเปิดแบบฟอร์มการป้อนข้อมูล</a:t>
            </a:r>
            <a:endParaRPr lang="ja-JP" altLang="en-US" sz="1400" dirty="0">
              <a:latin typeface="Yu Gothic"/>
              <a:cs typeface="Yu Gothic"/>
            </a:endParaRPr>
          </a:p>
          <a:p>
            <a:pPr marL="637540" lvl="1" indent="-272415">
              <a:lnSpc>
                <a:spcPct val="100000"/>
              </a:lnSpc>
              <a:buChar char="•"/>
              <a:tabLst>
                <a:tab pos="63817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ในเมนูบนหน้าจอหลัก (เซิร์ฟเวอร์สำหรับ </a:t>
            </a:r>
            <a:r>
              <a:rPr lang="en-US" altLang="ja-JP" sz="1400" dirty="0">
                <a:solidFill>
                  <a:srgbClr val="585858"/>
                </a:solidFill>
                <a:latin typeface="Yu Gothic"/>
                <a:cs typeface="Yu Gothic"/>
              </a:rPr>
              <a:t>Windows)</a:t>
            </a:r>
          </a:p>
          <a:p>
            <a:pPr marL="365125" lvl="1">
              <a:lnSpc>
                <a:spcPct val="100000"/>
              </a:lnSpc>
              <a:tabLst>
                <a:tab pos="63817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	แตะ "กำลังรอการอนุมัติจากคุณ"</a:t>
            </a:r>
            <a:endParaRPr lang="ja-JP" altLang="en-US" sz="1400" dirty="0">
              <a:latin typeface="Yu Gothic"/>
              <a:cs typeface="Yu Gothic"/>
            </a:endParaRPr>
          </a:p>
          <a:p>
            <a:pPr marL="637540" lvl="1" indent="-272415">
              <a:lnSpc>
                <a:spcPct val="100000"/>
              </a:lnSpc>
              <a:spcBef>
                <a:spcPts val="5"/>
              </a:spcBef>
              <a:buChar char="•"/>
              <a:tabLst>
                <a:tab pos="63817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แตะแบบฟอร์มป้อนข้อมูลสำหรับ "การจัดการสิทธิ์_การตั้งค่าขั้นตอนการอนุมัติ </a:t>
            </a:r>
            <a:r>
              <a:rPr lang="en-US" altLang="ja-JP" sz="1400" dirty="0">
                <a:solidFill>
                  <a:srgbClr val="585858"/>
                </a:solidFill>
                <a:latin typeface="Yu Gothic"/>
                <a:cs typeface="Yu Gothic"/>
              </a:rPr>
              <a:t>XX"</a:t>
            </a:r>
            <a:endParaRPr lang="ja-JP" altLang="en-US" sz="1400" dirty="0">
              <a:latin typeface="Yu Gothic"/>
              <a:cs typeface="Yu Gothic"/>
            </a:endParaRPr>
          </a:p>
          <a:p>
            <a:pPr marL="637540" lvl="1" indent="-272415">
              <a:lnSpc>
                <a:spcPct val="100000"/>
              </a:lnSpc>
              <a:buChar char="•"/>
              <a:tabLst>
                <a:tab pos="63817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แตะ "แก้ไขแบบฟอร์มนี้" ด้านล่างตัวอย่าง</a:t>
            </a:r>
            <a:endParaRPr sz="1400" dirty="0">
              <a:latin typeface="Yu Gothic"/>
              <a:cs typeface="Yu Gothic"/>
            </a:endParaRPr>
          </a:p>
          <a:p>
            <a:pPr marL="365760" indent="-353695">
              <a:lnSpc>
                <a:spcPct val="100000"/>
              </a:lnSpc>
              <a:spcBef>
                <a:spcPts val="1680"/>
              </a:spcBef>
              <a:buAutoNum type="arabicParenR" startAt="2"/>
              <a:tabLst>
                <a:tab pos="365760" algn="l"/>
                <a:tab pos="36639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การลงทะเบียนข้อมูลการอนุมัติ</a:t>
            </a:r>
            <a:endParaRPr sz="1400" dirty="0">
              <a:latin typeface="Yu Gothic"/>
              <a:cs typeface="Yu Gothic"/>
            </a:endParaRPr>
          </a:p>
          <a:p>
            <a:pPr marL="637540" lvl="1" indent="-272415">
              <a:lnSpc>
                <a:spcPct val="100000"/>
              </a:lnSpc>
              <a:buChar char="•"/>
              <a:tabLst>
                <a:tab pos="63817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แตะคลัสเตอร์ "ผู้จัดการส่วน"</a:t>
            </a:r>
            <a:endParaRPr sz="1400" dirty="0">
              <a:latin typeface="Yu Gothic"/>
              <a:cs typeface="Yu Gothic"/>
            </a:endParaRPr>
          </a:p>
          <a:p>
            <a:pPr marL="637540" lvl="1" indent="-272415">
              <a:lnSpc>
                <a:spcPct val="100000"/>
              </a:lnSpc>
              <a:buChar char="•"/>
              <a:tabLst>
                <a:tab pos="63817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แตะ "แตะเพื่อลงชื่อ" ที่ด้านล่างของกล่องโต้ตอบ "กำลังรอการอนุมัติ"</a:t>
            </a:r>
            <a:endParaRPr sz="1400" dirty="0">
              <a:latin typeface="Yu Gothic"/>
              <a:cs typeface="Yu Gothic"/>
            </a:endParaRPr>
          </a:p>
          <a:p>
            <a:pPr marL="637540" marR="5080" lvl="1" indent="-271780">
              <a:lnSpc>
                <a:spcPct val="100000"/>
              </a:lnSpc>
              <a:buChar char="•"/>
              <a:tabLst>
                <a:tab pos="63817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หลังจากป้อนลายเซ็นด้วยมือ (ลากเส้นด้วยเมาส์บน 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Windows)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ในช่องลายเซ็น ให้แตะ "เสร็จสิ้น" ที่มุมขวาล่าง</a:t>
            </a:r>
            <a:endParaRPr sz="1400" dirty="0">
              <a:latin typeface="Yu Gothic"/>
              <a:cs typeface="Yu Gothic"/>
            </a:endParaRPr>
          </a:p>
          <a:p>
            <a:pPr marL="637540" lvl="1" indent="-272415">
              <a:lnSpc>
                <a:spcPct val="100000"/>
              </a:lnSpc>
              <a:buChar char="•"/>
              <a:tabLst>
                <a:tab pos="63817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แตะ "อนุมัติ" ที่ด้านล่างของกล่องโต้ตอบ "กำลังรอการอนุมัติ"</a:t>
            </a:r>
            <a:endParaRPr sz="1400" dirty="0">
              <a:latin typeface="Yu Gothic"/>
              <a:cs typeface="Yu Gothic"/>
            </a:endParaRPr>
          </a:p>
          <a:p>
            <a:pPr marL="365760" indent="-353695">
              <a:lnSpc>
                <a:spcPct val="100000"/>
              </a:lnSpc>
              <a:spcBef>
                <a:spcPts val="1680"/>
              </a:spcBef>
              <a:buAutoNum type="arabicParenR" startAt="2"/>
              <a:tabLst>
                <a:tab pos="365760" algn="l"/>
                <a:tab pos="36639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การร้องขอผู้จัดการ ~ บันทึก</a:t>
            </a:r>
            <a:endParaRPr sz="1400" dirty="0">
              <a:latin typeface="Yu Gothic"/>
              <a:cs typeface="Yu Gothic"/>
            </a:endParaRPr>
          </a:p>
          <a:p>
            <a:pPr marL="365760">
              <a:lnSpc>
                <a:spcPct val="100000"/>
              </a:lnSpc>
            </a:pP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・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 เหมือนกับการดำเนินการของการทำงานในหน้าก่อน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783068" y="1206830"/>
            <a:ext cx="236093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solidFill>
                  <a:srgbClr val="212A35"/>
                </a:solidFill>
                <a:latin typeface="Microsoft YaHei"/>
                <a:cs typeface="Microsoft YaHei"/>
              </a:rPr>
              <a:t>วิธีการเปิดแบบฟอร์มการป้อนข้อมูล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787388" y="3884117"/>
            <a:ext cx="2101596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solidFill>
                  <a:srgbClr val="212A35"/>
                </a:solidFill>
                <a:latin typeface="Microsoft YaHei"/>
                <a:cs typeface="Microsoft YaHei"/>
              </a:rPr>
              <a:t>การลงทะเบียนข้อมูลการอนุมัติห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6958583" y="4080827"/>
            <a:ext cx="4145915" cy="2103755"/>
            <a:chOff x="6958583" y="4080827"/>
            <a:chExt cx="4145915" cy="2103755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976871" y="4090416"/>
              <a:ext cx="1763268" cy="90678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972045" y="4085590"/>
              <a:ext cx="1772920" cy="916305"/>
            </a:xfrm>
            <a:custGeom>
              <a:avLst/>
              <a:gdLst/>
              <a:ahLst/>
              <a:cxnLst/>
              <a:rect l="l" t="t" r="r" b="b"/>
              <a:pathLst>
                <a:path w="1772920" h="916304">
                  <a:moveTo>
                    <a:pt x="0" y="916305"/>
                  </a:moveTo>
                  <a:lnTo>
                    <a:pt x="1772793" y="916305"/>
                  </a:lnTo>
                  <a:lnTo>
                    <a:pt x="1772793" y="0"/>
                  </a:lnTo>
                  <a:lnTo>
                    <a:pt x="0" y="0"/>
                  </a:lnTo>
                  <a:lnTo>
                    <a:pt x="0" y="916305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40623" y="4279392"/>
              <a:ext cx="1525524" cy="185318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035797" y="4274629"/>
              <a:ext cx="1535430" cy="1863089"/>
            </a:xfrm>
            <a:custGeom>
              <a:avLst/>
              <a:gdLst/>
              <a:ahLst/>
              <a:cxnLst/>
              <a:rect l="l" t="t" r="r" b="b"/>
              <a:pathLst>
                <a:path w="1535429" h="1863089">
                  <a:moveTo>
                    <a:pt x="0" y="1862708"/>
                  </a:moveTo>
                  <a:lnTo>
                    <a:pt x="1535049" y="1862708"/>
                  </a:lnTo>
                  <a:lnTo>
                    <a:pt x="1535049" y="0"/>
                  </a:lnTo>
                  <a:lnTo>
                    <a:pt x="0" y="0"/>
                  </a:lnTo>
                  <a:lnTo>
                    <a:pt x="0" y="1862708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16211" y="4539996"/>
              <a:ext cx="1481327" cy="699515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9311385" y="4535170"/>
              <a:ext cx="1490980" cy="709295"/>
            </a:xfrm>
            <a:custGeom>
              <a:avLst/>
              <a:gdLst/>
              <a:ahLst/>
              <a:cxnLst/>
              <a:rect l="l" t="t" r="r" b="b"/>
              <a:pathLst>
                <a:path w="1490979" h="709295">
                  <a:moveTo>
                    <a:pt x="0" y="709040"/>
                  </a:moveTo>
                  <a:lnTo>
                    <a:pt x="1490852" y="709040"/>
                  </a:lnTo>
                  <a:lnTo>
                    <a:pt x="1490852" y="0"/>
                  </a:lnTo>
                  <a:lnTo>
                    <a:pt x="0" y="0"/>
                  </a:lnTo>
                  <a:lnTo>
                    <a:pt x="0" y="709040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997496" y="5391912"/>
              <a:ext cx="1097223" cy="74066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958583" y="4355592"/>
              <a:ext cx="4145597" cy="1828800"/>
            </a:xfrm>
            <a:prstGeom prst="rect">
              <a:avLst/>
            </a:prstGeom>
          </p:spPr>
        </p:pic>
      </p:grp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21</a:t>
            </a:fld>
            <a:endParaRPr dirty="0"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11884052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[อ้างอิง] การทำงานของหน้าจอแอป </a:t>
            </a:r>
            <a:r>
              <a:rPr lang="en-US" sz="2800" b="1" u="none" spc="-5" dirty="0" err="1">
                <a:solidFill>
                  <a:srgbClr val="FFFFFF"/>
                </a:solidFill>
                <a:latin typeface="Microsoft YaHei"/>
                <a:cs typeface="Microsoft YaHei"/>
              </a:rPr>
              <a:t>i</a:t>
            </a:r>
            <a:r>
              <a:rPr lang="en-US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-Reporter 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ระหว่างการลงมือปฏิบัติจริง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③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4540" y="976630"/>
            <a:ext cx="5691505" cy="13068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■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en-US" sz="1400" b="1" dirty="0">
                <a:solidFill>
                  <a:srgbClr val="585858"/>
                </a:solidFill>
                <a:latin typeface="Yu Gothic"/>
                <a:cs typeface="Yu Gothic"/>
              </a:rPr>
              <a:t>ID/</a:t>
            </a:r>
            <a:r>
              <a:rPr lang="th-TH" sz="1400" b="1" dirty="0">
                <a:solidFill>
                  <a:srgbClr val="585858"/>
                </a:solidFill>
                <a:latin typeface="Yu Gothic"/>
                <a:cs typeface="Yu Gothic"/>
              </a:rPr>
              <a:t>รหัสผ่านที่ใช้สำหรับการเข้าสู่ระบบการดำเนินการในฐานะ "ผู้จัดการ"</a:t>
            </a:r>
            <a:endParaRPr sz="1400" b="1" dirty="0">
              <a:latin typeface="Yu Gothic"/>
              <a:cs typeface="Yu Gothic"/>
            </a:endParaRPr>
          </a:p>
          <a:p>
            <a:pPr marL="104139">
              <a:lnSpc>
                <a:spcPct val="100000"/>
              </a:lnSpc>
              <a:tabLst>
                <a:tab pos="457200" algn="l"/>
              </a:tabLst>
            </a:pPr>
            <a:r>
              <a:rPr sz="1400" spc="80" dirty="0">
                <a:solidFill>
                  <a:srgbClr val="585858"/>
                </a:solidFill>
                <a:latin typeface="Yu Gothic"/>
                <a:cs typeface="Yu Gothic"/>
              </a:rPr>
              <a:t>1)	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ผู้จัดการเข้าสู่ระบบโดยใช้ </a:t>
            </a:r>
            <a:r>
              <a:rPr lang="en-US" sz="140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 Manager</a:t>
            </a:r>
            <a:endParaRPr sz="1400" dirty="0">
              <a:latin typeface="Yu Gothic"/>
              <a:cs typeface="Yu Gothic"/>
            </a:endParaRPr>
          </a:p>
          <a:p>
            <a:pPr marL="457200">
              <a:lnSpc>
                <a:spcPct val="100000"/>
              </a:lnSpc>
            </a:pP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ID/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รหัสผ่านที่จะกรอกคือตัวอักษร "</a:t>
            </a:r>
            <a:r>
              <a:rPr lang="en-US" sz="1400" dirty="0" err="1">
                <a:solidFill>
                  <a:srgbClr val="585858"/>
                </a:solidFill>
                <a:latin typeface="Yu Gothic"/>
                <a:cs typeface="Yu Gothic"/>
              </a:rPr>
              <a:t>bXX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"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ทั้งหมด 3 ตัว</a:t>
            </a:r>
            <a:endParaRPr sz="1400" dirty="0">
              <a:latin typeface="Yu Gothic"/>
              <a:cs typeface="Yu Gothic"/>
            </a:endParaRPr>
          </a:p>
          <a:p>
            <a:pPr marL="457200">
              <a:lnSpc>
                <a:spcPct val="100000"/>
              </a:lnSpc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(ตัวอย่าง) "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b01"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สำหรับ "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op01"</a:t>
            </a:r>
            <a:endParaRPr sz="1400" dirty="0">
              <a:latin typeface="Yu Gothic"/>
              <a:cs typeface="Yu Gothic"/>
            </a:endParaRPr>
          </a:p>
          <a:p>
            <a:pPr marL="457200" marR="5080">
              <a:lnSpc>
                <a:spcPct val="100000"/>
              </a:lnSpc>
            </a:pPr>
            <a:r>
              <a:rPr lang="th-TH" sz="1400" spc="-5" dirty="0">
                <a:solidFill>
                  <a:srgbClr val="585858"/>
                </a:solidFill>
                <a:latin typeface="Yu Gothic"/>
                <a:cs typeface="Yu Gothic"/>
              </a:rPr>
              <a:t>คลิก "ออกจากระบบ" ที่ด้านบนขวาของหน้าจอ </a:t>
            </a:r>
            <a:r>
              <a:rPr lang="en-US" sz="1400" spc="-5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400" spc="-5" dirty="0">
                <a:solidFill>
                  <a:srgbClr val="585858"/>
                </a:solidFill>
                <a:latin typeface="Yu Gothic"/>
                <a:cs typeface="Yu Gothic"/>
              </a:rPr>
              <a:t> Manager </a:t>
            </a:r>
            <a:r>
              <a:rPr lang="th-TH" sz="1400" spc="-5" dirty="0">
                <a:solidFill>
                  <a:srgbClr val="585858"/>
                </a:solidFill>
                <a:latin typeface="Yu Gothic"/>
                <a:cs typeface="Yu Gothic"/>
              </a:rPr>
              <a:t>เพื่อสลับไปยังหน้าจอเข้าสู่ระบบ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5980" y="2470226"/>
            <a:ext cx="5812155" cy="109068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65760" indent="-353695">
              <a:lnSpc>
                <a:spcPct val="100000"/>
              </a:lnSpc>
              <a:spcBef>
                <a:spcPts val="105"/>
              </a:spcBef>
              <a:buAutoNum type="arabicParenR" startAt="2"/>
              <a:tabLst>
                <a:tab pos="365760" algn="l"/>
                <a:tab pos="366395" algn="l"/>
              </a:tabLst>
            </a:pPr>
            <a:r>
              <a:rPr lang="th-TH" sz="1400" spc="5" dirty="0">
                <a:solidFill>
                  <a:srgbClr val="585858"/>
                </a:solidFill>
                <a:latin typeface="Yu Gothic"/>
                <a:cs typeface="Yu Gothic"/>
              </a:rPr>
              <a:t>ขั้นตอนการอนุมัติ</a:t>
            </a:r>
            <a:endParaRPr sz="1400" dirty="0">
              <a:latin typeface="Yu Gothic"/>
              <a:cs typeface="Yu Gothic"/>
            </a:endParaRPr>
          </a:p>
          <a:p>
            <a:pPr marL="637540" lvl="1" indent="-272415">
              <a:lnSpc>
                <a:spcPct val="100000"/>
              </a:lnSpc>
              <a:buChar char="•"/>
              <a:tabLst>
                <a:tab pos="638175" algn="l"/>
              </a:tabLst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บนหน้าจอหลังจากเข้าสู่ระบบ คลิกชื่อแบบฟอร์ม</a:t>
            </a:r>
            <a:endParaRPr sz="1400" dirty="0">
              <a:latin typeface="Yu Gothic"/>
              <a:cs typeface="Yu Gothic"/>
            </a:endParaRPr>
          </a:p>
          <a:p>
            <a:pPr marL="637540" marR="5080" lvl="1" indent="-271780">
              <a:lnSpc>
                <a:spcPct val="100000"/>
              </a:lnSpc>
              <a:buChar char="•"/>
              <a:tabLst>
                <a:tab pos="638175" algn="l"/>
              </a:tabLst>
            </a:pPr>
            <a:r>
              <a:rPr lang="th-TH" altLang="ja-JP" sz="1400" dirty="0">
                <a:latin typeface="Yu Gothic"/>
                <a:cs typeface="Yu Gothic"/>
              </a:rPr>
              <a:t>คลิก "อนุมัติ" ใต้ชื่อคลัสเตอร์ "ผู้จัดการ" ภายใต้ "สถานะการอนุมัติ" ที่ด้านล่างของหน้าจอ "ข้อมูลพื้นฐาน"</a:t>
            </a:r>
            <a:endParaRPr lang="ja-JP" altLang="en-US" sz="1400" dirty="0">
              <a:latin typeface="Yu Gothic"/>
              <a:cs typeface="Yu Gothic"/>
            </a:endParaRPr>
          </a:p>
          <a:p>
            <a:pPr marL="637540" lvl="1" indent="-272415">
              <a:lnSpc>
                <a:spcPct val="100000"/>
              </a:lnSpc>
              <a:buChar char="•"/>
              <a:tabLst>
                <a:tab pos="63817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คลิก "ตกลง" ในข้อความยืนยัน</a:t>
            </a:r>
            <a:endParaRPr lang="ja-JP" altLang="en-US" sz="1400" dirty="0">
              <a:latin typeface="Yu Gothic"/>
              <a:cs typeface="Yu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23709" y="1145870"/>
            <a:ext cx="3458846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spc="5" dirty="0">
                <a:solidFill>
                  <a:srgbClr val="212A35"/>
                </a:solidFill>
                <a:latin typeface="Microsoft YaHei"/>
                <a:cs typeface="Microsoft YaHei"/>
              </a:rPr>
              <a:t>การดำเนินการออกจากระบบ </a:t>
            </a:r>
            <a:r>
              <a:rPr lang="en-US" sz="1200" b="1" spc="5" dirty="0" err="1">
                <a:solidFill>
                  <a:srgbClr val="212A35"/>
                </a:solidFill>
                <a:latin typeface="Microsoft YaHei"/>
                <a:cs typeface="Microsoft YaHei"/>
              </a:rPr>
              <a:t>ConMas</a:t>
            </a:r>
            <a:r>
              <a:rPr lang="en-US" sz="1200" b="1" spc="5" dirty="0">
                <a:solidFill>
                  <a:srgbClr val="212A35"/>
                </a:solidFill>
                <a:latin typeface="Microsoft YaHei"/>
                <a:cs typeface="Microsoft YaHei"/>
              </a:rPr>
              <a:t> Manager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95769" y="3891398"/>
            <a:ext cx="1219200" cy="22860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70"/>
              </a:spcBef>
            </a:pPr>
            <a:r>
              <a:rPr sz="1200" b="1" dirty="0">
                <a:solidFill>
                  <a:srgbClr val="212A35"/>
                </a:solidFill>
                <a:latin typeface="Microsoft YaHei"/>
                <a:cs typeface="Microsoft YaHei"/>
              </a:rPr>
              <a:t>入力帳票の開き方</a:t>
            </a:r>
            <a:endParaRPr sz="1200">
              <a:latin typeface="Microsoft YaHei"/>
              <a:cs typeface="Microsoft YaHe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812280" y="1301496"/>
            <a:ext cx="3983990" cy="422275"/>
            <a:chOff x="6812280" y="1301496"/>
            <a:chExt cx="3983990" cy="422275"/>
          </a:xfrm>
        </p:grpSpPr>
        <p:sp>
          <p:nvSpPr>
            <p:cNvPr id="8" name="object 8"/>
            <p:cNvSpPr/>
            <p:nvPr/>
          </p:nvSpPr>
          <p:spPr>
            <a:xfrm>
              <a:off x="9946386" y="1320546"/>
              <a:ext cx="830580" cy="384175"/>
            </a:xfrm>
            <a:custGeom>
              <a:avLst/>
              <a:gdLst/>
              <a:ahLst/>
              <a:cxnLst/>
              <a:rect l="l" t="t" r="r" b="b"/>
              <a:pathLst>
                <a:path w="830579" h="384175">
                  <a:moveTo>
                    <a:pt x="0" y="28828"/>
                  </a:moveTo>
                  <a:lnTo>
                    <a:pt x="2272" y="17627"/>
                  </a:lnTo>
                  <a:lnTo>
                    <a:pt x="8461" y="8461"/>
                  </a:lnTo>
                  <a:lnTo>
                    <a:pt x="17627" y="2272"/>
                  </a:lnTo>
                  <a:lnTo>
                    <a:pt x="28829" y="0"/>
                  </a:lnTo>
                  <a:lnTo>
                    <a:pt x="801751" y="0"/>
                  </a:lnTo>
                  <a:lnTo>
                    <a:pt x="812952" y="2272"/>
                  </a:lnTo>
                  <a:lnTo>
                    <a:pt x="822118" y="8461"/>
                  </a:lnTo>
                  <a:lnTo>
                    <a:pt x="828307" y="17627"/>
                  </a:lnTo>
                  <a:lnTo>
                    <a:pt x="830580" y="28828"/>
                  </a:lnTo>
                  <a:lnTo>
                    <a:pt x="830580" y="355218"/>
                  </a:lnTo>
                  <a:lnTo>
                    <a:pt x="828307" y="366420"/>
                  </a:lnTo>
                  <a:lnTo>
                    <a:pt x="822118" y="375586"/>
                  </a:lnTo>
                  <a:lnTo>
                    <a:pt x="812952" y="381775"/>
                  </a:lnTo>
                  <a:lnTo>
                    <a:pt x="801751" y="384048"/>
                  </a:lnTo>
                  <a:lnTo>
                    <a:pt x="28829" y="384048"/>
                  </a:lnTo>
                  <a:lnTo>
                    <a:pt x="17627" y="381775"/>
                  </a:lnTo>
                  <a:lnTo>
                    <a:pt x="8461" y="375586"/>
                  </a:lnTo>
                  <a:lnTo>
                    <a:pt x="2272" y="366420"/>
                  </a:lnTo>
                  <a:lnTo>
                    <a:pt x="0" y="355218"/>
                  </a:lnTo>
                  <a:lnTo>
                    <a:pt x="0" y="28828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12280" y="1360932"/>
              <a:ext cx="3709416" cy="31851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6276" y="1360932"/>
              <a:ext cx="1709927" cy="318515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6804215" y="2724467"/>
            <a:ext cx="4542790" cy="2902585"/>
            <a:chOff x="6804215" y="2724467"/>
            <a:chExt cx="4542790" cy="290258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13804" y="2734055"/>
              <a:ext cx="4523232" cy="1441703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6808978" y="2729229"/>
              <a:ext cx="4533265" cy="1451610"/>
            </a:xfrm>
            <a:custGeom>
              <a:avLst/>
              <a:gdLst/>
              <a:ahLst/>
              <a:cxnLst/>
              <a:rect l="l" t="t" r="r" b="b"/>
              <a:pathLst>
                <a:path w="4533265" h="1451610">
                  <a:moveTo>
                    <a:pt x="0" y="1451229"/>
                  </a:moveTo>
                  <a:lnTo>
                    <a:pt x="4532757" y="1451229"/>
                  </a:lnTo>
                  <a:lnTo>
                    <a:pt x="4532757" y="0"/>
                  </a:lnTo>
                  <a:lnTo>
                    <a:pt x="0" y="0"/>
                  </a:lnTo>
                  <a:lnTo>
                    <a:pt x="0" y="1451229"/>
                  </a:lnTo>
                  <a:close/>
                </a:path>
              </a:pathLst>
            </a:custGeom>
            <a:ln w="952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736330" y="3937253"/>
              <a:ext cx="1295400" cy="181610"/>
            </a:xfrm>
            <a:custGeom>
              <a:avLst/>
              <a:gdLst/>
              <a:ahLst/>
              <a:cxnLst/>
              <a:rect l="l" t="t" r="r" b="b"/>
              <a:pathLst>
                <a:path w="1295400" h="181610">
                  <a:moveTo>
                    <a:pt x="0" y="13589"/>
                  </a:moveTo>
                  <a:lnTo>
                    <a:pt x="0" y="6096"/>
                  </a:lnTo>
                  <a:lnTo>
                    <a:pt x="6096" y="0"/>
                  </a:lnTo>
                  <a:lnTo>
                    <a:pt x="13589" y="0"/>
                  </a:lnTo>
                  <a:lnTo>
                    <a:pt x="1281811" y="0"/>
                  </a:lnTo>
                  <a:lnTo>
                    <a:pt x="1289303" y="0"/>
                  </a:lnTo>
                  <a:lnTo>
                    <a:pt x="1295400" y="6096"/>
                  </a:lnTo>
                  <a:lnTo>
                    <a:pt x="1295400" y="13589"/>
                  </a:lnTo>
                  <a:lnTo>
                    <a:pt x="1295400" y="167767"/>
                  </a:lnTo>
                  <a:lnTo>
                    <a:pt x="1295400" y="175260"/>
                  </a:lnTo>
                  <a:lnTo>
                    <a:pt x="1289303" y="181356"/>
                  </a:lnTo>
                  <a:lnTo>
                    <a:pt x="1281811" y="181356"/>
                  </a:lnTo>
                  <a:lnTo>
                    <a:pt x="13589" y="181356"/>
                  </a:lnTo>
                  <a:lnTo>
                    <a:pt x="6096" y="181356"/>
                  </a:lnTo>
                  <a:lnTo>
                    <a:pt x="0" y="175260"/>
                  </a:lnTo>
                  <a:lnTo>
                    <a:pt x="0" y="167767"/>
                  </a:lnTo>
                  <a:lnTo>
                    <a:pt x="0" y="1358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29053" y="4439458"/>
              <a:ext cx="4507982" cy="1168837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815074" y="4416361"/>
              <a:ext cx="4526915" cy="1205865"/>
            </a:xfrm>
            <a:custGeom>
              <a:avLst/>
              <a:gdLst/>
              <a:ahLst/>
              <a:cxnLst/>
              <a:rect l="l" t="t" r="r" b="b"/>
              <a:pathLst>
                <a:path w="4526915" h="1205864">
                  <a:moveTo>
                    <a:pt x="0" y="1205864"/>
                  </a:moveTo>
                  <a:lnTo>
                    <a:pt x="4526660" y="1205864"/>
                  </a:lnTo>
                  <a:lnTo>
                    <a:pt x="4526660" y="0"/>
                  </a:lnTo>
                  <a:lnTo>
                    <a:pt x="0" y="0"/>
                  </a:lnTo>
                  <a:lnTo>
                    <a:pt x="0" y="1205864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896606" y="5397245"/>
              <a:ext cx="360045" cy="181610"/>
            </a:xfrm>
            <a:custGeom>
              <a:avLst/>
              <a:gdLst/>
              <a:ahLst/>
              <a:cxnLst/>
              <a:rect l="l" t="t" r="r" b="b"/>
              <a:pathLst>
                <a:path w="360045" h="181610">
                  <a:moveTo>
                    <a:pt x="0" y="13588"/>
                  </a:moveTo>
                  <a:lnTo>
                    <a:pt x="0" y="6095"/>
                  </a:lnTo>
                  <a:lnTo>
                    <a:pt x="6096" y="0"/>
                  </a:lnTo>
                  <a:lnTo>
                    <a:pt x="13589" y="0"/>
                  </a:lnTo>
                  <a:lnTo>
                    <a:pt x="346075" y="0"/>
                  </a:lnTo>
                  <a:lnTo>
                    <a:pt x="353568" y="0"/>
                  </a:lnTo>
                  <a:lnTo>
                    <a:pt x="359664" y="6095"/>
                  </a:lnTo>
                  <a:lnTo>
                    <a:pt x="359664" y="13588"/>
                  </a:lnTo>
                  <a:lnTo>
                    <a:pt x="359664" y="167766"/>
                  </a:lnTo>
                  <a:lnTo>
                    <a:pt x="359664" y="175259"/>
                  </a:lnTo>
                  <a:lnTo>
                    <a:pt x="353568" y="181355"/>
                  </a:lnTo>
                  <a:lnTo>
                    <a:pt x="346075" y="181355"/>
                  </a:lnTo>
                  <a:lnTo>
                    <a:pt x="13589" y="181355"/>
                  </a:lnTo>
                  <a:lnTo>
                    <a:pt x="6096" y="181355"/>
                  </a:lnTo>
                  <a:lnTo>
                    <a:pt x="0" y="175259"/>
                  </a:lnTo>
                  <a:lnTo>
                    <a:pt x="0" y="167766"/>
                  </a:lnTo>
                  <a:lnTo>
                    <a:pt x="0" y="13588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033131" y="4117974"/>
              <a:ext cx="1370330" cy="1278890"/>
            </a:xfrm>
            <a:custGeom>
              <a:avLst/>
              <a:gdLst/>
              <a:ahLst/>
              <a:cxnLst/>
              <a:rect l="l" t="t" r="r" b="b"/>
              <a:pathLst>
                <a:path w="1370329" h="1278889">
                  <a:moveTo>
                    <a:pt x="0" y="1158367"/>
                  </a:moveTo>
                  <a:lnTo>
                    <a:pt x="43307" y="1278636"/>
                  </a:lnTo>
                  <a:lnTo>
                    <a:pt x="103767" y="1186688"/>
                  </a:lnTo>
                  <a:lnTo>
                    <a:pt x="73405" y="1186688"/>
                  </a:lnTo>
                  <a:lnTo>
                    <a:pt x="35687" y="1181354"/>
                  </a:lnTo>
                  <a:lnTo>
                    <a:pt x="38232" y="1162900"/>
                  </a:lnTo>
                  <a:lnTo>
                    <a:pt x="0" y="1158367"/>
                  </a:lnTo>
                  <a:close/>
                </a:path>
                <a:path w="1370329" h="1278889">
                  <a:moveTo>
                    <a:pt x="38232" y="1162900"/>
                  </a:moveTo>
                  <a:lnTo>
                    <a:pt x="35687" y="1181354"/>
                  </a:lnTo>
                  <a:lnTo>
                    <a:pt x="73405" y="1186688"/>
                  </a:lnTo>
                  <a:lnTo>
                    <a:pt x="76091" y="1167389"/>
                  </a:lnTo>
                  <a:lnTo>
                    <a:pt x="38232" y="1162900"/>
                  </a:lnTo>
                  <a:close/>
                </a:path>
                <a:path w="1370329" h="1278889">
                  <a:moveTo>
                    <a:pt x="76091" y="1167389"/>
                  </a:moveTo>
                  <a:lnTo>
                    <a:pt x="73405" y="1186688"/>
                  </a:lnTo>
                  <a:lnTo>
                    <a:pt x="103767" y="1186688"/>
                  </a:lnTo>
                  <a:lnTo>
                    <a:pt x="113538" y="1171829"/>
                  </a:lnTo>
                  <a:lnTo>
                    <a:pt x="76091" y="1167389"/>
                  </a:lnTo>
                  <a:close/>
                </a:path>
                <a:path w="1370329" h="1278889">
                  <a:moveTo>
                    <a:pt x="727075" y="619632"/>
                  </a:moveTo>
                  <a:lnTo>
                    <a:pt x="665352" y="621538"/>
                  </a:lnTo>
                  <a:lnTo>
                    <a:pt x="602107" y="629031"/>
                  </a:lnTo>
                  <a:lnTo>
                    <a:pt x="539750" y="643508"/>
                  </a:lnTo>
                  <a:lnTo>
                    <a:pt x="478917" y="664463"/>
                  </a:lnTo>
                  <a:lnTo>
                    <a:pt x="419862" y="691388"/>
                  </a:lnTo>
                  <a:lnTo>
                    <a:pt x="363093" y="723900"/>
                  </a:lnTo>
                  <a:lnTo>
                    <a:pt x="309118" y="761238"/>
                  </a:lnTo>
                  <a:lnTo>
                    <a:pt x="258318" y="803148"/>
                  </a:lnTo>
                  <a:lnTo>
                    <a:pt x="211200" y="849249"/>
                  </a:lnTo>
                  <a:lnTo>
                    <a:pt x="168179" y="898906"/>
                  </a:lnTo>
                  <a:lnTo>
                    <a:pt x="130048" y="951611"/>
                  </a:lnTo>
                  <a:lnTo>
                    <a:pt x="96774" y="1007237"/>
                  </a:lnTo>
                  <a:lnTo>
                    <a:pt x="69215" y="1064895"/>
                  </a:lnTo>
                  <a:lnTo>
                    <a:pt x="47751" y="1124585"/>
                  </a:lnTo>
                  <a:lnTo>
                    <a:pt x="38232" y="1162900"/>
                  </a:lnTo>
                  <a:lnTo>
                    <a:pt x="76091" y="1167389"/>
                  </a:lnTo>
                  <a:lnTo>
                    <a:pt x="76499" y="1164463"/>
                  </a:lnTo>
                  <a:lnTo>
                    <a:pt x="76326" y="1164463"/>
                  </a:lnTo>
                  <a:lnTo>
                    <a:pt x="76835" y="1162050"/>
                  </a:lnTo>
                  <a:lnTo>
                    <a:pt x="76985" y="1162050"/>
                  </a:lnTo>
                  <a:lnTo>
                    <a:pt x="84327" y="1135126"/>
                  </a:lnTo>
                  <a:lnTo>
                    <a:pt x="93390" y="1107948"/>
                  </a:lnTo>
                  <a:lnTo>
                    <a:pt x="104521" y="1079245"/>
                  </a:lnTo>
                  <a:lnTo>
                    <a:pt x="104661" y="1079245"/>
                  </a:lnTo>
                  <a:lnTo>
                    <a:pt x="116501" y="1052576"/>
                  </a:lnTo>
                  <a:lnTo>
                    <a:pt x="130555" y="1024763"/>
                  </a:lnTo>
                  <a:lnTo>
                    <a:pt x="145669" y="998219"/>
                  </a:lnTo>
                  <a:lnTo>
                    <a:pt x="161575" y="972947"/>
                  </a:lnTo>
                  <a:lnTo>
                    <a:pt x="162051" y="972185"/>
                  </a:lnTo>
                  <a:lnTo>
                    <a:pt x="179577" y="946912"/>
                  </a:lnTo>
                  <a:lnTo>
                    <a:pt x="197894" y="922782"/>
                  </a:lnTo>
                  <a:lnTo>
                    <a:pt x="198374" y="922147"/>
                  </a:lnTo>
                  <a:lnTo>
                    <a:pt x="218313" y="898270"/>
                  </a:lnTo>
                  <a:lnTo>
                    <a:pt x="238811" y="875538"/>
                  </a:lnTo>
                  <a:lnTo>
                    <a:pt x="260739" y="853186"/>
                  </a:lnTo>
                  <a:lnTo>
                    <a:pt x="260603" y="853186"/>
                  </a:lnTo>
                  <a:lnTo>
                    <a:pt x="283555" y="831723"/>
                  </a:lnTo>
                  <a:lnTo>
                    <a:pt x="307256" y="811276"/>
                  </a:lnTo>
                  <a:lnTo>
                    <a:pt x="332359" y="791337"/>
                  </a:lnTo>
                  <a:lnTo>
                    <a:pt x="357231" y="773430"/>
                  </a:lnTo>
                  <a:lnTo>
                    <a:pt x="383214" y="756285"/>
                  </a:lnTo>
                  <a:lnTo>
                    <a:pt x="383032" y="756285"/>
                  </a:lnTo>
                  <a:lnTo>
                    <a:pt x="410464" y="739775"/>
                  </a:lnTo>
                  <a:lnTo>
                    <a:pt x="410633" y="739775"/>
                  </a:lnTo>
                  <a:lnTo>
                    <a:pt x="436943" y="725424"/>
                  </a:lnTo>
                  <a:lnTo>
                    <a:pt x="465327" y="711707"/>
                  </a:lnTo>
                  <a:lnTo>
                    <a:pt x="492635" y="700024"/>
                  </a:lnTo>
                  <a:lnTo>
                    <a:pt x="493522" y="699643"/>
                  </a:lnTo>
                  <a:lnTo>
                    <a:pt x="493656" y="699643"/>
                  </a:lnTo>
                  <a:lnTo>
                    <a:pt x="521970" y="689101"/>
                  </a:lnTo>
                  <a:lnTo>
                    <a:pt x="522269" y="689101"/>
                  </a:lnTo>
                  <a:lnTo>
                    <a:pt x="550799" y="679957"/>
                  </a:lnTo>
                  <a:lnTo>
                    <a:pt x="551366" y="679957"/>
                  </a:lnTo>
                  <a:lnTo>
                    <a:pt x="579038" y="672719"/>
                  </a:lnTo>
                  <a:lnTo>
                    <a:pt x="580009" y="672464"/>
                  </a:lnTo>
                  <a:lnTo>
                    <a:pt x="580231" y="672464"/>
                  </a:lnTo>
                  <a:lnTo>
                    <a:pt x="609346" y="666495"/>
                  </a:lnTo>
                  <a:lnTo>
                    <a:pt x="610016" y="666495"/>
                  </a:lnTo>
                  <a:lnTo>
                    <a:pt x="637839" y="662305"/>
                  </a:lnTo>
                  <a:lnTo>
                    <a:pt x="637540" y="662305"/>
                  </a:lnTo>
                  <a:lnTo>
                    <a:pt x="638683" y="662177"/>
                  </a:lnTo>
                  <a:lnTo>
                    <a:pt x="638997" y="662177"/>
                  </a:lnTo>
                  <a:lnTo>
                    <a:pt x="668147" y="659638"/>
                  </a:lnTo>
                  <a:lnTo>
                    <a:pt x="667003" y="659638"/>
                  </a:lnTo>
                  <a:lnTo>
                    <a:pt x="728852" y="657732"/>
                  </a:lnTo>
                  <a:lnTo>
                    <a:pt x="791972" y="650239"/>
                  </a:lnTo>
                  <a:lnTo>
                    <a:pt x="854328" y="635762"/>
                  </a:lnTo>
                  <a:lnTo>
                    <a:pt x="901988" y="619760"/>
                  </a:lnTo>
                  <a:lnTo>
                    <a:pt x="725932" y="619760"/>
                  </a:lnTo>
                  <a:lnTo>
                    <a:pt x="727075" y="619632"/>
                  </a:lnTo>
                  <a:close/>
                </a:path>
                <a:path w="1370329" h="1278889">
                  <a:moveTo>
                    <a:pt x="76835" y="1162050"/>
                  </a:moveTo>
                  <a:lnTo>
                    <a:pt x="76326" y="1164463"/>
                  </a:lnTo>
                  <a:lnTo>
                    <a:pt x="76678" y="1163173"/>
                  </a:lnTo>
                  <a:lnTo>
                    <a:pt x="76835" y="1162050"/>
                  </a:lnTo>
                  <a:close/>
                </a:path>
                <a:path w="1370329" h="1278889">
                  <a:moveTo>
                    <a:pt x="76678" y="1163173"/>
                  </a:moveTo>
                  <a:lnTo>
                    <a:pt x="76326" y="1164463"/>
                  </a:lnTo>
                  <a:lnTo>
                    <a:pt x="76499" y="1164463"/>
                  </a:lnTo>
                  <a:lnTo>
                    <a:pt x="76678" y="1163173"/>
                  </a:lnTo>
                  <a:close/>
                </a:path>
                <a:path w="1370329" h="1278889">
                  <a:moveTo>
                    <a:pt x="76985" y="1162050"/>
                  </a:moveTo>
                  <a:lnTo>
                    <a:pt x="76835" y="1162050"/>
                  </a:lnTo>
                  <a:lnTo>
                    <a:pt x="76678" y="1163173"/>
                  </a:lnTo>
                  <a:lnTo>
                    <a:pt x="76985" y="1162050"/>
                  </a:lnTo>
                  <a:close/>
                </a:path>
                <a:path w="1370329" h="1278889">
                  <a:moveTo>
                    <a:pt x="84409" y="1135126"/>
                  </a:moveTo>
                  <a:lnTo>
                    <a:pt x="84074" y="1136142"/>
                  </a:lnTo>
                  <a:lnTo>
                    <a:pt x="84409" y="1135126"/>
                  </a:lnTo>
                  <a:close/>
                </a:path>
                <a:path w="1370329" h="1278889">
                  <a:moveTo>
                    <a:pt x="93644" y="1107179"/>
                  </a:moveTo>
                  <a:lnTo>
                    <a:pt x="93345" y="1107948"/>
                  </a:lnTo>
                  <a:lnTo>
                    <a:pt x="93644" y="1107179"/>
                  </a:lnTo>
                  <a:close/>
                </a:path>
                <a:path w="1370329" h="1278889">
                  <a:moveTo>
                    <a:pt x="93740" y="1106932"/>
                  </a:moveTo>
                  <a:lnTo>
                    <a:pt x="93644" y="1107179"/>
                  </a:lnTo>
                  <a:lnTo>
                    <a:pt x="93740" y="1106932"/>
                  </a:lnTo>
                  <a:close/>
                </a:path>
                <a:path w="1370329" h="1278889">
                  <a:moveTo>
                    <a:pt x="104661" y="1079245"/>
                  </a:moveTo>
                  <a:lnTo>
                    <a:pt x="104521" y="1079245"/>
                  </a:lnTo>
                  <a:lnTo>
                    <a:pt x="104267" y="1080135"/>
                  </a:lnTo>
                  <a:lnTo>
                    <a:pt x="104661" y="1079245"/>
                  </a:lnTo>
                  <a:close/>
                </a:path>
                <a:path w="1370329" h="1278889">
                  <a:moveTo>
                    <a:pt x="116803" y="1051896"/>
                  </a:moveTo>
                  <a:lnTo>
                    <a:pt x="116459" y="1052576"/>
                  </a:lnTo>
                  <a:lnTo>
                    <a:pt x="116803" y="1051896"/>
                  </a:lnTo>
                  <a:close/>
                </a:path>
                <a:path w="1370329" h="1278889">
                  <a:moveTo>
                    <a:pt x="130677" y="1024763"/>
                  </a:moveTo>
                  <a:lnTo>
                    <a:pt x="130175" y="1025651"/>
                  </a:lnTo>
                  <a:lnTo>
                    <a:pt x="130677" y="1024763"/>
                  </a:lnTo>
                  <a:close/>
                </a:path>
                <a:path w="1370329" h="1278889">
                  <a:moveTo>
                    <a:pt x="145764" y="998219"/>
                  </a:moveTo>
                  <a:lnTo>
                    <a:pt x="145288" y="998982"/>
                  </a:lnTo>
                  <a:lnTo>
                    <a:pt x="145764" y="998219"/>
                  </a:lnTo>
                  <a:close/>
                </a:path>
                <a:path w="1370329" h="1278889">
                  <a:moveTo>
                    <a:pt x="161867" y="972480"/>
                  </a:moveTo>
                  <a:lnTo>
                    <a:pt x="161544" y="972947"/>
                  </a:lnTo>
                  <a:lnTo>
                    <a:pt x="161867" y="972480"/>
                  </a:lnTo>
                  <a:close/>
                </a:path>
                <a:path w="1370329" h="1278889">
                  <a:moveTo>
                    <a:pt x="162071" y="972185"/>
                  </a:moveTo>
                  <a:lnTo>
                    <a:pt x="161867" y="972480"/>
                  </a:lnTo>
                  <a:lnTo>
                    <a:pt x="162071" y="972185"/>
                  </a:lnTo>
                  <a:close/>
                </a:path>
                <a:path w="1370329" h="1278889">
                  <a:moveTo>
                    <a:pt x="179676" y="946912"/>
                  </a:moveTo>
                  <a:lnTo>
                    <a:pt x="179197" y="947547"/>
                  </a:lnTo>
                  <a:lnTo>
                    <a:pt x="179676" y="946912"/>
                  </a:lnTo>
                  <a:close/>
                </a:path>
                <a:path w="1370329" h="1278889">
                  <a:moveTo>
                    <a:pt x="198166" y="922421"/>
                  </a:moveTo>
                  <a:lnTo>
                    <a:pt x="197866" y="922782"/>
                  </a:lnTo>
                  <a:lnTo>
                    <a:pt x="198166" y="922421"/>
                  </a:lnTo>
                  <a:close/>
                </a:path>
                <a:path w="1370329" h="1278889">
                  <a:moveTo>
                    <a:pt x="198395" y="922147"/>
                  </a:moveTo>
                  <a:lnTo>
                    <a:pt x="198166" y="922421"/>
                  </a:lnTo>
                  <a:lnTo>
                    <a:pt x="198395" y="922147"/>
                  </a:lnTo>
                  <a:close/>
                </a:path>
                <a:path w="1370329" h="1278889">
                  <a:moveTo>
                    <a:pt x="218375" y="898270"/>
                  </a:moveTo>
                  <a:lnTo>
                    <a:pt x="217804" y="898906"/>
                  </a:lnTo>
                  <a:lnTo>
                    <a:pt x="218375" y="898270"/>
                  </a:lnTo>
                  <a:close/>
                </a:path>
                <a:path w="1370329" h="1278889">
                  <a:moveTo>
                    <a:pt x="239268" y="875030"/>
                  </a:moveTo>
                  <a:lnTo>
                    <a:pt x="238760" y="875538"/>
                  </a:lnTo>
                  <a:lnTo>
                    <a:pt x="239268" y="875030"/>
                  </a:lnTo>
                  <a:close/>
                </a:path>
                <a:path w="1370329" h="1278889">
                  <a:moveTo>
                    <a:pt x="261239" y="852677"/>
                  </a:moveTo>
                  <a:lnTo>
                    <a:pt x="260603" y="853186"/>
                  </a:lnTo>
                  <a:lnTo>
                    <a:pt x="260739" y="853186"/>
                  </a:lnTo>
                  <a:lnTo>
                    <a:pt x="261239" y="852677"/>
                  </a:lnTo>
                  <a:close/>
                </a:path>
                <a:path w="1370329" h="1278889">
                  <a:moveTo>
                    <a:pt x="284099" y="831214"/>
                  </a:moveTo>
                  <a:lnTo>
                    <a:pt x="283464" y="831723"/>
                  </a:lnTo>
                  <a:lnTo>
                    <a:pt x="284099" y="831214"/>
                  </a:lnTo>
                  <a:close/>
                </a:path>
                <a:path w="1370329" h="1278889">
                  <a:moveTo>
                    <a:pt x="307780" y="810826"/>
                  </a:moveTo>
                  <a:lnTo>
                    <a:pt x="307213" y="811276"/>
                  </a:lnTo>
                  <a:lnTo>
                    <a:pt x="307780" y="810826"/>
                  </a:lnTo>
                  <a:close/>
                </a:path>
                <a:path w="1370329" h="1278889">
                  <a:moveTo>
                    <a:pt x="332427" y="791337"/>
                  </a:moveTo>
                  <a:lnTo>
                    <a:pt x="331724" y="791844"/>
                  </a:lnTo>
                  <a:lnTo>
                    <a:pt x="332427" y="791337"/>
                  </a:lnTo>
                  <a:close/>
                </a:path>
                <a:path w="1370329" h="1278889">
                  <a:moveTo>
                    <a:pt x="357759" y="773049"/>
                  </a:moveTo>
                  <a:lnTo>
                    <a:pt x="357124" y="773430"/>
                  </a:lnTo>
                  <a:lnTo>
                    <a:pt x="357759" y="773049"/>
                  </a:lnTo>
                  <a:close/>
                </a:path>
                <a:path w="1370329" h="1278889">
                  <a:moveTo>
                    <a:pt x="383794" y="755904"/>
                  </a:moveTo>
                  <a:lnTo>
                    <a:pt x="383032" y="756285"/>
                  </a:lnTo>
                  <a:lnTo>
                    <a:pt x="383214" y="756285"/>
                  </a:lnTo>
                  <a:lnTo>
                    <a:pt x="383794" y="755904"/>
                  </a:lnTo>
                  <a:close/>
                </a:path>
                <a:path w="1370329" h="1278889">
                  <a:moveTo>
                    <a:pt x="410633" y="739775"/>
                  </a:moveTo>
                  <a:lnTo>
                    <a:pt x="410464" y="739775"/>
                  </a:lnTo>
                  <a:lnTo>
                    <a:pt x="409701" y="740282"/>
                  </a:lnTo>
                  <a:lnTo>
                    <a:pt x="410633" y="739775"/>
                  </a:lnTo>
                  <a:close/>
                </a:path>
                <a:path w="1370329" h="1278889">
                  <a:moveTo>
                    <a:pt x="437427" y="725160"/>
                  </a:moveTo>
                  <a:lnTo>
                    <a:pt x="436879" y="725424"/>
                  </a:lnTo>
                  <a:lnTo>
                    <a:pt x="437427" y="725160"/>
                  </a:lnTo>
                  <a:close/>
                </a:path>
                <a:path w="1370329" h="1278889">
                  <a:moveTo>
                    <a:pt x="465452" y="711707"/>
                  </a:moveTo>
                  <a:lnTo>
                    <a:pt x="464566" y="712088"/>
                  </a:lnTo>
                  <a:lnTo>
                    <a:pt x="465452" y="711707"/>
                  </a:lnTo>
                  <a:close/>
                </a:path>
                <a:path w="1370329" h="1278889">
                  <a:moveTo>
                    <a:pt x="493656" y="699643"/>
                  </a:moveTo>
                  <a:lnTo>
                    <a:pt x="493522" y="699643"/>
                  </a:lnTo>
                  <a:lnTo>
                    <a:pt x="492652" y="700016"/>
                  </a:lnTo>
                  <a:lnTo>
                    <a:pt x="493656" y="699643"/>
                  </a:lnTo>
                  <a:close/>
                </a:path>
                <a:path w="1370329" h="1278889">
                  <a:moveTo>
                    <a:pt x="522269" y="689101"/>
                  </a:moveTo>
                  <a:lnTo>
                    <a:pt x="521970" y="689101"/>
                  </a:lnTo>
                  <a:lnTo>
                    <a:pt x="521080" y="689482"/>
                  </a:lnTo>
                  <a:lnTo>
                    <a:pt x="522269" y="689101"/>
                  </a:lnTo>
                  <a:close/>
                </a:path>
                <a:path w="1370329" h="1278889">
                  <a:moveTo>
                    <a:pt x="551366" y="679957"/>
                  </a:moveTo>
                  <a:lnTo>
                    <a:pt x="550799" y="679957"/>
                  </a:lnTo>
                  <a:lnTo>
                    <a:pt x="549910" y="680338"/>
                  </a:lnTo>
                  <a:lnTo>
                    <a:pt x="551366" y="679957"/>
                  </a:lnTo>
                  <a:close/>
                </a:path>
                <a:path w="1370329" h="1278889">
                  <a:moveTo>
                    <a:pt x="580231" y="672464"/>
                  </a:moveTo>
                  <a:lnTo>
                    <a:pt x="580009" y="672464"/>
                  </a:lnTo>
                  <a:lnTo>
                    <a:pt x="579201" y="672676"/>
                  </a:lnTo>
                  <a:lnTo>
                    <a:pt x="580231" y="672464"/>
                  </a:lnTo>
                  <a:close/>
                </a:path>
                <a:path w="1370329" h="1278889">
                  <a:moveTo>
                    <a:pt x="610016" y="666495"/>
                  </a:moveTo>
                  <a:lnTo>
                    <a:pt x="609346" y="666495"/>
                  </a:lnTo>
                  <a:lnTo>
                    <a:pt x="608329" y="666750"/>
                  </a:lnTo>
                  <a:lnTo>
                    <a:pt x="610016" y="666495"/>
                  </a:lnTo>
                  <a:close/>
                </a:path>
                <a:path w="1370329" h="1278889">
                  <a:moveTo>
                    <a:pt x="638683" y="662177"/>
                  </a:moveTo>
                  <a:lnTo>
                    <a:pt x="637540" y="662305"/>
                  </a:lnTo>
                  <a:lnTo>
                    <a:pt x="638251" y="662243"/>
                  </a:lnTo>
                  <a:lnTo>
                    <a:pt x="638683" y="662177"/>
                  </a:lnTo>
                  <a:close/>
                </a:path>
                <a:path w="1370329" h="1278889">
                  <a:moveTo>
                    <a:pt x="638251" y="662243"/>
                  </a:moveTo>
                  <a:lnTo>
                    <a:pt x="637540" y="662305"/>
                  </a:lnTo>
                  <a:lnTo>
                    <a:pt x="637839" y="662305"/>
                  </a:lnTo>
                  <a:lnTo>
                    <a:pt x="638251" y="662243"/>
                  </a:lnTo>
                  <a:close/>
                </a:path>
                <a:path w="1370329" h="1278889">
                  <a:moveTo>
                    <a:pt x="638997" y="662177"/>
                  </a:moveTo>
                  <a:lnTo>
                    <a:pt x="638683" y="662177"/>
                  </a:lnTo>
                  <a:lnTo>
                    <a:pt x="638251" y="662243"/>
                  </a:lnTo>
                  <a:lnTo>
                    <a:pt x="638997" y="662177"/>
                  </a:lnTo>
                  <a:close/>
                </a:path>
                <a:path w="1370329" h="1278889">
                  <a:moveTo>
                    <a:pt x="756150" y="617001"/>
                  </a:moveTo>
                  <a:lnTo>
                    <a:pt x="725932" y="619760"/>
                  </a:lnTo>
                  <a:lnTo>
                    <a:pt x="901988" y="619760"/>
                  </a:lnTo>
                  <a:lnTo>
                    <a:pt x="909150" y="617093"/>
                  </a:lnTo>
                  <a:lnTo>
                    <a:pt x="755523" y="617093"/>
                  </a:lnTo>
                  <a:lnTo>
                    <a:pt x="756150" y="617001"/>
                  </a:lnTo>
                  <a:close/>
                </a:path>
                <a:path w="1370329" h="1278889">
                  <a:moveTo>
                    <a:pt x="756539" y="616966"/>
                  </a:moveTo>
                  <a:lnTo>
                    <a:pt x="756150" y="617001"/>
                  </a:lnTo>
                  <a:lnTo>
                    <a:pt x="755523" y="617093"/>
                  </a:lnTo>
                  <a:lnTo>
                    <a:pt x="756539" y="616966"/>
                  </a:lnTo>
                  <a:close/>
                </a:path>
                <a:path w="1370329" h="1278889">
                  <a:moveTo>
                    <a:pt x="909491" y="616966"/>
                  </a:moveTo>
                  <a:lnTo>
                    <a:pt x="756539" y="616966"/>
                  </a:lnTo>
                  <a:lnTo>
                    <a:pt x="755523" y="617093"/>
                  </a:lnTo>
                  <a:lnTo>
                    <a:pt x="909150" y="617093"/>
                  </a:lnTo>
                  <a:lnTo>
                    <a:pt x="909491" y="616966"/>
                  </a:lnTo>
                  <a:close/>
                </a:path>
                <a:path w="1370329" h="1278889">
                  <a:moveTo>
                    <a:pt x="920341" y="612648"/>
                  </a:moveTo>
                  <a:lnTo>
                    <a:pt x="786002" y="612648"/>
                  </a:lnTo>
                  <a:lnTo>
                    <a:pt x="756150" y="617001"/>
                  </a:lnTo>
                  <a:lnTo>
                    <a:pt x="756539" y="616966"/>
                  </a:lnTo>
                  <a:lnTo>
                    <a:pt x="909491" y="616966"/>
                  </a:lnTo>
                  <a:lnTo>
                    <a:pt x="915289" y="614807"/>
                  </a:lnTo>
                  <a:lnTo>
                    <a:pt x="920341" y="612648"/>
                  </a:lnTo>
                  <a:close/>
                </a:path>
                <a:path w="1370329" h="1278889">
                  <a:moveTo>
                    <a:pt x="934308" y="606679"/>
                  </a:moveTo>
                  <a:lnTo>
                    <a:pt x="815213" y="606679"/>
                  </a:lnTo>
                  <a:lnTo>
                    <a:pt x="784860" y="612775"/>
                  </a:lnTo>
                  <a:lnTo>
                    <a:pt x="786002" y="612648"/>
                  </a:lnTo>
                  <a:lnTo>
                    <a:pt x="920341" y="612648"/>
                  </a:lnTo>
                  <a:lnTo>
                    <a:pt x="934308" y="606679"/>
                  </a:lnTo>
                  <a:close/>
                </a:path>
                <a:path w="1370329" h="1278889">
                  <a:moveTo>
                    <a:pt x="951350" y="599058"/>
                  </a:moveTo>
                  <a:lnTo>
                    <a:pt x="844169" y="599058"/>
                  </a:lnTo>
                  <a:lnTo>
                    <a:pt x="843279" y="599313"/>
                  </a:lnTo>
                  <a:lnTo>
                    <a:pt x="814197" y="606806"/>
                  </a:lnTo>
                  <a:lnTo>
                    <a:pt x="815213" y="606679"/>
                  </a:lnTo>
                  <a:lnTo>
                    <a:pt x="934308" y="606679"/>
                  </a:lnTo>
                  <a:lnTo>
                    <a:pt x="945007" y="602107"/>
                  </a:lnTo>
                  <a:lnTo>
                    <a:pt x="951350" y="599058"/>
                  </a:lnTo>
                  <a:close/>
                </a:path>
                <a:path w="1370329" h="1278889">
                  <a:moveTo>
                    <a:pt x="843699" y="599180"/>
                  </a:moveTo>
                  <a:lnTo>
                    <a:pt x="843186" y="599313"/>
                  </a:lnTo>
                  <a:lnTo>
                    <a:pt x="843699" y="599180"/>
                  </a:lnTo>
                  <a:close/>
                </a:path>
                <a:path w="1370329" h="1278889">
                  <a:moveTo>
                    <a:pt x="970379" y="589914"/>
                  </a:moveTo>
                  <a:lnTo>
                    <a:pt x="872998" y="589914"/>
                  </a:lnTo>
                  <a:lnTo>
                    <a:pt x="843699" y="599180"/>
                  </a:lnTo>
                  <a:lnTo>
                    <a:pt x="844169" y="599058"/>
                  </a:lnTo>
                  <a:lnTo>
                    <a:pt x="951350" y="599058"/>
                  </a:lnTo>
                  <a:lnTo>
                    <a:pt x="970379" y="589914"/>
                  </a:lnTo>
                  <a:close/>
                </a:path>
                <a:path w="1370329" h="1278889">
                  <a:moveTo>
                    <a:pt x="901554" y="579253"/>
                  </a:moveTo>
                  <a:lnTo>
                    <a:pt x="872109" y="590169"/>
                  </a:lnTo>
                  <a:lnTo>
                    <a:pt x="872998" y="589914"/>
                  </a:lnTo>
                  <a:lnTo>
                    <a:pt x="970379" y="589914"/>
                  </a:lnTo>
                  <a:lnTo>
                    <a:pt x="974344" y="588010"/>
                  </a:lnTo>
                  <a:lnTo>
                    <a:pt x="989745" y="579627"/>
                  </a:lnTo>
                  <a:lnTo>
                    <a:pt x="900684" y="579627"/>
                  </a:lnTo>
                  <a:lnTo>
                    <a:pt x="901554" y="579253"/>
                  </a:lnTo>
                  <a:close/>
                </a:path>
                <a:path w="1370329" h="1278889">
                  <a:moveTo>
                    <a:pt x="990445" y="579247"/>
                  </a:moveTo>
                  <a:lnTo>
                    <a:pt x="901556" y="579253"/>
                  </a:lnTo>
                  <a:lnTo>
                    <a:pt x="900684" y="579627"/>
                  </a:lnTo>
                  <a:lnTo>
                    <a:pt x="989745" y="579627"/>
                  </a:lnTo>
                  <a:lnTo>
                    <a:pt x="990445" y="579247"/>
                  </a:lnTo>
                  <a:close/>
                </a:path>
                <a:path w="1370329" h="1278889">
                  <a:moveTo>
                    <a:pt x="1033497" y="553847"/>
                  </a:moveTo>
                  <a:lnTo>
                    <a:pt x="957326" y="553847"/>
                  </a:lnTo>
                  <a:lnTo>
                    <a:pt x="928877" y="567563"/>
                  </a:lnTo>
                  <a:lnTo>
                    <a:pt x="901554" y="579253"/>
                  </a:lnTo>
                  <a:lnTo>
                    <a:pt x="990445" y="579247"/>
                  </a:lnTo>
                  <a:lnTo>
                    <a:pt x="1003046" y="572388"/>
                  </a:lnTo>
                  <a:lnTo>
                    <a:pt x="1030986" y="555498"/>
                  </a:lnTo>
                  <a:lnTo>
                    <a:pt x="1033497" y="553847"/>
                  </a:lnTo>
                  <a:close/>
                </a:path>
                <a:path w="1370329" h="1278889">
                  <a:moveTo>
                    <a:pt x="929640" y="567182"/>
                  </a:moveTo>
                  <a:lnTo>
                    <a:pt x="928753" y="567563"/>
                  </a:lnTo>
                  <a:lnTo>
                    <a:pt x="929640" y="567182"/>
                  </a:lnTo>
                  <a:close/>
                </a:path>
                <a:path w="1370329" h="1278889">
                  <a:moveTo>
                    <a:pt x="1078115" y="523113"/>
                  </a:moveTo>
                  <a:lnTo>
                    <a:pt x="1011047" y="523113"/>
                  </a:lnTo>
                  <a:lnTo>
                    <a:pt x="983742" y="539495"/>
                  </a:lnTo>
                  <a:lnTo>
                    <a:pt x="956786" y="554107"/>
                  </a:lnTo>
                  <a:lnTo>
                    <a:pt x="957326" y="553847"/>
                  </a:lnTo>
                  <a:lnTo>
                    <a:pt x="1033497" y="553847"/>
                  </a:lnTo>
                  <a:lnTo>
                    <a:pt x="1058418" y="537463"/>
                  </a:lnTo>
                  <a:lnTo>
                    <a:pt x="1078115" y="523113"/>
                  </a:lnTo>
                  <a:close/>
                </a:path>
                <a:path w="1370329" h="1278889">
                  <a:moveTo>
                    <a:pt x="984377" y="539114"/>
                  </a:moveTo>
                  <a:lnTo>
                    <a:pt x="983675" y="539495"/>
                  </a:lnTo>
                  <a:lnTo>
                    <a:pt x="984377" y="539114"/>
                  </a:lnTo>
                  <a:close/>
                </a:path>
                <a:path w="1370329" h="1278889">
                  <a:moveTo>
                    <a:pt x="1100556" y="505841"/>
                  </a:moveTo>
                  <a:lnTo>
                    <a:pt x="1037082" y="505841"/>
                  </a:lnTo>
                  <a:lnTo>
                    <a:pt x="1010412" y="523494"/>
                  </a:lnTo>
                  <a:lnTo>
                    <a:pt x="1011047" y="523113"/>
                  </a:lnTo>
                  <a:lnTo>
                    <a:pt x="1078115" y="523113"/>
                  </a:lnTo>
                  <a:lnTo>
                    <a:pt x="1085088" y="518032"/>
                  </a:lnTo>
                  <a:lnTo>
                    <a:pt x="1100556" y="505841"/>
                  </a:lnTo>
                  <a:close/>
                </a:path>
                <a:path w="1370329" h="1278889">
                  <a:moveTo>
                    <a:pt x="1144440" y="467994"/>
                  </a:moveTo>
                  <a:lnTo>
                    <a:pt x="1086866" y="467994"/>
                  </a:lnTo>
                  <a:lnTo>
                    <a:pt x="1061720" y="487933"/>
                  </a:lnTo>
                  <a:lnTo>
                    <a:pt x="1036375" y="506308"/>
                  </a:lnTo>
                  <a:lnTo>
                    <a:pt x="1037082" y="505841"/>
                  </a:lnTo>
                  <a:lnTo>
                    <a:pt x="1100556" y="505841"/>
                  </a:lnTo>
                  <a:lnTo>
                    <a:pt x="1110869" y="497713"/>
                  </a:lnTo>
                  <a:lnTo>
                    <a:pt x="1135761" y="476123"/>
                  </a:lnTo>
                  <a:lnTo>
                    <a:pt x="1144440" y="467994"/>
                  </a:lnTo>
                  <a:close/>
                </a:path>
                <a:path w="1370329" h="1278889">
                  <a:moveTo>
                    <a:pt x="1062354" y="487425"/>
                  </a:moveTo>
                  <a:lnTo>
                    <a:pt x="1061656" y="487933"/>
                  </a:lnTo>
                  <a:lnTo>
                    <a:pt x="1062354" y="487425"/>
                  </a:lnTo>
                  <a:close/>
                </a:path>
                <a:path w="1370329" h="1278889">
                  <a:moveTo>
                    <a:pt x="1186539" y="426085"/>
                  </a:moveTo>
                  <a:lnTo>
                    <a:pt x="1133475" y="426085"/>
                  </a:lnTo>
                  <a:lnTo>
                    <a:pt x="1132840" y="426719"/>
                  </a:lnTo>
                  <a:lnTo>
                    <a:pt x="1110107" y="448056"/>
                  </a:lnTo>
                  <a:lnTo>
                    <a:pt x="1086298" y="468444"/>
                  </a:lnTo>
                  <a:lnTo>
                    <a:pt x="1086866" y="467994"/>
                  </a:lnTo>
                  <a:lnTo>
                    <a:pt x="1144440" y="467994"/>
                  </a:lnTo>
                  <a:lnTo>
                    <a:pt x="1159764" y="453644"/>
                  </a:lnTo>
                  <a:lnTo>
                    <a:pt x="1182877" y="430149"/>
                  </a:lnTo>
                  <a:lnTo>
                    <a:pt x="1186539" y="426085"/>
                  </a:lnTo>
                  <a:close/>
                </a:path>
                <a:path w="1370329" h="1278889">
                  <a:moveTo>
                    <a:pt x="1110615" y="447548"/>
                  </a:moveTo>
                  <a:lnTo>
                    <a:pt x="1110023" y="448056"/>
                  </a:lnTo>
                  <a:lnTo>
                    <a:pt x="1110615" y="447548"/>
                  </a:lnTo>
                  <a:close/>
                </a:path>
                <a:path w="1370329" h="1278889">
                  <a:moveTo>
                    <a:pt x="1133300" y="426248"/>
                  </a:moveTo>
                  <a:lnTo>
                    <a:pt x="1132799" y="426719"/>
                  </a:lnTo>
                  <a:lnTo>
                    <a:pt x="1133300" y="426248"/>
                  </a:lnTo>
                  <a:close/>
                </a:path>
                <a:path w="1370329" h="1278889">
                  <a:moveTo>
                    <a:pt x="1206533" y="403732"/>
                  </a:moveTo>
                  <a:lnTo>
                    <a:pt x="1155319" y="403732"/>
                  </a:lnTo>
                  <a:lnTo>
                    <a:pt x="1133300" y="426248"/>
                  </a:lnTo>
                  <a:lnTo>
                    <a:pt x="1133475" y="426085"/>
                  </a:lnTo>
                  <a:lnTo>
                    <a:pt x="1186539" y="426085"/>
                  </a:lnTo>
                  <a:lnTo>
                    <a:pt x="1204849" y="405764"/>
                  </a:lnTo>
                  <a:lnTo>
                    <a:pt x="1206533" y="403732"/>
                  </a:lnTo>
                  <a:close/>
                </a:path>
                <a:path w="1370329" h="1278889">
                  <a:moveTo>
                    <a:pt x="1244069" y="356488"/>
                  </a:moveTo>
                  <a:lnTo>
                    <a:pt x="1196213" y="356488"/>
                  </a:lnTo>
                  <a:lnTo>
                    <a:pt x="1175893" y="381126"/>
                  </a:lnTo>
                  <a:lnTo>
                    <a:pt x="1154811" y="404241"/>
                  </a:lnTo>
                  <a:lnTo>
                    <a:pt x="1155319" y="403732"/>
                  </a:lnTo>
                  <a:lnTo>
                    <a:pt x="1206533" y="403732"/>
                  </a:lnTo>
                  <a:lnTo>
                    <a:pt x="1225803" y="380492"/>
                  </a:lnTo>
                  <a:lnTo>
                    <a:pt x="1244069" y="356488"/>
                  </a:lnTo>
                  <a:close/>
                </a:path>
                <a:path w="1370329" h="1278889">
                  <a:moveTo>
                    <a:pt x="1176401" y="380492"/>
                  </a:moveTo>
                  <a:lnTo>
                    <a:pt x="1175823" y="381126"/>
                  </a:lnTo>
                  <a:lnTo>
                    <a:pt x="1176401" y="380492"/>
                  </a:lnTo>
                  <a:close/>
                </a:path>
                <a:path w="1370329" h="1278889">
                  <a:moveTo>
                    <a:pt x="1292670" y="280288"/>
                  </a:moveTo>
                  <a:lnTo>
                    <a:pt x="1248918" y="280288"/>
                  </a:lnTo>
                  <a:lnTo>
                    <a:pt x="1232153" y="306958"/>
                  </a:lnTo>
                  <a:lnTo>
                    <a:pt x="1214501" y="332358"/>
                  </a:lnTo>
                  <a:lnTo>
                    <a:pt x="1195875" y="356898"/>
                  </a:lnTo>
                  <a:lnTo>
                    <a:pt x="1196213" y="356488"/>
                  </a:lnTo>
                  <a:lnTo>
                    <a:pt x="1244069" y="356488"/>
                  </a:lnTo>
                  <a:lnTo>
                    <a:pt x="1245616" y="354456"/>
                  </a:lnTo>
                  <a:lnTo>
                    <a:pt x="1264158" y="327660"/>
                  </a:lnTo>
                  <a:lnTo>
                    <a:pt x="1281302" y="300227"/>
                  </a:lnTo>
                  <a:lnTo>
                    <a:pt x="1292670" y="280288"/>
                  </a:lnTo>
                  <a:close/>
                </a:path>
                <a:path w="1370329" h="1278889">
                  <a:moveTo>
                    <a:pt x="1214882" y="331724"/>
                  </a:moveTo>
                  <a:lnTo>
                    <a:pt x="1214402" y="332358"/>
                  </a:lnTo>
                  <a:lnTo>
                    <a:pt x="1214882" y="331724"/>
                  </a:lnTo>
                  <a:close/>
                </a:path>
                <a:path w="1370329" h="1278889">
                  <a:moveTo>
                    <a:pt x="1232535" y="306324"/>
                  </a:moveTo>
                  <a:lnTo>
                    <a:pt x="1232095" y="306958"/>
                  </a:lnTo>
                  <a:lnTo>
                    <a:pt x="1232535" y="306324"/>
                  </a:lnTo>
                  <a:close/>
                </a:path>
                <a:path w="1370329" h="1278889">
                  <a:moveTo>
                    <a:pt x="1330791" y="199136"/>
                  </a:moveTo>
                  <a:lnTo>
                    <a:pt x="1289939" y="199136"/>
                  </a:lnTo>
                  <a:lnTo>
                    <a:pt x="1289558" y="200025"/>
                  </a:lnTo>
                  <a:lnTo>
                    <a:pt x="1277239" y="227583"/>
                  </a:lnTo>
                  <a:lnTo>
                    <a:pt x="1263523" y="254507"/>
                  </a:lnTo>
                  <a:lnTo>
                    <a:pt x="1248410" y="281050"/>
                  </a:lnTo>
                  <a:lnTo>
                    <a:pt x="1248918" y="280288"/>
                  </a:lnTo>
                  <a:lnTo>
                    <a:pt x="1292670" y="280288"/>
                  </a:lnTo>
                  <a:lnTo>
                    <a:pt x="1297304" y="272161"/>
                  </a:lnTo>
                  <a:lnTo>
                    <a:pt x="1311783" y="243586"/>
                  </a:lnTo>
                  <a:lnTo>
                    <a:pt x="1324864" y="214249"/>
                  </a:lnTo>
                  <a:lnTo>
                    <a:pt x="1330791" y="199136"/>
                  </a:lnTo>
                  <a:close/>
                </a:path>
                <a:path w="1370329" h="1278889">
                  <a:moveTo>
                    <a:pt x="1263903" y="253745"/>
                  </a:moveTo>
                  <a:lnTo>
                    <a:pt x="1263471" y="254507"/>
                  </a:lnTo>
                  <a:lnTo>
                    <a:pt x="1263903" y="253745"/>
                  </a:lnTo>
                  <a:close/>
                </a:path>
                <a:path w="1370329" h="1278889">
                  <a:moveTo>
                    <a:pt x="1277620" y="226694"/>
                  </a:moveTo>
                  <a:lnTo>
                    <a:pt x="1277169" y="227583"/>
                  </a:lnTo>
                  <a:lnTo>
                    <a:pt x="1277620" y="226694"/>
                  </a:lnTo>
                  <a:close/>
                </a:path>
                <a:path w="1370329" h="1278889">
                  <a:moveTo>
                    <a:pt x="1289666" y="199746"/>
                  </a:moveTo>
                  <a:lnTo>
                    <a:pt x="1289542" y="200025"/>
                  </a:lnTo>
                  <a:lnTo>
                    <a:pt x="1289666" y="199746"/>
                  </a:lnTo>
                  <a:close/>
                </a:path>
                <a:path w="1370329" h="1278889">
                  <a:moveTo>
                    <a:pt x="1300734" y="171323"/>
                  </a:moveTo>
                  <a:lnTo>
                    <a:pt x="1289666" y="199746"/>
                  </a:lnTo>
                  <a:lnTo>
                    <a:pt x="1289939" y="199136"/>
                  </a:lnTo>
                  <a:lnTo>
                    <a:pt x="1330791" y="199136"/>
                  </a:lnTo>
                  <a:lnTo>
                    <a:pt x="1336421" y="184785"/>
                  </a:lnTo>
                  <a:lnTo>
                    <a:pt x="1340517" y="172338"/>
                  </a:lnTo>
                  <a:lnTo>
                    <a:pt x="1300479" y="172338"/>
                  </a:lnTo>
                  <a:lnTo>
                    <a:pt x="1300734" y="171323"/>
                  </a:lnTo>
                  <a:close/>
                </a:path>
                <a:path w="1370329" h="1278889">
                  <a:moveTo>
                    <a:pt x="1356697" y="114935"/>
                  </a:moveTo>
                  <a:lnTo>
                    <a:pt x="1317752" y="114935"/>
                  </a:lnTo>
                  <a:lnTo>
                    <a:pt x="1317498" y="115950"/>
                  </a:lnTo>
                  <a:lnTo>
                    <a:pt x="1309751" y="144272"/>
                  </a:lnTo>
                  <a:lnTo>
                    <a:pt x="1300479" y="172338"/>
                  </a:lnTo>
                  <a:lnTo>
                    <a:pt x="1340517" y="172338"/>
                  </a:lnTo>
                  <a:lnTo>
                    <a:pt x="1346327" y="154686"/>
                  </a:lnTo>
                  <a:lnTo>
                    <a:pt x="1354709" y="124332"/>
                  </a:lnTo>
                  <a:lnTo>
                    <a:pt x="1356697" y="114935"/>
                  </a:lnTo>
                  <a:close/>
                </a:path>
                <a:path w="1370329" h="1278889">
                  <a:moveTo>
                    <a:pt x="1310004" y="143256"/>
                  </a:moveTo>
                  <a:lnTo>
                    <a:pt x="1309672" y="144272"/>
                  </a:lnTo>
                  <a:lnTo>
                    <a:pt x="1310004" y="143256"/>
                  </a:lnTo>
                  <a:close/>
                </a:path>
                <a:path w="1370329" h="1278889">
                  <a:moveTo>
                    <a:pt x="1317583" y="115553"/>
                  </a:moveTo>
                  <a:lnTo>
                    <a:pt x="1317474" y="115950"/>
                  </a:lnTo>
                  <a:lnTo>
                    <a:pt x="1317583" y="115553"/>
                  </a:lnTo>
                  <a:close/>
                </a:path>
                <a:path w="1370329" h="1278889">
                  <a:moveTo>
                    <a:pt x="1317752" y="114935"/>
                  </a:moveTo>
                  <a:lnTo>
                    <a:pt x="1317583" y="115553"/>
                  </a:lnTo>
                  <a:lnTo>
                    <a:pt x="1317498" y="115950"/>
                  </a:lnTo>
                  <a:lnTo>
                    <a:pt x="1317752" y="114935"/>
                  </a:lnTo>
                  <a:close/>
                </a:path>
                <a:path w="1370329" h="1278889">
                  <a:moveTo>
                    <a:pt x="1362337" y="86360"/>
                  </a:moveTo>
                  <a:lnTo>
                    <a:pt x="1323848" y="86360"/>
                  </a:lnTo>
                  <a:lnTo>
                    <a:pt x="1317583" y="115553"/>
                  </a:lnTo>
                  <a:lnTo>
                    <a:pt x="1317752" y="114935"/>
                  </a:lnTo>
                  <a:lnTo>
                    <a:pt x="1356697" y="114935"/>
                  </a:lnTo>
                  <a:lnTo>
                    <a:pt x="1361186" y="93725"/>
                  </a:lnTo>
                  <a:lnTo>
                    <a:pt x="1362337" y="86360"/>
                  </a:lnTo>
                  <a:close/>
                </a:path>
                <a:path w="1370329" h="1278889">
                  <a:moveTo>
                    <a:pt x="1366512" y="57531"/>
                  </a:moveTo>
                  <a:lnTo>
                    <a:pt x="1328293" y="57531"/>
                  </a:lnTo>
                  <a:lnTo>
                    <a:pt x="1328166" y="58674"/>
                  </a:lnTo>
                  <a:lnTo>
                    <a:pt x="1323594" y="87375"/>
                  </a:lnTo>
                  <a:lnTo>
                    <a:pt x="1323848" y="86360"/>
                  </a:lnTo>
                  <a:lnTo>
                    <a:pt x="1362337" y="86360"/>
                  </a:lnTo>
                  <a:lnTo>
                    <a:pt x="1366012" y="62864"/>
                  </a:lnTo>
                  <a:lnTo>
                    <a:pt x="1366512" y="57531"/>
                  </a:lnTo>
                  <a:close/>
                </a:path>
                <a:path w="1370329" h="1278889">
                  <a:moveTo>
                    <a:pt x="1328235" y="57896"/>
                  </a:moveTo>
                  <a:lnTo>
                    <a:pt x="1328113" y="58674"/>
                  </a:lnTo>
                  <a:lnTo>
                    <a:pt x="1328235" y="57896"/>
                  </a:lnTo>
                  <a:close/>
                </a:path>
                <a:path w="1370329" h="1278889">
                  <a:moveTo>
                    <a:pt x="1331722" y="0"/>
                  </a:moveTo>
                  <a:lnTo>
                    <a:pt x="1330833" y="29972"/>
                  </a:lnTo>
                  <a:lnTo>
                    <a:pt x="1328235" y="57896"/>
                  </a:lnTo>
                  <a:lnTo>
                    <a:pt x="1328293" y="57531"/>
                  </a:lnTo>
                  <a:lnTo>
                    <a:pt x="1366512" y="57531"/>
                  </a:lnTo>
                  <a:lnTo>
                    <a:pt x="1368933" y="31750"/>
                  </a:lnTo>
                  <a:lnTo>
                    <a:pt x="1369822" y="1269"/>
                  </a:lnTo>
                  <a:lnTo>
                    <a:pt x="1331722" y="0"/>
                  </a:lnTo>
                  <a:close/>
                </a:path>
                <a:path w="1370329" h="1278889">
                  <a:moveTo>
                    <a:pt x="1330833" y="28829"/>
                  </a:moveTo>
                  <a:lnTo>
                    <a:pt x="1330730" y="29972"/>
                  </a:lnTo>
                  <a:lnTo>
                    <a:pt x="1330833" y="28829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79408" y="4869179"/>
              <a:ext cx="2264663" cy="63703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974582" y="4864353"/>
              <a:ext cx="2274570" cy="647065"/>
            </a:xfrm>
            <a:custGeom>
              <a:avLst/>
              <a:gdLst/>
              <a:ahLst/>
              <a:cxnLst/>
              <a:rect l="l" t="t" r="r" b="b"/>
              <a:pathLst>
                <a:path w="2274570" h="647064">
                  <a:moveTo>
                    <a:pt x="0" y="646557"/>
                  </a:moveTo>
                  <a:lnTo>
                    <a:pt x="2274189" y="646557"/>
                  </a:lnTo>
                  <a:lnTo>
                    <a:pt x="2274189" y="0"/>
                  </a:lnTo>
                  <a:lnTo>
                    <a:pt x="0" y="0"/>
                  </a:lnTo>
                  <a:lnTo>
                    <a:pt x="0" y="646557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283190" y="5252465"/>
              <a:ext cx="486409" cy="238125"/>
            </a:xfrm>
            <a:custGeom>
              <a:avLst/>
              <a:gdLst/>
              <a:ahLst/>
              <a:cxnLst/>
              <a:rect l="l" t="t" r="r" b="b"/>
              <a:pathLst>
                <a:path w="486409" h="238125">
                  <a:moveTo>
                    <a:pt x="0" y="17780"/>
                  </a:moveTo>
                  <a:lnTo>
                    <a:pt x="0" y="8001"/>
                  </a:lnTo>
                  <a:lnTo>
                    <a:pt x="8000" y="0"/>
                  </a:lnTo>
                  <a:lnTo>
                    <a:pt x="17779" y="0"/>
                  </a:lnTo>
                  <a:lnTo>
                    <a:pt x="468375" y="0"/>
                  </a:lnTo>
                  <a:lnTo>
                    <a:pt x="478154" y="0"/>
                  </a:lnTo>
                  <a:lnTo>
                    <a:pt x="486155" y="8001"/>
                  </a:lnTo>
                  <a:lnTo>
                    <a:pt x="486155" y="17780"/>
                  </a:lnTo>
                  <a:lnTo>
                    <a:pt x="486155" y="219964"/>
                  </a:lnTo>
                  <a:lnTo>
                    <a:pt x="486155" y="229743"/>
                  </a:lnTo>
                  <a:lnTo>
                    <a:pt x="478154" y="237744"/>
                  </a:lnTo>
                  <a:lnTo>
                    <a:pt x="468375" y="237744"/>
                  </a:lnTo>
                  <a:lnTo>
                    <a:pt x="17779" y="237744"/>
                  </a:lnTo>
                  <a:lnTo>
                    <a:pt x="8000" y="237744"/>
                  </a:lnTo>
                  <a:lnTo>
                    <a:pt x="0" y="229743"/>
                  </a:lnTo>
                  <a:lnTo>
                    <a:pt x="0" y="219964"/>
                  </a:lnTo>
                  <a:lnTo>
                    <a:pt x="0" y="1778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256270" y="5314441"/>
              <a:ext cx="2026285" cy="192405"/>
            </a:xfrm>
            <a:custGeom>
              <a:avLst/>
              <a:gdLst/>
              <a:ahLst/>
              <a:cxnLst/>
              <a:rect l="l" t="t" r="r" b="b"/>
              <a:pathLst>
                <a:path w="2026284" h="192404">
                  <a:moveTo>
                    <a:pt x="695451" y="136017"/>
                  </a:moveTo>
                  <a:lnTo>
                    <a:pt x="659129" y="138049"/>
                  </a:lnTo>
                  <a:lnTo>
                    <a:pt x="542289" y="143510"/>
                  </a:lnTo>
                  <a:lnTo>
                    <a:pt x="501014" y="145161"/>
                  </a:lnTo>
                  <a:lnTo>
                    <a:pt x="458724" y="146685"/>
                  </a:lnTo>
                  <a:lnTo>
                    <a:pt x="371348" y="149352"/>
                  </a:lnTo>
                  <a:lnTo>
                    <a:pt x="281177" y="151384"/>
                  </a:lnTo>
                  <a:lnTo>
                    <a:pt x="94614" y="153924"/>
                  </a:lnTo>
                  <a:lnTo>
                    <a:pt x="0" y="154305"/>
                  </a:lnTo>
                  <a:lnTo>
                    <a:pt x="0" y="192405"/>
                  </a:lnTo>
                  <a:lnTo>
                    <a:pt x="281939" y="189484"/>
                  </a:lnTo>
                  <a:lnTo>
                    <a:pt x="543940" y="181610"/>
                  </a:lnTo>
                  <a:lnTo>
                    <a:pt x="697610" y="174117"/>
                  </a:lnTo>
                  <a:lnTo>
                    <a:pt x="765936" y="169926"/>
                  </a:lnTo>
                  <a:lnTo>
                    <a:pt x="827658" y="165354"/>
                  </a:lnTo>
                  <a:lnTo>
                    <a:pt x="906145" y="157988"/>
                  </a:lnTo>
                  <a:lnTo>
                    <a:pt x="957452" y="151511"/>
                  </a:lnTo>
                  <a:lnTo>
                    <a:pt x="1000632" y="143002"/>
                  </a:lnTo>
                  <a:lnTo>
                    <a:pt x="1018412" y="136144"/>
                  </a:lnTo>
                  <a:lnTo>
                    <a:pt x="695325" y="136144"/>
                  </a:lnTo>
                  <a:lnTo>
                    <a:pt x="695451" y="136017"/>
                  </a:lnTo>
                  <a:close/>
                </a:path>
                <a:path w="2026284" h="192404">
                  <a:moveTo>
                    <a:pt x="967612" y="111125"/>
                  </a:moveTo>
                  <a:lnTo>
                    <a:pt x="959738" y="112522"/>
                  </a:lnTo>
                  <a:lnTo>
                    <a:pt x="959993" y="112522"/>
                  </a:lnTo>
                  <a:lnTo>
                    <a:pt x="951610" y="113792"/>
                  </a:lnTo>
                  <a:lnTo>
                    <a:pt x="951991" y="113792"/>
                  </a:lnTo>
                  <a:lnTo>
                    <a:pt x="942975" y="114935"/>
                  </a:lnTo>
                  <a:lnTo>
                    <a:pt x="933450" y="116332"/>
                  </a:lnTo>
                  <a:lnTo>
                    <a:pt x="923544" y="117602"/>
                  </a:lnTo>
                  <a:lnTo>
                    <a:pt x="923925" y="117602"/>
                  </a:lnTo>
                  <a:lnTo>
                    <a:pt x="901953" y="120015"/>
                  </a:lnTo>
                  <a:lnTo>
                    <a:pt x="902207" y="120015"/>
                  </a:lnTo>
                  <a:lnTo>
                    <a:pt x="878204" y="122555"/>
                  </a:lnTo>
                  <a:lnTo>
                    <a:pt x="852297" y="124968"/>
                  </a:lnTo>
                  <a:lnTo>
                    <a:pt x="852551" y="124968"/>
                  </a:lnTo>
                  <a:lnTo>
                    <a:pt x="824483" y="127381"/>
                  </a:lnTo>
                  <a:lnTo>
                    <a:pt x="763270" y="131953"/>
                  </a:lnTo>
                  <a:lnTo>
                    <a:pt x="763524" y="131953"/>
                  </a:lnTo>
                  <a:lnTo>
                    <a:pt x="695325" y="136144"/>
                  </a:lnTo>
                  <a:lnTo>
                    <a:pt x="1018412" y="136144"/>
                  </a:lnTo>
                  <a:lnTo>
                    <a:pt x="1019809" y="135382"/>
                  </a:lnTo>
                  <a:lnTo>
                    <a:pt x="1025144" y="131699"/>
                  </a:lnTo>
                  <a:lnTo>
                    <a:pt x="1027947" y="127889"/>
                  </a:lnTo>
                  <a:lnTo>
                    <a:pt x="1025398" y="127889"/>
                  </a:lnTo>
                  <a:lnTo>
                    <a:pt x="1025528" y="127762"/>
                  </a:lnTo>
                  <a:lnTo>
                    <a:pt x="1025398" y="127762"/>
                  </a:lnTo>
                  <a:lnTo>
                    <a:pt x="1025739" y="127556"/>
                  </a:lnTo>
                  <a:lnTo>
                    <a:pt x="1029209" y="124186"/>
                  </a:lnTo>
                  <a:lnTo>
                    <a:pt x="1031748" y="118999"/>
                  </a:lnTo>
                  <a:lnTo>
                    <a:pt x="1058545" y="118999"/>
                  </a:lnTo>
                  <a:lnTo>
                    <a:pt x="1066419" y="117729"/>
                  </a:lnTo>
                  <a:lnTo>
                    <a:pt x="1065910" y="117729"/>
                  </a:lnTo>
                  <a:lnTo>
                    <a:pt x="1074293" y="116459"/>
                  </a:lnTo>
                  <a:lnTo>
                    <a:pt x="1083309" y="115189"/>
                  </a:lnTo>
                  <a:lnTo>
                    <a:pt x="1092707" y="113919"/>
                  </a:lnTo>
                  <a:lnTo>
                    <a:pt x="1092327" y="113919"/>
                  </a:lnTo>
                  <a:lnTo>
                    <a:pt x="1102486" y="112649"/>
                  </a:lnTo>
                  <a:lnTo>
                    <a:pt x="1114374" y="111252"/>
                  </a:lnTo>
                  <a:lnTo>
                    <a:pt x="967231" y="111252"/>
                  </a:lnTo>
                  <a:lnTo>
                    <a:pt x="967612" y="111125"/>
                  </a:lnTo>
                  <a:close/>
                </a:path>
                <a:path w="2026284" h="192404">
                  <a:moveTo>
                    <a:pt x="1026159" y="127381"/>
                  </a:moveTo>
                  <a:lnTo>
                    <a:pt x="1025667" y="127627"/>
                  </a:lnTo>
                  <a:lnTo>
                    <a:pt x="1025398" y="127889"/>
                  </a:lnTo>
                  <a:lnTo>
                    <a:pt x="1026159" y="127381"/>
                  </a:lnTo>
                  <a:close/>
                </a:path>
                <a:path w="2026284" h="192404">
                  <a:moveTo>
                    <a:pt x="1029325" y="126015"/>
                  </a:moveTo>
                  <a:lnTo>
                    <a:pt x="1028699" y="126238"/>
                  </a:lnTo>
                  <a:lnTo>
                    <a:pt x="1027429" y="126746"/>
                  </a:lnTo>
                  <a:lnTo>
                    <a:pt x="1026159" y="127381"/>
                  </a:lnTo>
                  <a:lnTo>
                    <a:pt x="1025398" y="127889"/>
                  </a:lnTo>
                  <a:lnTo>
                    <a:pt x="1027947" y="127889"/>
                  </a:lnTo>
                  <a:lnTo>
                    <a:pt x="1029325" y="126015"/>
                  </a:lnTo>
                  <a:close/>
                </a:path>
                <a:path w="2026284" h="192404">
                  <a:moveTo>
                    <a:pt x="1025739" y="127556"/>
                  </a:moveTo>
                  <a:lnTo>
                    <a:pt x="1025398" y="127762"/>
                  </a:lnTo>
                  <a:lnTo>
                    <a:pt x="1025667" y="127627"/>
                  </a:lnTo>
                  <a:close/>
                </a:path>
                <a:path w="2026284" h="192404">
                  <a:moveTo>
                    <a:pt x="1025667" y="127627"/>
                  </a:moveTo>
                  <a:lnTo>
                    <a:pt x="1025398" y="127762"/>
                  </a:lnTo>
                  <a:lnTo>
                    <a:pt x="1025528" y="127762"/>
                  </a:lnTo>
                  <a:lnTo>
                    <a:pt x="1025667" y="127627"/>
                  </a:lnTo>
                  <a:close/>
                </a:path>
                <a:path w="2026284" h="192404">
                  <a:moveTo>
                    <a:pt x="1026636" y="127063"/>
                  </a:moveTo>
                  <a:lnTo>
                    <a:pt x="1026414" y="127152"/>
                  </a:lnTo>
                  <a:lnTo>
                    <a:pt x="1025739" y="127556"/>
                  </a:lnTo>
                  <a:lnTo>
                    <a:pt x="1026159" y="127381"/>
                  </a:lnTo>
                  <a:lnTo>
                    <a:pt x="1026636" y="127063"/>
                  </a:lnTo>
                  <a:close/>
                </a:path>
                <a:path w="2026284" h="192404">
                  <a:moveTo>
                    <a:pt x="1026244" y="127254"/>
                  </a:moveTo>
                  <a:lnTo>
                    <a:pt x="1026051" y="127254"/>
                  </a:lnTo>
                  <a:lnTo>
                    <a:pt x="1025739" y="127556"/>
                  </a:lnTo>
                  <a:lnTo>
                    <a:pt x="1026244" y="127254"/>
                  </a:lnTo>
                  <a:close/>
                </a:path>
                <a:path w="2026284" h="192404">
                  <a:moveTo>
                    <a:pt x="1027429" y="126746"/>
                  </a:moveTo>
                  <a:lnTo>
                    <a:pt x="1026636" y="127063"/>
                  </a:lnTo>
                  <a:lnTo>
                    <a:pt x="1026159" y="127381"/>
                  </a:lnTo>
                  <a:lnTo>
                    <a:pt x="1027429" y="126746"/>
                  </a:lnTo>
                  <a:close/>
                </a:path>
                <a:path w="2026284" h="192404">
                  <a:moveTo>
                    <a:pt x="1029209" y="124186"/>
                  </a:moveTo>
                  <a:lnTo>
                    <a:pt x="1026051" y="127254"/>
                  </a:lnTo>
                  <a:lnTo>
                    <a:pt x="1026625" y="127025"/>
                  </a:lnTo>
                  <a:lnTo>
                    <a:pt x="1027302" y="126619"/>
                  </a:lnTo>
                  <a:lnTo>
                    <a:pt x="1027641" y="126619"/>
                  </a:lnTo>
                  <a:lnTo>
                    <a:pt x="1027937" y="126492"/>
                  </a:lnTo>
                  <a:lnTo>
                    <a:pt x="1029349" y="125984"/>
                  </a:lnTo>
                  <a:lnTo>
                    <a:pt x="1030097" y="124968"/>
                  </a:lnTo>
                  <a:lnTo>
                    <a:pt x="1028826" y="124968"/>
                  </a:lnTo>
                  <a:lnTo>
                    <a:pt x="1029209" y="124186"/>
                  </a:lnTo>
                  <a:close/>
                </a:path>
                <a:path w="2026284" h="192404">
                  <a:moveTo>
                    <a:pt x="1026414" y="127152"/>
                  </a:moveTo>
                  <a:lnTo>
                    <a:pt x="1026159" y="127254"/>
                  </a:lnTo>
                  <a:lnTo>
                    <a:pt x="1026414" y="127152"/>
                  </a:lnTo>
                  <a:close/>
                </a:path>
                <a:path w="2026284" h="192404">
                  <a:moveTo>
                    <a:pt x="1027302" y="126619"/>
                  </a:moveTo>
                  <a:lnTo>
                    <a:pt x="1026456" y="127126"/>
                  </a:lnTo>
                  <a:lnTo>
                    <a:pt x="1026693" y="127025"/>
                  </a:lnTo>
                  <a:lnTo>
                    <a:pt x="1027302" y="126619"/>
                  </a:lnTo>
                  <a:close/>
                </a:path>
                <a:path w="2026284" h="192404">
                  <a:moveTo>
                    <a:pt x="1027937" y="126492"/>
                  </a:moveTo>
                  <a:lnTo>
                    <a:pt x="1026636" y="127063"/>
                  </a:lnTo>
                  <a:lnTo>
                    <a:pt x="1027429" y="126746"/>
                  </a:lnTo>
                  <a:lnTo>
                    <a:pt x="1027937" y="126492"/>
                  </a:lnTo>
                  <a:close/>
                </a:path>
                <a:path w="2026284" h="192404">
                  <a:moveTo>
                    <a:pt x="1027641" y="126619"/>
                  </a:moveTo>
                  <a:lnTo>
                    <a:pt x="1027302" y="126619"/>
                  </a:lnTo>
                  <a:lnTo>
                    <a:pt x="1026693" y="127025"/>
                  </a:lnTo>
                  <a:lnTo>
                    <a:pt x="1027641" y="126619"/>
                  </a:lnTo>
                  <a:close/>
                </a:path>
                <a:path w="2026284" h="192404">
                  <a:moveTo>
                    <a:pt x="1028064" y="126492"/>
                  </a:moveTo>
                  <a:lnTo>
                    <a:pt x="1027429" y="126746"/>
                  </a:lnTo>
                  <a:lnTo>
                    <a:pt x="1028064" y="126492"/>
                  </a:lnTo>
                  <a:close/>
                </a:path>
                <a:path w="2026284" h="192404">
                  <a:moveTo>
                    <a:pt x="1029349" y="125984"/>
                  </a:moveTo>
                  <a:lnTo>
                    <a:pt x="1028699" y="126238"/>
                  </a:lnTo>
                  <a:lnTo>
                    <a:pt x="1029325" y="126015"/>
                  </a:lnTo>
                  <a:close/>
                </a:path>
                <a:path w="2026284" h="192404">
                  <a:moveTo>
                    <a:pt x="1058926" y="118999"/>
                  </a:moveTo>
                  <a:lnTo>
                    <a:pt x="1031748" y="118999"/>
                  </a:lnTo>
                  <a:lnTo>
                    <a:pt x="1031366" y="120269"/>
                  </a:lnTo>
                  <a:lnTo>
                    <a:pt x="1030097" y="124968"/>
                  </a:lnTo>
                  <a:lnTo>
                    <a:pt x="1029325" y="126015"/>
                  </a:lnTo>
                  <a:lnTo>
                    <a:pt x="1031563" y="125222"/>
                  </a:lnTo>
                  <a:lnTo>
                    <a:pt x="1031366" y="125222"/>
                  </a:lnTo>
                  <a:lnTo>
                    <a:pt x="1035938" y="123825"/>
                  </a:lnTo>
                  <a:lnTo>
                    <a:pt x="1036250" y="123825"/>
                  </a:lnTo>
                  <a:lnTo>
                    <a:pt x="1040037" y="122809"/>
                  </a:lnTo>
                  <a:lnTo>
                    <a:pt x="1040510" y="122682"/>
                  </a:lnTo>
                  <a:lnTo>
                    <a:pt x="1045972" y="121539"/>
                  </a:lnTo>
                  <a:lnTo>
                    <a:pt x="1045590" y="121539"/>
                  </a:lnTo>
                  <a:lnTo>
                    <a:pt x="1052068" y="120269"/>
                  </a:lnTo>
                  <a:lnTo>
                    <a:pt x="1051686" y="120269"/>
                  </a:lnTo>
                  <a:lnTo>
                    <a:pt x="1058926" y="118999"/>
                  </a:lnTo>
                  <a:close/>
                </a:path>
                <a:path w="2026284" h="192404">
                  <a:moveTo>
                    <a:pt x="1032636" y="124841"/>
                  </a:moveTo>
                  <a:lnTo>
                    <a:pt x="1031366" y="125222"/>
                  </a:lnTo>
                  <a:lnTo>
                    <a:pt x="1031563" y="125222"/>
                  </a:lnTo>
                  <a:lnTo>
                    <a:pt x="1032636" y="124841"/>
                  </a:lnTo>
                  <a:close/>
                </a:path>
                <a:path w="2026284" h="192404">
                  <a:moveTo>
                    <a:pt x="1029843" y="123571"/>
                  </a:moveTo>
                  <a:lnTo>
                    <a:pt x="1029209" y="124186"/>
                  </a:lnTo>
                  <a:lnTo>
                    <a:pt x="1028826" y="124968"/>
                  </a:lnTo>
                  <a:lnTo>
                    <a:pt x="1029843" y="123571"/>
                  </a:lnTo>
                  <a:close/>
                </a:path>
                <a:path w="2026284" h="192404">
                  <a:moveTo>
                    <a:pt x="1030474" y="123571"/>
                  </a:moveTo>
                  <a:lnTo>
                    <a:pt x="1029843" y="123571"/>
                  </a:lnTo>
                  <a:lnTo>
                    <a:pt x="1028826" y="124968"/>
                  </a:lnTo>
                  <a:lnTo>
                    <a:pt x="1030097" y="124968"/>
                  </a:lnTo>
                  <a:lnTo>
                    <a:pt x="1030474" y="123571"/>
                  </a:lnTo>
                  <a:close/>
                </a:path>
                <a:path w="2026284" h="192404">
                  <a:moveTo>
                    <a:pt x="1031748" y="118999"/>
                  </a:moveTo>
                  <a:lnTo>
                    <a:pt x="1029209" y="124186"/>
                  </a:lnTo>
                  <a:lnTo>
                    <a:pt x="1029843" y="123571"/>
                  </a:lnTo>
                  <a:lnTo>
                    <a:pt x="1030474" y="123571"/>
                  </a:lnTo>
                  <a:lnTo>
                    <a:pt x="1031443" y="120015"/>
                  </a:lnTo>
                  <a:lnTo>
                    <a:pt x="1031748" y="118999"/>
                  </a:lnTo>
                  <a:close/>
                </a:path>
                <a:path w="2026284" h="192404">
                  <a:moveTo>
                    <a:pt x="1036250" y="123825"/>
                  </a:moveTo>
                  <a:lnTo>
                    <a:pt x="1035938" y="123825"/>
                  </a:lnTo>
                  <a:lnTo>
                    <a:pt x="1035303" y="124079"/>
                  </a:lnTo>
                  <a:lnTo>
                    <a:pt x="1036250" y="123825"/>
                  </a:lnTo>
                  <a:close/>
                </a:path>
                <a:path w="2026284" h="192404">
                  <a:moveTo>
                    <a:pt x="1040599" y="122682"/>
                  </a:moveTo>
                  <a:lnTo>
                    <a:pt x="1040170" y="122773"/>
                  </a:lnTo>
                  <a:lnTo>
                    <a:pt x="1040599" y="122682"/>
                  </a:lnTo>
                  <a:close/>
                </a:path>
                <a:path w="2026284" h="192404">
                  <a:moveTo>
                    <a:pt x="1988404" y="38100"/>
                  </a:moveTo>
                  <a:lnTo>
                    <a:pt x="1930527" y="38100"/>
                  </a:lnTo>
                  <a:lnTo>
                    <a:pt x="1930907" y="76200"/>
                  </a:lnTo>
                  <a:lnTo>
                    <a:pt x="1911774" y="76381"/>
                  </a:lnTo>
                  <a:lnTo>
                    <a:pt x="1911984" y="114300"/>
                  </a:lnTo>
                  <a:lnTo>
                    <a:pt x="2025903" y="56642"/>
                  </a:lnTo>
                  <a:lnTo>
                    <a:pt x="1988404" y="38100"/>
                  </a:lnTo>
                  <a:close/>
                </a:path>
                <a:path w="2026284" h="192404">
                  <a:moveTo>
                    <a:pt x="974471" y="109855"/>
                  </a:moveTo>
                  <a:lnTo>
                    <a:pt x="967231" y="111252"/>
                  </a:lnTo>
                  <a:lnTo>
                    <a:pt x="994409" y="111252"/>
                  </a:lnTo>
                  <a:lnTo>
                    <a:pt x="994761" y="109982"/>
                  </a:lnTo>
                  <a:lnTo>
                    <a:pt x="974089" y="109982"/>
                  </a:lnTo>
                  <a:lnTo>
                    <a:pt x="974471" y="109855"/>
                  </a:lnTo>
                  <a:close/>
                </a:path>
                <a:path w="2026284" h="192404">
                  <a:moveTo>
                    <a:pt x="999060" y="103886"/>
                  </a:moveTo>
                  <a:lnTo>
                    <a:pt x="997838" y="103886"/>
                  </a:lnTo>
                  <a:lnTo>
                    <a:pt x="996757" y="104336"/>
                  </a:lnTo>
                  <a:lnTo>
                    <a:pt x="996060" y="105283"/>
                  </a:lnTo>
                  <a:lnTo>
                    <a:pt x="994409" y="111252"/>
                  </a:lnTo>
                  <a:lnTo>
                    <a:pt x="996661" y="106553"/>
                  </a:lnTo>
                  <a:lnTo>
                    <a:pt x="996314" y="106553"/>
                  </a:lnTo>
                  <a:lnTo>
                    <a:pt x="997330" y="105156"/>
                  </a:lnTo>
                  <a:lnTo>
                    <a:pt x="997753" y="105156"/>
                  </a:lnTo>
                  <a:lnTo>
                    <a:pt x="999060" y="103886"/>
                  </a:lnTo>
                  <a:close/>
                </a:path>
                <a:path w="2026284" h="192404">
                  <a:moveTo>
                    <a:pt x="1208151" y="102362"/>
                  </a:moveTo>
                  <a:lnTo>
                    <a:pt x="1000759" y="102362"/>
                  </a:lnTo>
                  <a:lnTo>
                    <a:pt x="1000343" y="102639"/>
                  </a:lnTo>
                  <a:lnTo>
                    <a:pt x="996963" y="105923"/>
                  </a:lnTo>
                  <a:lnTo>
                    <a:pt x="994409" y="111252"/>
                  </a:lnTo>
                  <a:lnTo>
                    <a:pt x="1114374" y="111252"/>
                  </a:lnTo>
                  <a:lnTo>
                    <a:pt x="1124203" y="110109"/>
                  </a:lnTo>
                  <a:lnTo>
                    <a:pt x="1123950" y="110109"/>
                  </a:lnTo>
                  <a:lnTo>
                    <a:pt x="1147952" y="107696"/>
                  </a:lnTo>
                  <a:lnTo>
                    <a:pt x="1147699" y="107696"/>
                  </a:lnTo>
                  <a:lnTo>
                    <a:pt x="1173860" y="105156"/>
                  </a:lnTo>
                  <a:lnTo>
                    <a:pt x="1173606" y="105156"/>
                  </a:lnTo>
                  <a:lnTo>
                    <a:pt x="1201674" y="102870"/>
                  </a:lnTo>
                  <a:lnTo>
                    <a:pt x="1208151" y="102362"/>
                  </a:lnTo>
                  <a:close/>
                </a:path>
                <a:path w="2026284" h="192404">
                  <a:moveTo>
                    <a:pt x="980566" y="108585"/>
                  </a:moveTo>
                  <a:lnTo>
                    <a:pt x="974089" y="109982"/>
                  </a:lnTo>
                  <a:lnTo>
                    <a:pt x="994761" y="109982"/>
                  </a:lnTo>
                  <a:lnTo>
                    <a:pt x="995112" y="108712"/>
                  </a:lnTo>
                  <a:lnTo>
                    <a:pt x="980185" y="108712"/>
                  </a:lnTo>
                  <a:lnTo>
                    <a:pt x="980566" y="108585"/>
                  </a:lnTo>
                  <a:close/>
                </a:path>
                <a:path w="2026284" h="192404">
                  <a:moveTo>
                    <a:pt x="995815" y="106172"/>
                  </a:moveTo>
                  <a:lnTo>
                    <a:pt x="990853" y="106172"/>
                  </a:lnTo>
                  <a:lnTo>
                    <a:pt x="985647" y="107442"/>
                  </a:lnTo>
                  <a:lnTo>
                    <a:pt x="980185" y="108712"/>
                  </a:lnTo>
                  <a:lnTo>
                    <a:pt x="995112" y="108712"/>
                  </a:lnTo>
                  <a:lnTo>
                    <a:pt x="995815" y="106172"/>
                  </a:lnTo>
                  <a:close/>
                </a:path>
                <a:path w="2026284" h="192404">
                  <a:moveTo>
                    <a:pt x="997330" y="105156"/>
                  </a:moveTo>
                  <a:lnTo>
                    <a:pt x="996314" y="106553"/>
                  </a:lnTo>
                  <a:lnTo>
                    <a:pt x="996963" y="105923"/>
                  </a:lnTo>
                  <a:lnTo>
                    <a:pt x="997330" y="105156"/>
                  </a:lnTo>
                  <a:close/>
                </a:path>
                <a:path w="2026284" h="192404">
                  <a:moveTo>
                    <a:pt x="996963" y="105923"/>
                  </a:moveTo>
                  <a:lnTo>
                    <a:pt x="996314" y="106553"/>
                  </a:lnTo>
                  <a:lnTo>
                    <a:pt x="996661" y="106553"/>
                  </a:lnTo>
                  <a:lnTo>
                    <a:pt x="996963" y="105923"/>
                  </a:lnTo>
                  <a:close/>
                </a:path>
                <a:path w="2026284" h="192404">
                  <a:moveTo>
                    <a:pt x="994505" y="105108"/>
                  </a:moveTo>
                  <a:lnTo>
                    <a:pt x="990219" y="106299"/>
                  </a:lnTo>
                  <a:lnTo>
                    <a:pt x="990853" y="106172"/>
                  </a:lnTo>
                  <a:lnTo>
                    <a:pt x="995815" y="106172"/>
                  </a:lnTo>
                  <a:lnTo>
                    <a:pt x="996060" y="105283"/>
                  </a:lnTo>
                  <a:lnTo>
                    <a:pt x="994028" y="105283"/>
                  </a:lnTo>
                  <a:lnTo>
                    <a:pt x="994505" y="105108"/>
                  </a:lnTo>
                  <a:close/>
                </a:path>
                <a:path w="2026284" h="192404">
                  <a:moveTo>
                    <a:pt x="997753" y="105156"/>
                  </a:moveTo>
                  <a:lnTo>
                    <a:pt x="997330" y="105156"/>
                  </a:lnTo>
                  <a:lnTo>
                    <a:pt x="996963" y="105923"/>
                  </a:lnTo>
                  <a:lnTo>
                    <a:pt x="997753" y="105156"/>
                  </a:lnTo>
                  <a:close/>
                </a:path>
                <a:path w="2026284" h="192404">
                  <a:moveTo>
                    <a:pt x="994790" y="105029"/>
                  </a:moveTo>
                  <a:lnTo>
                    <a:pt x="994505" y="105108"/>
                  </a:lnTo>
                  <a:lnTo>
                    <a:pt x="994028" y="105283"/>
                  </a:lnTo>
                  <a:lnTo>
                    <a:pt x="994790" y="105029"/>
                  </a:lnTo>
                  <a:close/>
                </a:path>
                <a:path w="2026284" h="192404">
                  <a:moveTo>
                    <a:pt x="996247" y="105029"/>
                  </a:moveTo>
                  <a:lnTo>
                    <a:pt x="994790" y="105029"/>
                  </a:lnTo>
                  <a:lnTo>
                    <a:pt x="994028" y="105283"/>
                  </a:lnTo>
                  <a:lnTo>
                    <a:pt x="996060" y="105283"/>
                  </a:lnTo>
                  <a:lnTo>
                    <a:pt x="996247" y="105029"/>
                  </a:lnTo>
                  <a:close/>
                </a:path>
                <a:path w="2026284" h="192404">
                  <a:moveTo>
                    <a:pt x="996811" y="104262"/>
                  </a:moveTo>
                  <a:lnTo>
                    <a:pt x="994505" y="105108"/>
                  </a:lnTo>
                  <a:lnTo>
                    <a:pt x="994790" y="105029"/>
                  </a:lnTo>
                  <a:lnTo>
                    <a:pt x="996247" y="105029"/>
                  </a:lnTo>
                  <a:lnTo>
                    <a:pt x="996621" y="104521"/>
                  </a:lnTo>
                  <a:lnTo>
                    <a:pt x="996314" y="104521"/>
                  </a:lnTo>
                  <a:lnTo>
                    <a:pt x="996750" y="104336"/>
                  </a:lnTo>
                  <a:close/>
                </a:path>
                <a:path w="2026284" h="192404">
                  <a:moveTo>
                    <a:pt x="996757" y="104336"/>
                  </a:moveTo>
                  <a:lnTo>
                    <a:pt x="996314" y="104521"/>
                  </a:lnTo>
                  <a:lnTo>
                    <a:pt x="996621" y="104521"/>
                  </a:lnTo>
                  <a:lnTo>
                    <a:pt x="996757" y="104336"/>
                  </a:lnTo>
                  <a:close/>
                </a:path>
                <a:path w="2026284" h="192404">
                  <a:moveTo>
                    <a:pt x="997665" y="103949"/>
                  </a:moveTo>
                  <a:lnTo>
                    <a:pt x="996811" y="104262"/>
                  </a:lnTo>
                  <a:lnTo>
                    <a:pt x="997665" y="103949"/>
                  </a:lnTo>
                  <a:close/>
                </a:path>
                <a:path w="2026284" h="192404">
                  <a:moveTo>
                    <a:pt x="1911562" y="38279"/>
                  </a:moveTo>
                  <a:lnTo>
                    <a:pt x="1836674" y="38989"/>
                  </a:lnTo>
                  <a:lnTo>
                    <a:pt x="1565909" y="45339"/>
                  </a:lnTo>
                  <a:lnTo>
                    <a:pt x="1402714" y="52070"/>
                  </a:lnTo>
                  <a:lnTo>
                    <a:pt x="1293495" y="58166"/>
                  </a:lnTo>
                  <a:lnTo>
                    <a:pt x="1198499" y="64897"/>
                  </a:lnTo>
                  <a:lnTo>
                    <a:pt x="1144015" y="69723"/>
                  </a:lnTo>
                  <a:lnTo>
                    <a:pt x="1087501" y="76073"/>
                  </a:lnTo>
                  <a:lnTo>
                    <a:pt x="1044575" y="82931"/>
                  </a:lnTo>
                  <a:lnTo>
                    <a:pt x="1006348" y="94742"/>
                  </a:lnTo>
                  <a:lnTo>
                    <a:pt x="996811" y="104262"/>
                  </a:lnTo>
                  <a:lnTo>
                    <a:pt x="997665" y="103949"/>
                  </a:lnTo>
                  <a:lnTo>
                    <a:pt x="998566" y="103568"/>
                  </a:lnTo>
                  <a:lnTo>
                    <a:pt x="1000067" y="102743"/>
                  </a:lnTo>
                  <a:lnTo>
                    <a:pt x="1000759" y="102235"/>
                  </a:lnTo>
                  <a:lnTo>
                    <a:pt x="1209801" y="102235"/>
                  </a:lnTo>
                  <a:lnTo>
                    <a:pt x="1231264" y="100584"/>
                  </a:lnTo>
                  <a:lnTo>
                    <a:pt x="1296034" y="96139"/>
                  </a:lnTo>
                  <a:lnTo>
                    <a:pt x="1330705" y="94107"/>
                  </a:lnTo>
                  <a:lnTo>
                    <a:pt x="1404747" y="90170"/>
                  </a:lnTo>
                  <a:lnTo>
                    <a:pt x="1567306" y="83439"/>
                  </a:lnTo>
                  <a:lnTo>
                    <a:pt x="1699386" y="79629"/>
                  </a:lnTo>
                  <a:lnTo>
                    <a:pt x="1744852" y="78740"/>
                  </a:lnTo>
                  <a:lnTo>
                    <a:pt x="1837308" y="77089"/>
                  </a:lnTo>
                  <a:lnTo>
                    <a:pt x="1911774" y="76381"/>
                  </a:lnTo>
                  <a:lnTo>
                    <a:pt x="1911562" y="38279"/>
                  </a:lnTo>
                  <a:close/>
                </a:path>
                <a:path w="2026284" h="192404">
                  <a:moveTo>
                    <a:pt x="999434" y="103206"/>
                  </a:moveTo>
                  <a:lnTo>
                    <a:pt x="998220" y="103759"/>
                  </a:lnTo>
                  <a:lnTo>
                    <a:pt x="997665" y="103949"/>
                  </a:lnTo>
                  <a:lnTo>
                    <a:pt x="997838" y="103886"/>
                  </a:lnTo>
                  <a:lnTo>
                    <a:pt x="999060" y="103886"/>
                  </a:lnTo>
                  <a:lnTo>
                    <a:pt x="999321" y="103632"/>
                  </a:lnTo>
                  <a:lnTo>
                    <a:pt x="998854" y="103632"/>
                  </a:lnTo>
                  <a:lnTo>
                    <a:pt x="999434" y="103206"/>
                  </a:lnTo>
                  <a:close/>
                </a:path>
                <a:path w="2026284" h="192404">
                  <a:moveTo>
                    <a:pt x="998566" y="103568"/>
                  </a:moveTo>
                  <a:lnTo>
                    <a:pt x="998116" y="103759"/>
                  </a:lnTo>
                  <a:lnTo>
                    <a:pt x="998566" y="103568"/>
                  </a:lnTo>
                  <a:close/>
                </a:path>
                <a:path w="2026284" h="192404">
                  <a:moveTo>
                    <a:pt x="999453" y="103193"/>
                  </a:moveTo>
                  <a:lnTo>
                    <a:pt x="998450" y="103632"/>
                  </a:lnTo>
                  <a:lnTo>
                    <a:pt x="998220" y="103759"/>
                  </a:lnTo>
                  <a:lnTo>
                    <a:pt x="999453" y="103193"/>
                  </a:lnTo>
                  <a:close/>
                </a:path>
                <a:path w="2026284" h="192404">
                  <a:moveTo>
                    <a:pt x="999616" y="103124"/>
                  </a:moveTo>
                  <a:lnTo>
                    <a:pt x="999434" y="103206"/>
                  </a:lnTo>
                  <a:lnTo>
                    <a:pt x="998854" y="103632"/>
                  </a:lnTo>
                  <a:lnTo>
                    <a:pt x="999616" y="103124"/>
                  </a:lnTo>
                  <a:close/>
                </a:path>
                <a:path w="2026284" h="192404">
                  <a:moveTo>
                    <a:pt x="1000343" y="102639"/>
                  </a:moveTo>
                  <a:lnTo>
                    <a:pt x="998854" y="103632"/>
                  </a:lnTo>
                  <a:lnTo>
                    <a:pt x="999321" y="103632"/>
                  </a:lnTo>
                  <a:lnTo>
                    <a:pt x="1000343" y="102639"/>
                  </a:lnTo>
                  <a:close/>
                </a:path>
                <a:path w="2026284" h="192404">
                  <a:moveTo>
                    <a:pt x="1000067" y="102743"/>
                  </a:moveTo>
                  <a:lnTo>
                    <a:pt x="998566" y="103568"/>
                  </a:lnTo>
                  <a:lnTo>
                    <a:pt x="999421" y="103206"/>
                  </a:lnTo>
                  <a:lnTo>
                    <a:pt x="1000067" y="102743"/>
                  </a:lnTo>
                  <a:close/>
                </a:path>
                <a:path w="2026284" h="192404">
                  <a:moveTo>
                    <a:pt x="1000458" y="102527"/>
                  </a:moveTo>
                  <a:lnTo>
                    <a:pt x="1000067" y="102743"/>
                  </a:lnTo>
                  <a:lnTo>
                    <a:pt x="999453" y="103193"/>
                  </a:lnTo>
                  <a:lnTo>
                    <a:pt x="999616" y="103124"/>
                  </a:lnTo>
                  <a:lnTo>
                    <a:pt x="1000343" y="102639"/>
                  </a:lnTo>
                  <a:close/>
                </a:path>
                <a:path w="2026284" h="192404">
                  <a:moveTo>
                    <a:pt x="1000759" y="102235"/>
                  </a:moveTo>
                  <a:lnTo>
                    <a:pt x="1000067" y="102743"/>
                  </a:lnTo>
                  <a:lnTo>
                    <a:pt x="1000458" y="102527"/>
                  </a:lnTo>
                  <a:lnTo>
                    <a:pt x="1000759" y="102235"/>
                  </a:lnTo>
                  <a:close/>
                </a:path>
                <a:path w="2026284" h="192404">
                  <a:moveTo>
                    <a:pt x="1000759" y="102362"/>
                  </a:moveTo>
                  <a:lnTo>
                    <a:pt x="1000458" y="102527"/>
                  </a:lnTo>
                  <a:lnTo>
                    <a:pt x="1000759" y="102362"/>
                  </a:lnTo>
                  <a:close/>
                </a:path>
                <a:path w="2026284" h="192404">
                  <a:moveTo>
                    <a:pt x="1209801" y="102235"/>
                  </a:moveTo>
                  <a:lnTo>
                    <a:pt x="1000759" y="102235"/>
                  </a:lnTo>
                  <a:lnTo>
                    <a:pt x="1000458" y="102527"/>
                  </a:lnTo>
                  <a:lnTo>
                    <a:pt x="1000759" y="102362"/>
                  </a:lnTo>
                  <a:lnTo>
                    <a:pt x="1208151" y="102362"/>
                  </a:lnTo>
                  <a:lnTo>
                    <a:pt x="1209801" y="102235"/>
                  </a:lnTo>
                  <a:close/>
                </a:path>
                <a:path w="2026284" h="192404">
                  <a:moveTo>
                    <a:pt x="1930527" y="38100"/>
                  </a:moveTo>
                  <a:lnTo>
                    <a:pt x="1911562" y="38279"/>
                  </a:lnTo>
                  <a:lnTo>
                    <a:pt x="1911774" y="76381"/>
                  </a:lnTo>
                  <a:lnTo>
                    <a:pt x="1930907" y="76200"/>
                  </a:lnTo>
                  <a:lnTo>
                    <a:pt x="1930527" y="38100"/>
                  </a:lnTo>
                  <a:close/>
                </a:path>
                <a:path w="2026284" h="192404">
                  <a:moveTo>
                    <a:pt x="1911350" y="0"/>
                  </a:moveTo>
                  <a:lnTo>
                    <a:pt x="1911562" y="38279"/>
                  </a:lnTo>
                  <a:lnTo>
                    <a:pt x="1988404" y="38100"/>
                  </a:lnTo>
                  <a:lnTo>
                    <a:pt x="1911350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6807200" y="2503678"/>
            <a:ext cx="13703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12A35"/>
                </a:solidFill>
                <a:latin typeface="Microsoft YaHei"/>
                <a:cs typeface="Microsoft YaHei"/>
              </a:rPr>
              <a:t>ขั้นตอนการอนุมัติ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22</a:t>
            </a:fld>
            <a:endParaRPr dirty="0"/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4139">
              <a:lnSpc>
                <a:spcPct val="100000"/>
              </a:lnSpc>
              <a:spcBef>
                <a:spcPts val="100"/>
              </a:spcBef>
              <a:tabLst>
                <a:tab pos="11534775" algn="l"/>
              </a:tabLst>
            </a:pPr>
            <a:r>
              <a:rPr lang="th-TH" dirty="0"/>
              <a:t>ตัวอย่างการใช้งานการตั้งค่าการอนุญาต </a:t>
            </a:r>
            <a:r>
              <a:rPr dirty="0"/>
              <a:t>	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11782553" cy="41229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600" b="1" u="none" spc="95" dirty="0">
                <a:solidFill>
                  <a:srgbClr val="FFFFFF"/>
                </a:solidFill>
                <a:latin typeface="Microsoft YaHei"/>
                <a:cs typeface="Microsoft YaHei"/>
              </a:rPr>
              <a:t>ตัวอย่างการใช้การตั้งค่าสิทธิ์ในการกำหนดรูปแบบ/แบบฟอร์มการป้อนข้อมูล</a:t>
            </a:r>
            <a:endParaRPr sz="26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24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46226" y="902030"/>
            <a:ext cx="10448925" cy="544315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8255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โดยใช้สิทธิ์การกำหนดแบบฟอร์มเริ่มต้น คุณสามารถทำให้การเชื่อมโยงข้อกำหนดของแบบฟอร์มและแบบฟอร์มอินพุตไปยังกลุ่มได้โดยอัตโนมัติ นอกจากนี้ยังสามารถกำหนดขอบเขตของสิทธิ์ที่ได้รับในขณะนี้ให้จำกัดอยู่ที่เส้นทาง (บรรทัดรายงาน) ซึ่งกลุ่มที่เพิ่งลงทะเบียนข้อกำหนดของแบบฟอร์มหรือแบบฟอร์มอินพุตอยู่ด้วย </a:t>
            </a:r>
            <a:endParaRPr sz="20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145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</a:pPr>
            <a:r>
              <a:rPr sz="1600" b="1" spc="-10" dirty="0">
                <a:solidFill>
                  <a:srgbClr val="2E5496"/>
                </a:solidFill>
                <a:latin typeface="Microsoft YaHei"/>
                <a:cs typeface="Microsoft YaHei"/>
              </a:rPr>
              <a:t>【</a:t>
            </a:r>
            <a:r>
              <a:rPr lang="th-TH" sz="1600" b="1" spc="-10" dirty="0">
                <a:solidFill>
                  <a:srgbClr val="2E5496"/>
                </a:solidFill>
                <a:latin typeface="Microsoft YaHei"/>
                <a:cs typeface="Microsoft YaHei"/>
              </a:rPr>
              <a:t> ตัวอย่างการใช้งาน </a:t>
            </a:r>
            <a:r>
              <a:rPr lang="en-US" sz="1600" b="1" spc="-10" dirty="0">
                <a:solidFill>
                  <a:srgbClr val="2E5496"/>
                </a:solidFill>
                <a:latin typeface="Microsoft YaHei"/>
                <a:cs typeface="Microsoft YaHei"/>
              </a:rPr>
              <a:t> </a:t>
            </a:r>
            <a:r>
              <a:rPr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①】</a:t>
            </a:r>
            <a:endParaRPr sz="16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  <a:spcBef>
                <a:spcPts val="390"/>
              </a:spcBef>
            </a:pPr>
            <a:r>
              <a:rPr lang="th-TH"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สิทธิ์การกำหนดแบบฟอร์มเริ่มต้น</a:t>
            </a:r>
            <a:endParaRPr sz="1600" dirty="0">
              <a:latin typeface="Microsoft YaHei"/>
              <a:cs typeface="Microsoft YaHei"/>
            </a:endParaRPr>
          </a:p>
          <a:p>
            <a:pPr marL="641985" marR="86360" indent="-360045">
              <a:lnSpc>
                <a:spcPct val="100000"/>
              </a:lnSpc>
              <a:spcBef>
                <a:spcPts val="30"/>
              </a:spcBef>
              <a:buChar char="*"/>
              <a:tabLst>
                <a:tab pos="641985" algn="l"/>
                <a:tab pos="642620" algn="l"/>
              </a:tabLst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ด้วยการตั้งค่าสิทธิ์ในการดำเนินการสำหรับข้อกำหนดแบบฟอร์ม/แบบฟอร์มอินพุตเป็นกลุ่มล่วงหน้า เมื่อมีการลงทะเบียนข้อกำหนดแบบฟอร์มใหม่ จะสามารถ "เชื่อมโยง" ได้โดยอัตโนมัติ </a:t>
            </a:r>
            <a:endParaRPr sz="14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75"/>
              </a:spcBef>
              <a:buClr>
                <a:srgbClr val="585858"/>
              </a:buClr>
              <a:buFont typeface="Microsoft YaHei"/>
              <a:buChar char="*"/>
            </a:pPr>
            <a:endParaRPr sz="14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</a:pPr>
            <a:r>
              <a:rPr sz="1600" b="1" spc="-10" dirty="0">
                <a:solidFill>
                  <a:srgbClr val="2E5496"/>
                </a:solidFill>
                <a:latin typeface="Microsoft YaHei"/>
                <a:cs typeface="Microsoft YaHei"/>
              </a:rPr>
              <a:t>【</a:t>
            </a:r>
            <a:r>
              <a:rPr lang="th-TH" sz="1600" b="1" spc="-10" dirty="0">
                <a:solidFill>
                  <a:srgbClr val="2E5496"/>
                </a:solidFill>
                <a:latin typeface="Microsoft YaHei"/>
                <a:cs typeface="Microsoft YaHei"/>
              </a:rPr>
              <a:t> ตัวอย่างการใช้งาน </a:t>
            </a:r>
            <a:r>
              <a:rPr lang="en-US" sz="1600" b="1" spc="-10" dirty="0">
                <a:solidFill>
                  <a:srgbClr val="2E5496"/>
                </a:solidFill>
                <a:latin typeface="Microsoft YaHei"/>
                <a:cs typeface="Microsoft YaHei"/>
              </a:rPr>
              <a:t> </a:t>
            </a:r>
            <a:r>
              <a:rPr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②】</a:t>
            </a:r>
            <a:endParaRPr sz="1600" dirty="0">
              <a:latin typeface="Microsoft YaHei"/>
              <a:cs typeface="Microsoft YaHei"/>
            </a:endParaRPr>
          </a:p>
          <a:p>
            <a:pPr marL="283845" marR="5080" indent="-1905">
              <a:lnSpc>
                <a:spcPct val="100000"/>
              </a:lnSpc>
              <a:spcBef>
                <a:spcPts val="385"/>
              </a:spcBef>
            </a:pPr>
            <a:r>
              <a:rPr lang="th-TH" altLang="ja-JP"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เมื่อตั้งค่า "เส้นทาง (บรรทัดรายงาน)" ระหว่างกลุ่ม การตั้งค่าเพื่อแสดงถึงสิทธิ์การกำหนดแบบฟอร์มเริ่มต้นภายในเส้นทางนั้นเท่านั้น</a:t>
            </a:r>
            <a:endParaRPr lang="ja-JP" altLang="en-US" sz="1600" dirty="0">
              <a:latin typeface="Microsoft YaHei"/>
              <a:cs typeface="Microsoft YaHei"/>
            </a:endParaRPr>
          </a:p>
          <a:p>
            <a:pPr marL="641985" marR="15240" indent="-360045">
              <a:lnSpc>
                <a:spcPct val="100000"/>
              </a:lnSpc>
              <a:spcBef>
                <a:spcPts val="370"/>
              </a:spcBef>
              <a:buChar char="*"/>
              <a:tabLst>
                <a:tab pos="641985" algn="l"/>
                <a:tab pos="642620" algn="l"/>
              </a:tabLst>
            </a:pP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สำหรับตัวอย่างการใช้งานที่ ① ด้านบน การเชื่อมโยงข้อกำหนดของแบบฟอร์ม/แบบฟอร์มอินพุตไปยังกลุ่มสามารถตั้งค่าเป็น "เฉพาะภายในกลุ่ม", "เฉพาะในกลุ่มบนของเส้นทางที่ตั้งค่าระหว่างกลุ่ม", "บน/ล่างของเส้นทาง" สำหรับ กลุ่มที่มีการลงทะเบียนการกำหนดแบบฟอร์มใหม่ คุณสามารถจำกัดไว้เพียง "ทั้งสองกลุ่มเท่านั้น“</a:t>
            </a:r>
            <a:br>
              <a:rPr lang="en-US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</a:br>
            <a:endParaRPr sz="14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</a:pPr>
            <a:r>
              <a:rPr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【</a:t>
            </a:r>
            <a:r>
              <a:rPr lang="th-TH"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 ตัวอย่างการใช้งาน </a:t>
            </a:r>
            <a:r>
              <a:rPr lang="en-US"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 </a:t>
            </a:r>
            <a:r>
              <a:rPr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③】</a:t>
            </a:r>
            <a:endParaRPr sz="16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  <a:spcBef>
                <a:spcPts val="385"/>
              </a:spcBef>
            </a:pPr>
            <a:r>
              <a:rPr lang="th-TH"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การตั้งค่าที่เชื่อมโยงไปยังกลุ่มที่อยู่นอกบรรทัดรายงาน แต่ดำเนินการกับข้อกำหนดแบบฟอร์มหรือแบบฟอร์มอินพุตที่สอดคล้องกัน</a:t>
            </a:r>
            <a:endParaRPr sz="1600" dirty="0">
              <a:latin typeface="Microsoft YaHei"/>
              <a:cs typeface="Microsoft YaHei"/>
            </a:endParaRPr>
          </a:p>
          <a:p>
            <a:pPr marL="641985" indent="-360680">
              <a:lnSpc>
                <a:spcPct val="100000"/>
              </a:lnSpc>
              <a:spcBef>
                <a:spcPts val="370"/>
              </a:spcBef>
              <a:buChar char="*"/>
              <a:tabLst>
                <a:tab pos="641985" algn="l"/>
                <a:tab pos="642620" algn="l"/>
              </a:tabLst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คุณสามารถตั้งค่า "ให้อนุญาตเสมอ" </a:t>
            </a:r>
            <a:endParaRPr sz="14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18754" y="2474976"/>
            <a:ext cx="8846185" cy="3627754"/>
            <a:chOff x="1718754" y="2474976"/>
            <a:chExt cx="8846185" cy="3627754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28216" y="2598094"/>
              <a:ext cx="8743188" cy="53220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723517" y="2561590"/>
              <a:ext cx="8752840" cy="573405"/>
            </a:xfrm>
            <a:custGeom>
              <a:avLst/>
              <a:gdLst/>
              <a:ahLst/>
              <a:cxnLst/>
              <a:rect l="l" t="t" r="r" b="b"/>
              <a:pathLst>
                <a:path w="8752840" h="573405">
                  <a:moveTo>
                    <a:pt x="0" y="573404"/>
                  </a:moveTo>
                  <a:lnTo>
                    <a:pt x="8752713" y="573404"/>
                  </a:lnTo>
                  <a:lnTo>
                    <a:pt x="8752713" y="0"/>
                  </a:lnTo>
                  <a:lnTo>
                    <a:pt x="0" y="0"/>
                  </a:lnTo>
                  <a:lnTo>
                    <a:pt x="0" y="57340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490710" y="2494026"/>
              <a:ext cx="1054735" cy="637540"/>
            </a:xfrm>
            <a:custGeom>
              <a:avLst/>
              <a:gdLst/>
              <a:ahLst/>
              <a:cxnLst/>
              <a:rect l="l" t="t" r="r" b="b"/>
              <a:pathLst>
                <a:path w="1054734" h="637539">
                  <a:moveTo>
                    <a:pt x="0" y="55118"/>
                  </a:moveTo>
                  <a:lnTo>
                    <a:pt x="4343" y="33700"/>
                  </a:lnTo>
                  <a:lnTo>
                    <a:pt x="16176" y="16176"/>
                  </a:lnTo>
                  <a:lnTo>
                    <a:pt x="33700" y="4343"/>
                  </a:lnTo>
                  <a:lnTo>
                    <a:pt x="55118" y="0"/>
                  </a:lnTo>
                  <a:lnTo>
                    <a:pt x="999490" y="0"/>
                  </a:lnTo>
                  <a:lnTo>
                    <a:pt x="1020907" y="4343"/>
                  </a:lnTo>
                  <a:lnTo>
                    <a:pt x="1038431" y="16176"/>
                  </a:lnTo>
                  <a:lnTo>
                    <a:pt x="1050264" y="33700"/>
                  </a:lnTo>
                  <a:lnTo>
                    <a:pt x="1054608" y="55118"/>
                  </a:lnTo>
                  <a:lnTo>
                    <a:pt x="1054608" y="581913"/>
                  </a:lnTo>
                  <a:lnTo>
                    <a:pt x="1050264" y="603331"/>
                  </a:lnTo>
                  <a:lnTo>
                    <a:pt x="1038431" y="620855"/>
                  </a:lnTo>
                  <a:lnTo>
                    <a:pt x="1020907" y="632688"/>
                  </a:lnTo>
                  <a:lnTo>
                    <a:pt x="999490" y="637032"/>
                  </a:lnTo>
                  <a:lnTo>
                    <a:pt x="55118" y="637032"/>
                  </a:lnTo>
                  <a:lnTo>
                    <a:pt x="33700" y="632688"/>
                  </a:lnTo>
                  <a:lnTo>
                    <a:pt x="16176" y="620855"/>
                  </a:lnTo>
                  <a:lnTo>
                    <a:pt x="4343" y="603331"/>
                  </a:lnTo>
                  <a:lnTo>
                    <a:pt x="0" y="581913"/>
                  </a:lnTo>
                  <a:lnTo>
                    <a:pt x="0" y="55118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15427" y="4077599"/>
              <a:ext cx="2249424" cy="157948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610601" y="4000309"/>
              <a:ext cx="2259330" cy="1661795"/>
            </a:xfrm>
            <a:custGeom>
              <a:avLst/>
              <a:gdLst/>
              <a:ahLst/>
              <a:cxnLst/>
              <a:rect l="l" t="t" r="r" b="b"/>
              <a:pathLst>
                <a:path w="2259329" h="1661795">
                  <a:moveTo>
                    <a:pt x="0" y="1661540"/>
                  </a:moveTo>
                  <a:lnTo>
                    <a:pt x="2258949" y="1661540"/>
                  </a:lnTo>
                  <a:lnTo>
                    <a:pt x="2258949" y="0"/>
                  </a:lnTo>
                  <a:lnTo>
                    <a:pt x="0" y="0"/>
                  </a:lnTo>
                  <a:lnTo>
                    <a:pt x="0" y="16615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562850" y="3943350"/>
              <a:ext cx="2397760" cy="1790700"/>
            </a:xfrm>
            <a:custGeom>
              <a:avLst/>
              <a:gdLst/>
              <a:ahLst/>
              <a:cxnLst/>
              <a:rect l="l" t="t" r="r" b="b"/>
              <a:pathLst>
                <a:path w="2397759" h="1790700">
                  <a:moveTo>
                    <a:pt x="0" y="82423"/>
                  </a:moveTo>
                  <a:lnTo>
                    <a:pt x="6484" y="50363"/>
                  </a:lnTo>
                  <a:lnTo>
                    <a:pt x="24161" y="24161"/>
                  </a:lnTo>
                  <a:lnTo>
                    <a:pt x="50363" y="6484"/>
                  </a:lnTo>
                  <a:lnTo>
                    <a:pt x="82423" y="0"/>
                  </a:lnTo>
                  <a:lnTo>
                    <a:pt x="2314829" y="0"/>
                  </a:lnTo>
                  <a:lnTo>
                    <a:pt x="2346888" y="6484"/>
                  </a:lnTo>
                  <a:lnTo>
                    <a:pt x="2373090" y="24161"/>
                  </a:lnTo>
                  <a:lnTo>
                    <a:pt x="2390767" y="50363"/>
                  </a:lnTo>
                  <a:lnTo>
                    <a:pt x="2397252" y="82423"/>
                  </a:lnTo>
                  <a:lnTo>
                    <a:pt x="2397252" y="1708238"/>
                  </a:lnTo>
                  <a:lnTo>
                    <a:pt x="2390767" y="1740336"/>
                  </a:lnTo>
                  <a:lnTo>
                    <a:pt x="2373090" y="1766547"/>
                  </a:lnTo>
                  <a:lnTo>
                    <a:pt x="2346888" y="1784219"/>
                  </a:lnTo>
                  <a:lnTo>
                    <a:pt x="2314829" y="1790700"/>
                  </a:lnTo>
                  <a:lnTo>
                    <a:pt x="82423" y="1790700"/>
                  </a:lnTo>
                  <a:lnTo>
                    <a:pt x="50363" y="1784219"/>
                  </a:lnTo>
                  <a:lnTo>
                    <a:pt x="24161" y="1766547"/>
                  </a:lnTo>
                  <a:lnTo>
                    <a:pt x="6484" y="1740336"/>
                  </a:lnTo>
                  <a:lnTo>
                    <a:pt x="0" y="1708238"/>
                  </a:lnTo>
                  <a:lnTo>
                    <a:pt x="0" y="82423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41933" y="3956179"/>
              <a:ext cx="1915753" cy="119962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149595" y="3963924"/>
              <a:ext cx="1850136" cy="113385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104638" y="3751326"/>
              <a:ext cx="1408430" cy="360045"/>
            </a:xfrm>
            <a:custGeom>
              <a:avLst/>
              <a:gdLst/>
              <a:ahLst/>
              <a:cxnLst/>
              <a:rect l="l" t="t" r="r" b="b"/>
              <a:pathLst>
                <a:path w="1408429" h="360045">
                  <a:moveTo>
                    <a:pt x="1317752" y="0"/>
                  </a:moveTo>
                  <a:lnTo>
                    <a:pt x="90424" y="0"/>
                  </a:lnTo>
                  <a:lnTo>
                    <a:pt x="55239" y="7110"/>
                  </a:lnTo>
                  <a:lnTo>
                    <a:pt x="26495" y="26495"/>
                  </a:lnTo>
                  <a:lnTo>
                    <a:pt x="7110" y="55239"/>
                  </a:lnTo>
                  <a:lnTo>
                    <a:pt x="0" y="90424"/>
                  </a:lnTo>
                  <a:lnTo>
                    <a:pt x="0" y="269240"/>
                  </a:lnTo>
                  <a:lnTo>
                    <a:pt x="7110" y="304424"/>
                  </a:lnTo>
                  <a:lnTo>
                    <a:pt x="26495" y="333168"/>
                  </a:lnTo>
                  <a:lnTo>
                    <a:pt x="55239" y="352553"/>
                  </a:lnTo>
                  <a:lnTo>
                    <a:pt x="90424" y="359663"/>
                  </a:lnTo>
                  <a:lnTo>
                    <a:pt x="1317752" y="359663"/>
                  </a:lnTo>
                  <a:lnTo>
                    <a:pt x="1352936" y="352553"/>
                  </a:lnTo>
                  <a:lnTo>
                    <a:pt x="1381680" y="333168"/>
                  </a:lnTo>
                  <a:lnTo>
                    <a:pt x="1401065" y="304424"/>
                  </a:lnTo>
                  <a:lnTo>
                    <a:pt x="1408176" y="269240"/>
                  </a:lnTo>
                  <a:lnTo>
                    <a:pt x="1408176" y="90424"/>
                  </a:lnTo>
                  <a:lnTo>
                    <a:pt x="1401065" y="55239"/>
                  </a:lnTo>
                  <a:lnTo>
                    <a:pt x="1381680" y="26495"/>
                  </a:lnTo>
                  <a:lnTo>
                    <a:pt x="1352936" y="7110"/>
                  </a:lnTo>
                  <a:lnTo>
                    <a:pt x="1317752" y="0"/>
                  </a:lnTo>
                  <a:close/>
                </a:path>
              </a:pathLst>
            </a:custGeom>
            <a:solidFill>
              <a:srgbClr val="6FAC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104638" y="3751326"/>
              <a:ext cx="1408430" cy="360045"/>
            </a:xfrm>
            <a:custGeom>
              <a:avLst/>
              <a:gdLst/>
              <a:ahLst/>
              <a:cxnLst/>
              <a:rect l="l" t="t" r="r" b="b"/>
              <a:pathLst>
                <a:path w="1408429" h="360045">
                  <a:moveTo>
                    <a:pt x="0" y="90424"/>
                  </a:moveTo>
                  <a:lnTo>
                    <a:pt x="7110" y="55239"/>
                  </a:lnTo>
                  <a:lnTo>
                    <a:pt x="26495" y="26495"/>
                  </a:lnTo>
                  <a:lnTo>
                    <a:pt x="55239" y="7110"/>
                  </a:lnTo>
                  <a:lnTo>
                    <a:pt x="90424" y="0"/>
                  </a:lnTo>
                  <a:lnTo>
                    <a:pt x="1317752" y="0"/>
                  </a:lnTo>
                  <a:lnTo>
                    <a:pt x="1352936" y="7110"/>
                  </a:lnTo>
                  <a:lnTo>
                    <a:pt x="1381680" y="26495"/>
                  </a:lnTo>
                  <a:lnTo>
                    <a:pt x="1401065" y="55239"/>
                  </a:lnTo>
                  <a:lnTo>
                    <a:pt x="1408176" y="90424"/>
                  </a:lnTo>
                  <a:lnTo>
                    <a:pt x="1408176" y="269240"/>
                  </a:lnTo>
                  <a:lnTo>
                    <a:pt x="1401065" y="304424"/>
                  </a:lnTo>
                  <a:lnTo>
                    <a:pt x="1381680" y="333168"/>
                  </a:lnTo>
                  <a:lnTo>
                    <a:pt x="1352936" y="352553"/>
                  </a:lnTo>
                  <a:lnTo>
                    <a:pt x="1317752" y="359663"/>
                  </a:lnTo>
                  <a:lnTo>
                    <a:pt x="90424" y="359663"/>
                  </a:lnTo>
                  <a:lnTo>
                    <a:pt x="55239" y="352553"/>
                  </a:lnTo>
                  <a:lnTo>
                    <a:pt x="26495" y="333168"/>
                  </a:lnTo>
                  <a:lnTo>
                    <a:pt x="7110" y="304424"/>
                  </a:lnTo>
                  <a:lnTo>
                    <a:pt x="0" y="269240"/>
                  </a:lnTo>
                  <a:lnTo>
                    <a:pt x="0" y="90424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633972" y="3997452"/>
              <a:ext cx="881380" cy="504825"/>
            </a:xfrm>
            <a:custGeom>
              <a:avLst/>
              <a:gdLst/>
              <a:ahLst/>
              <a:cxnLst/>
              <a:rect l="l" t="t" r="r" b="b"/>
              <a:pathLst>
                <a:path w="881379" h="504825">
                  <a:moveTo>
                    <a:pt x="252222" y="0"/>
                  </a:moveTo>
                  <a:lnTo>
                    <a:pt x="0" y="252222"/>
                  </a:lnTo>
                  <a:lnTo>
                    <a:pt x="252222" y="504444"/>
                  </a:lnTo>
                  <a:lnTo>
                    <a:pt x="252222" y="378333"/>
                  </a:lnTo>
                  <a:lnTo>
                    <a:pt x="880872" y="378333"/>
                  </a:lnTo>
                  <a:lnTo>
                    <a:pt x="880872" y="126111"/>
                  </a:lnTo>
                  <a:lnTo>
                    <a:pt x="252222" y="126111"/>
                  </a:lnTo>
                  <a:lnTo>
                    <a:pt x="252222" y="0"/>
                  </a:lnTo>
                  <a:close/>
                </a:path>
              </a:pathLst>
            </a:custGeom>
            <a:solidFill>
              <a:srgbClr val="C8C8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633972" y="3997452"/>
              <a:ext cx="881380" cy="504825"/>
            </a:xfrm>
            <a:custGeom>
              <a:avLst/>
              <a:gdLst/>
              <a:ahLst/>
              <a:cxnLst/>
              <a:rect l="l" t="t" r="r" b="b"/>
              <a:pathLst>
                <a:path w="881379" h="504825">
                  <a:moveTo>
                    <a:pt x="252222" y="0"/>
                  </a:moveTo>
                  <a:lnTo>
                    <a:pt x="252222" y="126111"/>
                  </a:lnTo>
                  <a:lnTo>
                    <a:pt x="880872" y="126111"/>
                  </a:lnTo>
                  <a:lnTo>
                    <a:pt x="880872" y="378333"/>
                  </a:lnTo>
                  <a:lnTo>
                    <a:pt x="252222" y="378333"/>
                  </a:lnTo>
                  <a:lnTo>
                    <a:pt x="252222" y="504444"/>
                  </a:lnTo>
                  <a:lnTo>
                    <a:pt x="0" y="252222"/>
                  </a:lnTo>
                  <a:lnTo>
                    <a:pt x="252222" y="0"/>
                  </a:lnTo>
                  <a:close/>
                </a:path>
              </a:pathLst>
            </a:custGeom>
            <a:ln w="63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78707" y="5545988"/>
              <a:ext cx="5537264" cy="54696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723517" y="5524309"/>
              <a:ext cx="5659120" cy="573405"/>
            </a:xfrm>
            <a:custGeom>
              <a:avLst/>
              <a:gdLst/>
              <a:ahLst/>
              <a:cxnLst/>
              <a:rect l="l" t="t" r="r" b="b"/>
              <a:pathLst>
                <a:path w="5659120" h="573404">
                  <a:moveTo>
                    <a:pt x="0" y="573404"/>
                  </a:moveTo>
                  <a:lnTo>
                    <a:pt x="5658992" y="573404"/>
                  </a:lnTo>
                  <a:lnTo>
                    <a:pt x="5658992" y="0"/>
                  </a:lnTo>
                  <a:lnTo>
                    <a:pt x="0" y="0"/>
                  </a:lnTo>
                  <a:lnTo>
                    <a:pt x="0" y="57340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89186" y="3030093"/>
              <a:ext cx="663448" cy="102971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989186" y="3030093"/>
              <a:ext cx="663575" cy="1029969"/>
            </a:xfrm>
            <a:custGeom>
              <a:avLst/>
              <a:gdLst/>
              <a:ahLst/>
              <a:cxnLst/>
              <a:rect l="l" t="t" r="r" b="b"/>
              <a:pathLst>
                <a:path w="663575" h="1029970">
                  <a:moveTo>
                    <a:pt x="0" y="755269"/>
                  </a:moveTo>
                  <a:lnTo>
                    <a:pt x="92583" y="799846"/>
                  </a:lnTo>
                  <a:lnTo>
                    <a:pt x="478282" y="0"/>
                  </a:lnTo>
                  <a:lnTo>
                    <a:pt x="663448" y="89281"/>
                  </a:lnTo>
                  <a:lnTo>
                    <a:pt x="277749" y="889127"/>
                  </a:lnTo>
                  <a:lnTo>
                    <a:pt x="370332" y="933831"/>
                  </a:lnTo>
                  <a:lnTo>
                    <a:pt x="95885" y="1029716"/>
                  </a:lnTo>
                  <a:lnTo>
                    <a:pt x="0" y="755269"/>
                  </a:lnTo>
                  <a:close/>
                </a:path>
              </a:pathLst>
            </a:custGeom>
            <a:ln w="6349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384036" y="3235452"/>
              <a:ext cx="2399030" cy="955040"/>
            </a:xfrm>
            <a:custGeom>
              <a:avLst/>
              <a:gdLst/>
              <a:ahLst/>
              <a:cxnLst/>
              <a:rect l="l" t="t" r="r" b="b"/>
              <a:pathLst>
                <a:path w="2399029" h="955039">
                  <a:moveTo>
                    <a:pt x="1998980" y="458724"/>
                  </a:moveTo>
                  <a:lnTo>
                    <a:pt x="1399286" y="458724"/>
                  </a:lnTo>
                  <a:lnTo>
                    <a:pt x="2245106" y="954532"/>
                  </a:lnTo>
                  <a:lnTo>
                    <a:pt x="1998980" y="458724"/>
                  </a:lnTo>
                  <a:close/>
                </a:path>
                <a:path w="2399029" h="955039">
                  <a:moveTo>
                    <a:pt x="2322321" y="0"/>
                  </a:moveTo>
                  <a:lnTo>
                    <a:pt x="76453" y="0"/>
                  </a:lnTo>
                  <a:lnTo>
                    <a:pt x="46720" y="6016"/>
                  </a:lnTo>
                  <a:lnTo>
                    <a:pt x="22415" y="22415"/>
                  </a:lnTo>
                  <a:lnTo>
                    <a:pt x="6016" y="46720"/>
                  </a:lnTo>
                  <a:lnTo>
                    <a:pt x="0" y="76453"/>
                  </a:lnTo>
                  <a:lnTo>
                    <a:pt x="0" y="382270"/>
                  </a:lnTo>
                  <a:lnTo>
                    <a:pt x="6016" y="412003"/>
                  </a:lnTo>
                  <a:lnTo>
                    <a:pt x="22415" y="436308"/>
                  </a:lnTo>
                  <a:lnTo>
                    <a:pt x="46720" y="452707"/>
                  </a:lnTo>
                  <a:lnTo>
                    <a:pt x="76453" y="458724"/>
                  </a:lnTo>
                  <a:lnTo>
                    <a:pt x="2322321" y="458724"/>
                  </a:lnTo>
                  <a:lnTo>
                    <a:pt x="2352055" y="452707"/>
                  </a:lnTo>
                  <a:lnTo>
                    <a:pt x="2376360" y="436308"/>
                  </a:lnTo>
                  <a:lnTo>
                    <a:pt x="2392759" y="412003"/>
                  </a:lnTo>
                  <a:lnTo>
                    <a:pt x="2398775" y="382270"/>
                  </a:lnTo>
                  <a:lnTo>
                    <a:pt x="2398775" y="76453"/>
                  </a:lnTo>
                  <a:lnTo>
                    <a:pt x="2392759" y="46720"/>
                  </a:lnTo>
                  <a:lnTo>
                    <a:pt x="2376360" y="22415"/>
                  </a:lnTo>
                  <a:lnTo>
                    <a:pt x="2352055" y="6016"/>
                  </a:lnTo>
                  <a:lnTo>
                    <a:pt x="2322321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384036" y="3235452"/>
              <a:ext cx="2399030" cy="955040"/>
            </a:xfrm>
            <a:custGeom>
              <a:avLst/>
              <a:gdLst/>
              <a:ahLst/>
              <a:cxnLst/>
              <a:rect l="l" t="t" r="r" b="b"/>
              <a:pathLst>
                <a:path w="2399029" h="955039">
                  <a:moveTo>
                    <a:pt x="0" y="76453"/>
                  </a:moveTo>
                  <a:lnTo>
                    <a:pt x="6016" y="46720"/>
                  </a:lnTo>
                  <a:lnTo>
                    <a:pt x="22415" y="22415"/>
                  </a:lnTo>
                  <a:lnTo>
                    <a:pt x="46720" y="6016"/>
                  </a:lnTo>
                  <a:lnTo>
                    <a:pt x="76453" y="0"/>
                  </a:lnTo>
                  <a:lnTo>
                    <a:pt x="1399286" y="0"/>
                  </a:lnTo>
                  <a:lnTo>
                    <a:pt x="1998980" y="0"/>
                  </a:lnTo>
                  <a:lnTo>
                    <a:pt x="2322321" y="0"/>
                  </a:lnTo>
                  <a:lnTo>
                    <a:pt x="2352055" y="6016"/>
                  </a:lnTo>
                  <a:lnTo>
                    <a:pt x="2376360" y="22415"/>
                  </a:lnTo>
                  <a:lnTo>
                    <a:pt x="2392759" y="46720"/>
                  </a:lnTo>
                  <a:lnTo>
                    <a:pt x="2398775" y="76453"/>
                  </a:lnTo>
                  <a:lnTo>
                    <a:pt x="2398775" y="267588"/>
                  </a:lnTo>
                  <a:lnTo>
                    <a:pt x="2398775" y="382270"/>
                  </a:lnTo>
                  <a:lnTo>
                    <a:pt x="2392759" y="412003"/>
                  </a:lnTo>
                  <a:lnTo>
                    <a:pt x="2376360" y="436308"/>
                  </a:lnTo>
                  <a:lnTo>
                    <a:pt x="2352055" y="452707"/>
                  </a:lnTo>
                  <a:lnTo>
                    <a:pt x="2322321" y="458724"/>
                  </a:lnTo>
                  <a:lnTo>
                    <a:pt x="1998980" y="458724"/>
                  </a:lnTo>
                  <a:lnTo>
                    <a:pt x="2245106" y="954532"/>
                  </a:lnTo>
                  <a:lnTo>
                    <a:pt x="1399286" y="458724"/>
                  </a:lnTo>
                  <a:lnTo>
                    <a:pt x="76453" y="458724"/>
                  </a:lnTo>
                  <a:lnTo>
                    <a:pt x="46720" y="452707"/>
                  </a:lnTo>
                  <a:lnTo>
                    <a:pt x="22415" y="436308"/>
                  </a:lnTo>
                  <a:lnTo>
                    <a:pt x="6016" y="412003"/>
                  </a:lnTo>
                  <a:lnTo>
                    <a:pt x="0" y="382270"/>
                  </a:lnTo>
                  <a:lnTo>
                    <a:pt x="0" y="267588"/>
                  </a:lnTo>
                  <a:lnTo>
                    <a:pt x="0" y="76453"/>
                  </a:lnTo>
                  <a:close/>
                </a:path>
              </a:pathLst>
            </a:custGeom>
            <a:ln w="635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457200" y="729301"/>
            <a:ext cx="11236705" cy="1703672"/>
          </a:xfrm>
          <a:prstGeom prst="rect">
            <a:avLst/>
          </a:prstGeom>
        </p:spPr>
        <p:txBody>
          <a:bodyPr vert="horz" wrap="square" lIns="0" tIns="1860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65"/>
              </a:spcBef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ฟังก์ชันที่เชื่อมโยงองค์กรโดยอัตโนมัติเมื่อลงทะเบียนข้อกำหนดแบบฟอร์มใหม่</a:t>
            </a:r>
            <a:endParaRPr sz="2000" dirty="0">
              <a:latin typeface="Microsoft YaHei"/>
              <a:cs typeface="Microsoft YaHei"/>
            </a:endParaRPr>
          </a:p>
          <a:p>
            <a:pPr marL="355600">
              <a:lnSpc>
                <a:spcPct val="100000"/>
              </a:lnSpc>
              <a:spcBef>
                <a:spcPts val="955"/>
              </a:spcBef>
            </a:pPr>
            <a:r>
              <a:rPr lang="th-TH" sz="1400" dirty="0">
                <a:latin typeface="Yu Gothic"/>
                <a:cs typeface="Yu Gothic"/>
              </a:rPr>
              <a:t>นอกเหนือจากวิธีการตั้งค่า "การเชื่อมโยงกลุ่มที่จะใช้กับข้อกำหนดของแบบฟอร์ม/แบบฟอร์มอินพุต" ที่ได้รับการแนะนำในช่วงการลงมือปฏิบัติจริงแล้ว </a:t>
            </a:r>
            <a:endParaRPr sz="1400" dirty="0">
              <a:latin typeface="Yu Gothic"/>
              <a:cs typeface="Yu Gothic"/>
            </a:endParaRPr>
          </a:p>
          <a:p>
            <a:pPr marL="355600">
              <a:lnSpc>
                <a:spcPct val="100000"/>
              </a:lnSpc>
            </a:pPr>
            <a:r>
              <a:rPr lang="th-TH" altLang="ja-JP" sz="1400" b="1" dirty="0">
                <a:latin typeface="Microsoft YaHei"/>
                <a:cs typeface="Microsoft YaHei"/>
              </a:rPr>
              <a:t>ด้วยการตั้งค่ากลุ่ม "สิทธิ์การกำหนดแบบฟอร์มเริ่มต้น" ล่วงหน้า คุณสามารถเชื่อมโยงกลุ่มและแบบฟอร์มได้เมื่อลงทะเบียนข้อกำหนดแบบฟอร์มใหม่</a:t>
            </a:r>
          </a:p>
          <a:p>
            <a:pPr marL="355600">
              <a:lnSpc>
                <a:spcPct val="100000"/>
              </a:lnSpc>
            </a:pPr>
            <a:r>
              <a:rPr lang="th-TH" altLang="ja-JP" sz="1400" b="1" dirty="0">
                <a:latin typeface="Microsoft YaHei"/>
                <a:cs typeface="Microsoft YaHei"/>
              </a:rPr>
              <a:t>สิทธิในการดำเนินการสำหรับแบบฟอร์มคำจำกัดความ/อินพุตแต่ละรายการจะ</a:t>
            </a:r>
            <a:r>
              <a:rPr lang="th-TH" altLang="ja-JP" sz="1400" b="1" dirty="0">
                <a:solidFill>
                  <a:srgbClr val="FF0000"/>
                </a:solidFill>
                <a:latin typeface="Microsoft YaHei"/>
                <a:cs typeface="Microsoft YaHei"/>
              </a:rPr>
              <a:t>ได้รับอนุมัติโดยอัตโนมัติ </a:t>
            </a:r>
            <a:endParaRPr lang="ja-JP" altLang="en-US" sz="1400" dirty="0">
              <a:solidFill>
                <a:srgbClr val="FF0000"/>
              </a:solidFill>
              <a:latin typeface="Microsoft YaHei"/>
              <a:cs typeface="Microsoft YaHei"/>
            </a:endParaRPr>
          </a:p>
          <a:p>
            <a:pPr marL="355600">
              <a:lnSpc>
                <a:spcPct val="100000"/>
              </a:lnSpc>
              <a:spcBef>
                <a:spcPts val="1685"/>
              </a:spcBef>
            </a:pPr>
            <a:r>
              <a:rPr lang="th-TH" sz="1400" dirty="0">
                <a:latin typeface="Yu Gothic"/>
                <a:cs typeface="Yu Gothic"/>
              </a:rPr>
              <a:t>หากคุณลงทะเบียนข้อกำหนดแบบฟอร์มใหม่บ่อยครั้ง คุณสามารถใช้ฟังก์ชันนี้เพื่อป้องกันการละเว้นในการตั้งค่า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2035936" y="4303648"/>
            <a:ext cx="4301490" cy="1285875"/>
            <a:chOff x="2035936" y="4303648"/>
            <a:chExt cx="4301490" cy="1285875"/>
          </a:xfrm>
        </p:grpSpPr>
        <p:sp>
          <p:nvSpPr>
            <p:cNvPr id="24" name="object 24"/>
            <p:cNvSpPr/>
            <p:nvPr/>
          </p:nvSpPr>
          <p:spPr>
            <a:xfrm>
              <a:off x="5830823" y="4928615"/>
              <a:ext cx="502920" cy="562610"/>
            </a:xfrm>
            <a:custGeom>
              <a:avLst/>
              <a:gdLst/>
              <a:ahLst/>
              <a:cxnLst/>
              <a:rect l="l" t="t" r="r" b="b"/>
              <a:pathLst>
                <a:path w="502920" h="562610">
                  <a:moveTo>
                    <a:pt x="377189" y="0"/>
                  </a:moveTo>
                  <a:lnTo>
                    <a:pt x="125729" y="0"/>
                  </a:lnTo>
                  <a:lnTo>
                    <a:pt x="125729" y="310895"/>
                  </a:lnTo>
                  <a:lnTo>
                    <a:pt x="0" y="310895"/>
                  </a:lnTo>
                  <a:lnTo>
                    <a:pt x="251460" y="562355"/>
                  </a:lnTo>
                  <a:lnTo>
                    <a:pt x="502920" y="310895"/>
                  </a:lnTo>
                  <a:lnTo>
                    <a:pt x="377189" y="310895"/>
                  </a:lnTo>
                  <a:lnTo>
                    <a:pt x="377189" y="0"/>
                  </a:lnTo>
                  <a:close/>
                </a:path>
              </a:pathLst>
            </a:custGeom>
            <a:solidFill>
              <a:srgbClr val="C8C8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830823" y="4928615"/>
              <a:ext cx="502920" cy="562610"/>
            </a:xfrm>
            <a:custGeom>
              <a:avLst/>
              <a:gdLst/>
              <a:ahLst/>
              <a:cxnLst/>
              <a:rect l="l" t="t" r="r" b="b"/>
              <a:pathLst>
                <a:path w="502920" h="562610">
                  <a:moveTo>
                    <a:pt x="0" y="310895"/>
                  </a:moveTo>
                  <a:lnTo>
                    <a:pt x="125729" y="310895"/>
                  </a:lnTo>
                  <a:lnTo>
                    <a:pt x="125729" y="0"/>
                  </a:lnTo>
                  <a:lnTo>
                    <a:pt x="377189" y="0"/>
                  </a:lnTo>
                  <a:lnTo>
                    <a:pt x="377189" y="310895"/>
                  </a:lnTo>
                  <a:lnTo>
                    <a:pt x="502920" y="310895"/>
                  </a:lnTo>
                  <a:lnTo>
                    <a:pt x="251460" y="562355"/>
                  </a:lnTo>
                  <a:lnTo>
                    <a:pt x="0" y="310895"/>
                  </a:lnTo>
                  <a:close/>
                </a:path>
              </a:pathLst>
            </a:custGeom>
            <a:ln w="63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039111" y="4306823"/>
              <a:ext cx="3486785" cy="1279525"/>
            </a:xfrm>
            <a:custGeom>
              <a:avLst/>
              <a:gdLst/>
              <a:ahLst/>
              <a:cxnLst/>
              <a:rect l="l" t="t" r="r" b="b"/>
              <a:pathLst>
                <a:path w="3486785" h="1279525">
                  <a:moveTo>
                    <a:pt x="1799589" y="731519"/>
                  </a:moveTo>
                  <a:lnTo>
                    <a:pt x="1259713" y="731519"/>
                  </a:lnTo>
                  <a:lnTo>
                    <a:pt x="3486530" y="1279398"/>
                  </a:lnTo>
                  <a:lnTo>
                    <a:pt x="1799589" y="731519"/>
                  </a:lnTo>
                  <a:close/>
                </a:path>
                <a:path w="3486785" h="1279525">
                  <a:moveTo>
                    <a:pt x="2037588" y="0"/>
                  </a:moveTo>
                  <a:lnTo>
                    <a:pt x="121919" y="0"/>
                  </a:lnTo>
                  <a:lnTo>
                    <a:pt x="74473" y="9584"/>
                  </a:lnTo>
                  <a:lnTo>
                    <a:pt x="35718" y="35718"/>
                  </a:lnTo>
                  <a:lnTo>
                    <a:pt x="9584" y="74473"/>
                  </a:lnTo>
                  <a:lnTo>
                    <a:pt x="0" y="121919"/>
                  </a:lnTo>
                  <a:lnTo>
                    <a:pt x="0" y="609600"/>
                  </a:lnTo>
                  <a:lnTo>
                    <a:pt x="9584" y="657046"/>
                  </a:lnTo>
                  <a:lnTo>
                    <a:pt x="35718" y="695801"/>
                  </a:lnTo>
                  <a:lnTo>
                    <a:pt x="74473" y="721935"/>
                  </a:lnTo>
                  <a:lnTo>
                    <a:pt x="121919" y="731519"/>
                  </a:lnTo>
                  <a:lnTo>
                    <a:pt x="2037588" y="731519"/>
                  </a:lnTo>
                  <a:lnTo>
                    <a:pt x="2085034" y="721935"/>
                  </a:lnTo>
                  <a:lnTo>
                    <a:pt x="2123789" y="695801"/>
                  </a:lnTo>
                  <a:lnTo>
                    <a:pt x="2149923" y="657046"/>
                  </a:lnTo>
                  <a:lnTo>
                    <a:pt x="2159508" y="609600"/>
                  </a:lnTo>
                  <a:lnTo>
                    <a:pt x="2159508" y="121919"/>
                  </a:lnTo>
                  <a:lnTo>
                    <a:pt x="2149923" y="74473"/>
                  </a:lnTo>
                  <a:lnTo>
                    <a:pt x="2123789" y="35718"/>
                  </a:lnTo>
                  <a:lnTo>
                    <a:pt x="2085034" y="9584"/>
                  </a:lnTo>
                  <a:lnTo>
                    <a:pt x="2037588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039111" y="4306823"/>
              <a:ext cx="3486785" cy="1279525"/>
            </a:xfrm>
            <a:custGeom>
              <a:avLst/>
              <a:gdLst/>
              <a:ahLst/>
              <a:cxnLst/>
              <a:rect l="l" t="t" r="r" b="b"/>
              <a:pathLst>
                <a:path w="3486785" h="1279525">
                  <a:moveTo>
                    <a:pt x="0" y="121919"/>
                  </a:moveTo>
                  <a:lnTo>
                    <a:pt x="9584" y="74473"/>
                  </a:lnTo>
                  <a:lnTo>
                    <a:pt x="35718" y="35718"/>
                  </a:lnTo>
                  <a:lnTo>
                    <a:pt x="74473" y="9584"/>
                  </a:lnTo>
                  <a:lnTo>
                    <a:pt x="121919" y="0"/>
                  </a:lnTo>
                  <a:lnTo>
                    <a:pt x="1259713" y="0"/>
                  </a:lnTo>
                  <a:lnTo>
                    <a:pt x="1799589" y="0"/>
                  </a:lnTo>
                  <a:lnTo>
                    <a:pt x="2037588" y="0"/>
                  </a:lnTo>
                  <a:lnTo>
                    <a:pt x="2085034" y="9584"/>
                  </a:lnTo>
                  <a:lnTo>
                    <a:pt x="2123789" y="35718"/>
                  </a:lnTo>
                  <a:lnTo>
                    <a:pt x="2149923" y="74473"/>
                  </a:lnTo>
                  <a:lnTo>
                    <a:pt x="2159508" y="121919"/>
                  </a:lnTo>
                  <a:lnTo>
                    <a:pt x="2159508" y="426719"/>
                  </a:lnTo>
                  <a:lnTo>
                    <a:pt x="2159508" y="609600"/>
                  </a:lnTo>
                  <a:lnTo>
                    <a:pt x="2149923" y="657046"/>
                  </a:lnTo>
                  <a:lnTo>
                    <a:pt x="2123789" y="695801"/>
                  </a:lnTo>
                  <a:lnTo>
                    <a:pt x="2085034" y="721935"/>
                  </a:lnTo>
                  <a:lnTo>
                    <a:pt x="2037588" y="731519"/>
                  </a:lnTo>
                  <a:lnTo>
                    <a:pt x="1799589" y="731519"/>
                  </a:lnTo>
                  <a:lnTo>
                    <a:pt x="3486530" y="1279398"/>
                  </a:lnTo>
                  <a:lnTo>
                    <a:pt x="1259713" y="731519"/>
                  </a:lnTo>
                  <a:lnTo>
                    <a:pt x="121919" y="731519"/>
                  </a:lnTo>
                  <a:lnTo>
                    <a:pt x="74473" y="721935"/>
                  </a:lnTo>
                  <a:lnTo>
                    <a:pt x="35718" y="695801"/>
                  </a:lnTo>
                  <a:lnTo>
                    <a:pt x="9584" y="657046"/>
                  </a:lnTo>
                  <a:lnTo>
                    <a:pt x="0" y="609600"/>
                  </a:lnTo>
                  <a:lnTo>
                    <a:pt x="0" y="426719"/>
                  </a:lnTo>
                  <a:lnTo>
                    <a:pt x="0" y="121919"/>
                  </a:lnTo>
                  <a:close/>
                </a:path>
              </a:pathLst>
            </a:custGeom>
            <a:ln w="635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2133600" y="4343400"/>
            <a:ext cx="2023492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เมื่อบันทึกข้อกำหนดของแบบฟอร์มใหม่ การตั้งค่าสิทธิ์ของข้อกำหนดแบบฟอร์มเริ่มต้นจะแสดงให้เห็นโดยอัตโนมัติ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25</a:t>
            </a:fld>
            <a:endParaRPr dirty="0"/>
          </a:p>
        </p:txBody>
      </p:sp>
      <p:sp>
        <p:nvSpPr>
          <p:cNvPr id="31" name="object 3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11665459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ตัวอย่างการใช้งาน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①：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การตั้งค่าโดยใช้สิทธิ์การกำหนดแบบฟอร์มเริ่มต้น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32" name="object 28">
            <a:extLst>
              <a:ext uri="{FF2B5EF4-FFF2-40B4-BE49-F238E27FC236}">
                <a16:creationId xmlns:a16="http://schemas.microsoft.com/office/drawing/2014/main" id="{4134638C-D367-659F-9078-128BAA036300}"/>
              </a:ext>
            </a:extLst>
          </p:cNvPr>
          <p:cNvSpPr txBox="1"/>
          <p:nvPr/>
        </p:nvSpPr>
        <p:spPr>
          <a:xfrm>
            <a:off x="6579105" y="3274223"/>
            <a:ext cx="210223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ตั้งกฎสำหรับ "สิทธิ์ในการกำหนดแบบฟอร์มเริ่มต้น"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4051BD9-CEDD-E077-E004-1989F33CBB4A}"/>
              </a:ext>
            </a:extLst>
          </p:cNvPr>
          <p:cNvSpPr txBox="1"/>
          <p:nvPr/>
        </p:nvSpPr>
        <p:spPr>
          <a:xfrm>
            <a:off x="5114354" y="3760253"/>
            <a:ext cx="14462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</a:rPr>
              <a:t>ConMasDesigner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1185875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dirty="0">
                <a:solidFill>
                  <a:srgbClr val="FFFFFF"/>
                </a:solidFill>
                <a:latin typeface="Microsoft YaHei"/>
                <a:cs typeface="Microsoft YaHei"/>
              </a:rPr>
              <a:t>ตัวอย่างการใช้งาน </a:t>
            </a:r>
            <a:r>
              <a:rPr sz="2800" b="1" u="none" dirty="0">
                <a:solidFill>
                  <a:srgbClr val="FFFFFF"/>
                </a:solidFill>
                <a:latin typeface="Microsoft YaHei"/>
                <a:cs typeface="Microsoft YaHei"/>
              </a:rPr>
              <a:t>②</a:t>
            </a:r>
            <a:r>
              <a:rPr lang="en-US" sz="2800" b="1" u="none" dirty="0">
                <a:solidFill>
                  <a:srgbClr val="FFFFFF"/>
                </a:solidFill>
                <a:latin typeface="Microsoft YaHei"/>
                <a:cs typeface="Microsoft YaHei"/>
              </a:rPr>
              <a:t>：</a:t>
            </a:r>
            <a:r>
              <a:rPr lang="th-TH" sz="2800" b="1" u="none" dirty="0">
                <a:solidFill>
                  <a:srgbClr val="FFFFFF"/>
                </a:solidFill>
                <a:latin typeface="Microsoft YaHei"/>
                <a:cs typeface="Microsoft YaHei"/>
              </a:rPr>
              <a:t>ใช้</a:t>
            </a:r>
            <a:r>
              <a:rPr lang="en-US" sz="2800" b="1" u="none" dirty="0">
                <a:solidFill>
                  <a:srgbClr val="FFFFFF"/>
                </a:solidFill>
                <a:latin typeface="Microsoft YaHei"/>
                <a:cs typeface="Microsoft YaHei"/>
              </a:rPr>
              <a:t>“</a:t>
            </a:r>
            <a:r>
              <a:rPr lang="th-TH" sz="2800" b="1" u="none" dirty="0">
                <a:solidFill>
                  <a:srgbClr val="FFFFFF"/>
                </a:solidFill>
                <a:latin typeface="Microsoft YaHei"/>
                <a:cs typeface="Microsoft YaHei"/>
              </a:rPr>
              <a:t>เส้นทาง”ระหว่างกลุ่มเพื่อให้สิทธิ์ในการปฏิบัติงาน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1001" y="791689"/>
            <a:ext cx="11312905" cy="991938"/>
          </a:xfrm>
          <a:prstGeom prst="rect">
            <a:avLst/>
          </a:prstGeom>
        </p:spPr>
        <p:txBody>
          <a:bodyPr vert="horz" wrap="square" lIns="0" tIns="149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สามารถตั้งค่าสิทธิ์การกำหนดแบบฟอร์มเริ่มต้นเพื่อแสดงให้เห็นเฉพาะภายในองค์กรที่กลุ่มนั้นอยู่เท่านั้น </a:t>
            </a:r>
            <a:endParaRPr sz="2000" dirty="0">
              <a:latin typeface="Microsoft YaHei"/>
              <a:cs typeface="Microsoft YaHei"/>
            </a:endParaRPr>
          </a:p>
          <a:p>
            <a:pPr marL="355600" marR="435609">
              <a:lnSpc>
                <a:spcPct val="100000"/>
              </a:lnSpc>
              <a:spcBef>
                <a:spcPts val="755"/>
              </a:spcBef>
            </a:pPr>
            <a:r>
              <a:rPr lang="th-TH" altLang="ja-JP" sz="1400" dirty="0">
                <a:latin typeface="Yu Gothic"/>
                <a:cs typeface="Yu Gothic"/>
              </a:rPr>
              <a:t>ในกรณีต่อไปนี้ เมื่อ "โตเกียว &gt; กลุ่มการจัดการไซต์ 2" เผยแพร่ข้อกำหนดของแบบฟอร์มใหม่ </a:t>
            </a:r>
            <a:r>
              <a:rPr lang="th-TH" altLang="ja-JP" sz="1400" b="1" dirty="0">
                <a:latin typeface="Yu Gothic"/>
                <a:cs typeface="Yu Gothic"/>
              </a:rPr>
              <a:t>"สิทธิ์การกำหนดแบบฟอร์มเริ่มต้น" จะปรากฏในกลุ่มนี้และแต่ละกลุ่มด้านบนและด้านล่างที่ตั้งค่า "เส้นทาง" </a:t>
            </a:r>
            <a:r>
              <a:rPr lang="th-TH" altLang="ja-JP" sz="1400" dirty="0">
                <a:latin typeface="Yu Gothic"/>
                <a:cs typeface="Yu Gothic"/>
              </a:rPr>
              <a:t>ไว้ได้ ถูกจำกัดอยู่ภายใน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464310" y="1812035"/>
            <a:ext cx="9451975" cy="439420"/>
            <a:chOff x="1464310" y="1812035"/>
            <a:chExt cx="9451975" cy="43942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02020" y="1812035"/>
              <a:ext cx="311322" cy="33223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470660" y="1956815"/>
              <a:ext cx="1440180" cy="288290"/>
            </a:xfrm>
            <a:custGeom>
              <a:avLst/>
              <a:gdLst/>
              <a:ahLst/>
              <a:cxnLst/>
              <a:rect l="l" t="t" r="r" b="b"/>
              <a:pathLst>
                <a:path w="1440180" h="288289">
                  <a:moveTo>
                    <a:pt x="0" y="288036"/>
                  </a:moveTo>
                  <a:lnTo>
                    <a:pt x="1440180" y="288036"/>
                  </a:lnTo>
                  <a:lnTo>
                    <a:pt x="1440180" y="0"/>
                  </a:lnTo>
                  <a:lnTo>
                    <a:pt x="0" y="0"/>
                  </a:lnTo>
                  <a:lnTo>
                    <a:pt x="0" y="288036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04940" y="1840991"/>
              <a:ext cx="311322" cy="330708"/>
            </a:xfrm>
            <a:prstGeom prst="rect">
              <a:avLst/>
            </a:prstGeom>
          </p:spPr>
        </p:pic>
      </p:grpSp>
      <p:sp>
        <p:nvSpPr>
          <p:cNvPr id="9" name="object 9"/>
          <p:cNvSpPr/>
          <p:nvPr/>
        </p:nvSpPr>
        <p:spPr>
          <a:xfrm>
            <a:off x="3788664" y="1961388"/>
            <a:ext cx="1440180" cy="288290"/>
          </a:xfrm>
          <a:custGeom>
            <a:avLst/>
            <a:gdLst/>
            <a:ahLst/>
            <a:cxnLst/>
            <a:rect l="l" t="t" r="r" b="b"/>
            <a:pathLst>
              <a:path w="1440179" h="288289">
                <a:moveTo>
                  <a:pt x="0" y="288036"/>
                </a:moveTo>
                <a:lnTo>
                  <a:pt x="1440180" y="288036"/>
                </a:lnTo>
                <a:lnTo>
                  <a:pt x="1440180" y="0"/>
                </a:lnTo>
                <a:lnTo>
                  <a:pt x="0" y="0"/>
                </a:lnTo>
                <a:lnTo>
                  <a:pt x="0" y="288036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795521" y="4714494"/>
            <a:ext cx="1440180" cy="288290"/>
          </a:xfrm>
          <a:custGeom>
            <a:avLst/>
            <a:gdLst/>
            <a:ahLst/>
            <a:cxnLst/>
            <a:rect l="l" t="t" r="r" b="b"/>
            <a:pathLst>
              <a:path w="1440179" h="288289">
                <a:moveTo>
                  <a:pt x="1440179" y="0"/>
                </a:moveTo>
                <a:lnTo>
                  <a:pt x="0" y="0"/>
                </a:lnTo>
                <a:lnTo>
                  <a:pt x="0" y="288035"/>
                </a:lnTo>
                <a:lnTo>
                  <a:pt x="1440179" y="288035"/>
                </a:lnTo>
                <a:lnTo>
                  <a:pt x="14401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464046" y="4716017"/>
            <a:ext cx="1440180" cy="288290"/>
          </a:xfrm>
          <a:custGeom>
            <a:avLst/>
            <a:gdLst/>
            <a:ahLst/>
            <a:cxnLst/>
            <a:rect l="l" t="t" r="r" b="b"/>
            <a:pathLst>
              <a:path w="1440179" h="288289">
                <a:moveTo>
                  <a:pt x="1440179" y="0"/>
                </a:moveTo>
                <a:lnTo>
                  <a:pt x="0" y="0"/>
                </a:lnTo>
                <a:lnTo>
                  <a:pt x="0" y="288035"/>
                </a:lnTo>
                <a:lnTo>
                  <a:pt x="1440179" y="288035"/>
                </a:lnTo>
                <a:lnTo>
                  <a:pt x="14401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451091" y="3095244"/>
            <a:ext cx="1440180" cy="288290"/>
          </a:xfrm>
          <a:custGeom>
            <a:avLst/>
            <a:gdLst/>
            <a:ahLst/>
            <a:cxnLst/>
            <a:rect l="l" t="t" r="r" b="b"/>
            <a:pathLst>
              <a:path w="1440179" h="288289">
                <a:moveTo>
                  <a:pt x="0" y="288036"/>
                </a:moveTo>
                <a:lnTo>
                  <a:pt x="1440180" y="288036"/>
                </a:lnTo>
                <a:lnTo>
                  <a:pt x="1440180" y="0"/>
                </a:lnTo>
                <a:lnTo>
                  <a:pt x="0" y="0"/>
                </a:lnTo>
                <a:lnTo>
                  <a:pt x="0" y="288036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448805" y="1957577"/>
            <a:ext cx="1440180" cy="288290"/>
          </a:xfrm>
          <a:custGeom>
            <a:avLst/>
            <a:gdLst/>
            <a:ahLst/>
            <a:cxnLst/>
            <a:rect l="l" t="t" r="r" b="b"/>
            <a:pathLst>
              <a:path w="1440179" h="288289">
                <a:moveTo>
                  <a:pt x="1440179" y="0"/>
                </a:moveTo>
                <a:lnTo>
                  <a:pt x="0" y="0"/>
                </a:lnTo>
                <a:lnTo>
                  <a:pt x="0" y="288036"/>
                </a:lnTo>
                <a:lnTo>
                  <a:pt x="1440179" y="288036"/>
                </a:lnTo>
                <a:lnTo>
                  <a:pt x="14401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464046" y="5763005"/>
            <a:ext cx="1440180" cy="288290"/>
          </a:xfrm>
          <a:custGeom>
            <a:avLst/>
            <a:gdLst/>
            <a:ahLst/>
            <a:cxnLst/>
            <a:rect l="l" t="t" r="r" b="b"/>
            <a:pathLst>
              <a:path w="1440179" h="288289">
                <a:moveTo>
                  <a:pt x="1440179" y="0"/>
                </a:moveTo>
                <a:lnTo>
                  <a:pt x="0" y="0"/>
                </a:lnTo>
                <a:lnTo>
                  <a:pt x="0" y="288036"/>
                </a:lnTo>
                <a:lnTo>
                  <a:pt x="1440179" y="288036"/>
                </a:lnTo>
                <a:lnTo>
                  <a:pt x="14401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465057" y="1957577"/>
            <a:ext cx="1440180" cy="288290"/>
          </a:xfrm>
          <a:custGeom>
            <a:avLst/>
            <a:gdLst/>
            <a:ahLst/>
            <a:cxnLst/>
            <a:rect l="l" t="t" r="r" b="b"/>
            <a:pathLst>
              <a:path w="1440179" h="288289">
                <a:moveTo>
                  <a:pt x="1440179" y="0"/>
                </a:moveTo>
                <a:lnTo>
                  <a:pt x="0" y="0"/>
                </a:lnTo>
                <a:lnTo>
                  <a:pt x="0" y="288036"/>
                </a:lnTo>
                <a:lnTo>
                  <a:pt x="1440179" y="288036"/>
                </a:lnTo>
                <a:lnTo>
                  <a:pt x="14401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471154" y="2471166"/>
            <a:ext cx="1440180" cy="288290"/>
          </a:xfrm>
          <a:custGeom>
            <a:avLst/>
            <a:gdLst/>
            <a:ahLst/>
            <a:cxnLst/>
            <a:rect l="l" t="t" r="r" b="b"/>
            <a:pathLst>
              <a:path w="1440179" h="288289">
                <a:moveTo>
                  <a:pt x="1440179" y="0"/>
                </a:moveTo>
                <a:lnTo>
                  <a:pt x="0" y="0"/>
                </a:lnTo>
                <a:lnTo>
                  <a:pt x="0" y="288036"/>
                </a:lnTo>
                <a:lnTo>
                  <a:pt x="1440179" y="288036"/>
                </a:lnTo>
                <a:lnTo>
                  <a:pt x="14401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470392" y="3096767"/>
            <a:ext cx="1440180" cy="288290"/>
          </a:xfrm>
          <a:custGeom>
            <a:avLst/>
            <a:gdLst/>
            <a:ahLst/>
            <a:cxnLst/>
            <a:rect l="l" t="t" r="r" b="b"/>
            <a:pathLst>
              <a:path w="1440179" h="288289">
                <a:moveTo>
                  <a:pt x="0" y="288036"/>
                </a:moveTo>
                <a:lnTo>
                  <a:pt x="1440179" y="288036"/>
                </a:lnTo>
                <a:lnTo>
                  <a:pt x="1440179" y="0"/>
                </a:lnTo>
                <a:lnTo>
                  <a:pt x="0" y="0"/>
                </a:lnTo>
                <a:lnTo>
                  <a:pt x="0" y="288036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466581" y="4720590"/>
            <a:ext cx="1440180" cy="288290"/>
          </a:xfrm>
          <a:custGeom>
            <a:avLst/>
            <a:gdLst/>
            <a:ahLst/>
            <a:cxnLst/>
            <a:rect l="l" t="t" r="r" b="b"/>
            <a:pathLst>
              <a:path w="1440179" h="288289">
                <a:moveTo>
                  <a:pt x="1440179" y="0"/>
                </a:moveTo>
                <a:lnTo>
                  <a:pt x="0" y="0"/>
                </a:lnTo>
                <a:lnTo>
                  <a:pt x="0" y="288036"/>
                </a:lnTo>
                <a:lnTo>
                  <a:pt x="1440179" y="288036"/>
                </a:lnTo>
                <a:lnTo>
                  <a:pt x="14401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8480297" y="5247894"/>
            <a:ext cx="1440180" cy="288290"/>
          </a:xfrm>
          <a:custGeom>
            <a:avLst/>
            <a:gdLst/>
            <a:ahLst/>
            <a:cxnLst/>
            <a:rect l="l" t="t" r="r" b="b"/>
            <a:pathLst>
              <a:path w="1440179" h="288289">
                <a:moveTo>
                  <a:pt x="1440179" y="0"/>
                </a:moveTo>
                <a:lnTo>
                  <a:pt x="0" y="0"/>
                </a:lnTo>
                <a:lnTo>
                  <a:pt x="0" y="288035"/>
                </a:lnTo>
                <a:lnTo>
                  <a:pt x="1440179" y="288035"/>
                </a:lnTo>
                <a:lnTo>
                  <a:pt x="14401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8480297" y="5770626"/>
            <a:ext cx="1440180" cy="288290"/>
          </a:xfrm>
          <a:custGeom>
            <a:avLst/>
            <a:gdLst/>
            <a:ahLst/>
            <a:cxnLst/>
            <a:rect l="l" t="t" r="r" b="b"/>
            <a:pathLst>
              <a:path w="1440179" h="288289">
                <a:moveTo>
                  <a:pt x="1440179" y="0"/>
                </a:moveTo>
                <a:lnTo>
                  <a:pt x="0" y="0"/>
                </a:lnTo>
                <a:lnTo>
                  <a:pt x="0" y="288036"/>
                </a:lnTo>
                <a:lnTo>
                  <a:pt x="1440179" y="288036"/>
                </a:lnTo>
                <a:lnTo>
                  <a:pt x="14401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3"/>
          <p:cNvGrpSpPr/>
          <p:nvPr/>
        </p:nvGrpSpPr>
        <p:grpSpPr>
          <a:xfrm>
            <a:off x="1729739" y="1937004"/>
            <a:ext cx="9298305" cy="4491355"/>
            <a:chOff x="1729739" y="1937004"/>
            <a:chExt cx="9298305" cy="4491355"/>
          </a:xfrm>
        </p:grpSpPr>
        <p:sp>
          <p:nvSpPr>
            <p:cNvPr id="34" name="object 34"/>
            <p:cNvSpPr/>
            <p:nvPr/>
          </p:nvSpPr>
          <p:spPr>
            <a:xfrm>
              <a:off x="2911601" y="2100834"/>
              <a:ext cx="878840" cy="4445"/>
            </a:xfrm>
            <a:custGeom>
              <a:avLst/>
              <a:gdLst/>
              <a:ahLst/>
              <a:cxnLst/>
              <a:rect l="l" t="t" r="r" b="b"/>
              <a:pathLst>
                <a:path w="878839" h="4444">
                  <a:moveTo>
                    <a:pt x="-14287" y="2159"/>
                  </a:moveTo>
                  <a:lnTo>
                    <a:pt x="892619" y="2159"/>
                  </a:lnTo>
                </a:path>
              </a:pathLst>
            </a:custGeom>
            <a:ln w="32892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228843" y="2101596"/>
              <a:ext cx="1219835" cy="4445"/>
            </a:xfrm>
            <a:custGeom>
              <a:avLst/>
              <a:gdLst/>
              <a:ahLst/>
              <a:cxnLst/>
              <a:rect l="l" t="t" r="r" b="b"/>
              <a:pathLst>
                <a:path w="1219835" h="4444">
                  <a:moveTo>
                    <a:pt x="-3175" y="1968"/>
                  </a:moveTo>
                  <a:lnTo>
                    <a:pt x="1222628" y="1968"/>
                  </a:lnTo>
                </a:path>
              </a:pathLst>
            </a:custGeom>
            <a:ln w="10287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2910839" y="2100072"/>
              <a:ext cx="883919" cy="2757170"/>
            </a:xfrm>
            <a:custGeom>
              <a:avLst/>
              <a:gdLst/>
              <a:ahLst/>
              <a:cxnLst/>
              <a:rect l="l" t="t" r="r" b="b"/>
              <a:pathLst>
                <a:path w="883920" h="2757170">
                  <a:moveTo>
                    <a:pt x="0" y="0"/>
                  </a:moveTo>
                  <a:lnTo>
                    <a:pt x="441706" y="0"/>
                  </a:lnTo>
                  <a:lnTo>
                    <a:pt x="441706" y="2757042"/>
                  </a:lnTo>
                  <a:lnTo>
                    <a:pt x="883538" y="2757042"/>
                  </a:lnTo>
                </a:path>
              </a:pathLst>
            </a:custGeom>
            <a:ln w="635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229605" y="2105406"/>
              <a:ext cx="1223010" cy="1135380"/>
            </a:xfrm>
            <a:custGeom>
              <a:avLst/>
              <a:gdLst/>
              <a:ahLst/>
              <a:cxnLst/>
              <a:rect l="l" t="t" r="r" b="b"/>
              <a:pathLst>
                <a:path w="1223010" h="1135380">
                  <a:moveTo>
                    <a:pt x="0" y="0"/>
                  </a:moveTo>
                  <a:lnTo>
                    <a:pt x="611378" y="0"/>
                  </a:lnTo>
                  <a:lnTo>
                    <a:pt x="611378" y="1134872"/>
                  </a:lnTo>
                  <a:lnTo>
                    <a:pt x="1222629" y="1134872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234939" y="4856988"/>
              <a:ext cx="1229995" cy="1270"/>
            </a:xfrm>
            <a:custGeom>
              <a:avLst/>
              <a:gdLst/>
              <a:ahLst/>
              <a:cxnLst/>
              <a:rect l="l" t="t" r="r" b="b"/>
              <a:pathLst>
                <a:path w="1229995" h="1270">
                  <a:moveTo>
                    <a:pt x="-3174" y="635"/>
                  </a:moveTo>
                  <a:lnTo>
                    <a:pt x="1232789" y="635"/>
                  </a:lnTo>
                </a:path>
              </a:pathLst>
            </a:custGeom>
            <a:ln w="7619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234939" y="4856988"/>
              <a:ext cx="1229995" cy="1049020"/>
            </a:xfrm>
            <a:custGeom>
              <a:avLst/>
              <a:gdLst/>
              <a:ahLst/>
              <a:cxnLst/>
              <a:rect l="l" t="t" r="r" b="b"/>
              <a:pathLst>
                <a:path w="1229995" h="1049020">
                  <a:moveTo>
                    <a:pt x="0" y="0"/>
                  </a:moveTo>
                  <a:lnTo>
                    <a:pt x="614807" y="0"/>
                  </a:lnTo>
                  <a:lnTo>
                    <a:pt x="614807" y="1048905"/>
                  </a:lnTo>
                  <a:lnTo>
                    <a:pt x="1229614" y="1048905"/>
                  </a:lnTo>
                </a:path>
              </a:pathLst>
            </a:custGeom>
            <a:ln w="635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7888224" y="2101596"/>
              <a:ext cx="576580" cy="635"/>
            </a:xfrm>
            <a:custGeom>
              <a:avLst/>
              <a:gdLst/>
              <a:ahLst/>
              <a:cxnLst/>
              <a:rect l="l" t="t" r="r" b="b"/>
              <a:pathLst>
                <a:path w="576579" h="635">
                  <a:moveTo>
                    <a:pt x="-3175" y="190"/>
                  </a:moveTo>
                  <a:lnTo>
                    <a:pt x="579247" y="190"/>
                  </a:lnTo>
                </a:path>
              </a:pathLst>
            </a:custGeom>
            <a:ln w="673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7888224" y="2101596"/>
              <a:ext cx="582295" cy="513080"/>
            </a:xfrm>
            <a:custGeom>
              <a:avLst/>
              <a:gdLst/>
              <a:ahLst/>
              <a:cxnLst/>
              <a:rect l="l" t="t" r="r" b="b"/>
              <a:pathLst>
                <a:path w="582295" h="513080">
                  <a:moveTo>
                    <a:pt x="0" y="0"/>
                  </a:moveTo>
                  <a:lnTo>
                    <a:pt x="291210" y="0"/>
                  </a:lnTo>
                  <a:lnTo>
                    <a:pt x="291210" y="512825"/>
                  </a:lnTo>
                  <a:lnTo>
                    <a:pt x="582295" y="512825"/>
                  </a:lnTo>
                </a:path>
              </a:pathLst>
            </a:custGeom>
            <a:ln w="635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7892033" y="3240786"/>
              <a:ext cx="579755" cy="635"/>
            </a:xfrm>
            <a:custGeom>
              <a:avLst/>
              <a:gdLst/>
              <a:ahLst/>
              <a:cxnLst/>
              <a:rect l="l" t="t" r="r" b="b"/>
              <a:pathLst>
                <a:path w="579754" h="635">
                  <a:moveTo>
                    <a:pt x="-14287" y="254"/>
                  </a:moveTo>
                  <a:lnTo>
                    <a:pt x="593534" y="254"/>
                  </a:lnTo>
                </a:path>
              </a:pathLst>
            </a:custGeom>
            <a:ln w="29083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7903463" y="4858511"/>
              <a:ext cx="575310" cy="1055370"/>
            </a:xfrm>
            <a:custGeom>
              <a:avLst/>
              <a:gdLst/>
              <a:ahLst/>
              <a:cxnLst/>
              <a:rect l="l" t="t" r="r" b="b"/>
              <a:pathLst>
                <a:path w="575309" h="1055370">
                  <a:moveTo>
                    <a:pt x="0" y="0"/>
                  </a:moveTo>
                  <a:lnTo>
                    <a:pt x="280796" y="0"/>
                  </a:lnTo>
                  <a:lnTo>
                    <a:pt x="280796" y="5714"/>
                  </a:lnTo>
                  <a:lnTo>
                    <a:pt x="561720" y="5714"/>
                  </a:lnTo>
                </a:path>
                <a:path w="575309" h="1055370">
                  <a:moveTo>
                    <a:pt x="0" y="0"/>
                  </a:moveTo>
                  <a:lnTo>
                    <a:pt x="287654" y="0"/>
                  </a:lnTo>
                  <a:lnTo>
                    <a:pt x="287654" y="532384"/>
                  </a:lnTo>
                  <a:lnTo>
                    <a:pt x="575309" y="532384"/>
                  </a:lnTo>
                </a:path>
                <a:path w="575309" h="1055370">
                  <a:moveTo>
                    <a:pt x="0" y="1048512"/>
                  </a:moveTo>
                  <a:lnTo>
                    <a:pt x="287654" y="1048512"/>
                  </a:lnTo>
                  <a:lnTo>
                    <a:pt x="287654" y="1055243"/>
                  </a:lnTo>
                  <a:lnTo>
                    <a:pt x="575182" y="1055243"/>
                  </a:lnTo>
                </a:path>
              </a:pathLst>
            </a:custGeom>
            <a:ln w="635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004" y="1937004"/>
              <a:ext cx="332231" cy="33223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51237" y="2294679"/>
              <a:ext cx="257175" cy="32554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62216" y="2261616"/>
              <a:ext cx="330707" cy="330708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75348" y="2444496"/>
              <a:ext cx="329183" cy="330708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89463" y="1950720"/>
              <a:ext cx="332231" cy="332232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40923" y="1964436"/>
              <a:ext cx="332231" cy="332232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692383" y="1978152"/>
              <a:ext cx="332231" cy="332232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952668" y="2362200"/>
              <a:ext cx="311322" cy="330708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92511" y="2375916"/>
              <a:ext cx="332231" cy="332232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43971" y="2389632"/>
              <a:ext cx="332231" cy="33223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695432" y="2403348"/>
              <a:ext cx="332231" cy="332232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958764" y="3009900"/>
              <a:ext cx="311322" cy="332232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98608" y="3023616"/>
              <a:ext cx="332231" cy="332232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50068" y="3037332"/>
              <a:ext cx="332231" cy="332232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958764" y="4728972"/>
              <a:ext cx="311322" cy="332231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98608" y="4742688"/>
              <a:ext cx="332231" cy="332231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50068" y="4756404"/>
              <a:ext cx="332231" cy="332231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29739" y="2232660"/>
              <a:ext cx="882396" cy="440436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958764" y="5690616"/>
              <a:ext cx="311322" cy="332231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98608" y="5704332"/>
              <a:ext cx="332231" cy="332231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50068" y="5718048"/>
              <a:ext cx="332231" cy="332232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246619" y="2357628"/>
              <a:ext cx="330707" cy="329184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05243" y="3374136"/>
              <a:ext cx="330707" cy="330707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39939" y="3384804"/>
              <a:ext cx="329183" cy="329184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84848" y="4994148"/>
              <a:ext cx="329183" cy="329183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19543" y="5003292"/>
              <a:ext cx="329183" cy="330707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210043" y="5059680"/>
              <a:ext cx="329183" cy="329184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51319" y="6033516"/>
              <a:ext cx="329183" cy="330708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84492" y="6044183"/>
              <a:ext cx="330707" cy="329184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74992" y="6099048"/>
              <a:ext cx="330707" cy="329184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27779" y="5023527"/>
              <a:ext cx="287502" cy="34662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258055" y="5178552"/>
              <a:ext cx="352044" cy="352044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442460" y="5045964"/>
              <a:ext cx="352043" cy="350520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8464296" y="3611880"/>
              <a:ext cx="1440180" cy="288290"/>
            </a:xfrm>
            <a:custGeom>
              <a:avLst/>
              <a:gdLst/>
              <a:ahLst/>
              <a:cxnLst/>
              <a:rect l="l" t="t" r="r" b="b"/>
              <a:pathLst>
                <a:path w="1440179" h="288289">
                  <a:moveTo>
                    <a:pt x="0" y="288036"/>
                  </a:moveTo>
                  <a:lnTo>
                    <a:pt x="1440179" y="288036"/>
                  </a:lnTo>
                  <a:lnTo>
                    <a:pt x="1440179" y="0"/>
                  </a:lnTo>
                  <a:lnTo>
                    <a:pt x="0" y="0"/>
                  </a:lnTo>
                  <a:lnTo>
                    <a:pt x="0" y="288036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9" name="object 79"/>
          <p:cNvGrpSpPr/>
          <p:nvPr/>
        </p:nvGrpSpPr>
        <p:grpSpPr>
          <a:xfrm>
            <a:off x="8454897" y="3535679"/>
            <a:ext cx="2579370" cy="846455"/>
            <a:chOff x="8454897" y="3535679"/>
            <a:chExt cx="2579370" cy="846455"/>
          </a:xfrm>
        </p:grpSpPr>
        <p:pic>
          <p:nvPicPr>
            <p:cNvPr id="80" name="object 8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958764" y="3535679"/>
              <a:ext cx="311322" cy="332232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98607" y="3549395"/>
              <a:ext cx="332231" cy="332232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50067" y="3563111"/>
              <a:ext cx="332231" cy="332231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01527" y="3576827"/>
              <a:ext cx="332231" cy="332232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8461247" y="4087367"/>
              <a:ext cx="1440180" cy="288290"/>
            </a:xfrm>
            <a:custGeom>
              <a:avLst/>
              <a:gdLst/>
              <a:ahLst/>
              <a:cxnLst/>
              <a:rect l="l" t="t" r="r" b="b"/>
              <a:pathLst>
                <a:path w="1440179" h="288289">
                  <a:moveTo>
                    <a:pt x="0" y="288035"/>
                  </a:moveTo>
                  <a:lnTo>
                    <a:pt x="1440179" y="288035"/>
                  </a:lnTo>
                  <a:lnTo>
                    <a:pt x="1440179" y="0"/>
                  </a:lnTo>
                  <a:lnTo>
                    <a:pt x="0" y="0"/>
                  </a:lnTo>
                  <a:lnTo>
                    <a:pt x="0" y="288035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6" name="object 86"/>
          <p:cNvGrpSpPr/>
          <p:nvPr/>
        </p:nvGrpSpPr>
        <p:grpSpPr>
          <a:xfrm>
            <a:off x="1159763" y="1830323"/>
            <a:ext cx="9616440" cy="4322445"/>
            <a:chOff x="1159763" y="1830323"/>
            <a:chExt cx="9616440" cy="4322445"/>
          </a:xfrm>
        </p:grpSpPr>
        <p:pic>
          <p:nvPicPr>
            <p:cNvPr id="87" name="object 8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954139" y="4009644"/>
              <a:ext cx="309894" cy="332231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92511" y="4023359"/>
              <a:ext cx="332231" cy="332231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43971" y="4038600"/>
              <a:ext cx="332231" cy="330707"/>
            </a:xfrm>
            <a:prstGeom prst="rect">
              <a:avLst/>
            </a:prstGeom>
          </p:spPr>
        </p:pic>
        <p:sp>
          <p:nvSpPr>
            <p:cNvPr id="90" name="object 90"/>
            <p:cNvSpPr/>
            <p:nvPr/>
          </p:nvSpPr>
          <p:spPr>
            <a:xfrm>
              <a:off x="7892033" y="3240785"/>
              <a:ext cx="572770" cy="991235"/>
            </a:xfrm>
            <a:custGeom>
              <a:avLst/>
              <a:gdLst/>
              <a:ahLst/>
              <a:cxnLst/>
              <a:rect l="l" t="t" r="r" b="b"/>
              <a:pathLst>
                <a:path w="572770" h="991235">
                  <a:moveTo>
                    <a:pt x="0" y="0"/>
                  </a:moveTo>
                  <a:lnTo>
                    <a:pt x="286258" y="0"/>
                  </a:lnTo>
                  <a:lnTo>
                    <a:pt x="286258" y="515874"/>
                  </a:lnTo>
                  <a:lnTo>
                    <a:pt x="572389" y="515874"/>
                  </a:lnTo>
                </a:path>
                <a:path w="572770" h="991235">
                  <a:moveTo>
                    <a:pt x="0" y="0"/>
                  </a:moveTo>
                  <a:lnTo>
                    <a:pt x="284607" y="0"/>
                  </a:lnTo>
                  <a:lnTo>
                    <a:pt x="284607" y="991234"/>
                  </a:lnTo>
                  <a:lnTo>
                    <a:pt x="569214" y="991234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1" name="object 9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076699" y="2249423"/>
              <a:ext cx="352044" cy="352043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223003" y="2401823"/>
              <a:ext cx="352044" cy="352043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436363" y="2275331"/>
              <a:ext cx="352043" cy="350520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582667" y="2427731"/>
              <a:ext cx="352043" cy="350520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59763" y="1839467"/>
              <a:ext cx="536448" cy="537972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56431" y="1831847"/>
              <a:ext cx="536448" cy="537972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228075" y="2944367"/>
              <a:ext cx="537972" cy="536448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221980" y="3427475"/>
              <a:ext cx="537972" cy="536448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228075" y="3928872"/>
              <a:ext cx="537972" cy="537971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076187" y="1830323"/>
              <a:ext cx="493776" cy="495300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473196" y="4616195"/>
              <a:ext cx="493775" cy="493775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232647" y="1839467"/>
              <a:ext cx="493775" cy="493775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228075" y="2362199"/>
              <a:ext cx="493775" cy="49377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253983" y="4604003"/>
              <a:ext cx="493775" cy="493775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229599" y="5143500"/>
              <a:ext cx="493775" cy="493775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243316" y="5657088"/>
              <a:ext cx="493775" cy="495300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054852" y="5649467"/>
              <a:ext cx="493775" cy="493775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054852" y="4605527"/>
              <a:ext cx="493775" cy="495300"/>
            </a:xfrm>
            <a:prstGeom prst="rect">
              <a:avLst/>
            </a:prstGeom>
          </p:spPr>
        </p:pic>
      </p:grpSp>
      <p:sp>
        <p:nvSpPr>
          <p:cNvPr id="109" name="object 109"/>
          <p:cNvSpPr txBox="1"/>
          <p:nvPr/>
        </p:nvSpPr>
        <p:spPr>
          <a:xfrm>
            <a:off x="1693291" y="5426202"/>
            <a:ext cx="1922780" cy="3295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spc="-5" dirty="0">
                <a:latin typeface="Yu Gothic"/>
                <a:cs typeface="Yu Gothic"/>
              </a:rPr>
              <a:t>บัญชีแยกประเภท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spc="-5" dirty="0">
                <a:latin typeface="Yu Gothic"/>
                <a:cs typeface="Yu Gothic"/>
              </a:rPr>
              <a:t>สิทธิ์ในการดู</a:t>
            </a:r>
            <a:r>
              <a:rPr lang="en-US" sz="1000" spc="-5" dirty="0">
                <a:latin typeface="Yu Gothic"/>
                <a:cs typeface="Yu Gothic"/>
              </a:rPr>
              <a:t>/</a:t>
            </a:r>
            <a:r>
              <a:rPr lang="th-TH" sz="1000" spc="-5" dirty="0">
                <a:latin typeface="Yu Gothic"/>
                <a:cs typeface="Yu Gothic"/>
              </a:rPr>
              <a:t> สร้าง</a:t>
            </a:r>
            <a:r>
              <a:rPr lang="en-US" sz="1000" spc="-5" dirty="0">
                <a:latin typeface="Yu Gothic"/>
                <a:cs typeface="Yu Gothic"/>
              </a:rPr>
              <a:t>/</a:t>
            </a:r>
            <a:r>
              <a:rPr lang="th-TH" sz="1000" spc="-5" dirty="0">
                <a:latin typeface="Yu Gothic"/>
                <a:cs typeface="Yu Gothic"/>
              </a:rPr>
              <a:t> แก้ไข</a:t>
            </a:r>
            <a:r>
              <a:rPr lang="en-US" sz="1000" spc="-5" dirty="0">
                <a:latin typeface="Yu Gothic"/>
                <a:cs typeface="Yu Gothic"/>
              </a:rPr>
              <a:t>/</a:t>
            </a:r>
            <a:r>
              <a:rPr lang="th-TH" sz="1000" spc="-5" dirty="0">
                <a:latin typeface="Yu Gothic"/>
                <a:cs typeface="Yu Gothic"/>
              </a:rPr>
              <a:t> และลบ</a:t>
            </a:r>
            <a:endParaRPr sz="1000" dirty="0">
              <a:latin typeface="Yu Gothic"/>
              <a:cs typeface="Yu Gothic"/>
            </a:endParaRPr>
          </a:p>
        </p:txBody>
      </p:sp>
      <p:grpSp>
        <p:nvGrpSpPr>
          <p:cNvPr id="110" name="object 110"/>
          <p:cNvGrpSpPr/>
          <p:nvPr/>
        </p:nvGrpSpPr>
        <p:grpSpPr>
          <a:xfrm>
            <a:off x="1168908" y="2950464"/>
            <a:ext cx="6809740" cy="3440429"/>
            <a:chOff x="1168908" y="2950464"/>
            <a:chExt cx="6809740" cy="3440429"/>
          </a:xfrm>
        </p:grpSpPr>
        <p:pic>
          <p:nvPicPr>
            <p:cNvPr id="111" name="object 11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68908" y="5356955"/>
              <a:ext cx="537972" cy="470725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72765" y="5903273"/>
              <a:ext cx="486060" cy="487560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6384798" y="2969514"/>
              <a:ext cx="1574800" cy="835660"/>
            </a:xfrm>
            <a:custGeom>
              <a:avLst/>
              <a:gdLst/>
              <a:ahLst/>
              <a:cxnLst/>
              <a:rect l="l" t="t" r="r" b="b"/>
              <a:pathLst>
                <a:path w="1574800" h="835660">
                  <a:moveTo>
                    <a:pt x="0" y="101600"/>
                  </a:moveTo>
                  <a:lnTo>
                    <a:pt x="7981" y="62043"/>
                  </a:lnTo>
                  <a:lnTo>
                    <a:pt x="29749" y="29749"/>
                  </a:lnTo>
                  <a:lnTo>
                    <a:pt x="62043" y="7981"/>
                  </a:lnTo>
                  <a:lnTo>
                    <a:pt x="101600" y="0"/>
                  </a:lnTo>
                  <a:lnTo>
                    <a:pt x="1472692" y="0"/>
                  </a:lnTo>
                  <a:lnTo>
                    <a:pt x="1512248" y="7981"/>
                  </a:lnTo>
                  <a:lnTo>
                    <a:pt x="1544542" y="29749"/>
                  </a:lnTo>
                  <a:lnTo>
                    <a:pt x="1566310" y="62043"/>
                  </a:lnTo>
                  <a:lnTo>
                    <a:pt x="1574292" y="101600"/>
                  </a:lnTo>
                  <a:lnTo>
                    <a:pt x="1574292" y="733552"/>
                  </a:lnTo>
                  <a:lnTo>
                    <a:pt x="1566310" y="773108"/>
                  </a:lnTo>
                  <a:lnTo>
                    <a:pt x="1544542" y="805402"/>
                  </a:lnTo>
                  <a:lnTo>
                    <a:pt x="1512248" y="827170"/>
                  </a:lnTo>
                  <a:lnTo>
                    <a:pt x="1472692" y="835152"/>
                  </a:lnTo>
                  <a:lnTo>
                    <a:pt x="101600" y="835152"/>
                  </a:lnTo>
                  <a:lnTo>
                    <a:pt x="62043" y="827170"/>
                  </a:lnTo>
                  <a:lnTo>
                    <a:pt x="29749" y="805402"/>
                  </a:lnTo>
                  <a:lnTo>
                    <a:pt x="7981" y="773108"/>
                  </a:lnTo>
                  <a:lnTo>
                    <a:pt x="0" y="733552"/>
                  </a:lnTo>
                  <a:lnTo>
                    <a:pt x="0" y="101600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6445758" y="3725418"/>
              <a:ext cx="1446530" cy="422275"/>
            </a:xfrm>
            <a:custGeom>
              <a:avLst/>
              <a:gdLst/>
              <a:ahLst/>
              <a:cxnLst/>
              <a:rect l="l" t="t" r="r" b="b"/>
              <a:pathLst>
                <a:path w="1446529" h="422275">
                  <a:moveTo>
                    <a:pt x="1375917" y="0"/>
                  </a:moveTo>
                  <a:lnTo>
                    <a:pt x="70358" y="0"/>
                  </a:lnTo>
                  <a:lnTo>
                    <a:pt x="42969" y="5528"/>
                  </a:lnTo>
                  <a:lnTo>
                    <a:pt x="20605" y="20605"/>
                  </a:lnTo>
                  <a:lnTo>
                    <a:pt x="5528" y="42969"/>
                  </a:lnTo>
                  <a:lnTo>
                    <a:pt x="0" y="70357"/>
                  </a:lnTo>
                  <a:lnTo>
                    <a:pt x="0" y="351789"/>
                  </a:lnTo>
                  <a:lnTo>
                    <a:pt x="5528" y="379178"/>
                  </a:lnTo>
                  <a:lnTo>
                    <a:pt x="20605" y="401542"/>
                  </a:lnTo>
                  <a:lnTo>
                    <a:pt x="42969" y="416619"/>
                  </a:lnTo>
                  <a:lnTo>
                    <a:pt x="70358" y="422147"/>
                  </a:lnTo>
                  <a:lnTo>
                    <a:pt x="1375917" y="422147"/>
                  </a:lnTo>
                  <a:lnTo>
                    <a:pt x="1403306" y="416619"/>
                  </a:lnTo>
                  <a:lnTo>
                    <a:pt x="1425670" y="401542"/>
                  </a:lnTo>
                  <a:lnTo>
                    <a:pt x="1440747" y="379178"/>
                  </a:lnTo>
                  <a:lnTo>
                    <a:pt x="1446275" y="351789"/>
                  </a:lnTo>
                  <a:lnTo>
                    <a:pt x="1446275" y="70357"/>
                  </a:lnTo>
                  <a:lnTo>
                    <a:pt x="1440747" y="42969"/>
                  </a:lnTo>
                  <a:lnTo>
                    <a:pt x="1425670" y="20605"/>
                  </a:lnTo>
                  <a:lnTo>
                    <a:pt x="1403306" y="5528"/>
                  </a:lnTo>
                  <a:lnTo>
                    <a:pt x="1375917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6445758" y="3725418"/>
              <a:ext cx="1446530" cy="422275"/>
            </a:xfrm>
            <a:custGeom>
              <a:avLst/>
              <a:gdLst/>
              <a:ahLst/>
              <a:cxnLst/>
              <a:rect l="l" t="t" r="r" b="b"/>
              <a:pathLst>
                <a:path w="1446529" h="422275">
                  <a:moveTo>
                    <a:pt x="0" y="70357"/>
                  </a:moveTo>
                  <a:lnTo>
                    <a:pt x="5528" y="42969"/>
                  </a:lnTo>
                  <a:lnTo>
                    <a:pt x="20605" y="20605"/>
                  </a:lnTo>
                  <a:lnTo>
                    <a:pt x="42969" y="5528"/>
                  </a:lnTo>
                  <a:lnTo>
                    <a:pt x="70358" y="0"/>
                  </a:lnTo>
                  <a:lnTo>
                    <a:pt x="1375917" y="0"/>
                  </a:lnTo>
                  <a:lnTo>
                    <a:pt x="1403306" y="5528"/>
                  </a:lnTo>
                  <a:lnTo>
                    <a:pt x="1425670" y="20605"/>
                  </a:lnTo>
                  <a:lnTo>
                    <a:pt x="1440747" y="42969"/>
                  </a:lnTo>
                  <a:lnTo>
                    <a:pt x="1446275" y="70357"/>
                  </a:lnTo>
                  <a:lnTo>
                    <a:pt x="1446275" y="351789"/>
                  </a:lnTo>
                  <a:lnTo>
                    <a:pt x="1440747" y="379178"/>
                  </a:lnTo>
                  <a:lnTo>
                    <a:pt x="1425670" y="401542"/>
                  </a:lnTo>
                  <a:lnTo>
                    <a:pt x="1403306" y="416619"/>
                  </a:lnTo>
                  <a:lnTo>
                    <a:pt x="1375917" y="422147"/>
                  </a:lnTo>
                  <a:lnTo>
                    <a:pt x="70358" y="422147"/>
                  </a:lnTo>
                  <a:lnTo>
                    <a:pt x="42969" y="416619"/>
                  </a:lnTo>
                  <a:lnTo>
                    <a:pt x="20605" y="401542"/>
                  </a:lnTo>
                  <a:lnTo>
                    <a:pt x="5528" y="379178"/>
                  </a:lnTo>
                  <a:lnTo>
                    <a:pt x="0" y="351789"/>
                  </a:lnTo>
                  <a:lnTo>
                    <a:pt x="0" y="70357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6" name="object 116"/>
          <p:cNvSpPr txBox="1"/>
          <p:nvPr/>
        </p:nvSpPr>
        <p:spPr>
          <a:xfrm>
            <a:off x="1724660" y="5988202"/>
            <a:ext cx="2064004" cy="33278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spc="-5" dirty="0">
                <a:latin typeface="Yu Gothic"/>
                <a:cs typeface="Yu Gothic"/>
              </a:rPr>
              <a:t>บัญชีแยกประเภท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spc="-5" dirty="0">
                <a:latin typeface="Yu Gothic"/>
                <a:cs typeface="Yu Gothic"/>
              </a:rPr>
              <a:t>ไม่มีสิทธิ์ในการอ้างอิง/สร้าง/แก้ไข/และลบ</a:t>
            </a:r>
            <a:endParaRPr sz="1000" dirty="0">
              <a:latin typeface="Yu Gothic"/>
              <a:cs typeface="Yu Gothic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6625324" y="3776080"/>
            <a:ext cx="1163955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สร้างข้อกำหนดของฟอร์มใหม่</a:t>
            </a:r>
            <a:endParaRPr sz="1000" dirty="0">
              <a:latin typeface="Microsoft YaHei"/>
              <a:cs typeface="Microsoft YaHei"/>
            </a:endParaRPr>
          </a:p>
        </p:txBody>
      </p:sp>
      <p:grpSp>
        <p:nvGrpSpPr>
          <p:cNvPr id="118" name="object 118"/>
          <p:cNvGrpSpPr/>
          <p:nvPr/>
        </p:nvGrpSpPr>
        <p:grpSpPr>
          <a:xfrm>
            <a:off x="6065520" y="2936748"/>
            <a:ext cx="4716780" cy="2593975"/>
            <a:chOff x="6065520" y="2936748"/>
            <a:chExt cx="4716780" cy="2593975"/>
          </a:xfrm>
        </p:grpSpPr>
        <p:pic>
          <p:nvPicPr>
            <p:cNvPr id="119" name="object 1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065520" y="2936748"/>
              <a:ext cx="536448" cy="537972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958764" y="5169408"/>
              <a:ext cx="311322" cy="332232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98608" y="5183124"/>
              <a:ext cx="332231" cy="332231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50067" y="5198364"/>
              <a:ext cx="332231" cy="332232"/>
            </a:xfrm>
            <a:prstGeom prst="rect">
              <a:avLst/>
            </a:prstGeom>
          </p:spPr>
        </p:pic>
      </p:grpSp>
      <p:sp>
        <p:nvSpPr>
          <p:cNvPr id="123" name="object 1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26</a:t>
            </a:fld>
            <a:endParaRPr dirty="0"/>
          </a:p>
        </p:txBody>
      </p:sp>
      <p:sp>
        <p:nvSpPr>
          <p:cNvPr id="124" name="object 1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125" name="object 28">
            <a:extLst>
              <a:ext uri="{FF2B5EF4-FFF2-40B4-BE49-F238E27FC236}">
                <a16:creationId xmlns:a16="http://schemas.microsoft.com/office/drawing/2014/main" id="{46225A51-91D7-799E-A3C5-08BFB3099728}"/>
              </a:ext>
            </a:extLst>
          </p:cNvPr>
          <p:cNvSpPr txBox="1"/>
          <p:nvPr/>
        </p:nvSpPr>
        <p:spPr>
          <a:xfrm>
            <a:off x="1591816" y="2000226"/>
            <a:ext cx="1169669" cy="1821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latin typeface="Microsoft YaHei"/>
                <a:cs typeface="Microsoft YaHei"/>
              </a:rPr>
              <a:t>สาขาคันโต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126" name="object 28">
            <a:extLst>
              <a:ext uri="{FF2B5EF4-FFF2-40B4-BE49-F238E27FC236}">
                <a16:creationId xmlns:a16="http://schemas.microsoft.com/office/drawing/2014/main" id="{08DDF324-AFDF-7229-4F0F-3AD1CBC87EBD}"/>
              </a:ext>
            </a:extLst>
          </p:cNvPr>
          <p:cNvSpPr txBox="1"/>
          <p:nvPr/>
        </p:nvSpPr>
        <p:spPr>
          <a:xfrm>
            <a:off x="3909821" y="1994540"/>
            <a:ext cx="1169669" cy="1821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latin typeface="Microsoft YaHei"/>
                <a:cs typeface="Microsoft YaHei"/>
              </a:rPr>
              <a:t>โตเกียว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127" name="object 28">
            <a:extLst>
              <a:ext uri="{FF2B5EF4-FFF2-40B4-BE49-F238E27FC236}">
                <a16:creationId xmlns:a16="http://schemas.microsoft.com/office/drawing/2014/main" id="{B7A195F8-C048-F4C0-CB89-243FB2FF0020}"/>
              </a:ext>
            </a:extLst>
          </p:cNvPr>
          <p:cNvSpPr txBox="1"/>
          <p:nvPr/>
        </p:nvSpPr>
        <p:spPr>
          <a:xfrm>
            <a:off x="6489572" y="2004996"/>
            <a:ext cx="144094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chemeClr val="bg1"/>
                </a:solidFill>
                <a:latin typeface="Microsoft YaHei"/>
                <a:cs typeface="Microsoft YaHei"/>
              </a:rPr>
              <a:t>ไซต์ที่ 1 กลุ่มการจัดการ </a:t>
            </a:r>
            <a:endParaRPr sz="1000" dirty="0">
              <a:solidFill>
                <a:schemeClr val="bg1"/>
              </a:solidFill>
              <a:latin typeface="Microsoft YaHei"/>
              <a:cs typeface="Microsoft YaHei"/>
            </a:endParaRPr>
          </a:p>
        </p:txBody>
      </p:sp>
      <p:sp>
        <p:nvSpPr>
          <p:cNvPr id="128" name="object 28">
            <a:extLst>
              <a:ext uri="{FF2B5EF4-FFF2-40B4-BE49-F238E27FC236}">
                <a16:creationId xmlns:a16="http://schemas.microsoft.com/office/drawing/2014/main" id="{F2E91A42-15C8-7A51-FE8D-52C03C92CE21}"/>
              </a:ext>
            </a:extLst>
          </p:cNvPr>
          <p:cNvSpPr txBox="1"/>
          <p:nvPr/>
        </p:nvSpPr>
        <p:spPr>
          <a:xfrm>
            <a:off x="6475062" y="3158530"/>
            <a:ext cx="144653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latin typeface="Microsoft YaHei"/>
                <a:cs typeface="Microsoft YaHei"/>
              </a:rPr>
              <a:t>ไซต์ที่ </a:t>
            </a:r>
            <a:r>
              <a:rPr lang="en-US" sz="1000" b="1" dirty="0">
                <a:latin typeface="Microsoft YaHei"/>
                <a:cs typeface="Microsoft YaHei"/>
              </a:rPr>
              <a:t>2</a:t>
            </a:r>
            <a:r>
              <a:rPr lang="th-TH" sz="1000" b="1" dirty="0">
                <a:latin typeface="Microsoft YaHei"/>
                <a:cs typeface="Microsoft YaHei"/>
              </a:rPr>
              <a:t> กลุ่มการจัดการ </a:t>
            </a:r>
            <a:endParaRPr lang="th-TH" sz="1000" dirty="0">
              <a:latin typeface="Microsoft YaHei"/>
              <a:cs typeface="Microsoft YaHei"/>
            </a:endParaRPr>
          </a:p>
        </p:txBody>
      </p:sp>
      <p:sp>
        <p:nvSpPr>
          <p:cNvPr id="129" name="object 28">
            <a:extLst>
              <a:ext uri="{FF2B5EF4-FFF2-40B4-BE49-F238E27FC236}">
                <a16:creationId xmlns:a16="http://schemas.microsoft.com/office/drawing/2014/main" id="{FEFC67A0-ECE3-03C7-07B4-4B6C530178F0}"/>
              </a:ext>
            </a:extLst>
          </p:cNvPr>
          <p:cNvSpPr txBox="1"/>
          <p:nvPr/>
        </p:nvSpPr>
        <p:spPr>
          <a:xfrm>
            <a:off x="3923985" y="4758324"/>
            <a:ext cx="1169669" cy="1821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chemeClr val="bg2"/>
                </a:solidFill>
                <a:latin typeface="Microsoft YaHei"/>
                <a:cs typeface="Microsoft YaHei"/>
              </a:rPr>
              <a:t>คานากาว่า</a:t>
            </a:r>
            <a:endParaRPr sz="1100" dirty="0">
              <a:solidFill>
                <a:schemeClr val="bg2"/>
              </a:solidFill>
              <a:latin typeface="Microsoft YaHei"/>
              <a:cs typeface="Microsoft YaHei"/>
            </a:endParaRPr>
          </a:p>
        </p:txBody>
      </p:sp>
      <p:sp>
        <p:nvSpPr>
          <p:cNvPr id="130" name="object 28">
            <a:extLst>
              <a:ext uri="{FF2B5EF4-FFF2-40B4-BE49-F238E27FC236}">
                <a16:creationId xmlns:a16="http://schemas.microsoft.com/office/drawing/2014/main" id="{3791565F-A1ED-0111-F0BE-C5CAE9DB448D}"/>
              </a:ext>
            </a:extLst>
          </p:cNvPr>
          <p:cNvSpPr txBox="1"/>
          <p:nvPr/>
        </p:nvSpPr>
        <p:spPr>
          <a:xfrm>
            <a:off x="6478916" y="4761439"/>
            <a:ext cx="144094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chemeClr val="bg1"/>
                </a:solidFill>
                <a:latin typeface="Microsoft YaHei"/>
                <a:cs typeface="Microsoft YaHei"/>
              </a:rPr>
              <a:t>ไซต์ที่ 1 กลุ่มการจัดการ </a:t>
            </a:r>
            <a:endParaRPr sz="1000" dirty="0">
              <a:solidFill>
                <a:schemeClr val="bg1"/>
              </a:solidFill>
              <a:latin typeface="Microsoft YaHei"/>
              <a:cs typeface="Microsoft YaHei"/>
            </a:endParaRPr>
          </a:p>
        </p:txBody>
      </p:sp>
      <p:sp>
        <p:nvSpPr>
          <p:cNvPr id="131" name="object 28">
            <a:extLst>
              <a:ext uri="{FF2B5EF4-FFF2-40B4-BE49-F238E27FC236}">
                <a16:creationId xmlns:a16="http://schemas.microsoft.com/office/drawing/2014/main" id="{76C1ED55-696C-6C13-9AEA-DD407F1EE14D}"/>
              </a:ext>
            </a:extLst>
          </p:cNvPr>
          <p:cNvSpPr txBox="1"/>
          <p:nvPr/>
        </p:nvSpPr>
        <p:spPr>
          <a:xfrm>
            <a:off x="6478916" y="5810355"/>
            <a:ext cx="144094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chemeClr val="bg1"/>
                </a:solidFill>
                <a:latin typeface="Microsoft YaHei"/>
                <a:cs typeface="Microsoft YaHei"/>
              </a:rPr>
              <a:t>ไซต์ที่ </a:t>
            </a:r>
            <a:r>
              <a:rPr lang="en-US" sz="1000" b="1" dirty="0">
                <a:solidFill>
                  <a:schemeClr val="bg1"/>
                </a:solidFill>
                <a:latin typeface="Microsoft YaHei"/>
                <a:cs typeface="Microsoft YaHei"/>
              </a:rPr>
              <a:t>2</a:t>
            </a:r>
            <a:r>
              <a:rPr lang="th-TH" sz="1000" b="1" dirty="0">
                <a:solidFill>
                  <a:schemeClr val="bg1"/>
                </a:solidFill>
                <a:latin typeface="Microsoft YaHei"/>
                <a:cs typeface="Microsoft YaHei"/>
              </a:rPr>
              <a:t> กลุ่มการจัดการ </a:t>
            </a:r>
            <a:endParaRPr sz="1000" dirty="0">
              <a:solidFill>
                <a:schemeClr val="bg1"/>
              </a:solidFill>
              <a:latin typeface="Microsoft YaHei"/>
              <a:cs typeface="Microsoft YaHei"/>
            </a:endParaRPr>
          </a:p>
        </p:txBody>
      </p:sp>
      <p:sp>
        <p:nvSpPr>
          <p:cNvPr id="132" name="object 28">
            <a:extLst>
              <a:ext uri="{FF2B5EF4-FFF2-40B4-BE49-F238E27FC236}">
                <a16:creationId xmlns:a16="http://schemas.microsoft.com/office/drawing/2014/main" id="{CE2079A4-B831-AACF-E744-4276D87C44E3}"/>
              </a:ext>
            </a:extLst>
          </p:cNvPr>
          <p:cNvSpPr txBox="1"/>
          <p:nvPr/>
        </p:nvSpPr>
        <p:spPr>
          <a:xfrm>
            <a:off x="8539793" y="2006098"/>
            <a:ext cx="144094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chemeClr val="bg1"/>
                </a:solidFill>
                <a:latin typeface="Microsoft YaHei"/>
                <a:cs typeface="Microsoft YaHei"/>
              </a:rPr>
              <a:t>พนักงานกลุ่ม </a:t>
            </a:r>
            <a:r>
              <a:rPr lang="en-US" sz="1000" b="1" dirty="0">
                <a:solidFill>
                  <a:schemeClr val="bg1"/>
                </a:solidFill>
                <a:latin typeface="Microsoft YaHei"/>
                <a:cs typeface="Microsoft YaHei"/>
              </a:rPr>
              <a:t>1</a:t>
            </a:r>
            <a:endParaRPr sz="1000" dirty="0">
              <a:solidFill>
                <a:schemeClr val="bg1"/>
              </a:solidFill>
              <a:latin typeface="Microsoft YaHei"/>
              <a:cs typeface="Microsoft YaHei"/>
            </a:endParaRPr>
          </a:p>
        </p:txBody>
      </p:sp>
      <p:sp>
        <p:nvSpPr>
          <p:cNvPr id="133" name="object 28">
            <a:extLst>
              <a:ext uri="{FF2B5EF4-FFF2-40B4-BE49-F238E27FC236}">
                <a16:creationId xmlns:a16="http://schemas.microsoft.com/office/drawing/2014/main" id="{39CA66F0-743C-0921-7634-FF0E3A88EDC0}"/>
              </a:ext>
            </a:extLst>
          </p:cNvPr>
          <p:cNvSpPr txBox="1"/>
          <p:nvPr/>
        </p:nvSpPr>
        <p:spPr>
          <a:xfrm>
            <a:off x="8555737" y="2505778"/>
            <a:ext cx="144094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chemeClr val="bg1"/>
                </a:solidFill>
                <a:latin typeface="Microsoft YaHei"/>
                <a:cs typeface="Microsoft YaHei"/>
              </a:rPr>
              <a:t>พนักงานกลุ่ม </a:t>
            </a:r>
            <a:r>
              <a:rPr lang="en-US" sz="1000" b="1" dirty="0">
                <a:solidFill>
                  <a:schemeClr val="bg1"/>
                </a:solidFill>
                <a:latin typeface="Microsoft YaHei"/>
                <a:cs typeface="Microsoft YaHei"/>
              </a:rPr>
              <a:t>2</a:t>
            </a:r>
            <a:endParaRPr sz="1000" dirty="0">
              <a:solidFill>
                <a:schemeClr val="bg1"/>
              </a:solidFill>
              <a:latin typeface="Microsoft YaHei"/>
              <a:cs typeface="Microsoft YaHei"/>
            </a:endParaRPr>
          </a:p>
        </p:txBody>
      </p:sp>
      <p:sp>
        <p:nvSpPr>
          <p:cNvPr id="134" name="object 28">
            <a:extLst>
              <a:ext uri="{FF2B5EF4-FFF2-40B4-BE49-F238E27FC236}">
                <a16:creationId xmlns:a16="http://schemas.microsoft.com/office/drawing/2014/main" id="{ECBB8B30-97D4-8D33-19FC-7669A518AB34}"/>
              </a:ext>
            </a:extLst>
          </p:cNvPr>
          <p:cNvSpPr txBox="1"/>
          <p:nvPr/>
        </p:nvSpPr>
        <p:spPr>
          <a:xfrm>
            <a:off x="8577684" y="4758663"/>
            <a:ext cx="144094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chemeClr val="bg1"/>
                </a:solidFill>
                <a:latin typeface="Microsoft YaHei"/>
                <a:cs typeface="Microsoft YaHei"/>
              </a:rPr>
              <a:t>พนักงานกลุ่ม </a:t>
            </a:r>
            <a:r>
              <a:rPr lang="en-US" sz="1000" b="1" dirty="0">
                <a:solidFill>
                  <a:schemeClr val="bg1"/>
                </a:solidFill>
                <a:latin typeface="Microsoft YaHei"/>
                <a:cs typeface="Microsoft YaHei"/>
              </a:rPr>
              <a:t>1</a:t>
            </a:r>
            <a:endParaRPr sz="1000" dirty="0">
              <a:solidFill>
                <a:schemeClr val="bg1"/>
              </a:solidFill>
              <a:latin typeface="Microsoft YaHei"/>
              <a:cs typeface="Microsoft YaHei"/>
            </a:endParaRPr>
          </a:p>
        </p:txBody>
      </p:sp>
      <p:sp>
        <p:nvSpPr>
          <p:cNvPr id="135" name="object 28">
            <a:extLst>
              <a:ext uri="{FF2B5EF4-FFF2-40B4-BE49-F238E27FC236}">
                <a16:creationId xmlns:a16="http://schemas.microsoft.com/office/drawing/2014/main" id="{3E7B3D0A-0D9B-7A9F-2D18-8C185D38D0F1}"/>
              </a:ext>
            </a:extLst>
          </p:cNvPr>
          <p:cNvSpPr txBox="1"/>
          <p:nvPr/>
        </p:nvSpPr>
        <p:spPr>
          <a:xfrm>
            <a:off x="8605265" y="5805156"/>
            <a:ext cx="144094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chemeClr val="bg1"/>
                </a:solidFill>
                <a:latin typeface="Microsoft YaHei"/>
                <a:cs typeface="Microsoft YaHei"/>
              </a:rPr>
              <a:t>พนักงานกลุ่ม </a:t>
            </a:r>
            <a:r>
              <a:rPr lang="en-US" sz="1000" b="1" dirty="0">
                <a:solidFill>
                  <a:schemeClr val="bg1"/>
                </a:solidFill>
                <a:latin typeface="Microsoft YaHei"/>
                <a:cs typeface="Microsoft YaHei"/>
              </a:rPr>
              <a:t>1</a:t>
            </a:r>
            <a:endParaRPr sz="1000" dirty="0">
              <a:solidFill>
                <a:schemeClr val="bg1"/>
              </a:solidFill>
              <a:latin typeface="Microsoft YaHei"/>
              <a:cs typeface="Microsoft YaHei"/>
            </a:endParaRPr>
          </a:p>
        </p:txBody>
      </p:sp>
      <p:sp>
        <p:nvSpPr>
          <p:cNvPr id="136" name="object 28">
            <a:extLst>
              <a:ext uri="{FF2B5EF4-FFF2-40B4-BE49-F238E27FC236}">
                <a16:creationId xmlns:a16="http://schemas.microsoft.com/office/drawing/2014/main" id="{59722F38-4E9C-EBFF-246F-71D3D14F40A3}"/>
              </a:ext>
            </a:extLst>
          </p:cNvPr>
          <p:cNvSpPr txBox="1"/>
          <p:nvPr/>
        </p:nvSpPr>
        <p:spPr>
          <a:xfrm>
            <a:off x="8569526" y="5286350"/>
            <a:ext cx="144094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chemeClr val="bg1"/>
                </a:solidFill>
                <a:latin typeface="Microsoft YaHei"/>
                <a:cs typeface="Microsoft YaHei"/>
              </a:rPr>
              <a:t>พนักงานกลุ่ม </a:t>
            </a:r>
            <a:r>
              <a:rPr lang="en-US" sz="1000" b="1" dirty="0">
                <a:solidFill>
                  <a:schemeClr val="bg1"/>
                </a:solidFill>
                <a:latin typeface="Microsoft YaHei"/>
                <a:cs typeface="Microsoft YaHei"/>
              </a:rPr>
              <a:t>2</a:t>
            </a:r>
            <a:endParaRPr sz="1000" dirty="0">
              <a:solidFill>
                <a:schemeClr val="bg1"/>
              </a:solidFill>
              <a:latin typeface="Microsoft YaHei"/>
              <a:cs typeface="Microsoft YaHei"/>
            </a:endParaRPr>
          </a:p>
        </p:txBody>
      </p:sp>
      <p:sp>
        <p:nvSpPr>
          <p:cNvPr id="137" name="object 28">
            <a:extLst>
              <a:ext uri="{FF2B5EF4-FFF2-40B4-BE49-F238E27FC236}">
                <a16:creationId xmlns:a16="http://schemas.microsoft.com/office/drawing/2014/main" id="{E3165101-B9B2-C9E0-423B-6E5F1E45B579}"/>
              </a:ext>
            </a:extLst>
          </p:cNvPr>
          <p:cNvSpPr txBox="1"/>
          <p:nvPr/>
        </p:nvSpPr>
        <p:spPr>
          <a:xfrm>
            <a:off x="8556005" y="3152209"/>
            <a:ext cx="144094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latin typeface="Microsoft YaHei"/>
                <a:cs typeface="Microsoft YaHei"/>
              </a:rPr>
              <a:t>พนักงานกลุ่ม </a:t>
            </a:r>
            <a:r>
              <a:rPr lang="en-US" sz="1000" b="1" dirty="0">
                <a:latin typeface="Microsoft YaHei"/>
                <a:cs typeface="Microsoft YaHei"/>
              </a:rPr>
              <a:t>1</a:t>
            </a:r>
            <a:endParaRPr sz="1000" dirty="0">
              <a:latin typeface="Microsoft YaHei"/>
              <a:cs typeface="Microsoft YaHei"/>
            </a:endParaRPr>
          </a:p>
        </p:txBody>
      </p:sp>
      <p:sp>
        <p:nvSpPr>
          <p:cNvPr id="138" name="object 28">
            <a:extLst>
              <a:ext uri="{FF2B5EF4-FFF2-40B4-BE49-F238E27FC236}">
                <a16:creationId xmlns:a16="http://schemas.microsoft.com/office/drawing/2014/main" id="{82F38950-939A-510D-DDE1-6B6D49E6A9A2}"/>
              </a:ext>
            </a:extLst>
          </p:cNvPr>
          <p:cNvSpPr txBox="1"/>
          <p:nvPr/>
        </p:nvSpPr>
        <p:spPr>
          <a:xfrm>
            <a:off x="8567557" y="3668162"/>
            <a:ext cx="144094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latin typeface="Microsoft YaHei"/>
                <a:cs typeface="Microsoft YaHei"/>
              </a:rPr>
              <a:t>พนักงานกลุ่ม </a:t>
            </a:r>
            <a:r>
              <a:rPr lang="en-US" sz="1000" b="1" dirty="0">
                <a:latin typeface="Microsoft YaHei"/>
                <a:cs typeface="Microsoft YaHei"/>
              </a:rPr>
              <a:t>2</a:t>
            </a:r>
            <a:endParaRPr sz="1000" dirty="0">
              <a:latin typeface="Microsoft YaHei"/>
              <a:cs typeface="Microsoft YaHei"/>
            </a:endParaRPr>
          </a:p>
        </p:txBody>
      </p:sp>
      <p:sp>
        <p:nvSpPr>
          <p:cNvPr id="139" name="object 28">
            <a:extLst>
              <a:ext uri="{FF2B5EF4-FFF2-40B4-BE49-F238E27FC236}">
                <a16:creationId xmlns:a16="http://schemas.microsoft.com/office/drawing/2014/main" id="{5AAE8C43-7D08-70E0-0711-41B58DDEE525}"/>
              </a:ext>
            </a:extLst>
          </p:cNvPr>
          <p:cNvSpPr txBox="1"/>
          <p:nvPr/>
        </p:nvSpPr>
        <p:spPr>
          <a:xfrm>
            <a:off x="8573274" y="4121281"/>
            <a:ext cx="144094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latin typeface="Microsoft YaHei"/>
                <a:cs typeface="Microsoft YaHei"/>
              </a:rPr>
              <a:t>พนักงานกลุ่ม </a:t>
            </a:r>
            <a:r>
              <a:rPr lang="en-US" sz="1000" b="1" dirty="0">
                <a:latin typeface="Microsoft YaHei"/>
                <a:cs typeface="Microsoft YaHei"/>
              </a:rPr>
              <a:t>3</a:t>
            </a:r>
            <a:endParaRPr sz="10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063495" y="1390967"/>
            <a:ext cx="7920355" cy="4969510"/>
            <a:chOff x="2063495" y="1390967"/>
            <a:chExt cx="7920355" cy="496951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08275" y="1400556"/>
              <a:ext cx="7684008" cy="293217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203576" y="1395730"/>
              <a:ext cx="7693659" cy="2941955"/>
            </a:xfrm>
            <a:custGeom>
              <a:avLst/>
              <a:gdLst/>
              <a:ahLst/>
              <a:cxnLst/>
              <a:rect l="l" t="t" r="r" b="b"/>
              <a:pathLst>
                <a:path w="7693659" h="2941954">
                  <a:moveTo>
                    <a:pt x="0" y="2941701"/>
                  </a:moveTo>
                  <a:lnTo>
                    <a:pt x="7693533" y="2941701"/>
                  </a:lnTo>
                  <a:lnTo>
                    <a:pt x="7693533" y="0"/>
                  </a:lnTo>
                  <a:lnTo>
                    <a:pt x="0" y="0"/>
                  </a:lnTo>
                  <a:lnTo>
                    <a:pt x="0" y="2941701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08275" y="4221480"/>
              <a:ext cx="7684008" cy="212902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203576" y="4216717"/>
              <a:ext cx="7693659" cy="2138680"/>
            </a:xfrm>
            <a:custGeom>
              <a:avLst/>
              <a:gdLst/>
              <a:ahLst/>
              <a:cxnLst/>
              <a:rect l="l" t="t" r="r" b="b"/>
              <a:pathLst>
                <a:path w="7693659" h="2138679">
                  <a:moveTo>
                    <a:pt x="0" y="2138553"/>
                  </a:moveTo>
                  <a:lnTo>
                    <a:pt x="7693533" y="2138553"/>
                  </a:lnTo>
                  <a:lnTo>
                    <a:pt x="7693533" y="0"/>
                  </a:lnTo>
                  <a:lnTo>
                    <a:pt x="0" y="0"/>
                  </a:lnTo>
                  <a:lnTo>
                    <a:pt x="0" y="2138553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63495" y="1620012"/>
              <a:ext cx="7920228" cy="4683252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59151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dirty="0">
                <a:solidFill>
                  <a:srgbClr val="FFFFFF"/>
                </a:solidFill>
                <a:latin typeface="Microsoft YaHei"/>
                <a:cs typeface="Microsoft YaHei"/>
              </a:rPr>
              <a:t>ตัวอย่างการใช้งาน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②：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วิธีการตั้งค่า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27</a:t>
            </a:fld>
            <a:endParaRPr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74293" y="920876"/>
            <a:ext cx="9741307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spc="10" dirty="0">
                <a:solidFill>
                  <a:srgbClr val="2E5496"/>
                </a:solidFill>
                <a:latin typeface="Microsoft YaHei"/>
                <a:cs typeface="Microsoft YaHei"/>
              </a:rPr>
              <a:t>ซึ่งสามารถทำได้จาก "การจัดการระบบ"&gt; "การจัดการกลุ่ม" ของ </a:t>
            </a:r>
            <a:r>
              <a:rPr lang="en-US" sz="2000" b="1" spc="10" dirty="0" err="1">
                <a:solidFill>
                  <a:srgbClr val="2E5496"/>
                </a:solidFill>
                <a:latin typeface="Microsoft YaHei"/>
                <a:cs typeface="Microsoft YaHei"/>
              </a:rPr>
              <a:t>ConMas</a:t>
            </a:r>
            <a:r>
              <a:rPr lang="en-US" sz="2000" b="1" spc="10" dirty="0">
                <a:solidFill>
                  <a:srgbClr val="2E5496"/>
                </a:solidFill>
                <a:latin typeface="Microsoft YaHei"/>
                <a:cs typeface="Microsoft YaHei"/>
              </a:rPr>
              <a:t> Manager</a:t>
            </a:r>
            <a:endParaRPr sz="2000" dirty="0">
              <a:latin typeface="Microsoft YaHei"/>
              <a:cs typeface="Microsoft YaHe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043037" y="2301366"/>
            <a:ext cx="1634364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①</a:t>
            </a:r>
            <a:r>
              <a:rPr sz="1200" b="1" spc="47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 </a:t>
            </a:r>
            <a:b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</a:b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    “การจัดการระบบ”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302510" y="3521202"/>
            <a:ext cx="16541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9240" marR="5080" indent="-26987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②</a:t>
            </a:r>
            <a:r>
              <a:rPr sz="1200" b="1" spc="11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 </a:t>
            </a:r>
            <a:b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</a:b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“การจัดการกลุ่ม”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208339" y="5494731"/>
            <a:ext cx="768413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398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③</a:t>
            </a:r>
            <a:r>
              <a:rPr sz="1200" b="1" spc="49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ตั้งที่นี่</a:t>
            </a:r>
          </a:p>
          <a:p>
            <a:pPr marL="939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(รายละเอียดในหน้าถัดไป)</a:t>
            </a:r>
            <a:endParaRPr sz="12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812495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ตัวอย่างการใช้งาน</a:t>
            </a:r>
            <a:r>
              <a:rPr lang="en-US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②：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วิธีการตั้งค่า (รายละเอียด)</a:t>
            </a:r>
            <a:endParaRPr sz="2800" dirty="0">
              <a:latin typeface="Microsoft YaHei"/>
              <a:cs typeface="Microsoft YaHe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839725" y="1259903"/>
            <a:ext cx="10194263" cy="2092897"/>
            <a:chOff x="853249" y="1264666"/>
            <a:chExt cx="10584815" cy="238569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8012" y="1269492"/>
              <a:ext cx="10575036" cy="237591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53249" y="1264666"/>
              <a:ext cx="10584815" cy="2385695"/>
            </a:xfrm>
            <a:custGeom>
              <a:avLst/>
              <a:gdLst/>
              <a:ahLst/>
              <a:cxnLst/>
              <a:rect l="l" t="t" r="r" b="b"/>
              <a:pathLst>
                <a:path w="10584815" h="2385695">
                  <a:moveTo>
                    <a:pt x="0" y="2385441"/>
                  </a:moveTo>
                  <a:lnTo>
                    <a:pt x="10584561" y="2385441"/>
                  </a:lnTo>
                  <a:lnTo>
                    <a:pt x="10584561" y="0"/>
                  </a:lnTo>
                  <a:lnTo>
                    <a:pt x="0" y="0"/>
                  </a:lnTo>
                  <a:lnTo>
                    <a:pt x="0" y="2385441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58774" y="1317498"/>
              <a:ext cx="3512820" cy="2258695"/>
            </a:xfrm>
            <a:custGeom>
              <a:avLst/>
              <a:gdLst/>
              <a:ahLst/>
              <a:cxnLst/>
              <a:rect l="l" t="t" r="r" b="b"/>
              <a:pathLst>
                <a:path w="3512820" h="2258695">
                  <a:moveTo>
                    <a:pt x="0" y="30987"/>
                  </a:moveTo>
                  <a:lnTo>
                    <a:pt x="2434" y="18913"/>
                  </a:lnTo>
                  <a:lnTo>
                    <a:pt x="9070" y="9064"/>
                  </a:lnTo>
                  <a:lnTo>
                    <a:pt x="18913" y="2430"/>
                  </a:lnTo>
                  <a:lnTo>
                    <a:pt x="30962" y="0"/>
                  </a:lnTo>
                  <a:lnTo>
                    <a:pt x="3050540" y="0"/>
                  </a:lnTo>
                  <a:lnTo>
                    <a:pt x="3062614" y="2430"/>
                  </a:lnTo>
                  <a:lnTo>
                    <a:pt x="3072463" y="9064"/>
                  </a:lnTo>
                  <a:lnTo>
                    <a:pt x="3079097" y="18913"/>
                  </a:lnTo>
                  <a:lnTo>
                    <a:pt x="3081528" y="30987"/>
                  </a:lnTo>
                  <a:lnTo>
                    <a:pt x="3081528" y="401827"/>
                  </a:lnTo>
                  <a:lnTo>
                    <a:pt x="3079097" y="413902"/>
                  </a:lnTo>
                  <a:lnTo>
                    <a:pt x="3072463" y="423751"/>
                  </a:lnTo>
                  <a:lnTo>
                    <a:pt x="3062614" y="430385"/>
                  </a:lnTo>
                  <a:lnTo>
                    <a:pt x="3050540" y="432815"/>
                  </a:lnTo>
                  <a:lnTo>
                    <a:pt x="30962" y="432815"/>
                  </a:lnTo>
                  <a:lnTo>
                    <a:pt x="18913" y="430385"/>
                  </a:lnTo>
                  <a:lnTo>
                    <a:pt x="9070" y="423751"/>
                  </a:lnTo>
                  <a:lnTo>
                    <a:pt x="2434" y="413902"/>
                  </a:lnTo>
                  <a:lnTo>
                    <a:pt x="0" y="401827"/>
                  </a:lnTo>
                  <a:lnTo>
                    <a:pt x="0" y="30987"/>
                  </a:lnTo>
                  <a:close/>
                </a:path>
                <a:path w="3512820" h="2258695">
                  <a:moveTo>
                    <a:pt x="0" y="553847"/>
                  </a:moveTo>
                  <a:lnTo>
                    <a:pt x="2442" y="541752"/>
                  </a:lnTo>
                  <a:lnTo>
                    <a:pt x="9104" y="531860"/>
                  </a:lnTo>
                  <a:lnTo>
                    <a:pt x="18982" y="525182"/>
                  </a:lnTo>
                  <a:lnTo>
                    <a:pt x="31076" y="522731"/>
                  </a:lnTo>
                  <a:lnTo>
                    <a:pt x="3050413" y="522731"/>
                  </a:lnTo>
                  <a:lnTo>
                    <a:pt x="3062507" y="525182"/>
                  </a:lnTo>
                  <a:lnTo>
                    <a:pt x="3072399" y="531860"/>
                  </a:lnTo>
                  <a:lnTo>
                    <a:pt x="3079077" y="541752"/>
                  </a:lnTo>
                  <a:lnTo>
                    <a:pt x="3081528" y="553847"/>
                  </a:lnTo>
                  <a:lnTo>
                    <a:pt x="3081528" y="925956"/>
                  </a:lnTo>
                  <a:lnTo>
                    <a:pt x="3079077" y="938051"/>
                  </a:lnTo>
                  <a:lnTo>
                    <a:pt x="3072399" y="947943"/>
                  </a:lnTo>
                  <a:lnTo>
                    <a:pt x="3062507" y="954621"/>
                  </a:lnTo>
                  <a:lnTo>
                    <a:pt x="3050413" y="957072"/>
                  </a:lnTo>
                  <a:lnTo>
                    <a:pt x="31076" y="957072"/>
                  </a:lnTo>
                  <a:lnTo>
                    <a:pt x="18982" y="954621"/>
                  </a:lnTo>
                  <a:lnTo>
                    <a:pt x="9104" y="947943"/>
                  </a:lnTo>
                  <a:lnTo>
                    <a:pt x="2442" y="938051"/>
                  </a:lnTo>
                  <a:lnTo>
                    <a:pt x="0" y="925956"/>
                  </a:lnTo>
                  <a:lnTo>
                    <a:pt x="0" y="553847"/>
                  </a:lnTo>
                  <a:close/>
                </a:path>
                <a:path w="3512820" h="2258695">
                  <a:moveTo>
                    <a:pt x="0" y="1072006"/>
                  </a:moveTo>
                  <a:lnTo>
                    <a:pt x="2441" y="1059912"/>
                  </a:lnTo>
                  <a:lnTo>
                    <a:pt x="9099" y="1050020"/>
                  </a:lnTo>
                  <a:lnTo>
                    <a:pt x="18977" y="1043342"/>
                  </a:lnTo>
                  <a:lnTo>
                    <a:pt x="31076" y="1040891"/>
                  </a:lnTo>
                  <a:lnTo>
                    <a:pt x="3481704" y="1040891"/>
                  </a:lnTo>
                  <a:lnTo>
                    <a:pt x="3493799" y="1043342"/>
                  </a:lnTo>
                  <a:lnTo>
                    <a:pt x="3503691" y="1050020"/>
                  </a:lnTo>
                  <a:lnTo>
                    <a:pt x="3510369" y="1059912"/>
                  </a:lnTo>
                  <a:lnTo>
                    <a:pt x="3512820" y="1072006"/>
                  </a:lnTo>
                  <a:lnTo>
                    <a:pt x="3512820" y="1444116"/>
                  </a:lnTo>
                  <a:lnTo>
                    <a:pt x="3510369" y="1456211"/>
                  </a:lnTo>
                  <a:lnTo>
                    <a:pt x="3503691" y="1466103"/>
                  </a:lnTo>
                  <a:lnTo>
                    <a:pt x="3493799" y="1472781"/>
                  </a:lnTo>
                  <a:lnTo>
                    <a:pt x="3481704" y="1475231"/>
                  </a:lnTo>
                  <a:lnTo>
                    <a:pt x="31076" y="1475231"/>
                  </a:lnTo>
                  <a:lnTo>
                    <a:pt x="18977" y="1472781"/>
                  </a:lnTo>
                  <a:lnTo>
                    <a:pt x="9099" y="1466103"/>
                  </a:lnTo>
                  <a:lnTo>
                    <a:pt x="2441" y="1456211"/>
                  </a:lnTo>
                  <a:lnTo>
                    <a:pt x="0" y="1444116"/>
                  </a:lnTo>
                  <a:lnTo>
                    <a:pt x="0" y="1072006"/>
                  </a:lnTo>
                  <a:close/>
                </a:path>
                <a:path w="3512820" h="2258695">
                  <a:moveTo>
                    <a:pt x="0" y="1626615"/>
                  </a:moveTo>
                  <a:lnTo>
                    <a:pt x="1834" y="1617499"/>
                  </a:lnTo>
                  <a:lnTo>
                    <a:pt x="6835" y="1610074"/>
                  </a:lnTo>
                  <a:lnTo>
                    <a:pt x="14251" y="1605077"/>
                  </a:lnTo>
                  <a:lnTo>
                    <a:pt x="23329" y="1603248"/>
                  </a:lnTo>
                  <a:lnTo>
                    <a:pt x="3489452" y="1603248"/>
                  </a:lnTo>
                  <a:lnTo>
                    <a:pt x="3498568" y="1605077"/>
                  </a:lnTo>
                  <a:lnTo>
                    <a:pt x="3505993" y="1610074"/>
                  </a:lnTo>
                  <a:lnTo>
                    <a:pt x="3510990" y="1617499"/>
                  </a:lnTo>
                  <a:lnTo>
                    <a:pt x="3512820" y="1626615"/>
                  </a:lnTo>
                  <a:lnTo>
                    <a:pt x="3512820" y="1906015"/>
                  </a:lnTo>
                  <a:lnTo>
                    <a:pt x="3510990" y="1915132"/>
                  </a:lnTo>
                  <a:lnTo>
                    <a:pt x="3505993" y="1922557"/>
                  </a:lnTo>
                  <a:lnTo>
                    <a:pt x="3498568" y="1927554"/>
                  </a:lnTo>
                  <a:lnTo>
                    <a:pt x="3489452" y="1929384"/>
                  </a:lnTo>
                  <a:lnTo>
                    <a:pt x="23329" y="1929384"/>
                  </a:lnTo>
                  <a:lnTo>
                    <a:pt x="14251" y="1927554"/>
                  </a:lnTo>
                  <a:lnTo>
                    <a:pt x="6835" y="1922557"/>
                  </a:lnTo>
                  <a:lnTo>
                    <a:pt x="1834" y="1915132"/>
                  </a:lnTo>
                  <a:lnTo>
                    <a:pt x="0" y="1906015"/>
                  </a:lnTo>
                  <a:lnTo>
                    <a:pt x="0" y="1626615"/>
                  </a:lnTo>
                  <a:close/>
                </a:path>
                <a:path w="3512820" h="2258695">
                  <a:moveTo>
                    <a:pt x="0" y="1941576"/>
                  </a:moveTo>
                  <a:lnTo>
                    <a:pt x="1919" y="1932086"/>
                  </a:lnTo>
                  <a:lnTo>
                    <a:pt x="7153" y="1924335"/>
                  </a:lnTo>
                  <a:lnTo>
                    <a:pt x="14916" y="1919108"/>
                  </a:lnTo>
                  <a:lnTo>
                    <a:pt x="24422" y="1917191"/>
                  </a:lnTo>
                  <a:lnTo>
                    <a:pt x="3488436" y="1917191"/>
                  </a:lnTo>
                  <a:lnTo>
                    <a:pt x="3497925" y="1919108"/>
                  </a:lnTo>
                  <a:lnTo>
                    <a:pt x="3505676" y="1924335"/>
                  </a:lnTo>
                  <a:lnTo>
                    <a:pt x="3510903" y="1932086"/>
                  </a:lnTo>
                  <a:lnTo>
                    <a:pt x="3512820" y="1941576"/>
                  </a:lnTo>
                  <a:lnTo>
                    <a:pt x="3512820" y="2234184"/>
                  </a:lnTo>
                  <a:lnTo>
                    <a:pt x="3510903" y="2243673"/>
                  </a:lnTo>
                  <a:lnTo>
                    <a:pt x="3505676" y="2251424"/>
                  </a:lnTo>
                  <a:lnTo>
                    <a:pt x="3497925" y="2256651"/>
                  </a:lnTo>
                  <a:lnTo>
                    <a:pt x="3488436" y="2258567"/>
                  </a:lnTo>
                  <a:lnTo>
                    <a:pt x="24422" y="2258567"/>
                  </a:lnTo>
                  <a:lnTo>
                    <a:pt x="14916" y="2256651"/>
                  </a:lnTo>
                  <a:lnTo>
                    <a:pt x="7153" y="2251424"/>
                  </a:lnTo>
                  <a:lnTo>
                    <a:pt x="1919" y="2243673"/>
                  </a:lnTo>
                  <a:lnTo>
                    <a:pt x="0" y="2234184"/>
                  </a:lnTo>
                  <a:lnTo>
                    <a:pt x="0" y="194157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74293" y="920876"/>
            <a:ext cx="10259695" cy="52661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ต่อจากหน้าที่แล้ว</a:t>
            </a:r>
            <a:endParaRPr sz="20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1260"/>
              </a:spcBef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①</a:t>
            </a:r>
            <a:endParaRPr sz="14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5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②</a:t>
            </a:r>
            <a:endParaRPr sz="14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4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③</a:t>
            </a:r>
            <a:endParaRPr sz="14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④</a:t>
            </a:r>
            <a:endParaRPr sz="14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1100"/>
              </a:spcBef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⑤</a:t>
            </a:r>
            <a:endParaRPr sz="14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1760"/>
              </a:spcBef>
              <a:tabLst>
                <a:tab pos="370205" algn="l"/>
              </a:tabLst>
            </a:pPr>
            <a:r>
              <a:rPr sz="1800" b="1" dirty="0">
                <a:solidFill>
                  <a:srgbClr val="585858"/>
                </a:solidFill>
                <a:latin typeface="Microsoft YaHei"/>
                <a:cs typeface="Microsoft YaHei"/>
              </a:rPr>
              <a:t>①	</a:t>
            </a:r>
            <a:r>
              <a:rPr lang="th-TH" sz="1800" b="1" spc="114" dirty="0">
                <a:solidFill>
                  <a:srgbClr val="585858"/>
                </a:solidFill>
                <a:latin typeface="Microsoft YaHei"/>
                <a:cs typeface="Microsoft YaHei"/>
              </a:rPr>
              <a:t>เปิด / ปิดการใช้งานโหมด</a:t>
            </a:r>
            <a:endParaRPr sz="1800" dirty="0">
              <a:latin typeface="Microsoft YaHei"/>
              <a:cs typeface="Microsoft YaHei"/>
            </a:endParaRPr>
          </a:p>
          <a:p>
            <a:pPr marL="370840">
              <a:lnSpc>
                <a:spcPts val="1650"/>
              </a:lnSpc>
              <a:spcBef>
                <a:spcPts val="65"/>
              </a:spcBef>
            </a:pP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＝</a:t>
            </a:r>
            <a:r>
              <a:rPr sz="1400" spc="320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ตั้งค่าเปิด/ปิด "โหมดการตั้งค่าอัตโนมัติ" 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ts val="2130"/>
              </a:lnSpc>
              <a:tabLst>
                <a:tab pos="370205" algn="l"/>
              </a:tabLst>
            </a:pPr>
            <a:r>
              <a:rPr sz="1800" b="1" dirty="0">
                <a:solidFill>
                  <a:srgbClr val="585858"/>
                </a:solidFill>
                <a:latin typeface="Microsoft YaHei"/>
                <a:cs typeface="Microsoft YaHei"/>
              </a:rPr>
              <a:t>②	</a:t>
            </a:r>
            <a:r>
              <a:rPr lang="th-TH" sz="1800" b="1" spc="-5" dirty="0">
                <a:solidFill>
                  <a:srgbClr val="585858"/>
                </a:solidFill>
                <a:latin typeface="Microsoft YaHei"/>
                <a:cs typeface="Microsoft YaHei"/>
              </a:rPr>
              <a:t>ประเภทการตั้งค่าการอนุญาต</a:t>
            </a:r>
            <a:endParaRPr sz="1800" dirty="0">
              <a:latin typeface="Microsoft YaHei"/>
              <a:cs typeface="Microsoft YaHei"/>
            </a:endParaRPr>
          </a:p>
          <a:p>
            <a:pPr marL="370840">
              <a:lnSpc>
                <a:spcPts val="1650"/>
              </a:lnSpc>
              <a:spcBef>
                <a:spcPts val="65"/>
              </a:spcBef>
            </a:pP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＝</a:t>
            </a:r>
            <a:r>
              <a:rPr sz="1400" spc="375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ระบุ </a:t>
            </a: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③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 ว่าจะใช้กฎที่สร้างขึ้นในภายหลังหรือ "สิทธิ์การกำหนดแบบฟอร์มเริ่มต้น" 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ts val="2130"/>
              </a:lnSpc>
              <a:tabLst>
                <a:tab pos="370205" algn="l"/>
              </a:tabLst>
            </a:pPr>
            <a:r>
              <a:rPr sz="1800" b="1" dirty="0">
                <a:solidFill>
                  <a:srgbClr val="585858"/>
                </a:solidFill>
                <a:latin typeface="Microsoft YaHei"/>
                <a:cs typeface="Microsoft YaHei"/>
              </a:rPr>
              <a:t>③	</a:t>
            </a:r>
            <a:r>
              <a:rPr lang="th-TH" sz="1800" b="1" dirty="0">
                <a:solidFill>
                  <a:srgbClr val="585858"/>
                </a:solidFill>
                <a:latin typeface="Microsoft YaHei"/>
                <a:cs typeface="Microsoft YaHei"/>
              </a:rPr>
              <a:t> สิทธิ์ในการแก้ไข</a:t>
            </a:r>
            <a:r>
              <a:rPr lang="th-TH" b="1" dirty="0">
                <a:solidFill>
                  <a:srgbClr val="585858"/>
                </a:solidFill>
                <a:latin typeface="Microsoft YaHei"/>
                <a:cs typeface="Microsoft YaHei"/>
              </a:rPr>
              <a:t>การกำหนด</a:t>
            </a:r>
            <a:r>
              <a:rPr lang="th-TH" sz="1800" b="1" dirty="0">
                <a:solidFill>
                  <a:srgbClr val="585858"/>
                </a:solidFill>
                <a:latin typeface="Microsoft YaHei"/>
                <a:cs typeface="Microsoft YaHei"/>
              </a:rPr>
              <a:t>ของแบบฟอร์มที่สร้างขึ้น</a:t>
            </a:r>
            <a:endParaRPr sz="1800" dirty="0">
              <a:latin typeface="Microsoft YaHei"/>
              <a:cs typeface="Microsoft YaHei"/>
            </a:endParaRPr>
          </a:p>
          <a:p>
            <a:pPr marL="370840">
              <a:lnSpc>
                <a:spcPts val="1650"/>
              </a:lnSpc>
              <a:spcBef>
                <a:spcPts val="65"/>
              </a:spcBef>
            </a:pP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＝</a:t>
            </a:r>
            <a:r>
              <a:rPr sz="1400" spc="390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ระบุว่าสิทธิ์ในการดู/แก้ไขการกำหนดแบบฟอร์มที่สร้างใน </a:t>
            </a:r>
            <a:r>
              <a:rPr lang="en-US" sz="140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 Designer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จะได้รับภายในบรรทัดรายงานมากน้อยเพียงใด 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ts val="2130"/>
              </a:lnSpc>
              <a:tabLst>
                <a:tab pos="370205" algn="l"/>
              </a:tabLst>
            </a:pPr>
            <a:r>
              <a:rPr sz="1800" b="1" dirty="0">
                <a:solidFill>
                  <a:srgbClr val="585858"/>
                </a:solidFill>
                <a:latin typeface="Microsoft YaHei"/>
                <a:cs typeface="Microsoft YaHei"/>
              </a:rPr>
              <a:t>④	</a:t>
            </a:r>
            <a:r>
              <a:rPr lang="th-TH" sz="1800" b="1" dirty="0">
                <a:solidFill>
                  <a:srgbClr val="585858"/>
                </a:solidFill>
                <a:latin typeface="Microsoft YaHei"/>
                <a:cs typeface="Microsoft YaHei"/>
              </a:rPr>
              <a:t> อนุญาตให้สร้างแบบฟอร์มใหม่จาก</a:t>
            </a:r>
            <a:r>
              <a:rPr lang="th-TH" b="1" dirty="0">
                <a:solidFill>
                  <a:srgbClr val="585858"/>
                </a:solidFill>
                <a:latin typeface="Microsoft YaHei"/>
                <a:cs typeface="Microsoft YaHei"/>
              </a:rPr>
              <a:t>การกำหนด</a:t>
            </a:r>
            <a:r>
              <a:rPr lang="th-TH" sz="1800" b="1" dirty="0">
                <a:solidFill>
                  <a:srgbClr val="585858"/>
                </a:solidFill>
                <a:latin typeface="Microsoft YaHei"/>
                <a:cs typeface="Microsoft YaHei"/>
              </a:rPr>
              <a:t>นั้นบนแท็บเล็ต</a:t>
            </a:r>
            <a:endParaRPr sz="1800" dirty="0">
              <a:latin typeface="Microsoft YaHei"/>
              <a:cs typeface="Microsoft YaHei"/>
            </a:endParaRPr>
          </a:p>
          <a:p>
            <a:pPr marL="370840">
              <a:lnSpc>
                <a:spcPts val="1650"/>
              </a:lnSpc>
              <a:spcBef>
                <a:spcPts val="60"/>
              </a:spcBef>
            </a:pP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＝</a:t>
            </a:r>
            <a:r>
              <a:rPr sz="1400" spc="425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การดำเนินการสร้างแบบฟอร์มอินพุตใหม่สามารถจำกัดไว้ที่บรรทัดรายงานซึ่งรวมถึงกลุ่มที่ข้อกำหนดแบบฟอร์มได้รับการลงทะเบียนใหม่ 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ts val="2130"/>
              </a:lnSpc>
              <a:tabLst>
                <a:tab pos="370205" algn="l"/>
              </a:tabLst>
            </a:pPr>
            <a:r>
              <a:rPr sz="1800" b="1" dirty="0">
                <a:solidFill>
                  <a:srgbClr val="585858"/>
                </a:solidFill>
                <a:latin typeface="Microsoft YaHei"/>
                <a:cs typeface="Microsoft YaHei"/>
              </a:rPr>
              <a:t>⑤	</a:t>
            </a:r>
            <a:r>
              <a:rPr lang="th-TH" sz="1800" b="1" spc="45" dirty="0">
                <a:solidFill>
                  <a:srgbClr val="585858"/>
                </a:solidFill>
                <a:latin typeface="Microsoft YaHei"/>
                <a:cs typeface="Microsoft YaHei"/>
              </a:rPr>
              <a:t> สิทธิ์ในการดูและแก้ไขแบบฟอร์มที่กำลังแก้ไขบนแท็บเล็ต</a:t>
            </a:r>
            <a:endParaRPr sz="1800" dirty="0">
              <a:latin typeface="Microsoft YaHei"/>
              <a:cs typeface="Microsoft YaHei"/>
            </a:endParaRPr>
          </a:p>
          <a:p>
            <a:pPr marL="641985" marR="93980" indent="-271780">
              <a:lnSpc>
                <a:spcPct val="100000"/>
              </a:lnSpc>
              <a:spcBef>
                <a:spcPts val="65"/>
              </a:spcBef>
            </a:pP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＝</a:t>
            </a:r>
            <a:r>
              <a:rPr sz="1400" spc="40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การดำเนินการอ้างอิง/แก้ไขสำหรับแบบฟอร์มอินพุตที่แก้ไขและบันทึกไว้สามารถจำกัดไว้ภายในบรรทัดรายงานซึ่งรวมถึงกลุ่มที่สร้างแบบฟอร์มอินพุตใหม่ 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28</a:t>
            </a:fld>
            <a:endParaRPr dirty="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74293" y="964819"/>
            <a:ext cx="10560050" cy="5802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b="1" dirty="0">
                <a:solidFill>
                  <a:srgbClr val="2E5496"/>
                </a:solidFill>
                <a:latin typeface="Microsoft YaHei"/>
                <a:cs typeface="Microsoft YaHei"/>
              </a:rPr>
              <a:t>ตัวอย่างเช่น หากกลุ่ม "การจัดการระบบ" ไม่รวมอยู่ในบรรทัดรายงานที่มี " พนักงานกลุ่ม 1</a:t>
            </a:r>
            <a:r>
              <a:rPr lang="en-US" b="1" dirty="0">
                <a:solidFill>
                  <a:srgbClr val="2E5496"/>
                </a:solidFill>
                <a:latin typeface="Microsoft YaHei"/>
                <a:cs typeface="Microsoft YaHei"/>
              </a:rPr>
              <a:t>"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b="1" dirty="0">
                <a:solidFill>
                  <a:srgbClr val="2E5496"/>
                </a:solidFill>
                <a:latin typeface="Microsoft YaHei"/>
                <a:cs typeface="Microsoft YaHei"/>
              </a:rPr>
              <a:t>อนุญาตให้ "พนักงานกลุ่ม 1</a:t>
            </a:r>
            <a:r>
              <a:rPr lang="en-US" b="1" dirty="0">
                <a:solidFill>
                  <a:srgbClr val="2E5496"/>
                </a:solidFill>
                <a:latin typeface="Microsoft YaHei"/>
                <a:cs typeface="Microsoft YaHei"/>
              </a:rPr>
              <a:t>" </a:t>
            </a:r>
            <a:r>
              <a:rPr lang="th-TH" b="1" dirty="0">
                <a:solidFill>
                  <a:srgbClr val="2E5496"/>
                </a:solidFill>
                <a:latin typeface="Microsoft YaHei"/>
                <a:cs typeface="Microsoft YaHei"/>
              </a:rPr>
              <a:t>ใช้สิทธิ์ข้อกำหนดแบบฟอร์มที่สร้างขึ้นใหม่และแบบฟอร์มอินพุต </a:t>
            </a:r>
            <a:endParaRPr lang="th-TH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10412476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ตัวอย่างการใช้งาน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③：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ให้สิทธิ์เสมอโดยไม่คำนึงถึงบรรทัดรายงาน</a:t>
            </a:r>
            <a:endParaRPr sz="2800" dirty="0">
              <a:latin typeface="Microsoft YaHei"/>
              <a:cs typeface="Microsoft YaHe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355594" y="1877314"/>
            <a:ext cx="4248785" cy="3850004"/>
            <a:chOff x="3355594" y="1877314"/>
            <a:chExt cx="4248785" cy="3850004"/>
          </a:xfrm>
        </p:grpSpPr>
        <p:sp>
          <p:nvSpPr>
            <p:cNvPr id="5" name="object 5"/>
            <p:cNvSpPr/>
            <p:nvPr/>
          </p:nvSpPr>
          <p:spPr>
            <a:xfrm>
              <a:off x="6736079" y="5724144"/>
              <a:ext cx="865505" cy="0"/>
            </a:xfrm>
            <a:custGeom>
              <a:avLst/>
              <a:gdLst/>
              <a:ahLst/>
              <a:cxnLst/>
              <a:rect l="l" t="t" r="r" b="b"/>
              <a:pathLst>
                <a:path w="865504">
                  <a:moveTo>
                    <a:pt x="0" y="0"/>
                  </a:moveTo>
                  <a:lnTo>
                    <a:pt x="432435" y="0"/>
                  </a:lnTo>
                  <a:lnTo>
                    <a:pt x="864997" y="0"/>
                  </a:lnTo>
                </a:path>
              </a:pathLst>
            </a:custGeom>
            <a:ln w="635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361944" y="1883664"/>
              <a:ext cx="1347470" cy="295910"/>
            </a:xfrm>
            <a:custGeom>
              <a:avLst/>
              <a:gdLst/>
              <a:ahLst/>
              <a:cxnLst/>
              <a:rect l="l" t="t" r="r" b="b"/>
              <a:pathLst>
                <a:path w="1347470" h="295910">
                  <a:moveTo>
                    <a:pt x="0" y="295655"/>
                  </a:moveTo>
                  <a:lnTo>
                    <a:pt x="1347215" y="295655"/>
                  </a:lnTo>
                  <a:lnTo>
                    <a:pt x="1347215" y="0"/>
                  </a:lnTo>
                  <a:lnTo>
                    <a:pt x="0" y="0"/>
                  </a:lnTo>
                  <a:lnTo>
                    <a:pt x="0" y="295655"/>
                  </a:lnTo>
                  <a:close/>
                </a:path>
              </a:pathLst>
            </a:custGeom>
            <a:ln w="12699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5388864" y="1885188"/>
            <a:ext cx="1347470" cy="294640"/>
          </a:xfrm>
          <a:custGeom>
            <a:avLst/>
            <a:gdLst/>
            <a:ahLst/>
            <a:cxnLst/>
            <a:rect l="l" t="t" r="r" b="b"/>
            <a:pathLst>
              <a:path w="1347470" h="294639">
                <a:moveTo>
                  <a:pt x="0" y="294132"/>
                </a:moveTo>
                <a:lnTo>
                  <a:pt x="1347215" y="294132"/>
                </a:lnTo>
                <a:lnTo>
                  <a:pt x="1347215" y="0"/>
                </a:lnTo>
                <a:lnTo>
                  <a:pt x="0" y="0"/>
                </a:lnTo>
                <a:lnTo>
                  <a:pt x="0" y="294132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581900" y="3840479"/>
            <a:ext cx="1303020" cy="288290"/>
          </a:xfrm>
          <a:custGeom>
            <a:avLst/>
            <a:gdLst/>
            <a:ahLst/>
            <a:cxnLst/>
            <a:rect l="l" t="t" r="r" b="b"/>
            <a:pathLst>
              <a:path w="1303020" h="288289">
                <a:moveTo>
                  <a:pt x="1303020" y="0"/>
                </a:moveTo>
                <a:lnTo>
                  <a:pt x="0" y="0"/>
                </a:lnTo>
                <a:lnTo>
                  <a:pt x="0" y="288036"/>
                </a:lnTo>
                <a:lnTo>
                  <a:pt x="1303020" y="288036"/>
                </a:lnTo>
                <a:lnTo>
                  <a:pt x="130302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581900" y="1888235"/>
            <a:ext cx="1303020" cy="288290"/>
          </a:xfrm>
          <a:custGeom>
            <a:avLst/>
            <a:gdLst/>
            <a:ahLst/>
            <a:cxnLst/>
            <a:rect l="l" t="t" r="r" b="b"/>
            <a:pathLst>
              <a:path w="1303020" h="288289">
                <a:moveTo>
                  <a:pt x="0" y="288036"/>
                </a:moveTo>
                <a:lnTo>
                  <a:pt x="1303020" y="288036"/>
                </a:lnTo>
                <a:lnTo>
                  <a:pt x="1303020" y="0"/>
                </a:lnTo>
                <a:lnTo>
                  <a:pt x="0" y="0"/>
                </a:lnTo>
                <a:lnTo>
                  <a:pt x="0" y="288036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677400" y="1885188"/>
            <a:ext cx="1300480" cy="288290"/>
          </a:xfrm>
          <a:custGeom>
            <a:avLst/>
            <a:gdLst/>
            <a:ahLst/>
            <a:cxnLst/>
            <a:rect l="l" t="t" r="r" b="b"/>
            <a:pathLst>
              <a:path w="1300479" h="288289">
                <a:moveTo>
                  <a:pt x="0" y="288036"/>
                </a:moveTo>
                <a:lnTo>
                  <a:pt x="1299972" y="288036"/>
                </a:lnTo>
                <a:lnTo>
                  <a:pt x="1299972" y="0"/>
                </a:lnTo>
                <a:lnTo>
                  <a:pt x="0" y="0"/>
                </a:lnTo>
                <a:lnTo>
                  <a:pt x="0" y="288036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671304" y="3055620"/>
            <a:ext cx="1300480" cy="288290"/>
          </a:xfrm>
          <a:custGeom>
            <a:avLst/>
            <a:gdLst/>
            <a:ahLst/>
            <a:cxnLst/>
            <a:rect l="l" t="t" r="r" b="b"/>
            <a:pathLst>
              <a:path w="1300479" h="288289">
                <a:moveTo>
                  <a:pt x="1299972" y="0"/>
                </a:moveTo>
                <a:lnTo>
                  <a:pt x="0" y="0"/>
                </a:lnTo>
                <a:lnTo>
                  <a:pt x="0" y="288036"/>
                </a:lnTo>
                <a:lnTo>
                  <a:pt x="1299972" y="288036"/>
                </a:lnTo>
                <a:lnTo>
                  <a:pt x="1299972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677400" y="3838955"/>
            <a:ext cx="1300480" cy="291465"/>
          </a:xfrm>
          <a:custGeom>
            <a:avLst/>
            <a:gdLst/>
            <a:ahLst/>
            <a:cxnLst/>
            <a:rect l="l" t="t" r="r" b="b"/>
            <a:pathLst>
              <a:path w="1300479" h="291464">
                <a:moveTo>
                  <a:pt x="1299972" y="0"/>
                </a:moveTo>
                <a:lnTo>
                  <a:pt x="0" y="0"/>
                </a:lnTo>
                <a:lnTo>
                  <a:pt x="0" y="291084"/>
                </a:lnTo>
                <a:lnTo>
                  <a:pt x="1299972" y="291084"/>
                </a:lnTo>
                <a:lnTo>
                  <a:pt x="1299972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0" name="object 20"/>
          <p:cNvGrpSpPr/>
          <p:nvPr/>
        </p:nvGrpSpPr>
        <p:grpSpPr>
          <a:xfrm>
            <a:off x="3633215" y="2015489"/>
            <a:ext cx="7338059" cy="3712210"/>
            <a:chOff x="3633215" y="2015489"/>
            <a:chExt cx="7338059" cy="3712210"/>
          </a:xfrm>
        </p:grpSpPr>
        <p:sp>
          <p:nvSpPr>
            <p:cNvPr id="21" name="object 21"/>
            <p:cNvSpPr/>
            <p:nvPr/>
          </p:nvSpPr>
          <p:spPr>
            <a:xfrm>
              <a:off x="4709921" y="2032253"/>
              <a:ext cx="680085" cy="1905"/>
            </a:xfrm>
            <a:custGeom>
              <a:avLst/>
              <a:gdLst/>
              <a:ahLst/>
              <a:cxnLst/>
              <a:rect l="l" t="t" r="r" b="b"/>
              <a:pathLst>
                <a:path w="680085" h="1905">
                  <a:moveTo>
                    <a:pt x="-14287" y="762"/>
                  </a:moveTo>
                  <a:lnTo>
                    <a:pt x="693991" y="762"/>
                  </a:lnTo>
                </a:path>
              </a:pathLst>
            </a:custGeom>
            <a:ln w="3009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736841" y="2032253"/>
              <a:ext cx="845819" cy="1270"/>
            </a:xfrm>
            <a:custGeom>
              <a:avLst/>
              <a:gdLst/>
              <a:ahLst/>
              <a:cxnLst/>
              <a:rect l="l" t="t" r="r" b="b"/>
              <a:pathLst>
                <a:path w="845820" h="1269">
                  <a:moveTo>
                    <a:pt x="-14287" y="444"/>
                  </a:moveTo>
                  <a:lnTo>
                    <a:pt x="860107" y="444"/>
                  </a:lnTo>
                </a:path>
              </a:pathLst>
            </a:custGeom>
            <a:ln w="29463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709159" y="2031491"/>
              <a:ext cx="2872740" cy="3693160"/>
            </a:xfrm>
            <a:custGeom>
              <a:avLst/>
              <a:gdLst/>
              <a:ahLst/>
              <a:cxnLst/>
              <a:rect l="l" t="t" r="r" b="b"/>
              <a:pathLst>
                <a:path w="2872740" h="3693160">
                  <a:moveTo>
                    <a:pt x="0" y="0"/>
                  </a:moveTo>
                  <a:lnTo>
                    <a:pt x="339851" y="0"/>
                  </a:lnTo>
                  <a:lnTo>
                    <a:pt x="339851" y="3692677"/>
                  </a:lnTo>
                  <a:lnTo>
                    <a:pt x="679703" y="3692677"/>
                  </a:lnTo>
                </a:path>
                <a:path w="2872740" h="3693160">
                  <a:moveTo>
                    <a:pt x="2026919" y="1524"/>
                  </a:moveTo>
                  <a:lnTo>
                    <a:pt x="2449830" y="1524"/>
                  </a:lnTo>
                  <a:lnTo>
                    <a:pt x="2449830" y="1953514"/>
                  </a:lnTo>
                  <a:lnTo>
                    <a:pt x="2872740" y="1953514"/>
                  </a:lnTo>
                </a:path>
              </a:pathLst>
            </a:custGeom>
            <a:ln w="635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885681" y="2030729"/>
              <a:ext cx="791845" cy="1905"/>
            </a:xfrm>
            <a:custGeom>
              <a:avLst/>
              <a:gdLst/>
              <a:ahLst/>
              <a:cxnLst/>
              <a:rect l="l" t="t" r="r" b="b"/>
              <a:pathLst>
                <a:path w="791845" h="1905">
                  <a:moveTo>
                    <a:pt x="-14287" y="825"/>
                  </a:moveTo>
                  <a:lnTo>
                    <a:pt x="806132" y="825"/>
                  </a:lnTo>
                </a:path>
              </a:pathLst>
            </a:custGeom>
            <a:ln w="3022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884919" y="2031491"/>
              <a:ext cx="791845" cy="1952625"/>
            </a:xfrm>
            <a:custGeom>
              <a:avLst/>
              <a:gdLst/>
              <a:ahLst/>
              <a:cxnLst/>
              <a:rect l="l" t="t" r="r" b="b"/>
              <a:pathLst>
                <a:path w="791845" h="1952625">
                  <a:moveTo>
                    <a:pt x="0" y="0"/>
                  </a:moveTo>
                  <a:lnTo>
                    <a:pt x="392810" y="0"/>
                  </a:lnTo>
                  <a:lnTo>
                    <a:pt x="392810" y="1168654"/>
                  </a:lnTo>
                  <a:lnTo>
                    <a:pt x="785622" y="1168654"/>
                  </a:lnTo>
                </a:path>
                <a:path w="791845" h="1952625">
                  <a:moveTo>
                    <a:pt x="0" y="1952244"/>
                  </a:moveTo>
                  <a:lnTo>
                    <a:pt x="395985" y="1952244"/>
                  </a:lnTo>
                  <a:lnTo>
                    <a:pt x="791845" y="1952244"/>
                  </a:lnTo>
                </a:path>
              </a:pathLst>
            </a:custGeom>
            <a:ln w="635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41695" y="2211755"/>
              <a:ext cx="287502" cy="34813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41481" y="2201715"/>
              <a:ext cx="257175" cy="32554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247887" y="2209799"/>
              <a:ext cx="329183" cy="329184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65591" y="2351531"/>
              <a:ext cx="329183" cy="33070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829224" y="2537459"/>
              <a:ext cx="311322" cy="33223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69067" y="2551175"/>
              <a:ext cx="332231" cy="33223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320527" y="2566415"/>
              <a:ext cx="332231" cy="330708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71987" y="2580131"/>
              <a:ext cx="332231" cy="33223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962387" y="3329939"/>
              <a:ext cx="332231" cy="33223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33215" y="2223515"/>
              <a:ext cx="880872" cy="440436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13847" y="3343655"/>
              <a:ext cx="332231" cy="33223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465308" y="3357372"/>
              <a:ext cx="332231" cy="332231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50755" y="4170723"/>
              <a:ext cx="258365" cy="32554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257031" y="4178807"/>
              <a:ext cx="329183" cy="329183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868923" y="2362199"/>
              <a:ext cx="352044" cy="352044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056375" y="2235707"/>
              <a:ext cx="352044" cy="35052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04203" y="2388107"/>
              <a:ext cx="350520" cy="350520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9669779" y="4572000"/>
              <a:ext cx="1301750" cy="288290"/>
            </a:xfrm>
            <a:custGeom>
              <a:avLst/>
              <a:gdLst/>
              <a:ahLst/>
              <a:cxnLst/>
              <a:rect l="l" t="t" r="r" b="b"/>
              <a:pathLst>
                <a:path w="1301750" h="288289">
                  <a:moveTo>
                    <a:pt x="1301496" y="0"/>
                  </a:moveTo>
                  <a:lnTo>
                    <a:pt x="0" y="0"/>
                  </a:lnTo>
                  <a:lnTo>
                    <a:pt x="0" y="288036"/>
                  </a:lnTo>
                  <a:lnTo>
                    <a:pt x="1301496" y="288036"/>
                  </a:lnTo>
                  <a:lnTo>
                    <a:pt x="1301496" y="0"/>
                  </a:lnTo>
                  <a:close/>
                </a:path>
              </a:pathLst>
            </a:custGeom>
            <a:solidFill>
              <a:srgbClr val="4040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5" name="object 45"/>
          <p:cNvGrpSpPr/>
          <p:nvPr/>
        </p:nvGrpSpPr>
        <p:grpSpPr>
          <a:xfrm>
            <a:off x="9677400" y="4122420"/>
            <a:ext cx="1300480" cy="1744980"/>
            <a:chOff x="9677400" y="4122420"/>
            <a:chExt cx="1300480" cy="1744980"/>
          </a:xfrm>
        </p:grpSpPr>
        <p:pic>
          <p:nvPicPr>
            <p:cNvPr id="46" name="object 4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835895" y="4122420"/>
              <a:ext cx="332231" cy="332231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87355" y="4136136"/>
              <a:ext cx="332231" cy="332231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337291" y="4149852"/>
              <a:ext cx="332231" cy="332231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88752" y="4163568"/>
              <a:ext cx="332231" cy="332231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9677400" y="5579364"/>
              <a:ext cx="1300480" cy="288290"/>
            </a:xfrm>
            <a:custGeom>
              <a:avLst/>
              <a:gdLst/>
              <a:ahLst/>
              <a:cxnLst/>
              <a:rect l="l" t="t" r="r" b="b"/>
              <a:pathLst>
                <a:path w="1300479" h="288289">
                  <a:moveTo>
                    <a:pt x="1299972" y="0"/>
                  </a:moveTo>
                  <a:lnTo>
                    <a:pt x="0" y="0"/>
                  </a:lnTo>
                  <a:lnTo>
                    <a:pt x="0" y="288036"/>
                  </a:lnTo>
                  <a:lnTo>
                    <a:pt x="1299972" y="288036"/>
                  </a:lnTo>
                  <a:lnTo>
                    <a:pt x="1299972" y="0"/>
                  </a:lnTo>
                  <a:close/>
                </a:path>
              </a:pathLst>
            </a:custGeom>
            <a:solidFill>
              <a:srgbClr val="4040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2" name="object 52"/>
          <p:cNvGrpSpPr/>
          <p:nvPr/>
        </p:nvGrpSpPr>
        <p:grpSpPr>
          <a:xfrm>
            <a:off x="5388864" y="3980560"/>
            <a:ext cx="5382895" cy="1887220"/>
            <a:chOff x="5388864" y="3980560"/>
            <a:chExt cx="5382895" cy="1887220"/>
          </a:xfrm>
        </p:grpSpPr>
        <p:pic>
          <p:nvPicPr>
            <p:cNvPr id="53" name="object 5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49567" y="4879847"/>
              <a:ext cx="309894" cy="332231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187940" y="4893563"/>
              <a:ext cx="332231" cy="332231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439400" y="4907279"/>
              <a:ext cx="332231" cy="332231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8884920" y="3983735"/>
              <a:ext cx="792480" cy="1740535"/>
            </a:xfrm>
            <a:custGeom>
              <a:avLst/>
              <a:gdLst/>
              <a:ahLst/>
              <a:cxnLst/>
              <a:rect l="l" t="t" r="r" b="b"/>
              <a:pathLst>
                <a:path w="792479" h="1740535">
                  <a:moveTo>
                    <a:pt x="0" y="0"/>
                  </a:moveTo>
                  <a:lnTo>
                    <a:pt x="392429" y="0"/>
                  </a:lnTo>
                  <a:lnTo>
                    <a:pt x="392429" y="731138"/>
                  </a:lnTo>
                  <a:lnTo>
                    <a:pt x="784732" y="731138"/>
                  </a:lnTo>
                </a:path>
                <a:path w="792479" h="1740535">
                  <a:moveTo>
                    <a:pt x="19811" y="1740408"/>
                  </a:moveTo>
                  <a:lnTo>
                    <a:pt x="406146" y="1740408"/>
                  </a:lnTo>
                  <a:lnTo>
                    <a:pt x="792479" y="1740408"/>
                  </a:lnTo>
                </a:path>
              </a:pathLst>
            </a:custGeom>
            <a:ln w="635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5388864" y="5579363"/>
              <a:ext cx="1347470" cy="288290"/>
            </a:xfrm>
            <a:custGeom>
              <a:avLst/>
              <a:gdLst/>
              <a:ahLst/>
              <a:cxnLst/>
              <a:rect l="l" t="t" r="r" b="b"/>
              <a:pathLst>
                <a:path w="1347470" h="288289">
                  <a:moveTo>
                    <a:pt x="1347215" y="0"/>
                  </a:moveTo>
                  <a:lnTo>
                    <a:pt x="0" y="0"/>
                  </a:lnTo>
                  <a:lnTo>
                    <a:pt x="0" y="288036"/>
                  </a:lnTo>
                  <a:lnTo>
                    <a:pt x="1347215" y="288036"/>
                  </a:lnTo>
                  <a:lnTo>
                    <a:pt x="1347215" y="0"/>
                  </a:lnTo>
                  <a:close/>
                </a:path>
              </a:pathLst>
            </a:custGeom>
            <a:solidFill>
              <a:srgbClr val="4040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/>
          <p:nvPr/>
        </p:nvSpPr>
        <p:spPr>
          <a:xfrm>
            <a:off x="3361944" y="3360420"/>
            <a:ext cx="1347470" cy="288290"/>
          </a:xfrm>
          <a:custGeom>
            <a:avLst/>
            <a:gdLst/>
            <a:ahLst/>
            <a:cxnLst/>
            <a:rect l="l" t="t" r="r" b="b"/>
            <a:pathLst>
              <a:path w="1347470" h="288289">
                <a:moveTo>
                  <a:pt x="0" y="288035"/>
                </a:moveTo>
                <a:lnTo>
                  <a:pt x="1347215" y="288035"/>
                </a:lnTo>
                <a:lnTo>
                  <a:pt x="1347215" y="0"/>
                </a:lnTo>
                <a:lnTo>
                  <a:pt x="0" y="0"/>
                </a:lnTo>
                <a:lnTo>
                  <a:pt x="0" y="288035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1" name="object 61"/>
          <p:cNvGrpSpPr/>
          <p:nvPr/>
        </p:nvGrpSpPr>
        <p:grpSpPr>
          <a:xfrm>
            <a:off x="1206753" y="1877314"/>
            <a:ext cx="3307715" cy="2245360"/>
            <a:chOff x="1206753" y="1877314"/>
            <a:chExt cx="3307715" cy="2245360"/>
          </a:xfrm>
        </p:grpSpPr>
        <p:pic>
          <p:nvPicPr>
            <p:cNvPr id="62" name="object 6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33215" y="3681984"/>
              <a:ext cx="880872" cy="440436"/>
            </a:xfrm>
            <a:prstGeom prst="rect">
              <a:avLst/>
            </a:prstGeom>
          </p:spPr>
        </p:pic>
        <p:sp>
          <p:nvSpPr>
            <p:cNvPr id="63" name="object 63"/>
            <p:cNvSpPr/>
            <p:nvPr/>
          </p:nvSpPr>
          <p:spPr>
            <a:xfrm>
              <a:off x="1213103" y="1883664"/>
              <a:ext cx="1347470" cy="294640"/>
            </a:xfrm>
            <a:custGeom>
              <a:avLst/>
              <a:gdLst/>
              <a:ahLst/>
              <a:cxnLst/>
              <a:rect l="l" t="t" r="r" b="b"/>
              <a:pathLst>
                <a:path w="1347470" h="294639">
                  <a:moveTo>
                    <a:pt x="0" y="294132"/>
                  </a:moveTo>
                  <a:lnTo>
                    <a:pt x="1347216" y="294132"/>
                  </a:lnTo>
                  <a:lnTo>
                    <a:pt x="1347216" y="0"/>
                  </a:lnTo>
                  <a:lnTo>
                    <a:pt x="0" y="0"/>
                  </a:lnTo>
                  <a:lnTo>
                    <a:pt x="0" y="294132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5" name="object 65"/>
          <p:cNvGrpSpPr/>
          <p:nvPr/>
        </p:nvGrpSpPr>
        <p:grpSpPr>
          <a:xfrm>
            <a:off x="1056132" y="1754123"/>
            <a:ext cx="10027920" cy="4217035"/>
            <a:chOff x="1056132" y="1754123"/>
            <a:chExt cx="10027920" cy="4217035"/>
          </a:xfrm>
        </p:grpSpPr>
        <p:pic>
          <p:nvPicPr>
            <p:cNvPr id="66" name="object 6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61516" y="2223515"/>
              <a:ext cx="880872" cy="440436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2561082" y="2032253"/>
              <a:ext cx="803275" cy="635"/>
            </a:xfrm>
            <a:custGeom>
              <a:avLst/>
              <a:gdLst/>
              <a:ahLst/>
              <a:cxnLst/>
              <a:rect l="l" t="t" r="r" b="b"/>
              <a:pathLst>
                <a:path w="803275" h="635">
                  <a:moveTo>
                    <a:pt x="-14287" y="126"/>
                  </a:moveTo>
                  <a:lnTo>
                    <a:pt x="817181" y="126"/>
                  </a:lnTo>
                </a:path>
              </a:pathLst>
            </a:custGeom>
            <a:ln w="2882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2561082" y="2032253"/>
              <a:ext cx="803275" cy="1473835"/>
            </a:xfrm>
            <a:custGeom>
              <a:avLst/>
              <a:gdLst/>
              <a:ahLst/>
              <a:cxnLst/>
              <a:rect l="l" t="t" r="r" b="b"/>
              <a:pathLst>
                <a:path w="803275" h="1473835">
                  <a:moveTo>
                    <a:pt x="0" y="0"/>
                  </a:moveTo>
                  <a:lnTo>
                    <a:pt x="401447" y="0"/>
                  </a:lnTo>
                  <a:lnTo>
                    <a:pt x="401447" y="1473581"/>
                  </a:lnTo>
                  <a:lnTo>
                    <a:pt x="802894" y="1473581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144774" y="3251453"/>
              <a:ext cx="1689100" cy="1010919"/>
            </a:xfrm>
            <a:custGeom>
              <a:avLst/>
              <a:gdLst/>
              <a:ahLst/>
              <a:cxnLst/>
              <a:rect l="l" t="t" r="r" b="b"/>
              <a:pathLst>
                <a:path w="1689100" h="1010920">
                  <a:moveTo>
                    <a:pt x="0" y="122936"/>
                  </a:moveTo>
                  <a:lnTo>
                    <a:pt x="9653" y="75062"/>
                  </a:lnTo>
                  <a:lnTo>
                    <a:pt x="35988" y="35988"/>
                  </a:lnTo>
                  <a:lnTo>
                    <a:pt x="75062" y="9653"/>
                  </a:lnTo>
                  <a:lnTo>
                    <a:pt x="122936" y="0"/>
                  </a:lnTo>
                  <a:lnTo>
                    <a:pt x="1565655" y="0"/>
                  </a:lnTo>
                  <a:lnTo>
                    <a:pt x="1613529" y="9653"/>
                  </a:lnTo>
                  <a:lnTo>
                    <a:pt x="1652603" y="35988"/>
                  </a:lnTo>
                  <a:lnTo>
                    <a:pt x="1678938" y="75062"/>
                  </a:lnTo>
                  <a:lnTo>
                    <a:pt x="1688591" y="122936"/>
                  </a:lnTo>
                  <a:lnTo>
                    <a:pt x="1688591" y="887476"/>
                  </a:lnTo>
                  <a:lnTo>
                    <a:pt x="1678938" y="935349"/>
                  </a:lnTo>
                  <a:lnTo>
                    <a:pt x="1652603" y="974423"/>
                  </a:lnTo>
                  <a:lnTo>
                    <a:pt x="1613529" y="1000758"/>
                  </a:lnTo>
                  <a:lnTo>
                    <a:pt x="1565655" y="1010412"/>
                  </a:lnTo>
                  <a:lnTo>
                    <a:pt x="122936" y="1010412"/>
                  </a:lnTo>
                  <a:lnTo>
                    <a:pt x="75062" y="1000758"/>
                  </a:lnTo>
                  <a:lnTo>
                    <a:pt x="35988" y="974423"/>
                  </a:lnTo>
                  <a:lnTo>
                    <a:pt x="9653" y="935349"/>
                  </a:lnTo>
                  <a:lnTo>
                    <a:pt x="0" y="887476"/>
                  </a:lnTo>
                  <a:lnTo>
                    <a:pt x="0" y="12293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" name="object 7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354823" y="1784603"/>
              <a:ext cx="509016" cy="509015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231891" y="1776983"/>
              <a:ext cx="509015" cy="509015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50108" y="1789175"/>
              <a:ext cx="509016" cy="509015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50108" y="3250691"/>
              <a:ext cx="509016" cy="507492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496044" y="2970275"/>
              <a:ext cx="467868" cy="466344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496044" y="3767327"/>
              <a:ext cx="467868" cy="466344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496044" y="4482083"/>
              <a:ext cx="467868" cy="466344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496044" y="5494020"/>
              <a:ext cx="467868" cy="467868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264908" y="3721607"/>
              <a:ext cx="467868" cy="467868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233416" y="5503164"/>
              <a:ext cx="467867" cy="467868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56132" y="1784603"/>
              <a:ext cx="507492" cy="509015"/>
            </a:xfrm>
            <a:prstGeom prst="rect">
              <a:avLst/>
            </a:prstGeom>
          </p:spPr>
        </p:pic>
        <p:sp>
          <p:nvSpPr>
            <p:cNvPr id="81" name="object 81"/>
            <p:cNvSpPr/>
            <p:nvPr/>
          </p:nvSpPr>
          <p:spPr>
            <a:xfrm>
              <a:off x="9394698" y="1773173"/>
              <a:ext cx="1670685" cy="1217930"/>
            </a:xfrm>
            <a:custGeom>
              <a:avLst/>
              <a:gdLst/>
              <a:ahLst/>
              <a:cxnLst/>
              <a:rect l="l" t="t" r="r" b="b"/>
              <a:pathLst>
                <a:path w="1670684" h="1217930">
                  <a:moveTo>
                    <a:pt x="0" y="38480"/>
                  </a:moveTo>
                  <a:lnTo>
                    <a:pt x="3030" y="23520"/>
                  </a:lnTo>
                  <a:lnTo>
                    <a:pt x="11287" y="11287"/>
                  </a:lnTo>
                  <a:lnTo>
                    <a:pt x="23520" y="3030"/>
                  </a:lnTo>
                  <a:lnTo>
                    <a:pt x="38480" y="0"/>
                  </a:lnTo>
                  <a:lnTo>
                    <a:pt x="1631823" y="0"/>
                  </a:lnTo>
                  <a:lnTo>
                    <a:pt x="1646783" y="3030"/>
                  </a:lnTo>
                  <a:lnTo>
                    <a:pt x="1659016" y="11287"/>
                  </a:lnTo>
                  <a:lnTo>
                    <a:pt x="1667273" y="23520"/>
                  </a:lnTo>
                  <a:lnTo>
                    <a:pt x="1670303" y="38480"/>
                  </a:lnTo>
                  <a:lnTo>
                    <a:pt x="1670303" y="1179195"/>
                  </a:lnTo>
                  <a:lnTo>
                    <a:pt x="1667273" y="1194155"/>
                  </a:lnTo>
                  <a:lnTo>
                    <a:pt x="1659016" y="1206388"/>
                  </a:lnTo>
                  <a:lnTo>
                    <a:pt x="1646783" y="1214645"/>
                  </a:lnTo>
                  <a:lnTo>
                    <a:pt x="1631823" y="1217676"/>
                  </a:lnTo>
                  <a:lnTo>
                    <a:pt x="38480" y="1217676"/>
                  </a:lnTo>
                  <a:lnTo>
                    <a:pt x="23520" y="1214645"/>
                  </a:lnTo>
                  <a:lnTo>
                    <a:pt x="11287" y="1206388"/>
                  </a:lnTo>
                  <a:lnTo>
                    <a:pt x="3030" y="1194155"/>
                  </a:lnTo>
                  <a:lnTo>
                    <a:pt x="0" y="1179195"/>
                  </a:lnTo>
                  <a:lnTo>
                    <a:pt x="0" y="3848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9672065" y="2250185"/>
              <a:ext cx="1306195" cy="268605"/>
            </a:xfrm>
            <a:custGeom>
              <a:avLst/>
              <a:gdLst/>
              <a:ahLst/>
              <a:cxnLst/>
              <a:rect l="l" t="t" r="r" b="b"/>
              <a:pathLst>
                <a:path w="1306195" h="268605">
                  <a:moveTo>
                    <a:pt x="1261363" y="0"/>
                  </a:moveTo>
                  <a:lnTo>
                    <a:pt x="44703" y="0"/>
                  </a:lnTo>
                  <a:lnTo>
                    <a:pt x="27324" y="3520"/>
                  </a:lnTo>
                  <a:lnTo>
                    <a:pt x="13112" y="13112"/>
                  </a:lnTo>
                  <a:lnTo>
                    <a:pt x="3520" y="27324"/>
                  </a:lnTo>
                  <a:lnTo>
                    <a:pt x="0" y="44703"/>
                  </a:lnTo>
                  <a:lnTo>
                    <a:pt x="0" y="223519"/>
                  </a:lnTo>
                  <a:lnTo>
                    <a:pt x="3520" y="240899"/>
                  </a:lnTo>
                  <a:lnTo>
                    <a:pt x="13112" y="255111"/>
                  </a:lnTo>
                  <a:lnTo>
                    <a:pt x="27324" y="264703"/>
                  </a:lnTo>
                  <a:lnTo>
                    <a:pt x="44703" y="268224"/>
                  </a:lnTo>
                  <a:lnTo>
                    <a:pt x="1261363" y="268224"/>
                  </a:lnTo>
                  <a:lnTo>
                    <a:pt x="1278743" y="264703"/>
                  </a:lnTo>
                  <a:lnTo>
                    <a:pt x="1292955" y="255111"/>
                  </a:lnTo>
                  <a:lnTo>
                    <a:pt x="1302547" y="240899"/>
                  </a:lnTo>
                  <a:lnTo>
                    <a:pt x="1306067" y="223519"/>
                  </a:lnTo>
                  <a:lnTo>
                    <a:pt x="1306067" y="44703"/>
                  </a:lnTo>
                  <a:lnTo>
                    <a:pt x="1302547" y="27324"/>
                  </a:lnTo>
                  <a:lnTo>
                    <a:pt x="1292955" y="13112"/>
                  </a:lnTo>
                  <a:lnTo>
                    <a:pt x="1278743" y="3520"/>
                  </a:lnTo>
                  <a:lnTo>
                    <a:pt x="1261363" y="0"/>
                  </a:lnTo>
                  <a:close/>
                </a:path>
              </a:pathLst>
            </a:custGeom>
            <a:solidFill>
              <a:srgbClr val="8496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9672065" y="2250185"/>
              <a:ext cx="1306195" cy="268605"/>
            </a:xfrm>
            <a:custGeom>
              <a:avLst/>
              <a:gdLst/>
              <a:ahLst/>
              <a:cxnLst/>
              <a:rect l="l" t="t" r="r" b="b"/>
              <a:pathLst>
                <a:path w="1306195" h="268605">
                  <a:moveTo>
                    <a:pt x="0" y="44703"/>
                  </a:moveTo>
                  <a:lnTo>
                    <a:pt x="3520" y="27324"/>
                  </a:lnTo>
                  <a:lnTo>
                    <a:pt x="13112" y="13112"/>
                  </a:lnTo>
                  <a:lnTo>
                    <a:pt x="27324" y="3520"/>
                  </a:lnTo>
                  <a:lnTo>
                    <a:pt x="44703" y="0"/>
                  </a:lnTo>
                  <a:lnTo>
                    <a:pt x="1261363" y="0"/>
                  </a:lnTo>
                  <a:lnTo>
                    <a:pt x="1278743" y="3520"/>
                  </a:lnTo>
                  <a:lnTo>
                    <a:pt x="1292955" y="13112"/>
                  </a:lnTo>
                  <a:lnTo>
                    <a:pt x="1302547" y="27324"/>
                  </a:lnTo>
                  <a:lnTo>
                    <a:pt x="1306067" y="44703"/>
                  </a:lnTo>
                  <a:lnTo>
                    <a:pt x="1306067" y="223519"/>
                  </a:lnTo>
                  <a:lnTo>
                    <a:pt x="1302547" y="240899"/>
                  </a:lnTo>
                  <a:lnTo>
                    <a:pt x="1292955" y="255111"/>
                  </a:lnTo>
                  <a:lnTo>
                    <a:pt x="1278743" y="264703"/>
                  </a:lnTo>
                  <a:lnTo>
                    <a:pt x="1261363" y="268224"/>
                  </a:lnTo>
                  <a:lnTo>
                    <a:pt x="44703" y="268224"/>
                  </a:lnTo>
                  <a:lnTo>
                    <a:pt x="27324" y="264703"/>
                  </a:lnTo>
                  <a:lnTo>
                    <a:pt x="13112" y="255111"/>
                  </a:lnTo>
                  <a:lnTo>
                    <a:pt x="3520" y="240899"/>
                  </a:lnTo>
                  <a:lnTo>
                    <a:pt x="0" y="223519"/>
                  </a:lnTo>
                  <a:lnTo>
                    <a:pt x="0" y="44703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4" name="object 84"/>
          <p:cNvSpPr txBox="1"/>
          <p:nvPr/>
        </p:nvSpPr>
        <p:spPr>
          <a:xfrm>
            <a:off x="10059416" y="2277236"/>
            <a:ext cx="531495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สร้างใหม่</a:t>
            </a:r>
            <a:endParaRPr sz="1000" dirty="0">
              <a:latin typeface="Microsoft YaHei"/>
              <a:cs typeface="Microsoft YaHei"/>
            </a:endParaRPr>
          </a:p>
        </p:txBody>
      </p:sp>
      <p:grpSp>
        <p:nvGrpSpPr>
          <p:cNvPr id="85" name="object 85"/>
          <p:cNvGrpSpPr/>
          <p:nvPr/>
        </p:nvGrpSpPr>
        <p:grpSpPr>
          <a:xfrm>
            <a:off x="7600188" y="1784604"/>
            <a:ext cx="3154680" cy="4453255"/>
            <a:chOff x="7600188" y="1784604"/>
            <a:chExt cx="3154680" cy="4453255"/>
          </a:xfrm>
        </p:grpSpPr>
        <p:pic>
          <p:nvPicPr>
            <p:cNvPr id="86" name="object 8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404604" y="1784604"/>
              <a:ext cx="507492" cy="509015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921239" y="5876544"/>
              <a:ext cx="332231" cy="332232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172700" y="5891783"/>
              <a:ext cx="330707" cy="332231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422636" y="5905500"/>
              <a:ext cx="332231" cy="332231"/>
            </a:xfrm>
            <a:prstGeom prst="rect">
              <a:avLst/>
            </a:prstGeom>
          </p:spPr>
        </p:pic>
        <p:sp>
          <p:nvSpPr>
            <p:cNvPr id="90" name="object 90"/>
            <p:cNvSpPr/>
            <p:nvPr/>
          </p:nvSpPr>
          <p:spPr>
            <a:xfrm>
              <a:off x="7600188" y="5579363"/>
              <a:ext cx="1304925" cy="288290"/>
            </a:xfrm>
            <a:custGeom>
              <a:avLst/>
              <a:gdLst/>
              <a:ahLst/>
              <a:cxnLst/>
              <a:rect l="l" t="t" r="r" b="b"/>
              <a:pathLst>
                <a:path w="1304925" h="288289">
                  <a:moveTo>
                    <a:pt x="1304544" y="0"/>
                  </a:moveTo>
                  <a:lnTo>
                    <a:pt x="0" y="0"/>
                  </a:lnTo>
                  <a:lnTo>
                    <a:pt x="0" y="288036"/>
                  </a:lnTo>
                  <a:lnTo>
                    <a:pt x="1304544" y="288036"/>
                  </a:lnTo>
                  <a:lnTo>
                    <a:pt x="1304544" y="0"/>
                  </a:lnTo>
                  <a:close/>
                </a:path>
              </a:pathLst>
            </a:custGeom>
            <a:solidFill>
              <a:srgbClr val="4040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2" name="object 92"/>
          <p:cNvGrpSpPr/>
          <p:nvPr/>
        </p:nvGrpSpPr>
        <p:grpSpPr>
          <a:xfrm>
            <a:off x="7264907" y="5489447"/>
            <a:ext cx="1137285" cy="718820"/>
            <a:chOff x="7264907" y="5489447"/>
            <a:chExt cx="1137285" cy="718820"/>
          </a:xfrm>
        </p:grpSpPr>
        <p:pic>
          <p:nvPicPr>
            <p:cNvPr id="93" name="object 9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43719" y="5883687"/>
              <a:ext cx="258365" cy="324040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264907" y="5489447"/>
              <a:ext cx="467868" cy="467868"/>
            </a:xfrm>
            <a:prstGeom prst="rect">
              <a:avLst/>
            </a:prstGeom>
          </p:spPr>
        </p:pic>
      </p:grpSp>
      <p:sp>
        <p:nvSpPr>
          <p:cNvPr id="95" name="object 9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29</a:t>
            </a:fld>
            <a:endParaRPr dirty="0"/>
          </a:p>
        </p:txBody>
      </p:sp>
      <p:sp>
        <p:nvSpPr>
          <p:cNvPr id="96" name="object 9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97" name="object 28">
            <a:extLst>
              <a:ext uri="{FF2B5EF4-FFF2-40B4-BE49-F238E27FC236}">
                <a16:creationId xmlns:a16="http://schemas.microsoft.com/office/drawing/2014/main" id="{2E4C4FCF-034D-A5E0-E270-B6D7F6B56967}"/>
              </a:ext>
            </a:extLst>
          </p:cNvPr>
          <p:cNvSpPr txBox="1"/>
          <p:nvPr/>
        </p:nvSpPr>
        <p:spPr>
          <a:xfrm>
            <a:off x="1416644" y="1914101"/>
            <a:ext cx="1169669" cy="1821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latin typeface="Microsoft YaHei"/>
                <a:cs typeface="Microsoft YaHei"/>
              </a:rPr>
              <a:t>สำนักงานใหญ่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98" name="object 28">
            <a:extLst>
              <a:ext uri="{FF2B5EF4-FFF2-40B4-BE49-F238E27FC236}">
                <a16:creationId xmlns:a16="http://schemas.microsoft.com/office/drawing/2014/main" id="{8EC9A46B-A214-97D2-88CC-8E0F5A557F1F}"/>
              </a:ext>
            </a:extLst>
          </p:cNvPr>
          <p:cNvSpPr txBox="1"/>
          <p:nvPr/>
        </p:nvSpPr>
        <p:spPr>
          <a:xfrm>
            <a:off x="3510039" y="1938282"/>
            <a:ext cx="1169669" cy="1821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latin typeface="Microsoft YaHei"/>
                <a:cs typeface="Microsoft YaHei"/>
              </a:rPr>
              <a:t>สาขาคันโต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99" name="object 28">
            <a:extLst>
              <a:ext uri="{FF2B5EF4-FFF2-40B4-BE49-F238E27FC236}">
                <a16:creationId xmlns:a16="http://schemas.microsoft.com/office/drawing/2014/main" id="{344D9B53-0554-4E0A-B20D-3F55B4523F31}"/>
              </a:ext>
            </a:extLst>
          </p:cNvPr>
          <p:cNvSpPr txBox="1"/>
          <p:nvPr/>
        </p:nvSpPr>
        <p:spPr>
          <a:xfrm>
            <a:off x="3539745" y="3413428"/>
            <a:ext cx="1169669" cy="1821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latin typeface="Microsoft YaHei"/>
                <a:cs typeface="Microsoft YaHei"/>
              </a:rPr>
              <a:t>การจัดการระบบ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100" name="object 28">
            <a:extLst>
              <a:ext uri="{FF2B5EF4-FFF2-40B4-BE49-F238E27FC236}">
                <a16:creationId xmlns:a16="http://schemas.microsoft.com/office/drawing/2014/main" id="{F96AFD36-C8DD-4928-3515-A4C3FF705EC9}"/>
              </a:ext>
            </a:extLst>
          </p:cNvPr>
          <p:cNvSpPr txBox="1"/>
          <p:nvPr/>
        </p:nvSpPr>
        <p:spPr>
          <a:xfrm>
            <a:off x="5524597" y="1957172"/>
            <a:ext cx="1169669" cy="1821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latin typeface="Microsoft YaHei"/>
                <a:cs typeface="Microsoft YaHei"/>
              </a:rPr>
              <a:t>โตเกียว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101" name="object 28">
            <a:extLst>
              <a:ext uri="{FF2B5EF4-FFF2-40B4-BE49-F238E27FC236}">
                <a16:creationId xmlns:a16="http://schemas.microsoft.com/office/drawing/2014/main" id="{AE4DACEE-3177-39D0-0E58-436A03F3596D}"/>
              </a:ext>
            </a:extLst>
          </p:cNvPr>
          <p:cNvSpPr txBox="1"/>
          <p:nvPr/>
        </p:nvSpPr>
        <p:spPr>
          <a:xfrm>
            <a:off x="7779609" y="1890573"/>
            <a:ext cx="1057147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900" b="1" dirty="0">
                <a:latin typeface="Microsoft YaHei"/>
                <a:cs typeface="Microsoft YaHei"/>
              </a:rPr>
              <a:t>ไซต์ที่ </a:t>
            </a:r>
            <a:r>
              <a:rPr lang="en-US" sz="900" b="1" dirty="0">
                <a:latin typeface="Microsoft YaHei"/>
                <a:cs typeface="Microsoft YaHei"/>
              </a:rPr>
              <a:t>1</a:t>
            </a:r>
            <a:r>
              <a:rPr lang="th-TH" sz="900" b="1" dirty="0">
                <a:latin typeface="Microsoft YaHei"/>
                <a:cs typeface="Microsoft YaHei"/>
              </a:rPr>
              <a:t> </a:t>
            </a:r>
            <a:br>
              <a:rPr lang="en-US" sz="900" b="1" dirty="0">
                <a:latin typeface="Microsoft YaHei"/>
                <a:cs typeface="Microsoft YaHei"/>
              </a:rPr>
            </a:br>
            <a:r>
              <a:rPr lang="th-TH" sz="900" b="1" dirty="0">
                <a:latin typeface="Microsoft YaHei"/>
                <a:cs typeface="Microsoft YaHei"/>
              </a:rPr>
              <a:t>กลุ่มการจัดการ </a:t>
            </a:r>
            <a:endParaRPr lang="th-TH" sz="900" dirty="0">
              <a:latin typeface="Microsoft YaHei"/>
              <a:cs typeface="Microsoft YaHei"/>
            </a:endParaRPr>
          </a:p>
        </p:txBody>
      </p:sp>
      <p:sp>
        <p:nvSpPr>
          <p:cNvPr id="102" name="object 28">
            <a:extLst>
              <a:ext uri="{FF2B5EF4-FFF2-40B4-BE49-F238E27FC236}">
                <a16:creationId xmlns:a16="http://schemas.microsoft.com/office/drawing/2014/main" id="{98C35F49-6817-4816-00F6-D2549AF160C1}"/>
              </a:ext>
            </a:extLst>
          </p:cNvPr>
          <p:cNvSpPr txBox="1"/>
          <p:nvPr/>
        </p:nvSpPr>
        <p:spPr>
          <a:xfrm>
            <a:off x="5550603" y="5619278"/>
            <a:ext cx="1169669" cy="1821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chemeClr val="bg1"/>
                </a:solidFill>
                <a:latin typeface="Microsoft YaHei"/>
                <a:cs typeface="Microsoft YaHei"/>
              </a:rPr>
              <a:t>คานากาว่า</a:t>
            </a:r>
            <a:endParaRPr sz="1100" dirty="0">
              <a:solidFill>
                <a:schemeClr val="bg1"/>
              </a:solidFill>
              <a:latin typeface="Microsoft YaHei"/>
              <a:cs typeface="Microsoft YaHei"/>
            </a:endParaRPr>
          </a:p>
        </p:txBody>
      </p:sp>
      <p:sp>
        <p:nvSpPr>
          <p:cNvPr id="104" name="object 28">
            <a:extLst>
              <a:ext uri="{FF2B5EF4-FFF2-40B4-BE49-F238E27FC236}">
                <a16:creationId xmlns:a16="http://schemas.microsoft.com/office/drawing/2014/main" id="{1E4ACB85-84BE-5477-48BD-99378B72FA1D}"/>
              </a:ext>
            </a:extLst>
          </p:cNvPr>
          <p:cNvSpPr txBox="1"/>
          <p:nvPr/>
        </p:nvSpPr>
        <p:spPr>
          <a:xfrm>
            <a:off x="7719313" y="3850551"/>
            <a:ext cx="1057147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900" b="1" dirty="0">
                <a:solidFill>
                  <a:schemeClr val="bg1"/>
                </a:solidFill>
                <a:latin typeface="Microsoft YaHei"/>
                <a:cs typeface="Microsoft YaHei"/>
              </a:rPr>
              <a:t>ไซต์ที่ </a:t>
            </a:r>
            <a:r>
              <a:rPr lang="en-US" sz="900" b="1" dirty="0">
                <a:solidFill>
                  <a:schemeClr val="bg1"/>
                </a:solidFill>
                <a:latin typeface="Microsoft YaHei"/>
                <a:cs typeface="Microsoft YaHei"/>
              </a:rPr>
              <a:t>2</a:t>
            </a:r>
            <a:r>
              <a:rPr lang="th-TH" sz="900" b="1" dirty="0">
                <a:solidFill>
                  <a:schemeClr val="bg1"/>
                </a:solidFill>
                <a:latin typeface="Microsoft YaHei"/>
                <a:cs typeface="Microsoft YaHei"/>
              </a:rPr>
              <a:t> </a:t>
            </a:r>
            <a:br>
              <a:rPr lang="en-US" sz="900" b="1" dirty="0">
                <a:solidFill>
                  <a:schemeClr val="bg1"/>
                </a:solidFill>
                <a:latin typeface="Microsoft YaHei"/>
                <a:cs typeface="Microsoft YaHei"/>
              </a:rPr>
            </a:br>
            <a:r>
              <a:rPr lang="th-TH" sz="900" b="1" dirty="0">
                <a:solidFill>
                  <a:schemeClr val="bg1"/>
                </a:solidFill>
                <a:latin typeface="Microsoft YaHei"/>
                <a:cs typeface="Microsoft YaHei"/>
              </a:rPr>
              <a:t>กลุ่มการจัดการ </a:t>
            </a:r>
            <a:endParaRPr lang="th-TH" sz="900" dirty="0">
              <a:solidFill>
                <a:schemeClr val="bg1"/>
              </a:solidFill>
              <a:latin typeface="Microsoft YaHei"/>
              <a:cs typeface="Microsoft YaHei"/>
            </a:endParaRPr>
          </a:p>
        </p:txBody>
      </p:sp>
      <p:sp>
        <p:nvSpPr>
          <p:cNvPr id="105" name="object 28">
            <a:extLst>
              <a:ext uri="{FF2B5EF4-FFF2-40B4-BE49-F238E27FC236}">
                <a16:creationId xmlns:a16="http://schemas.microsoft.com/office/drawing/2014/main" id="{CF10C256-33C1-422E-3C75-335E218D84E2}"/>
              </a:ext>
            </a:extLst>
          </p:cNvPr>
          <p:cNvSpPr txBox="1"/>
          <p:nvPr/>
        </p:nvSpPr>
        <p:spPr>
          <a:xfrm>
            <a:off x="7755322" y="5575064"/>
            <a:ext cx="1057147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900" b="1" dirty="0">
                <a:solidFill>
                  <a:schemeClr val="bg1"/>
                </a:solidFill>
                <a:latin typeface="Microsoft YaHei"/>
                <a:cs typeface="Microsoft YaHei"/>
              </a:rPr>
              <a:t>ไซต์ที่ </a:t>
            </a:r>
            <a:r>
              <a:rPr lang="en-US" sz="900" b="1" dirty="0">
                <a:solidFill>
                  <a:schemeClr val="bg1"/>
                </a:solidFill>
                <a:latin typeface="Microsoft YaHei"/>
                <a:cs typeface="Microsoft YaHei"/>
              </a:rPr>
              <a:t>2</a:t>
            </a:r>
            <a:r>
              <a:rPr lang="th-TH" sz="900" b="1" dirty="0">
                <a:solidFill>
                  <a:schemeClr val="bg1"/>
                </a:solidFill>
                <a:latin typeface="Microsoft YaHei"/>
                <a:cs typeface="Microsoft YaHei"/>
              </a:rPr>
              <a:t> </a:t>
            </a:r>
            <a:br>
              <a:rPr lang="en-US" sz="900" b="1" dirty="0">
                <a:solidFill>
                  <a:schemeClr val="bg1"/>
                </a:solidFill>
                <a:latin typeface="Microsoft YaHei"/>
                <a:cs typeface="Microsoft YaHei"/>
              </a:rPr>
            </a:br>
            <a:r>
              <a:rPr lang="th-TH" sz="900" b="1" dirty="0">
                <a:solidFill>
                  <a:schemeClr val="bg1"/>
                </a:solidFill>
                <a:latin typeface="Microsoft YaHei"/>
                <a:cs typeface="Microsoft YaHei"/>
              </a:rPr>
              <a:t>กลุ่มการจัดการ </a:t>
            </a:r>
            <a:endParaRPr lang="th-TH" sz="900" dirty="0">
              <a:solidFill>
                <a:schemeClr val="bg1"/>
              </a:solidFill>
              <a:latin typeface="Microsoft YaHei"/>
              <a:cs typeface="Microsoft YaHei"/>
            </a:endParaRPr>
          </a:p>
        </p:txBody>
      </p:sp>
      <p:sp>
        <p:nvSpPr>
          <p:cNvPr id="106" name="object 28">
            <a:extLst>
              <a:ext uri="{FF2B5EF4-FFF2-40B4-BE49-F238E27FC236}">
                <a16:creationId xmlns:a16="http://schemas.microsoft.com/office/drawing/2014/main" id="{A1DBEC6A-648C-8FD6-F70D-758E11EAEA44}"/>
              </a:ext>
            </a:extLst>
          </p:cNvPr>
          <p:cNvSpPr txBox="1"/>
          <p:nvPr/>
        </p:nvSpPr>
        <p:spPr>
          <a:xfrm>
            <a:off x="9688553" y="1925107"/>
            <a:ext cx="144094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latin typeface="Microsoft YaHei"/>
                <a:cs typeface="Microsoft YaHei"/>
              </a:rPr>
              <a:t>พนักงานกลุ่ม </a:t>
            </a:r>
            <a:r>
              <a:rPr lang="en-US" sz="1000" b="1" dirty="0">
                <a:latin typeface="Microsoft YaHei"/>
                <a:cs typeface="Microsoft YaHei"/>
              </a:rPr>
              <a:t>1</a:t>
            </a:r>
            <a:endParaRPr sz="1000" dirty="0">
              <a:latin typeface="Microsoft YaHei"/>
              <a:cs typeface="Microsoft YaHei"/>
            </a:endParaRPr>
          </a:p>
        </p:txBody>
      </p:sp>
      <p:sp>
        <p:nvSpPr>
          <p:cNvPr id="107" name="object 28">
            <a:extLst>
              <a:ext uri="{FF2B5EF4-FFF2-40B4-BE49-F238E27FC236}">
                <a16:creationId xmlns:a16="http://schemas.microsoft.com/office/drawing/2014/main" id="{DC5F18B8-86F2-390C-DFD5-2D03601F4F02}"/>
              </a:ext>
            </a:extLst>
          </p:cNvPr>
          <p:cNvSpPr txBox="1"/>
          <p:nvPr/>
        </p:nvSpPr>
        <p:spPr>
          <a:xfrm>
            <a:off x="9727438" y="3896569"/>
            <a:ext cx="144094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chemeClr val="bg2"/>
                </a:solidFill>
                <a:latin typeface="Microsoft YaHei"/>
                <a:cs typeface="Microsoft YaHei"/>
              </a:rPr>
              <a:t>พนักงานกลุ่ม </a:t>
            </a:r>
            <a:r>
              <a:rPr lang="en-US" sz="1000" b="1" dirty="0">
                <a:solidFill>
                  <a:schemeClr val="bg2"/>
                </a:solidFill>
                <a:latin typeface="Microsoft YaHei"/>
                <a:cs typeface="Microsoft YaHei"/>
              </a:rPr>
              <a:t>1</a:t>
            </a:r>
            <a:endParaRPr sz="1000" dirty="0">
              <a:solidFill>
                <a:schemeClr val="bg2"/>
              </a:solidFill>
              <a:latin typeface="Microsoft YaHei"/>
              <a:cs typeface="Microsoft YaHei"/>
            </a:endParaRPr>
          </a:p>
        </p:txBody>
      </p:sp>
      <p:sp>
        <p:nvSpPr>
          <p:cNvPr id="108" name="object 28">
            <a:extLst>
              <a:ext uri="{FF2B5EF4-FFF2-40B4-BE49-F238E27FC236}">
                <a16:creationId xmlns:a16="http://schemas.microsoft.com/office/drawing/2014/main" id="{F0642592-EF6D-EC44-BF95-52E638998CFE}"/>
              </a:ext>
            </a:extLst>
          </p:cNvPr>
          <p:cNvSpPr txBox="1"/>
          <p:nvPr/>
        </p:nvSpPr>
        <p:spPr>
          <a:xfrm>
            <a:off x="9706102" y="3092339"/>
            <a:ext cx="144094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chemeClr val="bg2"/>
                </a:solidFill>
                <a:latin typeface="Microsoft YaHei"/>
                <a:cs typeface="Microsoft YaHei"/>
              </a:rPr>
              <a:t>พนักงานกลุ่ม </a:t>
            </a:r>
            <a:r>
              <a:rPr lang="en-US" sz="1000" b="1" dirty="0">
                <a:solidFill>
                  <a:schemeClr val="bg2"/>
                </a:solidFill>
                <a:latin typeface="Microsoft YaHei"/>
                <a:cs typeface="Microsoft YaHei"/>
              </a:rPr>
              <a:t>2</a:t>
            </a:r>
            <a:endParaRPr sz="1000" dirty="0">
              <a:solidFill>
                <a:schemeClr val="bg2"/>
              </a:solidFill>
              <a:latin typeface="Microsoft YaHei"/>
              <a:cs typeface="Microsoft YaHei"/>
            </a:endParaRPr>
          </a:p>
        </p:txBody>
      </p:sp>
      <p:sp>
        <p:nvSpPr>
          <p:cNvPr id="109" name="object 28">
            <a:extLst>
              <a:ext uri="{FF2B5EF4-FFF2-40B4-BE49-F238E27FC236}">
                <a16:creationId xmlns:a16="http://schemas.microsoft.com/office/drawing/2014/main" id="{943D5241-222C-CA8F-63E2-8780AA9B704A}"/>
              </a:ext>
            </a:extLst>
          </p:cNvPr>
          <p:cNvSpPr txBox="1"/>
          <p:nvPr/>
        </p:nvSpPr>
        <p:spPr>
          <a:xfrm>
            <a:off x="9718929" y="4603832"/>
            <a:ext cx="144094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chemeClr val="bg2"/>
                </a:solidFill>
                <a:latin typeface="Microsoft YaHei"/>
                <a:cs typeface="Microsoft YaHei"/>
              </a:rPr>
              <a:t>พนักงานกลุ่ม </a:t>
            </a:r>
            <a:r>
              <a:rPr lang="en-US" sz="1000" b="1" dirty="0">
                <a:solidFill>
                  <a:schemeClr val="bg2"/>
                </a:solidFill>
                <a:latin typeface="Microsoft YaHei"/>
                <a:cs typeface="Microsoft YaHei"/>
              </a:rPr>
              <a:t>2</a:t>
            </a:r>
            <a:endParaRPr sz="1000" dirty="0">
              <a:solidFill>
                <a:schemeClr val="bg2"/>
              </a:solidFill>
              <a:latin typeface="Microsoft YaHei"/>
              <a:cs typeface="Microsoft YaHei"/>
            </a:endParaRPr>
          </a:p>
        </p:txBody>
      </p:sp>
      <p:sp>
        <p:nvSpPr>
          <p:cNvPr id="110" name="object 28">
            <a:extLst>
              <a:ext uri="{FF2B5EF4-FFF2-40B4-BE49-F238E27FC236}">
                <a16:creationId xmlns:a16="http://schemas.microsoft.com/office/drawing/2014/main" id="{4034D3A6-626E-78A7-E011-49C7F4C1246A}"/>
              </a:ext>
            </a:extLst>
          </p:cNvPr>
          <p:cNvSpPr txBox="1"/>
          <p:nvPr/>
        </p:nvSpPr>
        <p:spPr>
          <a:xfrm>
            <a:off x="9749851" y="5620261"/>
            <a:ext cx="144094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chemeClr val="bg2"/>
                </a:solidFill>
                <a:latin typeface="Microsoft YaHei"/>
                <a:cs typeface="Microsoft YaHei"/>
              </a:rPr>
              <a:t>พนักงานกลุ่ม </a:t>
            </a:r>
            <a:r>
              <a:rPr lang="en-US" sz="1000" b="1" dirty="0">
                <a:solidFill>
                  <a:schemeClr val="bg2"/>
                </a:solidFill>
                <a:latin typeface="Microsoft YaHei"/>
                <a:cs typeface="Microsoft YaHei"/>
              </a:rPr>
              <a:t>1</a:t>
            </a:r>
            <a:endParaRPr sz="1000" dirty="0">
              <a:solidFill>
                <a:schemeClr val="bg2"/>
              </a:solidFill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1123259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453765" algn="l"/>
              </a:tabLst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“การจัดการสิทธิ์” ส่วนที่ 1 สิทธิ์ดำเนินการด้านการจัดการ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02360" y="902030"/>
            <a:ext cx="10609580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dirty="0">
                <a:latin typeface="Microsoft YaHei"/>
                <a:cs typeface="Microsoft YaHei"/>
              </a:rPr>
              <a:t>องค์ประกอบการจัดการ เช่น "เมนู </a:t>
            </a:r>
            <a:r>
              <a:rPr lang="en-US" sz="2000" dirty="0" err="1">
                <a:latin typeface="Microsoft YaHei"/>
                <a:cs typeface="Microsoft YaHei"/>
              </a:rPr>
              <a:t>ConMas</a:t>
            </a:r>
            <a:r>
              <a:rPr lang="en-US" sz="2000" dirty="0">
                <a:latin typeface="Microsoft YaHei"/>
                <a:cs typeface="Microsoft YaHei"/>
              </a:rPr>
              <a:t> Manager" </a:t>
            </a:r>
            <a:r>
              <a:rPr lang="th-TH" sz="2000" dirty="0">
                <a:latin typeface="Microsoft YaHei"/>
                <a:cs typeface="Microsoft YaHei"/>
              </a:rPr>
              <a:t>และ "การสร้าง/การลงทะเบียนผู้ใช้และอุปกรณ์"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dirty="0">
                <a:latin typeface="Microsoft YaHei"/>
                <a:cs typeface="Microsoft YaHei"/>
              </a:rPr>
              <a:t>เป็นไปได้ที่จะจำกัด "การดำเนินการ" และ "การสร้างข้อกำหนดของแบบฟอร์มใหม่" ให้กับผู้ใช้เฉพาะราย</a:t>
            </a:r>
            <a:endParaRPr sz="2000" dirty="0">
              <a:latin typeface="Microsoft YaHei"/>
              <a:cs typeface="Microsoft YaHe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81455" y="1662239"/>
            <a:ext cx="6574790" cy="3135630"/>
            <a:chOff x="981455" y="1662239"/>
            <a:chExt cx="6574790" cy="313563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6131" y="1671827"/>
              <a:ext cx="6480048" cy="219456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051369" y="1667001"/>
              <a:ext cx="6489700" cy="2204085"/>
            </a:xfrm>
            <a:custGeom>
              <a:avLst/>
              <a:gdLst/>
              <a:ahLst/>
              <a:cxnLst/>
              <a:rect l="l" t="t" r="r" b="b"/>
              <a:pathLst>
                <a:path w="6489700" h="2204085">
                  <a:moveTo>
                    <a:pt x="0" y="2204085"/>
                  </a:moveTo>
                  <a:lnTo>
                    <a:pt x="6489573" y="2204085"/>
                  </a:lnTo>
                  <a:lnTo>
                    <a:pt x="6489573" y="0"/>
                  </a:lnTo>
                  <a:lnTo>
                    <a:pt x="0" y="0"/>
                  </a:lnTo>
                  <a:lnTo>
                    <a:pt x="0" y="2204085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00505" y="1936241"/>
              <a:ext cx="6536690" cy="287020"/>
            </a:xfrm>
            <a:custGeom>
              <a:avLst/>
              <a:gdLst/>
              <a:ahLst/>
              <a:cxnLst/>
              <a:rect l="l" t="t" r="r" b="b"/>
              <a:pathLst>
                <a:path w="6536690" h="287019">
                  <a:moveTo>
                    <a:pt x="0" y="14732"/>
                  </a:moveTo>
                  <a:lnTo>
                    <a:pt x="0" y="6604"/>
                  </a:lnTo>
                  <a:lnTo>
                    <a:pt x="6591" y="0"/>
                  </a:lnTo>
                  <a:lnTo>
                    <a:pt x="14731" y="0"/>
                  </a:lnTo>
                  <a:lnTo>
                    <a:pt x="6521704" y="0"/>
                  </a:lnTo>
                  <a:lnTo>
                    <a:pt x="6529832" y="0"/>
                  </a:lnTo>
                  <a:lnTo>
                    <a:pt x="6536436" y="6604"/>
                  </a:lnTo>
                  <a:lnTo>
                    <a:pt x="6536436" y="14732"/>
                  </a:lnTo>
                  <a:lnTo>
                    <a:pt x="6536436" y="271780"/>
                  </a:lnTo>
                  <a:lnTo>
                    <a:pt x="6536436" y="279908"/>
                  </a:lnTo>
                  <a:lnTo>
                    <a:pt x="6529832" y="286512"/>
                  </a:lnTo>
                  <a:lnTo>
                    <a:pt x="6521704" y="286512"/>
                  </a:lnTo>
                  <a:lnTo>
                    <a:pt x="14731" y="286512"/>
                  </a:lnTo>
                  <a:lnTo>
                    <a:pt x="6591" y="286512"/>
                  </a:lnTo>
                  <a:lnTo>
                    <a:pt x="0" y="279908"/>
                  </a:lnTo>
                  <a:lnTo>
                    <a:pt x="0" y="271780"/>
                  </a:lnTo>
                  <a:lnTo>
                    <a:pt x="0" y="14732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991867" y="2234183"/>
              <a:ext cx="2411730" cy="2563495"/>
            </a:xfrm>
            <a:custGeom>
              <a:avLst/>
              <a:gdLst/>
              <a:ahLst/>
              <a:cxnLst/>
              <a:rect l="l" t="t" r="r" b="b"/>
              <a:pathLst>
                <a:path w="2411729" h="2563495">
                  <a:moveTo>
                    <a:pt x="2145284" y="2039111"/>
                  </a:moveTo>
                  <a:lnTo>
                    <a:pt x="87375" y="2039111"/>
                  </a:lnTo>
                  <a:lnTo>
                    <a:pt x="53363" y="2045977"/>
                  </a:lnTo>
                  <a:lnTo>
                    <a:pt x="25590" y="2064702"/>
                  </a:lnTo>
                  <a:lnTo>
                    <a:pt x="6865" y="2092475"/>
                  </a:lnTo>
                  <a:lnTo>
                    <a:pt x="0" y="2126488"/>
                  </a:lnTo>
                  <a:lnTo>
                    <a:pt x="0" y="2475991"/>
                  </a:lnTo>
                  <a:lnTo>
                    <a:pt x="6865" y="2510004"/>
                  </a:lnTo>
                  <a:lnTo>
                    <a:pt x="25590" y="2537777"/>
                  </a:lnTo>
                  <a:lnTo>
                    <a:pt x="53363" y="2556502"/>
                  </a:lnTo>
                  <a:lnTo>
                    <a:pt x="87375" y="2563367"/>
                  </a:lnTo>
                  <a:lnTo>
                    <a:pt x="2145284" y="2563367"/>
                  </a:lnTo>
                  <a:lnTo>
                    <a:pt x="2179296" y="2556502"/>
                  </a:lnTo>
                  <a:lnTo>
                    <a:pt x="2207069" y="2537777"/>
                  </a:lnTo>
                  <a:lnTo>
                    <a:pt x="2225794" y="2510004"/>
                  </a:lnTo>
                  <a:lnTo>
                    <a:pt x="2232660" y="2475991"/>
                  </a:lnTo>
                  <a:lnTo>
                    <a:pt x="2232660" y="2126488"/>
                  </a:lnTo>
                  <a:lnTo>
                    <a:pt x="2225794" y="2092475"/>
                  </a:lnTo>
                  <a:lnTo>
                    <a:pt x="2207069" y="2064702"/>
                  </a:lnTo>
                  <a:lnTo>
                    <a:pt x="2179296" y="2045977"/>
                  </a:lnTo>
                  <a:lnTo>
                    <a:pt x="2145284" y="2039111"/>
                  </a:lnTo>
                  <a:close/>
                </a:path>
                <a:path w="2411729" h="2563495">
                  <a:moveTo>
                    <a:pt x="2411730" y="0"/>
                  </a:moveTo>
                  <a:lnTo>
                    <a:pt x="1302384" y="2039111"/>
                  </a:lnTo>
                  <a:lnTo>
                    <a:pt x="1860549" y="2039111"/>
                  </a:lnTo>
                  <a:lnTo>
                    <a:pt x="2411730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096261" y="4317619"/>
            <a:ext cx="2006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แต่ละแท็บเมนูสามารถดำเนินการอะไรได้บ้าง?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224528" y="3962400"/>
            <a:ext cx="6940550" cy="2346960"/>
            <a:chOff x="4224528" y="3962400"/>
            <a:chExt cx="6940550" cy="2346960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31736" y="3962400"/>
              <a:ext cx="4133087" cy="234696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224528" y="4288027"/>
              <a:ext cx="4170679" cy="1348105"/>
            </a:xfrm>
            <a:custGeom>
              <a:avLst/>
              <a:gdLst/>
              <a:ahLst/>
              <a:cxnLst/>
              <a:rect l="l" t="t" r="r" b="b"/>
              <a:pathLst>
                <a:path w="4170679" h="1348104">
                  <a:moveTo>
                    <a:pt x="2143760" y="823468"/>
                  </a:moveTo>
                  <a:lnTo>
                    <a:pt x="87375" y="823468"/>
                  </a:lnTo>
                  <a:lnTo>
                    <a:pt x="53363" y="830333"/>
                  </a:lnTo>
                  <a:lnTo>
                    <a:pt x="25590" y="849058"/>
                  </a:lnTo>
                  <a:lnTo>
                    <a:pt x="6865" y="876831"/>
                  </a:lnTo>
                  <a:lnTo>
                    <a:pt x="0" y="910844"/>
                  </a:lnTo>
                  <a:lnTo>
                    <a:pt x="0" y="1260348"/>
                  </a:lnTo>
                  <a:lnTo>
                    <a:pt x="6865" y="1294360"/>
                  </a:lnTo>
                  <a:lnTo>
                    <a:pt x="25590" y="1322133"/>
                  </a:lnTo>
                  <a:lnTo>
                    <a:pt x="53363" y="1340858"/>
                  </a:lnTo>
                  <a:lnTo>
                    <a:pt x="87375" y="1347724"/>
                  </a:lnTo>
                  <a:lnTo>
                    <a:pt x="2143760" y="1347724"/>
                  </a:lnTo>
                  <a:lnTo>
                    <a:pt x="2177772" y="1340858"/>
                  </a:lnTo>
                  <a:lnTo>
                    <a:pt x="2205545" y="1322133"/>
                  </a:lnTo>
                  <a:lnTo>
                    <a:pt x="2224270" y="1294360"/>
                  </a:lnTo>
                  <a:lnTo>
                    <a:pt x="2231136" y="1260348"/>
                  </a:lnTo>
                  <a:lnTo>
                    <a:pt x="2231136" y="910844"/>
                  </a:lnTo>
                  <a:lnTo>
                    <a:pt x="2224270" y="876831"/>
                  </a:lnTo>
                  <a:lnTo>
                    <a:pt x="2205545" y="849058"/>
                  </a:lnTo>
                  <a:lnTo>
                    <a:pt x="2177772" y="830333"/>
                  </a:lnTo>
                  <a:lnTo>
                    <a:pt x="2143760" y="823468"/>
                  </a:lnTo>
                  <a:close/>
                </a:path>
                <a:path w="4170679" h="1348104">
                  <a:moveTo>
                    <a:pt x="4170679" y="0"/>
                  </a:moveTo>
                  <a:lnTo>
                    <a:pt x="1301496" y="823468"/>
                  </a:lnTo>
                  <a:lnTo>
                    <a:pt x="1859280" y="823468"/>
                  </a:lnTo>
                  <a:lnTo>
                    <a:pt x="4170679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4267200" y="5156708"/>
            <a:ext cx="214846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อนุญาตให้ผู้ใช้ที่ระบุเท่านั้นสามารถสร้างข้อกำหนดของแบบฟอร์มใหม่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308671"/>
            <a:ext cx="12192000" cy="5549900"/>
            <a:chOff x="0" y="1308671"/>
            <a:chExt cx="12192000" cy="5549900"/>
          </a:xfrm>
        </p:grpSpPr>
        <p:sp>
          <p:nvSpPr>
            <p:cNvPr id="3" name="object 3"/>
            <p:cNvSpPr/>
            <p:nvPr/>
          </p:nvSpPr>
          <p:spPr>
            <a:xfrm>
              <a:off x="0" y="6492239"/>
              <a:ext cx="12192000" cy="365760"/>
            </a:xfrm>
            <a:custGeom>
              <a:avLst/>
              <a:gdLst/>
              <a:ahLst/>
              <a:cxnLst/>
              <a:rect l="l" t="t" r="r" b="b"/>
              <a:pathLst>
                <a:path w="12192000" h="365759">
                  <a:moveTo>
                    <a:pt x="12191999" y="0"/>
                  </a:moveTo>
                  <a:lnTo>
                    <a:pt x="0" y="0"/>
                  </a:lnTo>
                  <a:lnTo>
                    <a:pt x="0" y="365758"/>
                  </a:lnTo>
                  <a:lnTo>
                    <a:pt x="12191999" y="365758"/>
                  </a:lnTo>
                  <a:lnTo>
                    <a:pt x="121919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6492239"/>
              <a:ext cx="12192000" cy="0"/>
            </a:xfrm>
            <a:custGeom>
              <a:avLst/>
              <a:gdLst/>
              <a:ahLst/>
              <a:cxnLst/>
              <a:rect l="l" t="t" r="r" b="b"/>
              <a:pathLst>
                <a:path w="12192000">
                  <a:moveTo>
                    <a:pt x="0" y="0"/>
                  </a:moveTo>
                  <a:lnTo>
                    <a:pt x="12192000" y="0"/>
                  </a:lnTo>
                </a:path>
              </a:pathLst>
            </a:custGeom>
            <a:ln w="6350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6132" y="1318259"/>
              <a:ext cx="4533900" cy="195833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051369" y="1313433"/>
              <a:ext cx="4543425" cy="1967864"/>
            </a:xfrm>
            <a:custGeom>
              <a:avLst/>
              <a:gdLst/>
              <a:ahLst/>
              <a:cxnLst/>
              <a:rect l="l" t="t" r="r" b="b"/>
              <a:pathLst>
                <a:path w="4543425" h="1967864">
                  <a:moveTo>
                    <a:pt x="0" y="1967864"/>
                  </a:moveTo>
                  <a:lnTo>
                    <a:pt x="4543425" y="1967864"/>
                  </a:lnTo>
                  <a:lnTo>
                    <a:pt x="4543425" y="0"/>
                  </a:lnTo>
                  <a:lnTo>
                    <a:pt x="0" y="0"/>
                  </a:lnTo>
                  <a:lnTo>
                    <a:pt x="0" y="1967864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48300" y="1427987"/>
              <a:ext cx="5664581" cy="185775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443473" y="1423161"/>
              <a:ext cx="5697220" cy="1867535"/>
            </a:xfrm>
            <a:custGeom>
              <a:avLst/>
              <a:gdLst/>
              <a:ahLst/>
              <a:cxnLst/>
              <a:rect l="l" t="t" r="r" b="b"/>
              <a:pathLst>
                <a:path w="5697220" h="1867535">
                  <a:moveTo>
                    <a:pt x="0" y="1867281"/>
                  </a:moveTo>
                  <a:lnTo>
                    <a:pt x="5697093" y="1867281"/>
                  </a:lnTo>
                  <a:lnTo>
                    <a:pt x="5697093" y="0"/>
                  </a:lnTo>
                  <a:lnTo>
                    <a:pt x="0" y="0"/>
                  </a:lnTo>
                  <a:lnTo>
                    <a:pt x="0" y="1867281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56532" y="3168395"/>
              <a:ext cx="6630923" cy="323087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251833" y="3163633"/>
              <a:ext cx="6640830" cy="3240405"/>
            </a:xfrm>
            <a:custGeom>
              <a:avLst/>
              <a:gdLst/>
              <a:ahLst/>
              <a:cxnLst/>
              <a:rect l="l" t="t" r="r" b="b"/>
              <a:pathLst>
                <a:path w="6640830" h="3240404">
                  <a:moveTo>
                    <a:pt x="0" y="3240404"/>
                  </a:moveTo>
                  <a:lnTo>
                    <a:pt x="6640449" y="3240404"/>
                  </a:lnTo>
                  <a:lnTo>
                    <a:pt x="6640449" y="0"/>
                  </a:lnTo>
                  <a:lnTo>
                    <a:pt x="0" y="0"/>
                  </a:lnTo>
                  <a:lnTo>
                    <a:pt x="0" y="3240404"/>
                  </a:lnTo>
                  <a:close/>
                </a:path>
              </a:pathLst>
            </a:custGeom>
            <a:ln w="952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1267" y="1420367"/>
              <a:ext cx="10154412" cy="5041392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0" y="0"/>
            <a:ext cx="12193270" cy="698500"/>
            <a:chOff x="0" y="0"/>
            <a:chExt cx="12193270" cy="698500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8951"/>
              <a:ext cx="12191999" cy="68923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0" y="0"/>
              <a:ext cx="12192000" cy="620395"/>
            </a:xfrm>
            <a:custGeom>
              <a:avLst/>
              <a:gdLst/>
              <a:ahLst/>
              <a:cxnLst/>
              <a:rect l="l" t="t" r="r" b="b"/>
              <a:pathLst>
                <a:path w="12192000" h="620395">
                  <a:moveTo>
                    <a:pt x="12192000" y="0"/>
                  </a:moveTo>
                  <a:lnTo>
                    <a:pt x="0" y="0"/>
                  </a:lnTo>
                  <a:lnTo>
                    <a:pt x="0" y="620267"/>
                  </a:lnTo>
                  <a:lnTo>
                    <a:pt x="12192000" y="620267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A9D1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61" y="601980"/>
              <a:ext cx="12192000" cy="38100"/>
            </a:xfrm>
            <a:custGeom>
              <a:avLst/>
              <a:gdLst/>
              <a:ahLst/>
              <a:cxnLst/>
              <a:rect l="l" t="t" r="r" b="b"/>
              <a:pathLst>
                <a:path w="12192000" h="38100">
                  <a:moveTo>
                    <a:pt x="0" y="38100"/>
                  </a:moveTo>
                  <a:lnTo>
                    <a:pt x="12192000" y="38100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774293" y="848995"/>
            <a:ext cx="10655707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spc="10" dirty="0">
                <a:solidFill>
                  <a:srgbClr val="2E5496"/>
                </a:solidFill>
                <a:latin typeface="Microsoft YaHei"/>
                <a:cs typeface="Microsoft YaHei"/>
              </a:rPr>
              <a:t>ทำสิ่งนี้จาก "การจัดการสิทธิ์" ของ </a:t>
            </a:r>
            <a:r>
              <a:rPr lang="en-US" sz="2000" b="1" spc="10" dirty="0" err="1">
                <a:solidFill>
                  <a:srgbClr val="2E5496"/>
                </a:solidFill>
                <a:latin typeface="Microsoft YaHei"/>
                <a:cs typeface="Microsoft YaHei"/>
              </a:rPr>
              <a:t>ConMas</a:t>
            </a:r>
            <a:r>
              <a:rPr lang="en-US" sz="2000" b="1" spc="10" dirty="0">
                <a:solidFill>
                  <a:srgbClr val="2E5496"/>
                </a:solidFill>
                <a:latin typeface="Microsoft YaHei"/>
                <a:cs typeface="Microsoft YaHei"/>
              </a:rPr>
              <a:t> Manager &gt; "</a:t>
            </a:r>
            <a:r>
              <a:rPr lang="th-TH" sz="2000" b="1" spc="10" dirty="0">
                <a:solidFill>
                  <a:srgbClr val="2E5496"/>
                </a:solidFill>
                <a:latin typeface="Microsoft YaHei"/>
                <a:cs typeface="Microsoft YaHei"/>
              </a:rPr>
              <a:t>สิทธิ์" &gt; “ข้อกำหนด/แบบฟอร์ม"</a:t>
            </a:r>
            <a:endParaRPr sz="2000" dirty="0">
              <a:latin typeface="Microsoft YaHei"/>
              <a:cs typeface="Microsoft YaHei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30</a:t>
            </a:fld>
            <a:endParaRPr dirty="0"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2971800" y="5539741"/>
            <a:ext cx="361442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⑤</a:t>
            </a:r>
            <a:r>
              <a:rPr sz="1200" b="1" spc="49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ทำเครื่องหมายที่ "ให้สิทธิ์เสมอ"</a:t>
            </a:r>
            <a:endParaRPr sz="1200" dirty="0">
              <a:latin typeface="Microsoft YaHei"/>
              <a:cs typeface="Microsoft YaHei"/>
            </a:endParaRPr>
          </a:p>
          <a:p>
            <a:pPr marL="553085" marR="5080" indent="-271780">
              <a:lnSpc>
                <a:spcPct val="100000"/>
              </a:lnSpc>
            </a:pPr>
            <a:r>
              <a:rPr sz="1200" b="1" spc="185" dirty="0">
                <a:solidFill>
                  <a:srgbClr val="FFFFFF"/>
                </a:solidFill>
                <a:latin typeface="Microsoft YaHei"/>
                <a:cs typeface="Microsoft YaHei"/>
              </a:rPr>
              <a:t>※</a:t>
            </a:r>
            <a:r>
              <a:rPr sz="1200" b="1" spc="60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กลุ่มที่ลงทะเบียนโดยการตรวจสอบนี้จะมีสิทธิ์เหนือแบบฟอร์มที่สร้างโดยผู้ใช้ในกลุ่มใดๆ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313926" y="4340732"/>
            <a:ext cx="15144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marR="5080" indent="-26987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④</a:t>
            </a:r>
            <a:r>
              <a:rPr sz="1200" b="1" spc="11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เปิดเมนูแบบเลื่อนลงและตั้งค่า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345941" y="1523238"/>
            <a:ext cx="1759459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marR="5080" indent="-26987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①</a:t>
            </a:r>
            <a:r>
              <a:rPr sz="1200" b="1" spc="11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คลิกการกำหนดของแบบฟอร์มที่คุณต้องการตั้งค่า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612384" y="1759965"/>
            <a:ext cx="20618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②</a:t>
            </a:r>
            <a:r>
              <a:rPr sz="1200" b="1" spc="49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 “ข้อกำหนด/แบบฟอร์ม” ใต้ “ผู้มีสิทธิ์”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458200" y="2558634"/>
            <a:ext cx="21240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③</a:t>
            </a:r>
            <a:r>
              <a:rPr sz="1200" b="1" spc="47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คลิกที่ไอคอน "ปุ่มแก้ไข"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1057135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ตัวอย่างการใช้งาน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③：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ให้สิทธิ์เสมอโดยไม่คำนึงถึงสายการรายงาน</a:t>
            </a:r>
            <a:endParaRPr sz="28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749" y="76580"/>
            <a:ext cx="26638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ประวัติการแก้ไข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31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780275"/>
              </p:ext>
            </p:extLst>
          </p:nvPr>
        </p:nvGraphicFramePr>
        <p:xfrm>
          <a:off x="1052271" y="1265555"/>
          <a:ext cx="10081895" cy="37113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3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3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3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718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วันที่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เวอร์ชัน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หน้าคำอธิบาย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เนื้อหาที่แก้ไขแล้ว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97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000" spc="45" dirty="0">
                          <a:latin typeface="Yu Gothic"/>
                          <a:cs typeface="Yu Gothic"/>
                        </a:rPr>
                        <a:t>2018-07-01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87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000" spc="35" dirty="0">
                          <a:latin typeface="Yu Gothic"/>
                          <a:cs typeface="Yu Gothic"/>
                        </a:rPr>
                        <a:t>Rev</a:t>
                      </a:r>
                      <a:r>
                        <a:rPr sz="1000" spc="5" dirty="0">
                          <a:latin typeface="Yu Gothic"/>
                          <a:cs typeface="Yu Gothic"/>
                        </a:rPr>
                        <a:t> </a:t>
                      </a:r>
                      <a:r>
                        <a:rPr sz="1000" spc="70" dirty="0">
                          <a:latin typeface="Yu Gothic"/>
                          <a:cs typeface="Yu Gothic"/>
                        </a:rPr>
                        <a:t>1.0.0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87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87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ฉบับพิมพ์ครั้งแรกได้รับการเผยแพร่แล้ว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387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84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2019-04-15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30" dirty="0">
                          <a:latin typeface="Yu Gothic"/>
                          <a:cs typeface="Yu Gothic"/>
                        </a:rPr>
                        <a:t>Rev</a:t>
                      </a:r>
                      <a:r>
                        <a:rPr sz="1000" dirty="0">
                          <a:latin typeface="Yu Gothic"/>
                          <a:cs typeface="Yu Gothic"/>
                        </a:rPr>
                        <a:t> </a:t>
                      </a:r>
                      <a:r>
                        <a:rPr sz="1000" spc="70" dirty="0">
                          <a:latin typeface="Yu Gothic"/>
                          <a:cs typeface="Yu Gothic"/>
                        </a:rPr>
                        <a:t>1.1.0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เปลี่ยนชื่อเรื่องเป็น "การใช้งาน"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797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2019-08-01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Rev.1.2.0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เราได้ทำการแก้ไขทั่วไปเพื่อให้ตรงกับลำดับคำอธิบายในการสัมมนา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784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2019-10-16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Rev.1.2.1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dirty="0">
                          <a:latin typeface="Yu Gothic"/>
                          <a:cs typeface="Yu Gothic"/>
                        </a:rPr>
                        <a:t>4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เนื้อหามีการเปลี่ยนแปลง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784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2020-03-19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Rev.1.2.2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เนื้อหามีการเปลี่ยนแปลง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797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2020-11-30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Rev.1.3.0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สำนวนในคำอธิบายได้รับการแก้ไขทั้งหมด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784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2021-05-31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Rev.1.3.1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รูปภาพได้รับการปรับปรุงแล้ว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796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2021-06-28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00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Rev.1.3.2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00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000" dirty="0">
                          <a:latin typeface="Yu Gothic"/>
                          <a:cs typeface="Yu Gothic"/>
                        </a:rPr>
                        <a:t>4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00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lang="en-US" sz="1100" dirty="0">
                          <a:latin typeface="Yu Gothic"/>
                          <a:cs typeface="Yu Gothic"/>
                        </a:rPr>
                        <a:t>URL </a:t>
                      </a:r>
                      <a:r>
                        <a:rPr lang="th-TH" sz="1100" dirty="0">
                          <a:latin typeface="Yu Gothic"/>
                          <a:cs typeface="Yu Gothic"/>
                        </a:rPr>
                        <a:t>ของเนื้อหาที่เกี่ยวข้องได้รับการอัปเดตแล้ว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00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784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2022-04-18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00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Rev.1.4.0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00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00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เราได้แก้ไขสำนวนเพื่อให้เข้าใจง่ายขึ้น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00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796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2022-10-05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00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Rev.1.5.0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00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00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เราได้แก้ไขสำนวนเพื่อให้เข้าใจง่ายขึ้น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00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784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2023-10-10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00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Rev.1.6.0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00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400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เราได้แก้ไขคำอธิบายโดยรวมและเพิ่มหน้าจอการทำงานจริง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00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79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784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59383" y="2087435"/>
            <a:ext cx="9857740" cy="4060825"/>
            <a:chOff x="1159383" y="2087435"/>
            <a:chExt cx="9857740" cy="406082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90360" y="2097024"/>
              <a:ext cx="2214372" cy="292455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685534" y="2092198"/>
              <a:ext cx="2224405" cy="2934335"/>
            </a:xfrm>
            <a:custGeom>
              <a:avLst/>
              <a:gdLst/>
              <a:ahLst/>
              <a:cxnLst/>
              <a:rect l="l" t="t" r="r" b="b"/>
              <a:pathLst>
                <a:path w="2224404" h="2934335">
                  <a:moveTo>
                    <a:pt x="0" y="2934081"/>
                  </a:moveTo>
                  <a:lnTo>
                    <a:pt x="2223897" y="2934081"/>
                  </a:lnTo>
                  <a:lnTo>
                    <a:pt x="2223897" y="0"/>
                  </a:lnTo>
                  <a:lnTo>
                    <a:pt x="0" y="0"/>
                  </a:lnTo>
                  <a:lnTo>
                    <a:pt x="0" y="2934081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207508" y="4379595"/>
              <a:ext cx="2580640" cy="1768475"/>
            </a:xfrm>
            <a:custGeom>
              <a:avLst/>
              <a:gdLst/>
              <a:ahLst/>
              <a:cxnLst/>
              <a:rect l="l" t="t" r="r" b="b"/>
              <a:pathLst>
                <a:path w="2580640" h="1768475">
                  <a:moveTo>
                    <a:pt x="1694941" y="1275968"/>
                  </a:moveTo>
                  <a:lnTo>
                    <a:pt x="82041" y="1275968"/>
                  </a:lnTo>
                  <a:lnTo>
                    <a:pt x="50095" y="1282415"/>
                  </a:lnTo>
                  <a:lnTo>
                    <a:pt x="24018" y="1299997"/>
                  </a:lnTo>
                  <a:lnTo>
                    <a:pt x="6443" y="1326075"/>
                  </a:lnTo>
                  <a:lnTo>
                    <a:pt x="0" y="1358010"/>
                  </a:lnTo>
                  <a:lnTo>
                    <a:pt x="0" y="1686178"/>
                  </a:lnTo>
                  <a:lnTo>
                    <a:pt x="6443" y="1718114"/>
                  </a:lnTo>
                  <a:lnTo>
                    <a:pt x="24018" y="1744192"/>
                  </a:lnTo>
                  <a:lnTo>
                    <a:pt x="50095" y="1761774"/>
                  </a:lnTo>
                  <a:lnTo>
                    <a:pt x="82041" y="1768220"/>
                  </a:lnTo>
                  <a:lnTo>
                    <a:pt x="1694941" y="1768220"/>
                  </a:lnTo>
                  <a:lnTo>
                    <a:pt x="1726888" y="1761774"/>
                  </a:lnTo>
                  <a:lnTo>
                    <a:pt x="1752965" y="1744192"/>
                  </a:lnTo>
                  <a:lnTo>
                    <a:pt x="1770540" y="1718114"/>
                  </a:lnTo>
                  <a:lnTo>
                    <a:pt x="1776984" y="1686178"/>
                  </a:lnTo>
                  <a:lnTo>
                    <a:pt x="1776984" y="1358010"/>
                  </a:lnTo>
                  <a:lnTo>
                    <a:pt x="1770540" y="1326075"/>
                  </a:lnTo>
                  <a:lnTo>
                    <a:pt x="1752965" y="1299997"/>
                  </a:lnTo>
                  <a:lnTo>
                    <a:pt x="1726888" y="1282415"/>
                  </a:lnTo>
                  <a:lnTo>
                    <a:pt x="1694941" y="1275968"/>
                  </a:lnTo>
                  <a:close/>
                </a:path>
                <a:path w="2580640" h="1768475">
                  <a:moveTo>
                    <a:pt x="2580640" y="0"/>
                  </a:moveTo>
                  <a:lnTo>
                    <a:pt x="1036574" y="1275968"/>
                  </a:lnTo>
                  <a:lnTo>
                    <a:pt x="1480819" y="1275968"/>
                  </a:lnTo>
                  <a:lnTo>
                    <a:pt x="2580640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823715" y="2109216"/>
              <a:ext cx="1682750" cy="2184400"/>
            </a:xfrm>
            <a:custGeom>
              <a:avLst/>
              <a:gdLst/>
              <a:ahLst/>
              <a:cxnLst/>
              <a:rect l="l" t="t" r="r" b="b"/>
              <a:pathLst>
                <a:path w="1682750" h="2184400">
                  <a:moveTo>
                    <a:pt x="1629537" y="0"/>
                  </a:moveTo>
                  <a:lnTo>
                    <a:pt x="52959" y="0"/>
                  </a:lnTo>
                  <a:lnTo>
                    <a:pt x="32361" y="4167"/>
                  </a:lnTo>
                  <a:lnTo>
                    <a:pt x="15525" y="15525"/>
                  </a:lnTo>
                  <a:lnTo>
                    <a:pt x="4167" y="32361"/>
                  </a:lnTo>
                  <a:lnTo>
                    <a:pt x="0" y="52959"/>
                  </a:lnTo>
                  <a:lnTo>
                    <a:pt x="0" y="2130933"/>
                  </a:lnTo>
                  <a:lnTo>
                    <a:pt x="4167" y="2151530"/>
                  </a:lnTo>
                  <a:lnTo>
                    <a:pt x="15525" y="2168366"/>
                  </a:lnTo>
                  <a:lnTo>
                    <a:pt x="32361" y="2179724"/>
                  </a:lnTo>
                  <a:lnTo>
                    <a:pt x="52959" y="2183892"/>
                  </a:lnTo>
                  <a:lnTo>
                    <a:pt x="1629537" y="2183892"/>
                  </a:lnTo>
                  <a:lnTo>
                    <a:pt x="1650134" y="2179724"/>
                  </a:lnTo>
                  <a:lnTo>
                    <a:pt x="1666970" y="2168366"/>
                  </a:lnTo>
                  <a:lnTo>
                    <a:pt x="1678328" y="2151530"/>
                  </a:lnTo>
                  <a:lnTo>
                    <a:pt x="1682496" y="2130933"/>
                  </a:lnTo>
                  <a:lnTo>
                    <a:pt x="1682496" y="52959"/>
                  </a:lnTo>
                  <a:lnTo>
                    <a:pt x="1678328" y="32361"/>
                  </a:lnTo>
                  <a:lnTo>
                    <a:pt x="1666970" y="15525"/>
                  </a:lnTo>
                  <a:lnTo>
                    <a:pt x="1650134" y="4167"/>
                  </a:lnTo>
                  <a:lnTo>
                    <a:pt x="1629537" y="0"/>
                  </a:lnTo>
                  <a:close/>
                </a:path>
              </a:pathLst>
            </a:custGeom>
            <a:solidFill>
              <a:srgbClr val="DAE2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823715" y="2109216"/>
              <a:ext cx="1682750" cy="2184400"/>
            </a:xfrm>
            <a:custGeom>
              <a:avLst/>
              <a:gdLst/>
              <a:ahLst/>
              <a:cxnLst/>
              <a:rect l="l" t="t" r="r" b="b"/>
              <a:pathLst>
                <a:path w="1682750" h="2184400">
                  <a:moveTo>
                    <a:pt x="0" y="52959"/>
                  </a:moveTo>
                  <a:lnTo>
                    <a:pt x="4167" y="32361"/>
                  </a:lnTo>
                  <a:lnTo>
                    <a:pt x="15525" y="15525"/>
                  </a:lnTo>
                  <a:lnTo>
                    <a:pt x="32361" y="4167"/>
                  </a:lnTo>
                  <a:lnTo>
                    <a:pt x="52959" y="0"/>
                  </a:lnTo>
                  <a:lnTo>
                    <a:pt x="1629537" y="0"/>
                  </a:lnTo>
                  <a:lnTo>
                    <a:pt x="1650134" y="4167"/>
                  </a:lnTo>
                  <a:lnTo>
                    <a:pt x="1666970" y="15525"/>
                  </a:lnTo>
                  <a:lnTo>
                    <a:pt x="1678328" y="32361"/>
                  </a:lnTo>
                  <a:lnTo>
                    <a:pt x="1682496" y="52959"/>
                  </a:lnTo>
                  <a:lnTo>
                    <a:pt x="1682496" y="2130933"/>
                  </a:lnTo>
                  <a:lnTo>
                    <a:pt x="1678328" y="2151530"/>
                  </a:lnTo>
                  <a:lnTo>
                    <a:pt x="1666970" y="2168366"/>
                  </a:lnTo>
                  <a:lnTo>
                    <a:pt x="1650134" y="2179724"/>
                  </a:lnTo>
                  <a:lnTo>
                    <a:pt x="1629537" y="2183892"/>
                  </a:lnTo>
                  <a:lnTo>
                    <a:pt x="52959" y="2183892"/>
                  </a:lnTo>
                  <a:lnTo>
                    <a:pt x="32361" y="2179724"/>
                  </a:lnTo>
                  <a:lnTo>
                    <a:pt x="15525" y="2168366"/>
                  </a:lnTo>
                  <a:lnTo>
                    <a:pt x="4167" y="2151530"/>
                  </a:lnTo>
                  <a:lnTo>
                    <a:pt x="0" y="2130933"/>
                  </a:lnTo>
                  <a:lnTo>
                    <a:pt x="0" y="52959"/>
                  </a:lnTo>
                  <a:close/>
                </a:path>
              </a:pathLst>
            </a:custGeom>
            <a:ln w="12699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68908" y="2101596"/>
              <a:ext cx="2231136" cy="292455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64145" y="2096770"/>
              <a:ext cx="2240915" cy="2934335"/>
            </a:xfrm>
            <a:custGeom>
              <a:avLst/>
              <a:gdLst/>
              <a:ahLst/>
              <a:cxnLst/>
              <a:rect l="l" t="t" r="r" b="b"/>
              <a:pathLst>
                <a:path w="2240915" h="2934335">
                  <a:moveTo>
                    <a:pt x="0" y="2934080"/>
                  </a:moveTo>
                  <a:lnTo>
                    <a:pt x="2240661" y="2934080"/>
                  </a:lnTo>
                  <a:lnTo>
                    <a:pt x="2240661" y="0"/>
                  </a:lnTo>
                  <a:lnTo>
                    <a:pt x="0" y="0"/>
                  </a:lnTo>
                  <a:lnTo>
                    <a:pt x="0" y="2934080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332976" y="2109216"/>
              <a:ext cx="1684020" cy="2193290"/>
            </a:xfrm>
            <a:custGeom>
              <a:avLst/>
              <a:gdLst/>
              <a:ahLst/>
              <a:cxnLst/>
              <a:rect l="l" t="t" r="r" b="b"/>
              <a:pathLst>
                <a:path w="1684020" h="2193290">
                  <a:moveTo>
                    <a:pt x="1631060" y="0"/>
                  </a:moveTo>
                  <a:lnTo>
                    <a:pt x="52958" y="0"/>
                  </a:lnTo>
                  <a:lnTo>
                    <a:pt x="32361" y="4167"/>
                  </a:lnTo>
                  <a:lnTo>
                    <a:pt x="15525" y="15525"/>
                  </a:lnTo>
                  <a:lnTo>
                    <a:pt x="4167" y="32361"/>
                  </a:lnTo>
                  <a:lnTo>
                    <a:pt x="0" y="52959"/>
                  </a:lnTo>
                  <a:lnTo>
                    <a:pt x="0" y="2140077"/>
                  </a:lnTo>
                  <a:lnTo>
                    <a:pt x="4167" y="2160674"/>
                  </a:lnTo>
                  <a:lnTo>
                    <a:pt x="15525" y="2177510"/>
                  </a:lnTo>
                  <a:lnTo>
                    <a:pt x="32361" y="2188868"/>
                  </a:lnTo>
                  <a:lnTo>
                    <a:pt x="52958" y="2193036"/>
                  </a:lnTo>
                  <a:lnTo>
                    <a:pt x="1631060" y="2193036"/>
                  </a:lnTo>
                  <a:lnTo>
                    <a:pt x="1651658" y="2188868"/>
                  </a:lnTo>
                  <a:lnTo>
                    <a:pt x="1668494" y="2177510"/>
                  </a:lnTo>
                  <a:lnTo>
                    <a:pt x="1679852" y="2160674"/>
                  </a:lnTo>
                  <a:lnTo>
                    <a:pt x="1684020" y="2140077"/>
                  </a:lnTo>
                  <a:lnTo>
                    <a:pt x="1684020" y="52959"/>
                  </a:lnTo>
                  <a:lnTo>
                    <a:pt x="1679852" y="32361"/>
                  </a:lnTo>
                  <a:lnTo>
                    <a:pt x="1668494" y="15525"/>
                  </a:lnTo>
                  <a:lnTo>
                    <a:pt x="1651658" y="4167"/>
                  </a:lnTo>
                  <a:lnTo>
                    <a:pt x="1631060" y="0"/>
                  </a:lnTo>
                  <a:close/>
                </a:path>
              </a:pathLst>
            </a:custGeom>
            <a:solidFill>
              <a:srgbClr val="FAE4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214103" y="4071747"/>
              <a:ext cx="1778635" cy="902969"/>
            </a:xfrm>
            <a:custGeom>
              <a:avLst/>
              <a:gdLst/>
              <a:ahLst/>
              <a:cxnLst/>
              <a:rect l="l" t="t" r="r" b="b"/>
              <a:pathLst>
                <a:path w="1778634" h="902970">
                  <a:moveTo>
                    <a:pt x="1697227" y="414908"/>
                  </a:moveTo>
                  <a:lnTo>
                    <a:pt x="81279" y="414908"/>
                  </a:lnTo>
                  <a:lnTo>
                    <a:pt x="49666" y="421304"/>
                  </a:lnTo>
                  <a:lnTo>
                    <a:pt x="23828" y="438737"/>
                  </a:lnTo>
                  <a:lnTo>
                    <a:pt x="6395" y="464575"/>
                  </a:lnTo>
                  <a:lnTo>
                    <a:pt x="0" y="496188"/>
                  </a:lnTo>
                  <a:lnTo>
                    <a:pt x="0" y="821308"/>
                  </a:lnTo>
                  <a:lnTo>
                    <a:pt x="6395" y="852922"/>
                  </a:lnTo>
                  <a:lnTo>
                    <a:pt x="23828" y="878760"/>
                  </a:lnTo>
                  <a:lnTo>
                    <a:pt x="49666" y="896193"/>
                  </a:lnTo>
                  <a:lnTo>
                    <a:pt x="81279" y="902588"/>
                  </a:lnTo>
                  <a:lnTo>
                    <a:pt x="1697227" y="902588"/>
                  </a:lnTo>
                  <a:lnTo>
                    <a:pt x="1728841" y="896193"/>
                  </a:lnTo>
                  <a:lnTo>
                    <a:pt x="1754679" y="878760"/>
                  </a:lnTo>
                  <a:lnTo>
                    <a:pt x="1772112" y="852922"/>
                  </a:lnTo>
                  <a:lnTo>
                    <a:pt x="1778507" y="821308"/>
                  </a:lnTo>
                  <a:lnTo>
                    <a:pt x="1778507" y="496188"/>
                  </a:lnTo>
                  <a:lnTo>
                    <a:pt x="1772112" y="464575"/>
                  </a:lnTo>
                  <a:lnTo>
                    <a:pt x="1754679" y="438737"/>
                  </a:lnTo>
                  <a:lnTo>
                    <a:pt x="1728841" y="421304"/>
                  </a:lnTo>
                  <a:lnTo>
                    <a:pt x="1697227" y="414908"/>
                  </a:lnTo>
                  <a:close/>
                </a:path>
                <a:path w="1778634" h="902970">
                  <a:moveTo>
                    <a:pt x="819276" y="0"/>
                  </a:moveTo>
                  <a:lnTo>
                    <a:pt x="296418" y="414908"/>
                  </a:lnTo>
                  <a:lnTo>
                    <a:pt x="741045" y="414908"/>
                  </a:lnTo>
                  <a:lnTo>
                    <a:pt x="819276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702360" y="902030"/>
            <a:ext cx="10596245" cy="936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ข้อกำหนดของแบบฟอร์ม/รายงานอินพุตเฉพาะได้รับการจัดการโดย "เชื่อมโยง" รายงานเหล่านั้นกับแผนกที่จะใช้</a:t>
            </a:r>
            <a:r>
              <a:rPr lang="en-US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 </a:t>
            </a: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นอกจากนี้ แต่ละคลัสเตอร์สามารถตั้งค่าเป็น "อนุญาตให้ป้อนข้อมูล" "อนุญาตการอ้างอิงเท่านั้น" หรือ "ไม่ได้รับอนุญาต"</a:t>
            </a:r>
            <a:endParaRPr sz="2000" dirty="0">
              <a:latin typeface="Microsoft YaHei"/>
              <a:cs typeface="Microsoft YaHe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318497" y="4513326"/>
            <a:ext cx="156133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spc="15" dirty="0">
                <a:solidFill>
                  <a:srgbClr val="FFFFFF"/>
                </a:solidFill>
                <a:latin typeface="Microsoft YaHei"/>
                <a:cs typeface="Microsoft YaHei"/>
              </a:rPr>
              <a:t>มีเพียงแผนก </a:t>
            </a:r>
            <a:r>
              <a:rPr lang="en-US" sz="1200" b="1" spc="15" dirty="0">
                <a:solidFill>
                  <a:srgbClr val="FFFFFF"/>
                </a:solidFill>
                <a:latin typeface="Microsoft YaHei"/>
                <a:cs typeface="Microsoft YaHei"/>
              </a:rPr>
              <a:t>B </a:t>
            </a:r>
            <a:r>
              <a:rPr lang="th-TH" sz="1200" b="1" spc="15" dirty="0">
                <a:solidFill>
                  <a:srgbClr val="FFFFFF"/>
                </a:solidFill>
                <a:latin typeface="Microsoft YaHei"/>
                <a:cs typeface="Microsoft YaHei"/>
              </a:rPr>
              <a:t>เท่านั้นที่สามารถจัดการ </a:t>
            </a:r>
            <a:r>
              <a:rPr lang="el-GR" sz="1200" b="1" spc="15" dirty="0">
                <a:solidFill>
                  <a:srgbClr val="FFFFFF"/>
                </a:solidFill>
                <a:latin typeface="Microsoft YaHei"/>
                <a:cs typeface="Microsoft YaHei"/>
              </a:rPr>
              <a:t>β </a:t>
            </a:r>
            <a:r>
              <a:rPr lang="th-TH" sz="1200" b="1" spc="15" dirty="0">
                <a:solidFill>
                  <a:srgbClr val="FFFFFF"/>
                </a:solidFill>
                <a:latin typeface="Microsoft YaHei"/>
                <a:cs typeface="Microsoft YaHei"/>
              </a:rPr>
              <a:t>ได้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187954" y="2429636"/>
            <a:ext cx="7692390" cy="1692910"/>
            <a:chOff x="3187954" y="2429636"/>
            <a:chExt cx="7692390" cy="1692910"/>
          </a:xfrm>
        </p:grpSpPr>
        <p:sp>
          <p:nvSpPr>
            <p:cNvPr id="15" name="object 15"/>
            <p:cNvSpPr/>
            <p:nvPr/>
          </p:nvSpPr>
          <p:spPr>
            <a:xfrm>
              <a:off x="4265066" y="2459031"/>
              <a:ext cx="806450" cy="806450"/>
            </a:xfrm>
            <a:custGeom>
              <a:avLst/>
              <a:gdLst/>
              <a:ahLst/>
              <a:cxnLst/>
              <a:rect l="l" t="t" r="r" b="b"/>
              <a:pathLst>
                <a:path w="806450" h="806450">
                  <a:moveTo>
                    <a:pt x="148931" y="0"/>
                  </a:moveTo>
                  <a:lnTo>
                    <a:pt x="35360" y="0"/>
                  </a:lnTo>
                  <a:lnTo>
                    <a:pt x="0" y="483540"/>
                  </a:lnTo>
                  <a:lnTo>
                    <a:pt x="0" y="805901"/>
                  </a:lnTo>
                  <a:lnTo>
                    <a:pt x="806289" y="805901"/>
                  </a:lnTo>
                  <a:lnTo>
                    <a:pt x="806289" y="782875"/>
                  </a:lnTo>
                  <a:lnTo>
                    <a:pt x="23036" y="782875"/>
                  </a:lnTo>
                  <a:lnTo>
                    <a:pt x="23036" y="495053"/>
                  </a:lnTo>
                  <a:lnTo>
                    <a:pt x="162062" y="495053"/>
                  </a:lnTo>
                  <a:lnTo>
                    <a:pt x="176229" y="494698"/>
                  </a:lnTo>
                  <a:lnTo>
                    <a:pt x="219978" y="472028"/>
                  </a:lnTo>
                  <a:lnTo>
                    <a:pt x="23910" y="472028"/>
                  </a:lnTo>
                  <a:lnTo>
                    <a:pt x="50872" y="103615"/>
                  </a:lnTo>
                  <a:lnTo>
                    <a:pt x="156515" y="103615"/>
                  </a:lnTo>
                  <a:lnTo>
                    <a:pt x="154829" y="80590"/>
                  </a:lnTo>
                  <a:lnTo>
                    <a:pt x="52571" y="80590"/>
                  </a:lnTo>
                  <a:lnTo>
                    <a:pt x="56784" y="23025"/>
                  </a:lnTo>
                  <a:lnTo>
                    <a:pt x="150616" y="23025"/>
                  </a:lnTo>
                  <a:lnTo>
                    <a:pt x="148931" y="0"/>
                  </a:lnTo>
                  <a:close/>
                </a:path>
                <a:path w="806450" h="806450">
                  <a:moveTo>
                    <a:pt x="806288" y="341299"/>
                  </a:moveTo>
                  <a:lnTo>
                    <a:pt x="783242" y="341299"/>
                  </a:lnTo>
                  <a:lnTo>
                    <a:pt x="783242" y="782875"/>
                  </a:lnTo>
                  <a:lnTo>
                    <a:pt x="806289" y="782875"/>
                  </a:lnTo>
                  <a:lnTo>
                    <a:pt x="806288" y="341299"/>
                  </a:lnTo>
                  <a:close/>
                </a:path>
                <a:path w="806450" h="806450">
                  <a:moveTo>
                    <a:pt x="495285" y="341299"/>
                  </a:moveTo>
                  <a:lnTo>
                    <a:pt x="472249" y="341299"/>
                  </a:lnTo>
                  <a:lnTo>
                    <a:pt x="472249" y="502479"/>
                  </a:lnTo>
                  <a:lnTo>
                    <a:pt x="545332" y="464602"/>
                  </a:lnTo>
                  <a:lnTo>
                    <a:pt x="495285" y="464602"/>
                  </a:lnTo>
                  <a:lnTo>
                    <a:pt x="495285" y="341299"/>
                  </a:lnTo>
                  <a:close/>
                </a:path>
                <a:path w="806450" h="806450">
                  <a:moveTo>
                    <a:pt x="156515" y="103615"/>
                  </a:moveTo>
                  <a:lnTo>
                    <a:pt x="133419" y="103615"/>
                  </a:lnTo>
                  <a:lnTo>
                    <a:pt x="160382" y="472028"/>
                  </a:lnTo>
                  <a:lnTo>
                    <a:pt x="219978" y="472028"/>
                  </a:lnTo>
                  <a:lnTo>
                    <a:pt x="232993" y="465283"/>
                  </a:lnTo>
                  <a:lnTo>
                    <a:pt x="182987" y="465283"/>
                  </a:lnTo>
                  <a:lnTo>
                    <a:pt x="156515" y="103615"/>
                  </a:lnTo>
                  <a:close/>
                </a:path>
                <a:path w="806450" h="806450">
                  <a:moveTo>
                    <a:pt x="495285" y="303422"/>
                  </a:moveTo>
                  <a:lnTo>
                    <a:pt x="182987" y="465283"/>
                  </a:lnTo>
                  <a:lnTo>
                    <a:pt x="232993" y="465283"/>
                  </a:lnTo>
                  <a:lnTo>
                    <a:pt x="472249" y="341299"/>
                  </a:lnTo>
                  <a:lnTo>
                    <a:pt x="495285" y="341299"/>
                  </a:lnTo>
                  <a:lnTo>
                    <a:pt x="495285" y="303422"/>
                  </a:lnTo>
                  <a:close/>
                </a:path>
                <a:path w="806450" h="806450">
                  <a:moveTo>
                    <a:pt x="806288" y="303422"/>
                  </a:moveTo>
                  <a:lnTo>
                    <a:pt x="495285" y="464602"/>
                  </a:lnTo>
                  <a:lnTo>
                    <a:pt x="545332" y="464602"/>
                  </a:lnTo>
                  <a:lnTo>
                    <a:pt x="783242" y="341299"/>
                  </a:lnTo>
                  <a:lnTo>
                    <a:pt x="806288" y="341299"/>
                  </a:lnTo>
                  <a:lnTo>
                    <a:pt x="806288" y="303422"/>
                  </a:lnTo>
                  <a:close/>
                </a:path>
                <a:path w="806450" h="806450">
                  <a:moveTo>
                    <a:pt x="150616" y="23025"/>
                  </a:moveTo>
                  <a:lnTo>
                    <a:pt x="127507" y="23025"/>
                  </a:lnTo>
                  <a:lnTo>
                    <a:pt x="131720" y="80590"/>
                  </a:lnTo>
                  <a:lnTo>
                    <a:pt x="154829" y="80590"/>
                  </a:lnTo>
                  <a:lnTo>
                    <a:pt x="150616" y="2302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265066" y="2459031"/>
              <a:ext cx="806450" cy="806450"/>
            </a:xfrm>
            <a:custGeom>
              <a:avLst/>
              <a:gdLst/>
              <a:ahLst/>
              <a:cxnLst/>
              <a:rect l="l" t="t" r="r" b="b"/>
              <a:pathLst>
                <a:path w="806450" h="806450">
                  <a:moveTo>
                    <a:pt x="495285" y="464602"/>
                  </a:moveTo>
                  <a:lnTo>
                    <a:pt x="495285" y="303422"/>
                  </a:lnTo>
                  <a:lnTo>
                    <a:pt x="182987" y="465283"/>
                  </a:lnTo>
                  <a:lnTo>
                    <a:pt x="148931" y="0"/>
                  </a:lnTo>
                  <a:lnTo>
                    <a:pt x="35360" y="0"/>
                  </a:lnTo>
                  <a:lnTo>
                    <a:pt x="0" y="483540"/>
                  </a:lnTo>
                  <a:lnTo>
                    <a:pt x="0" y="805901"/>
                  </a:lnTo>
                  <a:lnTo>
                    <a:pt x="806289" y="805901"/>
                  </a:lnTo>
                  <a:lnTo>
                    <a:pt x="806288" y="303422"/>
                  </a:lnTo>
                  <a:lnTo>
                    <a:pt x="495285" y="464602"/>
                  </a:lnTo>
                  <a:close/>
                </a:path>
                <a:path w="806450" h="806450">
                  <a:moveTo>
                    <a:pt x="127507" y="23025"/>
                  </a:moveTo>
                  <a:lnTo>
                    <a:pt x="131720" y="80590"/>
                  </a:lnTo>
                  <a:lnTo>
                    <a:pt x="52571" y="80590"/>
                  </a:lnTo>
                  <a:lnTo>
                    <a:pt x="56784" y="23025"/>
                  </a:lnTo>
                  <a:lnTo>
                    <a:pt x="127507" y="23025"/>
                  </a:lnTo>
                  <a:close/>
                </a:path>
                <a:path w="806450" h="806450">
                  <a:moveTo>
                    <a:pt x="50872" y="103615"/>
                  </a:moveTo>
                  <a:lnTo>
                    <a:pt x="133419" y="103615"/>
                  </a:lnTo>
                  <a:lnTo>
                    <a:pt x="160382" y="472028"/>
                  </a:lnTo>
                  <a:lnTo>
                    <a:pt x="23910" y="472027"/>
                  </a:lnTo>
                  <a:lnTo>
                    <a:pt x="50872" y="103615"/>
                  </a:lnTo>
                  <a:close/>
                </a:path>
                <a:path w="806450" h="806450">
                  <a:moveTo>
                    <a:pt x="176229" y="494698"/>
                  </a:moveTo>
                  <a:lnTo>
                    <a:pt x="472249" y="341299"/>
                  </a:lnTo>
                  <a:lnTo>
                    <a:pt x="472249" y="502479"/>
                  </a:lnTo>
                  <a:lnTo>
                    <a:pt x="783242" y="341299"/>
                  </a:lnTo>
                  <a:lnTo>
                    <a:pt x="783242" y="782875"/>
                  </a:lnTo>
                  <a:lnTo>
                    <a:pt x="23036" y="782875"/>
                  </a:lnTo>
                  <a:lnTo>
                    <a:pt x="23036" y="495053"/>
                  </a:lnTo>
                  <a:lnTo>
                    <a:pt x="162062" y="495053"/>
                  </a:lnTo>
                  <a:lnTo>
                    <a:pt x="176229" y="494698"/>
                  </a:lnTo>
                  <a:close/>
                </a:path>
              </a:pathLst>
            </a:custGeom>
            <a:ln w="1343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38977" y="3050984"/>
              <a:ext cx="197725" cy="12856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69343" y="3050984"/>
              <a:ext cx="197725" cy="12856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99709" y="3050984"/>
              <a:ext cx="197725" cy="12856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91356" y="3445763"/>
              <a:ext cx="676655" cy="676656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674108" y="3433572"/>
              <a:ext cx="655320" cy="656844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3194304" y="3211067"/>
              <a:ext cx="791210" cy="581025"/>
            </a:xfrm>
            <a:custGeom>
              <a:avLst/>
              <a:gdLst/>
              <a:ahLst/>
              <a:cxnLst/>
              <a:rect l="l" t="t" r="r" b="b"/>
              <a:pathLst>
                <a:path w="791210" h="581025">
                  <a:moveTo>
                    <a:pt x="558926" y="0"/>
                  </a:moveTo>
                  <a:lnTo>
                    <a:pt x="558926" y="164592"/>
                  </a:lnTo>
                  <a:lnTo>
                    <a:pt x="232029" y="164592"/>
                  </a:lnTo>
                  <a:lnTo>
                    <a:pt x="232029" y="0"/>
                  </a:lnTo>
                  <a:lnTo>
                    <a:pt x="0" y="290322"/>
                  </a:lnTo>
                  <a:lnTo>
                    <a:pt x="232029" y="580644"/>
                  </a:lnTo>
                  <a:lnTo>
                    <a:pt x="232029" y="416052"/>
                  </a:lnTo>
                  <a:lnTo>
                    <a:pt x="558926" y="416052"/>
                  </a:lnTo>
                  <a:lnTo>
                    <a:pt x="558926" y="580644"/>
                  </a:lnTo>
                  <a:lnTo>
                    <a:pt x="790956" y="290322"/>
                  </a:lnTo>
                  <a:lnTo>
                    <a:pt x="558926" y="0"/>
                  </a:lnTo>
                  <a:close/>
                </a:path>
              </a:pathLst>
            </a:custGeom>
            <a:solidFill>
              <a:srgbClr val="8FAA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194304" y="3211067"/>
              <a:ext cx="791210" cy="581025"/>
            </a:xfrm>
            <a:custGeom>
              <a:avLst/>
              <a:gdLst/>
              <a:ahLst/>
              <a:cxnLst/>
              <a:rect l="l" t="t" r="r" b="b"/>
              <a:pathLst>
                <a:path w="791210" h="581025">
                  <a:moveTo>
                    <a:pt x="0" y="290322"/>
                  </a:moveTo>
                  <a:lnTo>
                    <a:pt x="232029" y="0"/>
                  </a:lnTo>
                  <a:lnTo>
                    <a:pt x="232029" y="164592"/>
                  </a:lnTo>
                  <a:lnTo>
                    <a:pt x="558926" y="164592"/>
                  </a:lnTo>
                  <a:lnTo>
                    <a:pt x="558926" y="0"/>
                  </a:lnTo>
                  <a:lnTo>
                    <a:pt x="790956" y="290322"/>
                  </a:lnTo>
                  <a:lnTo>
                    <a:pt x="558926" y="580644"/>
                  </a:lnTo>
                  <a:lnTo>
                    <a:pt x="558926" y="416052"/>
                  </a:lnTo>
                  <a:lnTo>
                    <a:pt x="232029" y="416052"/>
                  </a:lnTo>
                  <a:lnTo>
                    <a:pt x="232029" y="580644"/>
                  </a:lnTo>
                  <a:lnTo>
                    <a:pt x="0" y="290322"/>
                  </a:lnTo>
                  <a:close/>
                </a:path>
              </a:pathLst>
            </a:custGeom>
            <a:ln w="12700">
              <a:solidFill>
                <a:srgbClr val="172C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9733025" y="2439161"/>
              <a:ext cx="786765" cy="870585"/>
            </a:xfrm>
            <a:custGeom>
              <a:avLst/>
              <a:gdLst/>
              <a:ahLst/>
              <a:cxnLst/>
              <a:rect l="l" t="t" r="r" b="b"/>
              <a:pathLst>
                <a:path w="786765" h="870585">
                  <a:moveTo>
                    <a:pt x="0" y="870203"/>
                  </a:moveTo>
                  <a:lnTo>
                    <a:pt x="786383" y="870203"/>
                  </a:lnTo>
                  <a:lnTo>
                    <a:pt x="786383" y="0"/>
                  </a:lnTo>
                  <a:lnTo>
                    <a:pt x="0" y="0"/>
                  </a:lnTo>
                  <a:lnTo>
                    <a:pt x="0" y="870203"/>
                  </a:lnTo>
                  <a:close/>
                </a:path>
                <a:path w="786765" h="870585">
                  <a:moveTo>
                    <a:pt x="111251" y="152400"/>
                  </a:moveTo>
                  <a:lnTo>
                    <a:pt x="210311" y="152400"/>
                  </a:lnTo>
                  <a:lnTo>
                    <a:pt x="210311" y="79248"/>
                  </a:lnTo>
                  <a:lnTo>
                    <a:pt x="111251" y="79248"/>
                  </a:lnTo>
                  <a:lnTo>
                    <a:pt x="111251" y="152400"/>
                  </a:lnTo>
                  <a:close/>
                </a:path>
                <a:path w="786765" h="870585">
                  <a:moveTo>
                    <a:pt x="342900" y="152400"/>
                  </a:moveTo>
                  <a:lnTo>
                    <a:pt x="441959" y="152400"/>
                  </a:lnTo>
                  <a:lnTo>
                    <a:pt x="441959" y="79248"/>
                  </a:lnTo>
                  <a:lnTo>
                    <a:pt x="342900" y="79248"/>
                  </a:lnTo>
                  <a:lnTo>
                    <a:pt x="342900" y="152400"/>
                  </a:lnTo>
                  <a:close/>
                </a:path>
                <a:path w="786765" h="870585">
                  <a:moveTo>
                    <a:pt x="576072" y="152400"/>
                  </a:moveTo>
                  <a:lnTo>
                    <a:pt x="675131" y="152400"/>
                  </a:lnTo>
                  <a:lnTo>
                    <a:pt x="675131" y="79248"/>
                  </a:lnTo>
                  <a:lnTo>
                    <a:pt x="576072" y="79248"/>
                  </a:lnTo>
                  <a:lnTo>
                    <a:pt x="576072" y="152400"/>
                  </a:lnTo>
                  <a:close/>
                </a:path>
                <a:path w="786765" h="870585">
                  <a:moveTo>
                    <a:pt x="111251" y="307848"/>
                  </a:moveTo>
                  <a:lnTo>
                    <a:pt x="210311" y="307848"/>
                  </a:lnTo>
                  <a:lnTo>
                    <a:pt x="210311" y="237744"/>
                  </a:lnTo>
                  <a:lnTo>
                    <a:pt x="111251" y="237744"/>
                  </a:lnTo>
                  <a:lnTo>
                    <a:pt x="111251" y="307848"/>
                  </a:lnTo>
                  <a:close/>
                </a:path>
                <a:path w="786765" h="870585">
                  <a:moveTo>
                    <a:pt x="342900" y="307848"/>
                  </a:moveTo>
                  <a:lnTo>
                    <a:pt x="441959" y="307848"/>
                  </a:lnTo>
                  <a:lnTo>
                    <a:pt x="441959" y="237744"/>
                  </a:lnTo>
                  <a:lnTo>
                    <a:pt x="342900" y="237744"/>
                  </a:lnTo>
                  <a:lnTo>
                    <a:pt x="342900" y="307848"/>
                  </a:lnTo>
                  <a:close/>
                </a:path>
                <a:path w="786765" h="870585">
                  <a:moveTo>
                    <a:pt x="576072" y="307848"/>
                  </a:moveTo>
                  <a:lnTo>
                    <a:pt x="675131" y="307848"/>
                  </a:lnTo>
                  <a:lnTo>
                    <a:pt x="675131" y="237744"/>
                  </a:lnTo>
                  <a:lnTo>
                    <a:pt x="576072" y="237744"/>
                  </a:lnTo>
                  <a:lnTo>
                    <a:pt x="576072" y="307848"/>
                  </a:lnTo>
                  <a:close/>
                </a:path>
                <a:path w="786765" h="870585">
                  <a:moveTo>
                    <a:pt x="111251" y="464820"/>
                  </a:moveTo>
                  <a:lnTo>
                    <a:pt x="210311" y="464820"/>
                  </a:lnTo>
                  <a:lnTo>
                    <a:pt x="210311" y="393192"/>
                  </a:lnTo>
                  <a:lnTo>
                    <a:pt x="111251" y="393192"/>
                  </a:lnTo>
                  <a:lnTo>
                    <a:pt x="111251" y="464820"/>
                  </a:lnTo>
                  <a:close/>
                </a:path>
                <a:path w="786765" h="870585">
                  <a:moveTo>
                    <a:pt x="342900" y="464820"/>
                  </a:moveTo>
                  <a:lnTo>
                    <a:pt x="441959" y="464820"/>
                  </a:lnTo>
                  <a:lnTo>
                    <a:pt x="441959" y="393192"/>
                  </a:lnTo>
                  <a:lnTo>
                    <a:pt x="342900" y="393192"/>
                  </a:lnTo>
                  <a:lnTo>
                    <a:pt x="342900" y="464820"/>
                  </a:lnTo>
                  <a:close/>
                </a:path>
                <a:path w="786765" h="870585">
                  <a:moveTo>
                    <a:pt x="576072" y="464820"/>
                  </a:moveTo>
                  <a:lnTo>
                    <a:pt x="675131" y="464820"/>
                  </a:lnTo>
                  <a:lnTo>
                    <a:pt x="675131" y="393192"/>
                  </a:lnTo>
                  <a:lnTo>
                    <a:pt x="576072" y="393192"/>
                  </a:lnTo>
                  <a:lnTo>
                    <a:pt x="576072" y="464820"/>
                  </a:lnTo>
                  <a:close/>
                </a:path>
                <a:path w="786765" h="870585">
                  <a:moveTo>
                    <a:pt x="111251" y="620267"/>
                  </a:moveTo>
                  <a:lnTo>
                    <a:pt x="210311" y="620267"/>
                  </a:lnTo>
                  <a:lnTo>
                    <a:pt x="210311" y="550163"/>
                  </a:lnTo>
                  <a:lnTo>
                    <a:pt x="111251" y="550163"/>
                  </a:lnTo>
                  <a:lnTo>
                    <a:pt x="111251" y="620267"/>
                  </a:lnTo>
                  <a:close/>
                </a:path>
                <a:path w="786765" h="870585">
                  <a:moveTo>
                    <a:pt x="342900" y="620267"/>
                  </a:moveTo>
                  <a:lnTo>
                    <a:pt x="441959" y="620267"/>
                  </a:lnTo>
                  <a:lnTo>
                    <a:pt x="441959" y="550163"/>
                  </a:lnTo>
                  <a:lnTo>
                    <a:pt x="342900" y="550163"/>
                  </a:lnTo>
                  <a:lnTo>
                    <a:pt x="342900" y="620267"/>
                  </a:lnTo>
                  <a:close/>
                </a:path>
                <a:path w="786765" h="870585">
                  <a:moveTo>
                    <a:pt x="320040" y="870203"/>
                  </a:moveTo>
                  <a:lnTo>
                    <a:pt x="466344" y="870203"/>
                  </a:lnTo>
                  <a:lnTo>
                    <a:pt x="466344" y="705612"/>
                  </a:lnTo>
                  <a:lnTo>
                    <a:pt x="320040" y="705612"/>
                  </a:lnTo>
                  <a:lnTo>
                    <a:pt x="320040" y="870203"/>
                  </a:lnTo>
                  <a:close/>
                </a:path>
                <a:path w="786765" h="870585">
                  <a:moveTo>
                    <a:pt x="576072" y="620267"/>
                  </a:moveTo>
                  <a:lnTo>
                    <a:pt x="675131" y="620267"/>
                  </a:lnTo>
                  <a:lnTo>
                    <a:pt x="675131" y="550163"/>
                  </a:lnTo>
                  <a:lnTo>
                    <a:pt x="576072" y="550163"/>
                  </a:lnTo>
                  <a:lnTo>
                    <a:pt x="576072" y="620267"/>
                  </a:lnTo>
                  <a:close/>
                </a:path>
                <a:path w="786765" h="870585">
                  <a:moveTo>
                    <a:pt x="111251" y="777239"/>
                  </a:moveTo>
                  <a:lnTo>
                    <a:pt x="210311" y="777239"/>
                  </a:lnTo>
                  <a:lnTo>
                    <a:pt x="210311" y="705612"/>
                  </a:lnTo>
                  <a:lnTo>
                    <a:pt x="111251" y="705612"/>
                  </a:lnTo>
                  <a:lnTo>
                    <a:pt x="111251" y="777239"/>
                  </a:lnTo>
                  <a:close/>
                </a:path>
                <a:path w="786765" h="870585">
                  <a:moveTo>
                    <a:pt x="576072" y="777239"/>
                  </a:moveTo>
                  <a:lnTo>
                    <a:pt x="675131" y="777239"/>
                  </a:lnTo>
                  <a:lnTo>
                    <a:pt x="675131" y="705612"/>
                  </a:lnTo>
                  <a:lnTo>
                    <a:pt x="576072" y="705612"/>
                  </a:lnTo>
                  <a:lnTo>
                    <a:pt x="576072" y="777239"/>
                  </a:lnTo>
                  <a:close/>
                </a:path>
              </a:pathLst>
            </a:custGeom>
            <a:ln w="19050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496044" y="3433572"/>
              <a:ext cx="678179" cy="679703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200132" y="3433572"/>
              <a:ext cx="679703" cy="679703"/>
            </a:xfrm>
            <a:prstGeom prst="rect">
              <a:avLst/>
            </a:prstGeom>
          </p:spPr>
        </p:pic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115539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453765" algn="l"/>
              </a:tabLst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"การจัดการสิทธิ์" ส่วนที่ 2 </a:t>
            </a:r>
            <a:r>
              <a:rPr lang="th-TH" sz="19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การเชื่อมโยงข้อกำหนดของแบบฟอร์ม/แบบฟอร์มการป้อนข้อมูลกับองค์กร</a:t>
            </a:r>
            <a:endParaRPr sz="1900" dirty="0">
              <a:latin typeface="Microsoft YaHei"/>
              <a:cs typeface="Microsoft YaHe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14400" y="5162553"/>
            <a:ext cx="265957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“</a:t>
            </a:r>
            <a:r>
              <a:rPr lang="el-GR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α</a:t>
            </a:r>
            <a:r>
              <a:rPr lang="en-US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 (</a:t>
            </a: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อัลฟ่า</a:t>
            </a:r>
            <a:r>
              <a:rPr lang="en-US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)</a:t>
            </a:r>
            <a:r>
              <a:rPr lang="el-GR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”</a:t>
            </a: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ข้อกำหนดของแบบฟอร์ม/แบบฟอร์มการป้อนข้อมูล</a:t>
            </a:r>
            <a:endParaRPr lang="el-GR" sz="1200" dirty="0">
              <a:latin typeface="Microsoft YaHei"/>
              <a:cs typeface="Microsoft YaHe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178993" y="5115306"/>
            <a:ext cx="27755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94835" algn="l"/>
              </a:tabLst>
            </a:pPr>
            <a:r>
              <a:rPr lang="el-GR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"β (</a:t>
            </a: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เบต้า)" ข้อกำหนดของแบบฟอร์ม/แบบฟอร์มอินพุต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276600" y="3429435"/>
            <a:ext cx="635002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90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การเชื่อมโยง</a:t>
            </a:r>
            <a:endParaRPr sz="900" dirty="0">
              <a:latin typeface="Microsoft YaHei"/>
              <a:cs typeface="Microsoft YaHe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338976" y="2172461"/>
            <a:ext cx="658457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แผนก</a:t>
            </a:r>
            <a:r>
              <a:rPr lang="en-US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 </a:t>
            </a:r>
            <a:r>
              <a:rPr sz="1200" b="1" spc="-15" dirty="0">
                <a:solidFill>
                  <a:srgbClr val="1F3863"/>
                </a:solidFill>
                <a:latin typeface="Microsoft YaHei"/>
                <a:cs typeface="Microsoft YaHei"/>
              </a:rPr>
              <a:t>A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829800" y="2172461"/>
            <a:ext cx="566673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แผนก </a:t>
            </a:r>
            <a:r>
              <a:rPr sz="1200" b="1" spc="55" dirty="0">
                <a:solidFill>
                  <a:srgbClr val="1F3863"/>
                </a:solidFill>
                <a:latin typeface="Microsoft YaHei"/>
                <a:cs typeface="Microsoft YaHei"/>
              </a:rPr>
              <a:t>B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8698738" y="3209289"/>
            <a:ext cx="805180" cy="593725"/>
            <a:chOff x="8698738" y="3209289"/>
            <a:chExt cx="805180" cy="593725"/>
          </a:xfrm>
        </p:grpSpPr>
        <p:sp>
          <p:nvSpPr>
            <p:cNvPr id="34" name="object 34"/>
            <p:cNvSpPr/>
            <p:nvPr/>
          </p:nvSpPr>
          <p:spPr>
            <a:xfrm>
              <a:off x="8705088" y="3215639"/>
              <a:ext cx="792480" cy="581025"/>
            </a:xfrm>
            <a:custGeom>
              <a:avLst/>
              <a:gdLst/>
              <a:ahLst/>
              <a:cxnLst/>
              <a:rect l="l" t="t" r="r" b="b"/>
              <a:pathLst>
                <a:path w="792479" h="581025">
                  <a:moveTo>
                    <a:pt x="560451" y="0"/>
                  </a:moveTo>
                  <a:lnTo>
                    <a:pt x="560451" y="164592"/>
                  </a:lnTo>
                  <a:lnTo>
                    <a:pt x="232028" y="164592"/>
                  </a:lnTo>
                  <a:lnTo>
                    <a:pt x="232028" y="0"/>
                  </a:lnTo>
                  <a:lnTo>
                    <a:pt x="0" y="290322"/>
                  </a:lnTo>
                  <a:lnTo>
                    <a:pt x="232028" y="580644"/>
                  </a:lnTo>
                  <a:lnTo>
                    <a:pt x="232028" y="416052"/>
                  </a:lnTo>
                  <a:lnTo>
                    <a:pt x="560451" y="416052"/>
                  </a:lnTo>
                  <a:lnTo>
                    <a:pt x="560451" y="580644"/>
                  </a:lnTo>
                  <a:lnTo>
                    <a:pt x="792479" y="290322"/>
                  </a:lnTo>
                  <a:lnTo>
                    <a:pt x="560451" y="0"/>
                  </a:lnTo>
                  <a:close/>
                </a:path>
              </a:pathLst>
            </a:custGeom>
            <a:solidFill>
              <a:srgbClr val="8FAA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705088" y="3215639"/>
              <a:ext cx="792480" cy="581025"/>
            </a:xfrm>
            <a:custGeom>
              <a:avLst/>
              <a:gdLst/>
              <a:ahLst/>
              <a:cxnLst/>
              <a:rect l="l" t="t" r="r" b="b"/>
              <a:pathLst>
                <a:path w="792479" h="581025">
                  <a:moveTo>
                    <a:pt x="0" y="290322"/>
                  </a:moveTo>
                  <a:lnTo>
                    <a:pt x="232028" y="0"/>
                  </a:lnTo>
                  <a:lnTo>
                    <a:pt x="232028" y="164592"/>
                  </a:lnTo>
                  <a:lnTo>
                    <a:pt x="560451" y="164592"/>
                  </a:lnTo>
                  <a:lnTo>
                    <a:pt x="560451" y="0"/>
                  </a:lnTo>
                  <a:lnTo>
                    <a:pt x="792479" y="290322"/>
                  </a:lnTo>
                  <a:lnTo>
                    <a:pt x="560451" y="580644"/>
                  </a:lnTo>
                  <a:lnTo>
                    <a:pt x="560451" y="416052"/>
                  </a:lnTo>
                  <a:lnTo>
                    <a:pt x="232028" y="416052"/>
                  </a:lnTo>
                  <a:lnTo>
                    <a:pt x="232028" y="580644"/>
                  </a:lnTo>
                  <a:lnTo>
                    <a:pt x="0" y="290322"/>
                  </a:lnTo>
                  <a:close/>
                </a:path>
              </a:pathLst>
            </a:custGeom>
            <a:ln w="12700">
              <a:solidFill>
                <a:srgbClr val="172C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8763000" y="3399536"/>
            <a:ext cx="702564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0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การเชื่อมโยง</a:t>
            </a:r>
            <a:endParaRPr lang="th-TH" sz="1000" dirty="0">
              <a:latin typeface="Microsoft YaHei"/>
              <a:cs typeface="Microsoft YaHei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3730752" y="4072382"/>
            <a:ext cx="1778635" cy="911225"/>
          </a:xfrm>
          <a:custGeom>
            <a:avLst/>
            <a:gdLst/>
            <a:ahLst/>
            <a:cxnLst/>
            <a:rect l="l" t="t" r="r" b="b"/>
            <a:pathLst>
              <a:path w="1778635" h="911225">
                <a:moveTo>
                  <a:pt x="1696465" y="418846"/>
                </a:moveTo>
                <a:lnTo>
                  <a:pt x="82042" y="418846"/>
                </a:lnTo>
                <a:lnTo>
                  <a:pt x="50095" y="425289"/>
                </a:lnTo>
                <a:lnTo>
                  <a:pt x="24018" y="442864"/>
                </a:lnTo>
                <a:lnTo>
                  <a:pt x="6443" y="468941"/>
                </a:lnTo>
                <a:lnTo>
                  <a:pt x="0" y="500888"/>
                </a:lnTo>
                <a:lnTo>
                  <a:pt x="0" y="829056"/>
                </a:lnTo>
                <a:lnTo>
                  <a:pt x="6443" y="861002"/>
                </a:lnTo>
                <a:lnTo>
                  <a:pt x="24018" y="887079"/>
                </a:lnTo>
                <a:lnTo>
                  <a:pt x="50095" y="904654"/>
                </a:lnTo>
                <a:lnTo>
                  <a:pt x="82042" y="911098"/>
                </a:lnTo>
                <a:lnTo>
                  <a:pt x="1696465" y="911098"/>
                </a:lnTo>
                <a:lnTo>
                  <a:pt x="1728412" y="904654"/>
                </a:lnTo>
                <a:lnTo>
                  <a:pt x="1754489" y="887079"/>
                </a:lnTo>
                <a:lnTo>
                  <a:pt x="1772064" y="861002"/>
                </a:lnTo>
                <a:lnTo>
                  <a:pt x="1778508" y="829056"/>
                </a:lnTo>
                <a:lnTo>
                  <a:pt x="1778508" y="500888"/>
                </a:lnTo>
                <a:lnTo>
                  <a:pt x="1772064" y="468941"/>
                </a:lnTo>
                <a:lnTo>
                  <a:pt x="1754489" y="442864"/>
                </a:lnTo>
                <a:lnTo>
                  <a:pt x="1728412" y="425289"/>
                </a:lnTo>
                <a:lnTo>
                  <a:pt x="1696465" y="418846"/>
                </a:lnTo>
                <a:close/>
              </a:path>
              <a:path w="1778635" h="911225">
                <a:moveTo>
                  <a:pt x="827532" y="0"/>
                </a:moveTo>
                <a:lnTo>
                  <a:pt x="296418" y="418846"/>
                </a:lnTo>
                <a:lnTo>
                  <a:pt x="741045" y="418846"/>
                </a:lnTo>
                <a:lnTo>
                  <a:pt x="827532" y="0"/>
                </a:lnTo>
                <a:close/>
              </a:path>
            </a:pathLst>
          </a:custGeom>
          <a:solidFill>
            <a:srgbClr val="1F38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3810000" y="4519929"/>
            <a:ext cx="166687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spc="-20" dirty="0">
                <a:solidFill>
                  <a:srgbClr val="FFFFFF"/>
                </a:solidFill>
                <a:latin typeface="Microsoft YaHei"/>
                <a:cs typeface="Microsoft YaHei"/>
              </a:rPr>
              <a:t>มีเพียงแผนก </a:t>
            </a:r>
            <a:r>
              <a:rPr lang="en-US" sz="1200" b="1" spc="-20" dirty="0">
                <a:solidFill>
                  <a:srgbClr val="FFFFFF"/>
                </a:solidFill>
                <a:latin typeface="Microsoft YaHei"/>
                <a:cs typeface="Microsoft YaHei"/>
              </a:rPr>
              <a:t>A </a:t>
            </a:r>
            <a:r>
              <a:rPr lang="th-TH" sz="1200" b="1" spc="-20" dirty="0">
                <a:solidFill>
                  <a:srgbClr val="FFFFFF"/>
                </a:solidFill>
                <a:latin typeface="Microsoft YaHei"/>
                <a:cs typeface="Microsoft YaHei"/>
              </a:rPr>
              <a:t>เท่านั้นที่สามารถดำเนินการ </a:t>
            </a:r>
            <a:r>
              <a:rPr lang="el-GR" sz="1200" b="1" spc="-20" dirty="0">
                <a:solidFill>
                  <a:srgbClr val="FFFFFF"/>
                </a:solidFill>
                <a:latin typeface="Microsoft YaHei"/>
                <a:cs typeface="Microsoft YaHei"/>
              </a:rPr>
              <a:t>α </a:t>
            </a:r>
            <a:r>
              <a:rPr lang="th-TH" sz="1200" b="1" spc="-20" dirty="0">
                <a:solidFill>
                  <a:srgbClr val="FFFFFF"/>
                </a:solidFill>
                <a:latin typeface="Microsoft YaHei"/>
                <a:cs typeface="Microsoft YaHei"/>
              </a:rPr>
              <a:t>ได้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2199767" y="4672965"/>
            <a:ext cx="4771390" cy="1491615"/>
          </a:xfrm>
          <a:custGeom>
            <a:avLst/>
            <a:gdLst/>
            <a:ahLst/>
            <a:cxnLst/>
            <a:rect l="l" t="t" r="r" b="b"/>
            <a:pathLst>
              <a:path w="4771390" h="1491614">
                <a:moveTo>
                  <a:pt x="4689221" y="1000887"/>
                </a:moveTo>
                <a:lnTo>
                  <a:pt x="3075812" y="1000887"/>
                </a:lnTo>
                <a:lnTo>
                  <a:pt x="3043959" y="1007313"/>
                </a:lnTo>
                <a:lnTo>
                  <a:pt x="3017964" y="1024840"/>
                </a:lnTo>
                <a:lnTo>
                  <a:pt x="3000446" y="1050837"/>
                </a:lnTo>
                <a:lnTo>
                  <a:pt x="2994024" y="1082675"/>
                </a:lnTo>
                <a:lnTo>
                  <a:pt x="2994024" y="1409827"/>
                </a:lnTo>
                <a:lnTo>
                  <a:pt x="3000446" y="1441664"/>
                </a:lnTo>
                <a:lnTo>
                  <a:pt x="3017964" y="1467661"/>
                </a:lnTo>
                <a:lnTo>
                  <a:pt x="3043959" y="1485188"/>
                </a:lnTo>
                <a:lnTo>
                  <a:pt x="3075812" y="1491615"/>
                </a:lnTo>
                <a:lnTo>
                  <a:pt x="4689221" y="1491615"/>
                </a:lnTo>
                <a:lnTo>
                  <a:pt x="4721074" y="1485188"/>
                </a:lnTo>
                <a:lnTo>
                  <a:pt x="4747069" y="1467661"/>
                </a:lnTo>
                <a:lnTo>
                  <a:pt x="4764587" y="1441664"/>
                </a:lnTo>
                <a:lnTo>
                  <a:pt x="4771008" y="1409827"/>
                </a:lnTo>
                <a:lnTo>
                  <a:pt x="4771008" y="1082675"/>
                </a:lnTo>
                <a:lnTo>
                  <a:pt x="4764587" y="1050837"/>
                </a:lnTo>
                <a:lnTo>
                  <a:pt x="4747069" y="1024840"/>
                </a:lnTo>
                <a:lnTo>
                  <a:pt x="4721074" y="1007313"/>
                </a:lnTo>
                <a:lnTo>
                  <a:pt x="4689221" y="1000887"/>
                </a:lnTo>
                <a:close/>
              </a:path>
              <a:path w="4771390" h="1491614">
                <a:moveTo>
                  <a:pt x="0" y="0"/>
                </a:moveTo>
                <a:lnTo>
                  <a:pt x="3290188" y="1000887"/>
                </a:lnTo>
                <a:lnTo>
                  <a:pt x="3734434" y="1000887"/>
                </a:lnTo>
                <a:lnTo>
                  <a:pt x="0" y="0"/>
                </a:lnTo>
                <a:close/>
              </a:path>
            </a:pathLst>
          </a:custGeom>
          <a:solidFill>
            <a:srgbClr val="1F38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5297170" y="5638800"/>
            <a:ext cx="1673987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rgbClr val="FFFFFF"/>
                </a:solidFill>
                <a:latin typeface="Microsoft YaHei"/>
                <a:cs typeface="Microsoft YaHei"/>
              </a:rPr>
              <a:t>นอกจากนี้ยังสามารถตั้งค่าสิทธิ์ในการดำเนินงานสำหรับแต่ละคลัสเตอร์ได้อีกด้วย</a:t>
            </a:r>
            <a:endParaRPr sz="1000" dirty="0">
              <a:latin typeface="Microsoft YaHei"/>
              <a:cs typeface="Microsoft YaHei"/>
            </a:endParaRPr>
          </a:p>
        </p:txBody>
      </p:sp>
      <p:sp>
        <p:nvSpPr>
          <p:cNvPr id="41" name="object 4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42" name="object 4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56132" y="5228844"/>
            <a:ext cx="10079990" cy="1054135"/>
          </a:xfrm>
          <a:prstGeom prst="rect">
            <a:avLst/>
          </a:prstGeom>
          <a:ln w="9525">
            <a:solidFill>
              <a:srgbClr val="1F3863"/>
            </a:solidFill>
          </a:ln>
        </p:spPr>
        <p:txBody>
          <a:bodyPr vert="horz" wrap="square" lIns="0" tIns="5334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420"/>
              </a:spcBef>
            </a:pPr>
            <a:r>
              <a:rPr lang="th-TH" sz="1200" dirty="0">
                <a:latin typeface="Microsoft YaHei"/>
                <a:cs typeface="Microsoft YaHei"/>
              </a:rPr>
              <a:t>สำหรับรายละเอียดเกี่ยวกับวิธีการสร้างกลุ่มและผู้ใช้ การจัดการสิทธิ์ ฯลฯ โปรดดูเอกสารต่อไปนี้จากไซต์การค้นหาด้วยตนเองบนเว็บไซต์สนับสนุน</a:t>
            </a:r>
            <a:endParaRPr sz="1200" dirty="0">
              <a:latin typeface="Microsoft YaHei"/>
              <a:cs typeface="Microsoft YaHei"/>
            </a:endParaRPr>
          </a:p>
          <a:p>
            <a:pPr marL="243204">
              <a:lnSpc>
                <a:spcPct val="100000"/>
              </a:lnSpc>
              <a:spcBef>
                <a:spcPts val="145"/>
              </a:spcBef>
            </a:pP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"การจัดการผู้ใช้ </a:t>
            </a:r>
            <a:r>
              <a:rPr lang="en-US" sz="1200" b="1" dirty="0" err="1">
                <a:solidFill>
                  <a:srgbClr val="1F3863"/>
                </a:solidFill>
                <a:latin typeface="Microsoft YaHei"/>
                <a:cs typeface="Microsoft YaHei"/>
              </a:rPr>
              <a:t>ConMas</a:t>
            </a:r>
            <a:r>
              <a:rPr lang="en-US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 Manager/</a:t>
            </a: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การจัดการกลุ่ม"</a:t>
            </a:r>
            <a:endParaRPr sz="1200" dirty="0">
              <a:latin typeface="Microsoft YaHei"/>
              <a:cs typeface="Microsoft YaHei"/>
            </a:endParaRPr>
          </a:p>
          <a:p>
            <a:pPr marL="448945">
              <a:lnSpc>
                <a:spcPct val="100000"/>
              </a:lnSpc>
              <a:spcBef>
                <a:spcPts val="155"/>
              </a:spcBef>
            </a:pPr>
            <a:r>
              <a:rPr lang="en-US" sz="1200" b="1" spc="45" dirty="0">
                <a:solidFill>
                  <a:srgbClr val="1F3863"/>
                </a:solidFill>
                <a:latin typeface="Microsoft YaHei"/>
                <a:cs typeface="Microsoft YaHei"/>
              </a:rPr>
              <a:t>https://cimtops-support.com/i-Reporter/ir_manuals/en/manager/UserManagement_GroupManagement_en.pdf</a:t>
            </a:r>
            <a:endParaRPr sz="1200" dirty="0">
              <a:latin typeface="Microsoft YaHei"/>
              <a:cs typeface="Microsoft YaHei"/>
            </a:endParaRPr>
          </a:p>
          <a:p>
            <a:pPr marL="243204">
              <a:lnSpc>
                <a:spcPct val="100000"/>
              </a:lnSpc>
              <a:spcBef>
                <a:spcPts val="140"/>
              </a:spcBef>
            </a:pPr>
            <a:r>
              <a:rPr lang="th-TH" sz="1200" b="1" spc="-5" dirty="0">
                <a:solidFill>
                  <a:srgbClr val="1F3863"/>
                </a:solidFill>
                <a:latin typeface="Microsoft YaHei"/>
                <a:cs typeface="Microsoft YaHei"/>
              </a:rPr>
              <a:t>"การจัดการสิทธิ์ของผู้จัดการ </a:t>
            </a:r>
            <a:r>
              <a:rPr lang="es-ES" sz="1200" b="1" spc="-5" dirty="0" err="1">
                <a:solidFill>
                  <a:srgbClr val="1F3863"/>
                </a:solidFill>
                <a:latin typeface="Microsoft YaHei"/>
                <a:cs typeface="Microsoft YaHei"/>
              </a:rPr>
              <a:t>ConMas</a:t>
            </a:r>
            <a:r>
              <a:rPr lang="es-ES" sz="1200" b="1" spc="-5" dirty="0">
                <a:solidFill>
                  <a:srgbClr val="1F3863"/>
                </a:solidFill>
                <a:latin typeface="Microsoft YaHei"/>
                <a:cs typeface="Microsoft YaHei"/>
              </a:rPr>
              <a:t> Manager"</a:t>
            </a:r>
            <a:endParaRPr lang="es-ES" sz="1200" dirty="0">
              <a:latin typeface="Microsoft YaHei"/>
              <a:cs typeface="Microsoft YaHei"/>
            </a:endParaRPr>
          </a:p>
          <a:p>
            <a:pPr marL="448945">
              <a:lnSpc>
                <a:spcPct val="100000"/>
              </a:lnSpc>
              <a:spcBef>
                <a:spcPts val="150"/>
              </a:spcBef>
            </a:pPr>
            <a:r>
              <a:rPr lang="es-ES" sz="1200" b="1" spc="45" dirty="0">
                <a:solidFill>
                  <a:srgbClr val="1F3863"/>
                </a:solidFill>
                <a:latin typeface="Microsoft YaHei"/>
                <a:cs typeface="Microsoft YaHei"/>
              </a:rPr>
              <a:t>https://cimtops-support.com/i-Reporter/ir_manuals/en/manager/Authority%20Management_en.pdf</a:t>
            </a:r>
            <a:endParaRPr lang="es-ES" sz="1200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49968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วิธีพิจารณาการตั้งค่าสิทธิ์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2360" y="902030"/>
            <a:ext cx="8921115" cy="7366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จัดการ "ผู้ใช้ที่เข้าสู่ระบบ" โดยมอบหมายให้เป็น "กลุ่ม" ที่มีสิทธิ์ที่กำหนดไว้</a:t>
            </a:r>
            <a:endParaRPr sz="2000" dirty="0">
              <a:latin typeface="Microsoft YaHei"/>
              <a:cs typeface="Microsoft YaHei"/>
            </a:endParaRPr>
          </a:p>
          <a:p>
            <a:pPr marL="372110">
              <a:lnSpc>
                <a:spcPct val="100000"/>
              </a:lnSpc>
              <a:spcBef>
                <a:spcPts val="1510"/>
              </a:spcBef>
            </a:pPr>
            <a:r>
              <a:rPr lang="th-TH" sz="1400" b="1" dirty="0">
                <a:solidFill>
                  <a:srgbClr val="7E7E7E"/>
                </a:solidFill>
                <a:latin typeface="Microsoft YaHei"/>
                <a:cs typeface="Microsoft YaHei"/>
              </a:rPr>
              <a:t>รูปภาพของการตั้งค่า</a:t>
            </a:r>
            <a:endParaRPr sz="1400" dirty="0">
              <a:latin typeface="Microsoft YaHei"/>
              <a:cs typeface="Microsoft YaHe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285490" y="2665222"/>
            <a:ext cx="2816860" cy="2353945"/>
            <a:chOff x="3285490" y="2665222"/>
            <a:chExt cx="2816860" cy="2353945"/>
          </a:xfrm>
        </p:grpSpPr>
        <p:sp>
          <p:nvSpPr>
            <p:cNvPr id="6" name="object 6"/>
            <p:cNvSpPr/>
            <p:nvPr/>
          </p:nvSpPr>
          <p:spPr>
            <a:xfrm>
              <a:off x="3291840" y="2671572"/>
              <a:ext cx="2804160" cy="2341245"/>
            </a:xfrm>
            <a:custGeom>
              <a:avLst/>
              <a:gdLst/>
              <a:ahLst/>
              <a:cxnLst/>
              <a:rect l="l" t="t" r="r" b="b"/>
              <a:pathLst>
                <a:path w="2804160" h="2341245">
                  <a:moveTo>
                    <a:pt x="2730500" y="0"/>
                  </a:moveTo>
                  <a:lnTo>
                    <a:pt x="73660" y="0"/>
                  </a:lnTo>
                  <a:lnTo>
                    <a:pt x="45005" y="5794"/>
                  </a:lnTo>
                  <a:lnTo>
                    <a:pt x="21590" y="21589"/>
                  </a:lnTo>
                  <a:lnTo>
                    <a:pt x="5794" y="45005"/>
                  </a:lnTo>
                  <a:lnTo>
                    <a:pt x="0" y="73660"/>
                  </a:lnTo>
                  <a:lnTo>
                    <a:pt x="0" y="2267204"/>
                  </a:lnTo>
                  <a:lnTo>
                    <a:pt x="5794" y="2295858"/>
                  </a:lnTo>
                  <a:lnTo>
                    <a:pt x="21589" y="2319273"/>
                  </a:lnTo>
                  <a:lnTo>
                    <a:pt x="45005" y="2335069"/>
                  </a:lnTo>
                  <a:lnTo>
                    <a:pt x="73660" y="2340864"/>
                  </a:lnTo>
                  <a:lnTo>
                    <a:pt x="2730500" y="2340864"/>
                  </a:lnTo>
                  <a:lnTo>
                    <a:pt x="2759154" y="2335069"/>
                  </a:lnTo>
                  <a:lnTo>
                    <a:pt x="2782569" y="2319274"/>
                  </a:lnTo>
                  <a:lnTo>
                    <a:pt x="2798365" y="2295858"/>
                  </a:lnTo>
                  <a:lnTo>
                    <a:pt x="2804160" y="2267204"/>
                  </a:lnTo>
                  <a:lnTo>
                    <a:pt x="2804160" y="73660"/>
                  </a:lnTo>
                  <a:lnTo>
                    <a:pt x="2798365" y="45005"/>
                  </a:lnTo>
                  <a:lnTo>
                    <a:pt x="2782570" y="21589"/>
                  </a:lnTo>
                  <a:lnTo>
                    <a:pt x="2759154" y="5794"/>
                  </a:lnTo>
                  <a:lnTo>
                    <a:pt x="2730500" y="0"/>
                  </a:lnTo>
                  <a:close/>
                </a:path>
              </a:pathLst>
            </a:custGeom>
            <a:solidFill>
              <a:srgbClr val="DAE2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291840" y="2671572"/>
              <a:ext cx="2804160" cy="2341245"/>
            </a:xfrm>
            <a:custGeom>
              <a:avLst/>
              <a:gdLst/>
              <a:ahLst/>
              <a:cxnLst/>
              <a:rect l="l" t="t" r="r" b="b"/>
              <a:pathLst>
                <a:path w="2804160" h="2341245">
                  <a:moveTo>
                    <a:pt x="0" y="73660"/>
                  </a:moveTo>
                  <a:lnTo>
                    <a:pt x="5794" y="45005"/>
                  </a:lnTo>
                  <a:lnTo>
                    <a:pt x="21590" y="21589"/>
                  </a:lnTo>
                  <a:lnTo>
                    <a:pt x="45005" y="5794"/>
                  </a:lnTo>
                  <a:lnTo>
                    <a:pt x="73660" y="0"/>
                  </a:lnTo>
                  <a:lnTo>
                    <a:pt x="2730500" y="0"/>
                  </a:lnTo>
                  <a:lnTo>
                    <a:pt x="2759154" y="5794"/>
                  </a:lnTo>
                  <a:lnTo>
                    <a:pt x="2782570" y="21589"/>
                  </a:lnTo>
                  <a:lnTo>
                    <a:pt x="2798365" y="45005"/>
                  </a:lnTo>
                  <a:lnTo>
                    <a:pt x="2804160" y="73660"/>
                  </a:lnTo>
                  <a:lnTo>
                    <a:pt x="2804160" y="2267204"/>
                  </a:lnTo>
                  <a:lnTo>
                    <a:pt x="2798365" y="2295858"/>
                  </a:lnTo>
                  <a:lnTo>
                    <a:pt x="2782569" y="2319274"/>
                  </a:lnTo>
                  <a:lnTo>
                    <a:pt x="2759154" y="2335069"/>
                  </a:lnTo>
                  <a:lnTo>
                    <a:pt x="2730500" y="2340864"/>
                  </a:lnTo>
                  <a:lnTo>
                    <a:pt x="73660" y="2340864"/>
                  </a:lnTo>
                  <a:lnTo>
                    <a:pt x="45005" y="2335069"/>
                  </a:lnTo>
                  <a:lnTo>
                    <a:pt x="21589" y="2319273"/>
                  </a:lnTo>
                  <a:lnTo>
                    <a:pt x="5794" y="2295858"/>
                  </a:lnTo>
                  <a:lnTo>
                    <a:pt x="0" y="2267204"/>
                  </a:lnTo>
                  <a:lnTo>
                    <a:pt x="0" y="73660"/>
                  </a:lnTo>
                  <a:close/>
                </a:path>
              </a:pathLst>
            </a:custGeom>
            <a:ln w="12700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72228" y="4139183"/>
              <a:ext cx="461772" cy="46177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28616" y="3162300"/>
              <a:ext cx="448056" cy="448056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3405884" y="2710688"/>
            <a:ext cx="59664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แผนก </a:t>
            </a:r>
            <a:r>
              <a:rPr sz="1200" b="1" spc="-15" dirty="0">
                <a:solidFill>
                  <a:srgbClr val="1F3863"/>
                </a:solidFill>
                <a:latin typeface="Microsoft YaHei"/>
                <a:cs typeface="Microsoft YaHei"/>
              </a:rPr>
              <a:t>A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730245" y="1659191"/>
            <a:ext cx="7750809" cy="3223895"/>
            <a:chOff x="2730245" y="1659191"/>
            <a:chExt cx="7750809" cy="3223895"/>
          </a:xfrm>
        </p:grpSpPr>
        <p:sp>
          <p:nvSpPr>
            <p:cNvPr id="12" name="object 12"/>
            <p:cNvSpPr/>
            <p:nvPr/>
          </p:nvSpPr>
          <p:spPr>
            <a:xfrm>
              <a:off x="3478529" y="3048762"/>
              <a:ext cx="2326005" cy="830580"/>
            </a:xfrm>
            <a:custGeom>
              <a:avLst/>
              <a:gdLst/>
              <a:ahLst/>
              <a:cxnLst/>
              <a:rect l="l" t="t" r="r" b="b"/>
              <a:pathLst>
                <a:path w="2326004" h="830579">
                  <a:moveTo>
                    <a:pt x="0" y="26162"/>
                  </a:moveTo>
                  <a:lnTo>
                    <a:pt x="2051" y="15966"/>
                  </a:lnTo>
                  <a:lnTo>
                    <a:pt x="7651" y="7651"/>
                  </a:lnTo>
                  <a:lnTo>
                    <a:pt x="15966" y="2051"/>
                  </a:lnTo>
                  <a:lnTo>
                    <a:pt x="26162" y="0"/>
                  </a:lnTo>
                  <a:lnTo>
                    <a:pt x="2299462" y="0"/>
                  </a:lnTo>
                  <a:lnTo>
                    <a:pt x="2309657" y="2051"/>
                  </a:lnTo>
                  <a:lnTo>
                    <a:pt x="2317972" y="7651"/>
                  </a:lnTo>
                  <a:lnTo>
                    <a:pt x="2323572" y="15966"/>
                  </a:lnTo>
                  <a:lnTo>
                    <a:pt x="2325624" y="26162"/>
                  </a:lnTo>
                  <a:lnTo>
                    <a:pt x="2325624" y="804418"/>
                  </a:lnTo>
                  <a:lnTo>
                    <a:pt x="2323572" y="814613"/>
                  </a:lnTo>
                  <a:lnTo>
                    <a:pt x="2317972" y="822928"/>
                  </a:lnTo>
                  <a:lnTo>
                    <a:pt x="2309657" y="828528"/>
                  </a:lnTo>
                  <a:lnTo>
                    <a:pt x="2299462" y="830580"/>
                  </a:lnTo>
                  <a:lnTo>
                    <a:pt x="26162" y="830580"/>
                  </a:lnTo>
                  <a:lnTo>
                    <a:pt x="15966" y="828528"/>
                  </a:lnTo>
                  <a:lnTo>
                    <a:pt x="7651" y="822928"/>
                  </a:lnTo>
                  <a:lnTo>
                    <a:pt x="2051" y="814613"/>
                  </a:lnTo>
                  <a:lnTo>
                    <a:pt x="0" y="804418"/>
                  </a:lnTo>
                  <a:lnTo>
                    <a:pt x="0" y="26162"/>
                  </a:lnTo>
                  <a:close/>
                </a:path>
              </a:pathLst>
            </a:custGeom>
            <a:ln w="38100">
              <a:solidFill>
                <a:srgbClr val="0066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478529" y="4034789"/>
              <a:ext cx="2326005" cy="829310"/>
            </a:xfrm>
            <a:custGeom>
              <a:avLst/>
              <a:gdLst/>
              <a:ahLst/>
              <a:cxnLst/>
              <a:rect l="l" t="t" r="r" b="b"/>
              <a:pathLst>
                <a:path w="2326004" h="829310">
                  <a:moveTo>
                    <a:pt x="0" y="26035"/>
                  </a:moveTo>
                  <a:lnTo>
                    <a:pt x="2049" y="15912"/>
                  </a:lnTo>
                  <a:lnTo>
                    <a:pt x="7635" y="7635"/>
                  </a:lnTo>
                  <a:lnTo>
                    <a:pt x="15912" y="2049"/>
                  </a:lnTo>
                  <a:lnTo>
                    <a:pt x="26035" y="0"/>
                  </a:lnTo>
                  <a:lnTo>
                    <a:pt x="2299589" y="0"/>
                  </a:lnTo>
                  <a:lnTo>
                    <a:pt x="2309711" y="2049"/>
                  </a:lnTo>
                  <a:lnTo>
                    <a:pt x="2317988" y="7635"/>
                  </a:lnTo>
                  <a:lnTo>
                    <a:pt x="2323574" y="15912"/>
                  </a:lnTo>
                  <a:lnTo>
                    <a:pt x="2325624" y="26035"/>
                  </a:lnTo>
                  <a:lnTo>
                    <a:pt x="2325624" y="803021"/>
                  </a:lnTo>
                  <a:lnTo>
                    <a:pt x="2323574" y="813143"/>
                  </a:lnTo>
                  <a:lnTo>
                    <a:pt x="2317988" y="821420"/>
                  </a:lnTo>
                  <a:lnTo>
                    <a:pt x="2309711" y="827006"/>
                  </a:lnTo>
                  <a:lnTo>
                    <a:pt x="2299589" y="829056"/>
                  </a:lnTo>
                  <a:lnTo>
                    <a:pt x="26035" y="829056"/>
                  </a:lnTo>
                  <a:lnTo>
                    <a:pt x="15912" y="827006"/>
                  </a:lnTo>
                  <a:lnTo>
                    <a:pt x="7635" y="821420"/>
                  </a:lnTo>
                  <a:lnTo>
                    <a:pt x="2049" y="813143"/>
                  </a:lnTo>
                  <a:lnTo>
                    <a:pt x="0" y="803021"/>
                  </a:lnTo>
                  <a:lnTo>
                    <a:pt x="0" y="26035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87267" y="1668780"/>
              <a:ext cx="7129272" cy="586911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282568" y="1663954"/>
              <a:ext cx="7139305" cy="610235"/>
            </a:xfrm>
            <a:custGeom>
              <a:avLst/>
              <a:gdLst/>
              <a:ahLst/>
              <a:cxnLst/>
              <a:rect l="l" t="t" r="r" b="b"/>
              <a:pathLst>
                <a:path w="7139305" h="610235">
                  <a:moveTo>
                    <a:pt x="0" y="609981"/>
                  </a:moveTo>
                  <a:lnTo>
                    <a:pt x="7138797" y="609981"/>
                  </a:lnTo>
                  <a:lnTo>
                    <a:pt x="7138797" y="0"/>
                  </a:lnTo>
                  <a:lnTo>
                    <a:pt x="0" y="0"/>
                  </a:lnTo>
                  <a:lnTo>
                    <a:pt x="0" y="609981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283457" y="2013966"/>
              <a:ext cx="2118360" cy="257810"/>
            </a:xfrm>
            <a:custGeom>
              <a:avLst/>
              <a:gdLst/>
              <a:ahLst/>
              <a:cxnLst/>
              <a:rect l="l" t="t" r="r" b="b"/>
              <a:pathLst>
                <a:path w="2118360" h="257810">
                  <a:moveTo>
                    <a:pt x="0" y="13208"/>
                  </a:moveTo>
                  <a:lnTo>
                    <a:pt x="0" y="5969"/>
                  </a:lnTo>
                  <a:lnTo>
                    <a:pt x="5968" y="0"/>
                  </a:lnTo>
                  <a:lnTo>
                    <a:pt x="13207" y="0"/>
                  </a:lnTo>
                  <a:lnTo>
                    <a:pt x="2105152" y="0"/>
                  </a:lnTo>
                  <a:lnTo>
                    <a:pt x="2112391" y="0"/>
                  </a:lnTo>
                  <a:lnTo>
                    <a:pt x="2118359" y="5969"/>
                  </a:lnTo>
                  <a:lnTo>
                    <a:pt x="2118359" y="13208"/>
                  </a:lnTo>
                  <a:lnTo>
                    <a:pt x="2118359" y="244348"/>
                  </a:lnTo>
                  <a:lnTo>
                    <a:pt x="2118359" y="251587"/>
                  </a:lnTo>
                  <a:lnTo>
                    <a:pt x="2112391" y="257556"/>
                  </a:lnTo>
                  <a:lnTo>
                    <a:pt x="2105152" y="257556"/>
                  </a:lnTo>
                  <a:lnTo>
                    <a:pt x="13207" y="257556"/>
                  </a:lnTo>
                  <a:lnTo>
                    <a:pt x="5968" y="257556"/>
                  </a:lnTo>
                  <a:lnTo>
                    <a:pt x="0" y="251587"/>
                  </a:lnTo>
                  <a:lnTo>
                    <a:pt x="0" y="244348"/>
                  </a:lnTo>
                  <a:lnTo>
                    <a:pt x="0" y="13208"/>
                  </a:lnTo>
                  <a:close/>
                </a:path>
              </a:pathLst>
            </a:custGeom>
            <a:ln w="38099">
              <a:solidFill>
                <a:srgbClr val="0066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216401" y="1911858"/>
              <a:ext cx="7245350" cy="440690"/>
            </a:xfrm>
            <a:custGeom>
              <a:avLst/>
              <a:gdLst/>
              <a:ahLst/>
              <a:cxnLst/>
              <a:rect l="l" t="t" r="r" b="b"/>
              <a:pathLst>
                <a:path w="7245350" h="440689">
                  <a:moveTo>
                    <a:pt x="0" y="22605"/>
                  </a:moveTo>
                  <a:lnTo>
                    <a:pt x="1781" y="13823"/>
                  </a:lnTo>
                  <a:lnTo>
                    <a:pt x="6635" y="6635"/>
                  </a:lnTo>
                  <a:lnTo>
                    <a:pt x="13823" y="1781"/>
                  </a:lnTo>
                  <a:lnTo>
                    <a:pt x="22606" y="0"/>
                  </a:lnTo>
                  <a:lnTo>
                    <a:pt x="7222490" y="0"/>
                  </a:lnTo>
                  <a:lnTo>
                    <a:pt x="7231272" y="1781"/>
                  </a:lnTo>
                  <a:lnTo>
                    <a:pt x="7238460" y="6635"/>
                  </a:lnTo>
                  <a:lnTo>
                    <a:pt x="7243314" y="13823"/>
                  </a:lnTo>
                  <a:lnTo>
                    <a:pt x="7245096" y="22605"/>
                  </a:lnTo>
                  <a:lnTo>
                    <a:pt x="7245096" y="417829"/>
                  </a:lnTo>
                  <a:lnTo>
                    <a:pt x="7243314" y="426612"/>
                  </a:lnTo>
                  <a:lnTo>
                    <a:pt x="7238460" y="433800"/>
                  </a:lnTo>
                  <a:lnTo>
                    <a:pt x="7231272" y="438654"/>
                  </a:lnTo>
                  <a:lnTo>
                    <a:pt x="7222490" y="440436"/>
                  </a:lnTo>
                  <a:lnTo>
                    <a:pt x="22606" y="440436"/>
                  </a:lnTo>
                  <a:lnTo>
                    <a:pt x="13823" y="438654"/>
                  </a:lnTo>
                  <a:lnTo>
                    <a:pt x="6635" y="433800"/>
                  </a:lnTo>
                  <a:lnTo>
                    <a:pt x="1781" y="426612"/>
                  </a:lnTo>
                  <a:lnTo>
                    <a:pt x="0" y="417829"/>
                  </a:lnTo>
                  <a:lnTo>
                    <a:pt x="0" y="22605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293996" y="2271522"/>
              <a:ext cx="367030" cy="777875"/>
            </a:xfrm>
            <a:custGeom>
              <a:avLst/>
              <a:gdLst/>
              <a:ahLst/>
              <a:cxnLst/>
              <a:rect l="l" t="t" r="r" b="b"/>
              <a:pathLst>
                <a:path w="367029" h="777875">
                  <a:moveTo>
                    <a:pt x="366169" y="741552"/>
                  </a:moveTo>
                  <a:lnTo>
                    <a:pt x="328040" y="741552"/>
                  </a:lnTo>
                  <a:lnTo>
                    <a:pt x="328929" y="777875"/>
                  </a:lnTo>
                  <a:lnTo>
                    <a:pt x="366902" y="776986"/>
                  </a:lnTo>
                  <a:lnTo>
                    <a:pt x="366169" y="741552"/>
                  </a:lnTo>
                  <a:close/>
                </a:path>
                <a:path w="367029" h="777875">
                  <a:moveTo>
                    <a:pt x="365887" y="737997"/>
                  </a:moveTo>
                  <a:lnTo>
                    <a:pt x="327913" y="740663"/>
                  </a:lnTo>
                  <a:lnTo>
                    <a:pt x="328040" y="742314"/>
                  </a:lnTo>
                  <a:lnTo>
                    <a:pt x="328040" y="741552"/>
                  </a:lnTo>
                  <a:lnTo>
                    <a:pt x="366169" y="741552"/>
                  </a:lnTo>
                  <a:lnTo>
                    <a:pt x="366140" y="740155"/>
                  </a:lnTo>
                  <a:lnTo>
                    <a:pt x="365887" y="737997"/>
                  </a:lnTo>
                  <a:close/>
                </a:path>
                <a:path w="367029" h="777875">
                  <a:moveTo>
                    <a:pt x="358393" y="660526"/>
                  </a:moveTo>
                  <a:lnTo>
                    <a:pt x="320801" y="666495"/>
                  </a:lnTo>
                  <a:lnTo>
                    <a:pt x="321690" y="672211"/>
                  </a:lnTo>
                  <a:lnTo>
                    <a:pt x="325247" y="703579"/>
                  </a:lnTo>
                  <a:lnTo>
                    <a:pt x="363092" y="699135"/>
                  </a:lnTo>
                  <a:lnTo>
                    <a:pt x="359368" y="666495"/>
                  </a:lnTo>
                  <a:lnTo>
                    <a:pt x="358393" y="660526"/>
                  </a:lnTo>
                  <a:close/>
                </a:path>
                <a:path w="367029" h="777875">
                  <a:moveTo>
                    <a:pt x="321563" y="671449"/>
                  </a:moveTo>
                  <a:lnTo>
                    <a:pt x="321651" y="672211"/>
                  </a:lnTo>
                  <a:lnTo>
                    <a:pt x="321563" y="671449"/>
                  </a:lnTo>
                  <a:close/>
                </a:path>
                <a:path w="367029" h="777875">
                  <a:moveTo>
                    <a:pt x="348445" y="604901"/>
                  </a:moveTo>
                  <a:lnTo>
                    <a:pt x="309625" y="604901"/>
                  </a:lnTo>
                  <a:lnTo>
                    <a:pt x="314578" y="629665"/>
                  </a:lnTo>
                  <a:lnTo>
                    <a:pt x="351916" y="622173"/>
                  </a:lnTo>
                  <a:lnTo>
                    <a:pt x="348445" y="604901"/>
                  </a:lnTo>
                  <a:close/>
                </a:path>
                <a:path w="367029" h="777875">
                  <a:moveTo>
                    <a:pt x="343662" y="584073"/>
                  </a:moveTo>
                  <a:lnTo>
                    <a:pt x="306704" y="593343"/>
                  </a:lnTo>
                  <a:lnTo>
                    <a:pt x="309752" y="605789"/>
                  </a:lnTo>
                  <a:lnTo>
                    <a:pt x="309625" y="604901"/>
                  </a:lnTo>
                  <a:lnTo>
                    <a:pt x="348445" y="604901"/>
                  </a:lnTo>
                  <a:lnTo>
                    <a:pt x="346837" y="596900"/>
                  </a:lnTo>
                  <a:lnTo>
                    <a:pt x="343662" y="584073"/>
                  </a:lnTo>
                  <a:close/>
                </a:path>
                <a:path w="367029" h="777875">
                  <a:moveTo>
                    <a:pt x="332764" y="544067"/>
                  </a:moveTo>
                  <a:lnTo>
                    <a:pt x="292988" y="544067"/>
                  </a:lnTo>
                  <a:lnTo>
                    <a:pt x="296925" y="557402"/>
                  </a:lnTo>
                  <a:lnTo>
                    <a:pt x="333501" y="546480"/>
                  </a:lnTo>
                  <a:lnTo>
                    <a:pt x="332764" y="544067"/>
                  </a:lnTo>
                  <a:close/>
                </a:path>
                <a:path w="367029" h="777875">
                  <a:moveTo>
                    <a:pt x="321182" y="509524"/>
                  </a:moveTo>
                  <a:lnTo>
                    <a:pt x="285241" y="522224"/>
                  </a:lnTo>
                  <a:lnTo>
                    <a:pt x="293242" y="544956"/>
                  </a:lnTo>
                  <a:lnTo>
                    <a:pt x="292988" y="544067"/>
                  </a:lnTo>
                  <a:lnTo>
                    <a:pt x="332764" y="544067"/>
                  </a:lnTo>
                  <a:lnTo>
                    <a:pt x="329311" y="532764"/>
                  </a:lnTo>
                  <a:lnTo>
                    <a:pt x="321182" y="509524"/>
                  </a:lnTo>
                  <a:close/>
                </a:path>
                <a:path w="367029" h="777875">
                  <a:moveTo>
                    <a:pt x="289808" y="480060"/>
                  </a:moveTo>
                  <a:lnTo>
                    <a:pt x="267207" y="480060"/>
                  </a:lnTo>
                  <a:lnTo>
                    <a:pt x="267462" y="480567"/>
                  </a:lnTo>
                  <a:lnTo>
                    <a:pt x="271399" y="488823"/>
                  </a:lnTo>
                  <a:lnTo>
                    <a:pt x="289808" y="480060"/>
                  </a:lnTo>
                  <a:close/>
                </a:path>
                <a:path w="367029" h="777875">
                  <a:moveTo>
                    <a:pt x="267330" y="480316"/>
                  </a:moveTo>
                  <a:lnTo>
                    <a:pt x="267450" y="480567"/>
                  </a:lnTo>
                  <a:lnTo>
                    <a:pt x="267330" y="480316"/>
                  </a:lnTo>
                  <a:close/>
                </a:path>
                <a:path w="367029" h="777875">
                  <a:moveTo>
                    <a:pt x="286892" y="436879"/>
                  </a:moveTo>
                  <a:lnTo>
                    <a:pt x="254635" y="457200"/>
                  </a:lnTo>
                  <a:lnTo>
                    <a:pt x="256286" y="459866"/>
                  </a:lnTo>
                  <a:lnTo>
                    <a:pt x="261874" y="469773"/>
                  </a:lnTo>
                  <a:lnTo>
                    <a:pt x="267330" y="480316"/>
                  </a:lnTo>
                  <a:lnTo>
                    <a:pt x="267207" y="480060"/>
                  </a:lnTo>
                  <a:lnTo>
                    <a:pt x="289808" y="480060"/>
                  </a:lnTo>
                  <a:lnTo>
                    <a:pt x="305815" y="472439"/>
                  </a:lnTo>
                  <a:lnTo>
                    <a:pt x="301498" y="463423"/>
                  </a:lnTo>
                  <a:lnTo>
                    <a:pt x="295275" y="451357"/>
                  </a:lnTo>
                  <a:lnTo>
                    <a:pt x="288798" y="439927"/>
                  </a:lnTo>
                  <a:lnTo>
                    <a:pt x="286892" y="436879"/>
                  </a:lnTo>
                  <a:close/>
                </a:path>
                <a:path w="367029" h="777875">
                  <a:moveTo>
                    <a:pt x="261492" y="469138"/>
                  </a:moveTo>
                  <a:lnTo>
                    <a:pt x="261824" y="469773"/>
                  </a:lnTo>
                  <a:lnTo>
                    <a:pt x="261492" y="469138"/>
                  </a:lnTo>
                  <a:close/>
                </a:path>
                <a:path w="367029" h="777875">
                  <a:moveTo>
                    <a:pt x="255777" y="459104"/>
                  </a:moveTo>
                  <a:lnTo>
                    <a:pt x="256213" y="459866"/>
                  </a:lnTo>
                  <a:lnTo>
                    <a:pt x="255777" y="459104"/>
                  </a:lnTo>
                  <a:close/>
                </a:path>
                <a:path w="367029" h="777875">
                  <a:moveTo>
                    <a:pt x="235935" y="427227"/>
                  </a:moveTo>
                  <a:lnTo>
                    <a:pt x="232282" y="427227"/>
                  </a:lnTo>
                  <a:lnTo>
                    <a:pt x="233933" y="429005"/>
                  </a:lnTo>
                  <a:lnTo>
                    <a:pt x="235935" y="427227"/>
                  </a:lnTo>
                  <a:close/>
                </a:path>
                <a:path w="367029" h="777875">
                  <a:moveTo>
                    <a:pt x="242368" y="421513"/>
                  </a:moveTo>
                  <a:lnTo>
                    <a:pt x="226440" y="421513"/>
                  </a:lnTo>
                  <a:lnTo>
                    <a:pt x="233172" y="428243"/>
                  </a:lnTo>
                  <a:lnTo>
                    <a:pt x="232282" y="427227"/>
                  </a:lnTo>
                  <a:lnTo>
                    <a:pt x="235935" y="427227"/>
                  </a:lnTo>
                  <a:lnTo>
                    <a:pt x="242368" y="421513"/>
                  </a:lnTo>
                  <a:close/>
                </a:path>
                <a:path w="367029" h="777875">
                  <a:moveTo>
                    <a:pt x="221084" y="417118"/>
                  </a:moveTo>
                  <a:lnTo>
                    <a:pt x="227457" y="422529"/>
                  </a:lnTo>
                  <a:lnTo>
                    <a:pt x="226440" y="421513"/>
                  </a:lnTo>
                  <a:lnTo>
                    <a:pt x="242368" y="421513"/>
                  </a:lnTo>
                  <a:lnTo>
                    <a:pt x="246514" y="417829"/>
                  </a:lnTo>
                  <a:lnTo>
                    <a:pt x="222123" y="417829"/>
                  </a:lnTo>
                  <a:lnTo>
                    <a:pt x="221084" y="417118"/>
                  </a:lnTo>
                  <a:close/>
                </a:path>
                <a:path w="367029" h="777875">
                  <a:moveTo>
                    <a:pt x="220725" y="416813"/>
                  </a:moveTo>
                  <a:lnTo>
                    <a:pt x="221084" y="417118"/>
                  </a:lnTo>
                  <a:lnTo>
                    <a:pt x="222123" y="417829"/>
                  </a:lnTo>
                  <a:lnTo>
                    <a:pt x="220725" y="416813"/>
                  </a:lnTo>
                  <a:close/>
                </a:path>
                <a:path w="367029" h="777875">
                  <a:moveTo>
                    <a:pt x="247657" y="416813"/>
                  </a:moveTo>
                  <a:lnTo>
                    <a:pt x="220725" y="416813"/>
                  </a:lnTo>
                  <a:lnTo>
                    <a:pt x="222123" y="417829"/>
                  </a:lnTo>
                  <a:lnTo>
                    <a:pt x="246514" y="417829"/>
                  </a:lnTo>
                  <a:lnTo>
                    <a:pt x="247657" y="416813"/>
                  </a:lnTo>
                  <a:close/>
                </a:path>
                <a:path w="367029" h="777875">
                  <a:moveTo>
                    <a:pt x="215595" y="413357"/>
                  </a:moveTo>
                  <a:lnTo>
                    <a:pt x="221084" y="417118"/>
                  </a:lnTo>
                  <a:lnTo>
                    <a:pt x="220725" y="416813"/>
                  </a:lnTo>
                  <a:lnTo>
                    <a:pt x="247657" y="416813"/>
                  </a:lnTo>
                  <a:lnTo>
                    <a:pt x="250659" y="414147"/>
                  </a:lnTo>
                  <a:lnTo>
                    <a:pt x="217042" y="414147"/>
                  </a:lnTo>
                  <a:lnTo>
                    <a:pt x="215595" y="413357"/>
                  </a:lnTo>
                  <a:close/>
                </a:path>
                <a:path w="367029" h="777875">
                  <a:moveTo>
                    <a:pt x="215264" y="413130"/>
                  </a:moveTo>
                  <a:lnTo>
                    <a:pt x="215595" y="413357"/>
                  </a:lnTo>
                  <a:lnTo>
                    <a:pt x="217042" y="414147"/>
                  </a:lnTo>
                  <a:lnTo>
                    <a:pt x="215264" y="413130"/>
                  </a:lnTo>
                  <a:close/>
                </a:path>
                <a:path w="367029" h="777875">
                  <a:moveTo>
                    <a:pt x="251803" y="413130"/>
                  </a:moveTo>
                  <a:lnTo>
                    <a:pt x="215264" y="413130"/>
                  </a:lnTo>
                  <a:lnTo>
                    <a:pt x="217042" y="414147"/>
                  </a:lnTo>
                  <a:lnTo>
                    <a:pt x="250659" y="414147"/>
                  </a:lnTo>
                  <a:lnTo>
                    <a:pt x="251803" y="413130"/>
                  </a:lnTo>
                  <a:close/>
                </a:path>
                <a:path w="367029" h="777875">
                  <a:moveTo>
                    <a:pt x="211268" y="410997"/>
                  </a:moveTo>
                  <a:lnTo>
                    <a:pt x="215595" y="413357"/>
                  </a:lnTo>
                  <a:lnTo>
                    <a:pt x="215264" y="413130"/>
                  </a:lnTo>
                  <a:lnTo>
                    <a:pt x="251803" y="413130"/>
                  </a:lnTo>
                  <a:lnTo>
                    <a:pt x="253804" y="411352"/>
                  </a:lnTo>
                  <a:lnTo>
                    <a:pt x="212216" y="411352"/>
                  </a:lnTo>
                  <a:lnTo>
                    <a:pt x="211268" y="410997"/>
                  </a:lnTo>
                  <a:close/>
                </a:path>
                <a:path w="367029" h="777875">
                  <a:moveTo>
                    <a:pt x="211233" y="410890"/>
                  </a:moveTo>
                  <a:lnTo>
                    <a:pt x="212216" y="411352"/>
                  </a:lnTo>
                  <a:lnTo>
                    <a:pt x="211233" y="410890"/>
                  </a:lnTo>
                  <a:close/>
                </a:path>
                <a:path w="367029" h="777875">
                  <a:moveTo>
                    <a:pt x="225298" y="375538"/>
                  </a:moveTo>
                  <a:lnTo>
                    <a:pt x="211233" y="410890"/>
                  </a:lnTo>
                  <a:lnTo>
                    <a:pt x="212216" y="411352"/>
                  </a:lnTo>
                  <a:lnTo>
                    <a:pt x="253804" y="411352"/>
                  </a:lnTo>
                  <a:lnTo>
                    <a:pt x="262381" y="403732"/>
                  </a:lnTo>
                  <a:lnTo>
                    <a:pt x="260350" y="401447"/>
                  </a:lnTo>
                  <a:lnTo>
                    <a:pt x="227329" y="376427"/>
                  </a:lnTo>
                  <a:lnTo>
                    <a:pt x="225298" y="375538"/>
                  </a:lnTo>
                  <a:close/>
                </a:path>
                <a:path w="367029" h="777875">
                  <a:moveTo>
                    <a:pt x="210057" y="410337"/>
                  </a:moveTo>
                  <a:lnTo>
                    <a:pt x="211204" y="410962"/>
                  </a:lnTo>
                  <a:lnTo>
                    <a:pt x="210057" y="410337"/>
                  </a:lnTo>
                  <a:close/>
                </a:path>
                <a:path w="367029" h="777875">
                  <a:moveTo>
                    <a:pt x="163829" y="349757"/>
                  </a:moveTo>
                  <a:lnTo>
                    <a:pt x="137160" y="376936"/>
                  </a:lnTo>
                  <a:lnTo>
                    <a:pt x="143890" y="383539"/>
                  </a:lnTo>
                  <a:lnTo>
                    <a:pt x="151891" y="390270"/>
                  </a:lnTo>
                  <a:lnTo>
                    <a:pt x="160274" y="396113"/>
                  </a:lnTo>
                  <a:lnTo>
                    <a:pt x="169163" y="401065"/>
                  </a:lnTo>
                  <a:lnTo>
                    <a:pt x="174243" y="402970"/>
                  </a:lnTo>
                  <a:lnTo>
                    <a:pt x="188213" y="367664"/>
                  </a:lnTo>
                  <a:lnTo>
                    <a:pt x="186748" y="367029"/>
                  </a:lnTo>
                  <a:lnTo>
                    <a:pt x="186436" y="367029"/>
                  </a:lnTo>
                  <a:lnTo>
                    <a:pt x="184403" y="366013"/>
                  </a:lnTo>
                  <a:lnTo>
                    <a:pt x="184607" y="366013"/>
                  </a:lnTo>
                  <a:lnTo>
                    <a:pt x="181635" y="364363"/>
                  </a:lnTo>
                  <a:lnTo>
                    <a:pt x="181228" y="364363"/>
                  </a:lnTo>
                  <a:lnTo>
                    <a:pt x="179679" y="363290"/>
                  </a:lnTo>
                  <a:lnTo>
                    <a:pt x="175995" y="360679"/>
                  </a:lnTo>
                  <a:lnTo>
                    <a:pt x="175767" y="360679"/>
                  </a:lnTo>
                  <a:lnTo>
                    <a:pt x="174370" y="359537"/>
                  </a:lnTo>
                  <a:lnTo>
                    <a:pt x="169037" y="354964"/>
                  </a:lnTo>
                  <a:lnTo>
                    <a:pt x="169253" y="354964"/>
                  </a:lnTo>
                  <a:lnTo>
                    <a:pt x="163829" y="349757"/>
                  </a:lnTo>
                  <a:close/>
                </a:path>
                <a:path w="367029" h="777875">
                  <a:moveTo>
                    <a:pt x="184403" y="366013"/>
                  </a:moveTo>
                  <a:lnTo>
                    <a:pt x="186436" y="367029"/>
                  </a:lnTo>
                  <a:lnTo>
                    <a:pt x="185327" y="366414"/>
                  </a:lnTo>
                  <a:lnTo>
                    <a:pt x="184403" y="366013"/>
                  </a:lnTo>
                  <a:close/>
                </a:path>
                <a:path w="367029" h="777875">
                  <a:moveTo>
                    <a:pt x="185327" y="366414"/>
                  </a:moveTo>
                  <a:lnTo>
                    <a:pt x="186436" y="367029"/>
                  </a:lnTo>
                  <a:lnTo>
                    <a:pt x="186748" y="367029"/>
                  </a:lnTo>
                  <a:lnTo>
                    <a:pt x="185327" y="366414"/>
                  </a:lnTo>
                  <a:close/>
                </a:path>
                <a:path w="367029" h="777875">
                  <a:moveTo>
                    <a:pt x="184607" y="366013"/>
                  </a:moveTo>
                  <a:lnTo>
                    <a:pt x="184403" y="366013"/>
                  </a:lnTo>
                  <a:lnTo>
                    <a:pt x="185327" y="366414"/>
                  </a:lnTo>
                  <a:lnTo>
                    <a:pt x="184607" y="366013"/>
                  </a:lnTo>
                  <a:close/>
                </a:path>
                <a:path w="367029" h="777875">
                  <a:moveTo>
                    <a:pt x="179577" y="363219"/>
                  </a:moveTo>
                  <a:lnTo>
                    <a:pt x="181228" y="364363"/>
                  </a:lnTo>
                  <a:lnTo>
                    <a:pt x="179704" y="363290"/>
                  </a:lnTo>
                  <a:close/>
                </a:path>
                <a:path w="367029" h="777875">
                  <a:moveTo>
                    <a:pt x="179704" y="363290"/>
                  </a:moveTo>
                  <a:lnTo>
                    <a:pt x="181228" y="364363"/>
                  </a:lnTo>
                  <a:lnTo>
                    <a:pt x="181635" y="364363"/>
                  </a:lnTo>
                  <a:lnTo>
                    <a:pt x="179704" y="363290"/>
                  </a:lnTo>
                  <a:close/>
                </a:path>
                <a:path w="367029" h="777875">
                  <a:moveTo>
                    <a:pt x="179604" y="363219"/>
                  </a:moveTo>
                  <a:close/>
                </a:path>
                <a:path w="367029" h="777875">
                  <a:moveTo>
                    <a:pt x="174370" y="359537"/>
                  </a:moveTo>
                  <a:lnTo>
                    <a:pt x="175767" y="360679"/>
                  </a:lnTo>
                  <a:lnTo>
                    <a:pt x="174667" y="359745"/>
                  </a:lnTo>
                  <a:lnTo>
                    <a:pt x="174370" y="359537"/>
                  </a:lnTo>
                  <a:close/>
                </a:path>
                <a:path w="367029" h="777875">
                  <a:moveTo>
                    <a:pt x="174667" y="359745"/>
                  </a:moveTo>
                  <a:lnTo>
                    <a:pt x="175767" y="360679"/>
                  </a:lnTo>
                  <a:lnTo>
                    <a:pt x="175995" y="360679"/>
                  </a:lnTo>
                  <a:lnTo>
                    <a:pt x="174667" y="359745"/>
                  </a:lnTo>
                  <a:close/>
                </a:path>
                <a:path w="367029" h="777875">
                  <a:moveTo>
                    <a:pt x="174421" y="359537"/>
                  </a:moveTo>
                  <a:lnTo>
                    <a:pt x="174667" y="359745"/>
                  </a:lnTo>
                  <a:lnTo>
                    <a:pt x="174421" y="359537"/>
                  </a:lnTo>
                  <a:close/>
                </a:path>
                <a:path w="367029" h="777875">
                  <a:moveTo>
                    <a:pt x="169253" y="354964"/>
                  </a:moveTo>
                  <a:lnTo>
                    <a:pt x="169037" y="354964"/>
                  </a:lnTo>
                  <a:lnTo>
                    <a:pt x="170179" y="355853"/>
                  </a:lnTo>
                  <a:lnTo>
                    <a:pt x="169253" y="354964"/>
                  </a:lnTo>
                  <a:close/>
                </a:path>
                <a:path w="367029" h="777875">
                  <a:moveTo>
                    <a:pt x="126491" y="291338"/>
                  </a:moveTo>
                  <a:lnTo>
                    <a:pt x="92075" y="307848"/>
                  </a:lnTo>
                  <a:lnTo>
                    <a:pt x="95123" y="314070"/>
                  </a:lnTo>
                  <a:lnTo>
                    <a:pt x="101345" y="326008"/>
                  </a:lnTo>
                  <a:lnTo>
                    <a:pt x="107823" y="337565"/>
                  </a:lnTo>
                  <a:lnTo>
                    <a:pt x="111378" y="343153"/>
                  </a:lnTo>
                  <a:lnTo>
                    <a:pt x="143637" y="322961"/>
                  </a:lnTo>
                  <a:lnTo>
                    <a:pt x="140806" y="318388"/>
                  </a:lnTo>
                  <a:lnTo>
                    <a:pt x="134619" y="307593"/>
                  </a:lnTo>
                  <a:lnTo>
                    <a:pt x="129164" y="296799"/>
                  </a:lnTo>
                  <a:lnTo>
                    <a:pt x="126491" y="291338"/>
                  </a:lnTo>
                  <a:close/>
                </a:path>
                <a:path w="367029" h="777875">
                  <a:moveTo>
                    <a:pt x="140335" y="317626"/>
                  </a:moveTo>
                  <a:lnTo>
                    <a:pt x="140715" y="318388"/>
                  </a:lnTo>
                  <a:lnTo>
                    <a:pt x="140335" y="317626"/>
                  </a:lnTo>
                  <a:close/>
                </a:path>
                <a:path w="367029" h="777875">
                  <a:moveTo>
                    <a:pt x="134676" y="307593"/>
                  </a:moveTo>
                  <a:lnTo>
                    <a:pt x="135000" y="308228"/>
                  </a:lnTo>
                  <a:lnTo>
                    <a:pt x="134676" y="307593"/>
                  </a:lnTo>
                  <a:close/>
                </a:path>
                <a:path w="367029" h="777875">
                  <a:moveTo>
                    <a:pt x="129286" y="297047"/>
                  </a:moveTo>
                  <a:lnTo>
                    <a:pt x="129412" y="297306"/>
                  </a:lnTo>
                  <a:lnTo>
                    <a:pt x="129286" y="297047"/>
                  </a:lnTo>
                  <a:close/>
                </a:path>
                <a:path w="367029" h="777875">
                  <a:moveTo>
                    <a:pt x="129164" y="296799"/>
                  </a:moveTo>
                  <a:lnTo>
                    <a:pt x="129286" y="297047"/>
                  </a:lnTo>
                  <a:lnTo>
                    <a:pt x="129164" y="296799"/>
                  </a:lnTo>
                  <a:close/>
                </a:path>
                <a:path w="367029" h="777875">
                  <a:moveTo>
                    <a:pt x="100456" y="223012"/>
                  </a:moveTo>
                  <a:lnTo>
                    <a:pt x="64007" y="233933"/>
                  </a:lnTo>
                  <a:lnTo>
                    <a:pt x="67182" y="244728"/>
                  </a:lnTo>
                  <a:lnTo>
                    <a:pt x="76453" y="270890"/>
                  </a:lnTo>
                  <a:lnTo>
                    <a:pt x="112394" y="258190"/>
                  </a:lnTo>
                  <a:lnTo>
                    <a:pt x="103250" y="232410"/>
                  </a:lnTo>
                  <a:lnTo>
                    <a:pt x="100456" y="223012"/>
                  </a:lnTo>
                  <a:close/>
                </a:path>
                <a:path w="367029" h="777875">
                  <a:moveTo>
                    <a:pt x="103357" y="232410"/>
                  </a:moveTo>
                  <a:lnTo>
                    <a:pt x="103631" y="233299"/>
                  </a:lnTo>
                  <a:lnTo>
                    <a:pt x="103357" y="232410"/>
                  </a:lnTo>
                  <a:close/>
                </a:path>
                <a:path w="367029" h="777875">
                  <a:moveTo>
                    <a:pt x="82550" y="150749"/>
                  </a:moveTo>
                  <a:lnTo>
                    <a:pt x="45212" y="158368"/>
                  </a:lnTo>
                  <a:lnTo>
                    <a:pt x="49656" y="180466"/>
                  </a:lnTo>
                  <a:lnTo>
                    <a:pt x="53593" y="196341"/>
                  </a:lnTo>
                  <a:lnTo>
                    <a:pt x="90550" y="187070"/>
                  </a:lnTo>
                  <a:lnTo>
                    <a:pt x="86740" y="171703"/>
                  </a:lnTo>
                  <a:lnTo>
                    <a:pt x="82550" y="150749"/>
                  </a:lnTo>
                  <a:close/>
                </a:path>
                <a:path w="367029" h="777875">
                  <a:moveTo>
                    <a:pt x="86814" y="171703"/>
                  </a:moveTo>
                  <a:lnTo>
                    <a:pt x="86994" y="172592"/>
                  </a:lnTo>
                  <a:lnTo>
                    <a:pt x="86814" y="171703"/>
                  </a:lnTo>
                  <a:close/>
                </a:path>
                <a:path w="367029" h="777875">
                  <a:moveTo>
                    <a:pt x="76974" y="112579"/>
                  </a:moveTo>
                  <a:lnTo>
                    <a:pt x="38899" y="115378"/>
                  </a:lnTo>
                  <a:lnTo>
                    <a:pt x="39369" y="119252"/>
                  </a:lnTo>
                  <a:lnTo>
                    <a:pt x="77215" y="114553"/>
                  </a:lnTo>
                  <a:lnTo>
                    <a:pt x="76974" y="112579"/>
                  </a:lnTo>
                  <a:close/>
                </a:path>
                <a:path w="367029" h="777875">
                  <a:moveTo>
                    <a:pt x="48640" y="0"/>
                  </a:moveTo>
                  <a:lnTo>
                    <a:pt x="0" y="118237"/>
                  </a:lnTo>
                  <a:lnTo>
                    <a:pt x="38899" y="115378"/>
                  </a:lnTo>
                  <a:lnTo>
                    <a:pt x="36702" y="97281"/>
                  </a:lnTo>
                  <a:lnTo>
                    <a:pt x="74549" y="92710"/>
                  </a:lnTo>
                  <a:lnTo>
                    <a:pt x="103838" y="92710"/>
                  </a:lnTo>
                  <a:lnTo>
                    <a:pt x="48640" y="0"/>
                  </a:lnTo>
                  <a:close/>
                </a:path>
                <a:path w="367029" h="777875">
                  <a:moveTo>
                    <a:pt x="74549" y="92710"/>
                  </a:moveTo>
                  <a:lnTo>
                    <a:pt x="36702" y="97281"/>
                  </a:lnTo>
                  <a:lnTo>
                    <a:pt x="38899" y="115378"/>
                  </a:lnTo>
                  <a:lnTo>
                    <a:pt x="76974" y="112579"/>
                  </a:lnTo>
                  <a:lnTo>
                    <a:pt x="74549" y="92710"/>
                  </a:lnTo>
                  <a:close/>
                </a:path>
                <a:path w="367029" h="777875">
                  <a:moveTo>
                    <a:pt x="103838" y="92710"/>
                  </a:moveTo>
                  <a:lnTo>
                    <a:pt x="74549" y="92710"/>
                  </a:lnTo>
                  <a:lnTo>
                    <a:pt x="76974" y="112579"/>
                  </a:lnTo>
                  <a:lnTo>
                    <a:pt x="114045" y="109854"/>
                  </a:lnTo>
                  <a:lnTo>
                    <a:pt x="103838" y="92710"/>
                  </a:lnTo>
                  <a:close/>
                </a:path>
              </a:pathLst>
            </a:custGeom>
            <a:solidFill>
              <a:srgbClr val="0066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803519" y="2352294"/>
              <a:ext cx="1090295" cy="2115820"/>
            </a:xfrm>
            <a:custGeom>
              <a:avLst/>
              <a:gdLst/>
              <a:ahLst/>
              <a:cxnLst/>
              <a:rect l="l" t="t" r="r" b="b"/>
              <a:pathLst>
                <a:path w="1090295" h="2115820">
                  <a:moveTo>
                    <a:pt x="24350" y="2076832"/>
                  </a:moveTo>
                  <a:lnTo>
                    <a:pt x="0" y="2077592"/>
                  </a:lnTo>
                  <a:lnTo>
                    <a:pt x="1269" y="2115692"/>
                  </a:lnTo>
                  <a:lnTo>
                    <a:pt x="26161" y="2114930"/>
                  </a:lnTo>
                  <a:lnTo>
                    <a:pt x="40512" y="2113533"/>
                  </a:lnTo>
                  <a:lnTo>
                    <a:pt x="36965" y="2076957"/>
                  </a:lnTo>
                  <a:lnTo>
                    <a:pt x="23113" y="2076957"/>
                  </a:lnTo>
                  <a:lnTo>
                    <a:pt x="24350" y="2076832"/>
                  </a:lnTo>
                  <a:close/>
                </a:path>
                <a:path w="1090295" h="2115820">
                  <a:moveTo>
                    <a:pt x="36953" y="2076830"/>
                  </a:moveTo>
                  <a:lnTo>
                    <a:pt x="24373" y="2076832"/>
                  </a:lnTo>
                  <a:lnTo>
                    <a:pt x="23113" y="2076957"/>
                  </a:lnTo>
                  <a:lnTo>
                    <a:pt x="36965" y="2076957"/>
                  </a:lnTo>
                  <a:close/>
                </a:path>
                <a:path w="1090295" h="2115820">
                  <a:moveTo>
                    <a:pt x="36829" y="2075560"/>
                  </a:moveTo>
                  <a:lnTo>
                    <a:pt x="24350" y="2076832"/>
                  </a:lnTo>
                  <a:lnTo>
                    <a:pt x="36953" y="2076830"/>
                  </a:lnTo>
                  <a:lnTo>
                    <a:pt x="36829" y="2075560"/>
                  </a:lnTo>
                  <a:close/>
                </a:path>
                <a:path w="1090295" h="2115820">
                  <a:moveTo>
                    <a:pt x="93030" y="2066085"/>
                  </a:moveTo>
                  <a:lnTo>
                    <a:pt x="72770" y="2069845"/>
                  </a:lnTo>
                  <a:lnTo>
                    <a:pt x="79755" y="2107310"/>
                  </a:lnTo>
                  <a:lnTo>
                    <a:pt x="101980" y="2103119"/>
                  </a:lnTo>
                  <a:lnTo>
                    <a:pt x="118871" y="2098039"/>
                  </a:lnTo>
                  <a:lnTo>
                    <a:pt x="109175" y="2066416"/>
                  </a:lnTo>
                  <a:lnTo>
                    <a:pt x="91947" y="2066416"/>
                  </a:lnTo>
                  <a:lnTo>
                    <a:pt x="93030" y="2066085"/>
                  </a:lnTo>
                  <a:close/>
                </a:path>
                <a:path w="1090295" h="2115820">
                  <a:moveTo>
                    <a:pt x="93979" y="2065908"/>
                  </a:moveTo>
                  <a:lnTo>
                    <a:pt x="93030" y="2066085"/>
                  </a:lnTo>
                  <a:lnTo>
                    <a:pt x="91947" y="2066416"/>
                  </a:lnTo>
                  <a:lnTo>
                    <a:pt x="93979" y="2065908"/>
                  </a:lnTo>
                  <a:close/>
                </a:path>
                <a:path w="1090295" h="2115820">
                  <a:moveTo>
                    <a:pt x="109019" y="2065908"/>
                  </a:moveTo>
                  <a:lnTo>
                    <a:pt x="93979" y="2065908"/>
                  </a:lnTo>
                  <a:lnTo>
                    <a:pt x="91947" y="2066416"/>
                  </a:lnTo>
                  <a:lnTo>
                    <a:pt x="109175" y="2066416"/>
                  </a:lnTo>
                  <a:lnTo>
                    <a:pt x="109019" y="2065908"/>
                  </a:lnTo>
                  <a:close/>
                </a:path>
                <a:path w="1090295" h="2115820">
                  <a:moveTo>
                    <a:pt x="107695" y="2061590"/>
                  </a:moveTo>
                  <a:lnTo>
                    <a:pt x="93030" y="2066085"/>
                  </a:lnTo>
                  <a:lnTo>
                    <a:pt x="93979" y="2065908"/>
                  </a:lnTo>
                  <a:lnTo>
                    <a:pt x="109019" y="2065908"/>
                  </a:lnTo>
                  <a:lnTo>
                    <a:pt x="107695" y="2061590"/>
                  </a:lnTo>
                  <a:close/>
                </a:path>
                <a:path w="1090295" h="2115820">
                  <a:moveTo>
                    <a:pt x="177164" y="2035809"/>
                  </a:moveTo>
                  <a:lnTo>
                    <a:pt x="142112" y="2050668"/>
                  </a:lnTo>
                  <a:lnTo>
                    <a:pt x="156971" y="2085847"/>
                  </a:lnTo>
                  <a:lnTo>
                    <a:pt x="192023" y="2070988"/>
                  </a:lnTo>
                  <a:lnTo>
                    <a:pt x="177164" y="2035809"/>
                  </a:lnTo>
                  <a:close/>
                </a:path>
                <a:path w="1090295" h="2115820">
                  <a:moveTo>
                    <a:pt x="231769" y="2007248"/>
                  </a:moveTo>
                  <a:lnTo>
                    <a:pt x="209422" y="2019299"/>
                  </a:lnTo>
                  <a:lnTo>
                    <a:pt x="227583" y="2052827"/>
                  </a:lnTo>
                  <a:lnTo>
                    <a:pt x="250951" y="2040254"/>
                  </a:lnTo>
                  <a:lnTo>
                    <a:pt x="262000" y="2033015"/>
                  </a:lnTo>
                  <a:lnTo>
                    <a:pt x="245554" y="2007996"/>
                  </a:lnTo>
                  <a:lnTo>
                    <a:pt x="230631" y="2007996"/>
                  </a:lnTo>
                  <a:lnTo>
                    <a:pt x="231769" y="2007248"/>
                  </a:lnTo>
                  <a:close/>
                </a:path>
                <a:path w="1090295" h="2115820">
                  <a:moveTo>
                    <a:pt x="232028" y="2007107"/>
                  </a:moveTo>
                  <a:lnTo>
                    <a:pt x="231769" y="2007248"/>
                  </a:lnTo>
                  <a:lnTo>
                    <a:pt x="230631" y="2007996"/>
                  </a:lnTo>
                  <a:lnTo>
                    <a:pt x="232028" y="2007107"/>
                  </a:lnTo>
                  <a:close/>
                </a:path>
                <a:path w="1090295" h="2115820">
                  <a:moveTo>
                    <a:pt x="244969" y="2007107"/>
                  </a:moveTo>
                  <a:lnTo>
                    <a:pt x="232028" y="2007107"/>
                  </a:lnTo>
                  <a:lnTo>
                    <a:pt x="230631" y="2007996"/>
                  </a:lnTo>
                  <a:lnTo>
                    <a:pt x="245554" y="2007996"/>
                  </a:lnTo>
                  <a:lnTo>
                    <a:pt x="244969" y="2007107"/>
                  </a:lnTo>
                  <a:close/>
                </a:path>
                <a:path w="1090295" h="2115820">
                  <a:moveTo>
                    <a:pt x="241045" y="2001138"/>
                  </a:moveTo>
                  <a:lnTo>
                    <a:pt x="231769" y="2007248"/>
                  </a:lnTo>
                  <a:lnTo>
                    <a:pt x="232028" y="2007107"/>
                  </a:lnTo>
                  <a:lnTo>
                    <a:pt x="244969" y="2007107"/>
                  </a:lnTo>
                  <a:lnTo>
                    <a:pt x="241045" y="2001138"/>
                  </a:lnTo>
                  <a:close/>
                </a:path>
                <a:path w="1090295" h="2115820">
                  <a:moveTo>
                    <a:pt x="316744" y="1977135"/>
                  </a:moveTo>
                  <a:lnTo>
                    <a:pt x="277748" y="1977135"/>
                  </a:lnTo>
                  <a:lnTo>
                    <a:pt x="276605" y="1977897"/>
                  </a:lnTo>
                  <a:lnTo>
                    <a:pt x="272922" y="1980183"/>
                  </a:lnTo>
                  <a:lnTo>
                    <a:pt x="293877" y="2012060"/>
                  </a:lnTo>
                  <a:lnTo>
                    <a:pt x="299211" y="2008504"/>
                  </a:lnTo>
                  <a:lnTo>
                    <a:pt x="325373" y="1988311"/>
                  </a:lnTo>
                  <a:lnTo>
                    <a:pt x="316744" y="1977135"/>
                  </a:lnTo>
                  <a:close/>
                </a:path>
                <a:path w="1090295" h="2115820">
                  <a:moveTo>
                    <a:pt x="276893" y="1977676"/>
                  </a:moveTo>
                  <a:lnTo>
                    <a:pt x="276542" y="1977897"/>
                  </a:lnTo>
                  <a:lnTo>
                    <a:pt x="276893" y="1977676"/>
                  </a:lnTo>
                  <a:close/>
                </a:path>
                <a:path w="1090295" h="2115820">
                  <a:moveTo>
                    <a:pt x="277748" y="1977135"/>
                  </a:moveTo>
                  <a:lnTo>
                    <a:pt x="276893" y="1977676"/>
                  </a:lnTo>
                  <a:lnTo>
                    <a:pt x="276605" y="1977897"/>
                  </a:lnTo>
                  <a:lnTo>
                    <a:pt x="277748" y="1977135"/>
                  </a:lnTo>
                  <a:close/>
                </a:path>
                <a:path w="1090295" h="2115820">
                  <a:moveTo>
                    <a:pt x="302132" y="1958212"/>
                  </a:moveTo>
                  <a:lnTo>
                    <a:pt x="276893" y="1977676"/>
                  </a:lnTo>
                  <a:lnTo>
                    <a:pt x="277748" y="1977135"/>
                  </a:lnTo>
                  <a:lnTo>
                    <a:pt x="316744" y="1977135"/>
                  </a:lnTo>
                  <a:lnTo>
                    <a:pt x="302132" y="1958212"/>
                  </a:lnTo>
                  <a:close/>
                </a:path>
                <a:path w="1090295" h="2115820">
                  <a:moveTo>
                    <a:pt x="359282" y="1909825"/>
                  </a:moveTo>
                  <a:lnTo>
                    <a:pt x="330834" y="1935098"/>
                  </a:lnTo>
                  <a:lnTo>
                    <a:pt x="356107" y="1963546"/>
                  </a:lnTo>
                  <a:lnTo>
                    <a:pt x="384555" y="1938273"/>
                  </a:lnTo>
                  <a:lnTo>
                    <a:pt x="359282" y="1909825"/>
                  </a:lnTo>
                  <a:close/>
                </a:path>
                <a:path w="1090295" h="2115820">
                  <a:moveTo>
                    <a:pt x="411873" y="1857893"/>
                  </a:moveTo>
                  <a:lnTo>
                    <a:pt x="411352" y="1858517"/>
                  </a:lnTo>
                  <a:lnTo>
                    <a:pt x="385825" y="1884171"/>
                  </a:lnTo>
                  <a:lnTo>
                    <a:pt x="412750" y="1910968"/>
                  </a:lnTo>
                  <a:lnTo>
                    <a:pt x="439419" y="1884298"/>
                  </a:lnTo>
                  <a:lnTo>
                    <a:pt x="440308" y="1883155"/>
                  </a:lnTo>
                  <a:lnTo>
                    <a:pt x="411873" y="1857893"/>
                  </a:lnTo>
                  <a:close/>
                </a:path>
                <a:path w="1090295" h="2115820">
                  <a:moveTo>
                    <a:pt x="411855" y="1857889"/>
                  </a:moveTo>
                  <a:lnTo>
                    <a:pt x="411233" y="1858517"/>
                  </a:lnTo>
                  <a:lnTo>
                    <a:pt x="411855" y="1857889"/>
                  </a:lnTo>
                  <a:close/>
                </a:path>
                <a:path w="1090295" h="2115820">
                  <a:moveTo>
                    <a:pt x="411861" y="1857883"/>
                  </a:moveTo>
                  <a:lnTo>
                    <a:pt x="411352" y="1858517"/>
                  </a:lnTo>
                  <a:lnTo>
                    <a:pt x="411873" y="1857893"/>
                  </a:lnTo>
                  <a:close/>
                </a:path>
                <a:path w="1090295" h="2115820">
                  <a:moveTo>
                    <a:pt x="455548" y="1808733"/>
                  </a:moveTo>
                  <a:lnTo>
                    <a:pt x="437260" y="1829434"/>
                  </a:lnTo>
                  <a:lnTo>
                    <a:pt x="465708" y="1854707"/>
                  </a:lnTo>
                  <a:lnTo>
                    <a:pt x="484377" y="1833752"/>
                  </a:lnTo>
                  <a:lnTo>
                    <a:pt x="491235" y="1825243"/>
                  </a:lnTo>
                  <a:lnTo>
                    <a:pt x="471634" y="1809495"/>
                  </a:lnTo>
                  <a:lnTo>
                    <a:pt x="455040" y="1809495"/>
                  </a:lnTo>
                  <a:lnTo>
                    <a:pt x="455548" y="1808733"/>
                  </a:lnTo>
                  <a:close/>
                </a:path>
                <a:path w="1090295" h="2115820">
                  <a:moveTo>
                    <a:pt x="461517" y="1801367"/>
                  </a:moveTo>
                  <a:lnTo>
                    <a:pt x="455040" y="1809495"/>
                  </a:lnTo>
                  <a:lnTo>
                    <a:pt x="471634" y="1809495"/>
                  </a:lnTo>
                  <a:lnTo>
                    <a:pt x="461517" y="1801367"/>
                  </a:lnTo>
                  <a:close/>
                </a:path>
                <a:path w="1090295" h="2115820">
                  <a:moveTo>
                    <a:pt x="526762" y="1755774"/>
                  </a:moveTo>
                  <a:lnTo>
                    <a:pt x="498220" y="1755774"/>
                  </a:lnTo>
                  <a:lnTo>
                    <a:pt x="485393" y="1771649"/>
                  </a:lnTo>
                  <a:lnTo>
                    <a:pt x="515111" y="1795525"/>
                  </a:lnTo>
                  <a:lnTo>
                    <a:pt x="528192" y="1779269"/>
                  </a:lnTo>
                  <a:lnTo>
                    <a:pt x="538860" y="1764537"/>
                  </a:lnTo>
                  <a:lnTo>
                    <a:pt x="526762" y="1755774"/>
                  </a:lnTo>
                  <a:close/>
                </a:path>
                <a:path w="1090295" h="2115820">
                  <a:moveTo>
                    <a:pt x="508000" y="1742185"/>
                  </a:moveTo>
                  <a:lnTo>
                    <a:pt x="497756" y="1756350"/>
                  </a:lnTo>
                  <a:lnTo>
                    <a:pt x="498220" y="1755774"/>
                  </a:lnTo>
                  <a:lnTo>
                    <a:pt x="526762" y="1755774"/>
                  </a:lnTo>
                  <a:lnTo>
                    <a:pt x="508000" y="1742185"/>
                  </a:lnTo>
                  <a:close/>
                </a:path>
                <a:path w="1090295" h="2115820">
                  <a:moveTo>
                    <a:pt x="578465" y="1698497"/>
                  </a:moveTo>
                  <a:lnTo>
                    <a:pt x="539876" y="1698497"/>
                  </a:lnTo>
                  <a:lnTo>
                    <a:pt x="530478" y="1711324"/>
                  </a:lnTo>
                  <a:lnTo>
                    <a:pt x="561339" y="1733803"/>
                  </a:lnTo>
                  <a:lnTo>
                    <a:pt x="570864" y="1720595"/>
                  </a:lnTo>
                  <a:lnTo>
                    <a:pt x="583438" y="1701799"/>
                  </a:lnTo>
                  <a:lnTo>
                    <a:pt x="578465" y="1698497"/>
                  </a:lnTo>
                  <a:close/>
                </a:path>
                <a:path w="1090295" h="2115820">
                  <a:moveTo>
                    <a:pt x="551688" y="1680717"/>
                  </a:moveTo>
                  <a:lnTo>
                    <a:pt x="539368" y="1699132"/>
                  </a:lnTo>
                  <a:lnTo>
                    <a:pt x="539876" y="1698497"/>
                  </a:lnTo>
                  <a:lnTo>
                    <a:pt x="578465" y="1698497"/>
                  </a:lnTo>
                  <a:lnTo>
                    <a:pt x="551688" y="1680717"/>
                  </a:lnTo>
                  <a:close/>
                </a:path>
                <a:path w="1090295" h="2115820">
                  <a:moveTo>
                    <a:pt x="592708" y="1617344"/>
                  </a:moveTo>
                  <a:lnTo>
                    <a:pt x="580135" y="1638045"/>
                  </a:lnTo>
                  <a:lnTo>
                    <a:pt x="572896" y="1648967"/>
                  </a:lnTo>
                  <a:lnTo>
                    <a:pt x="604519" y="1670049"/>
                  </a:lnTo>
                  <a:lnTo>
                    <a:pt x="612520" y="1658111"/>
                  </a:lnTo>
                  <a:lnTo>
                    <a:pt x="625220" y="1637156"/>
                  </a:lnTo>
                  <a:lnTo>
                    <a:pt x="592708" y="1617344"/>
                  </a:lnTo>
                  <a:close/>
                </a:path>
                <a:path w="1090295" h="2115820">
                  <a:moveTo>
                    <a:pt x="580516" y="1637410"/>
                  </a:moveTo>
                  <a:lnTo>
                    <a:pt x="580098" y="1638045"/>
                  </a:lnTo>
                  <a:lnTo>
                    <a:pt x="580516" y="1637410"/>
                  </a:lnTo>
                  <a:close/>
                </a:path>
                <a:path w="1090295" h="2115820">
                  <a:moveTo>
                    <a:pt x="663605" y="1572640"/>
                  </a:moveTo>
                  <a:lnTo>
                    <a:pt x="620013" y="1572640"/>
                  </a:lnTo>
                  <a:lnTo>
                    <a:pt x="612520" y="1584832"/>
                  </a:lnTo>
                  <a:lnTo>
                    <a:pt x="645032" y="1604644"/>
                  </a:lnTo>
                  <a:lnTo>
                    <a:pt x="652652" y="1592071"/>
                  </a:lnTo>
                  <a:lnTo>
                    <a:pt x="663605" y="1572640"/>
                  </a:lnTo>
                  <a:close/>
                </a:path>
                <a:path w="1090295" h="2115820">
                  <a:moveTo>
                    <a:pt x="631189" y="1552447"/>
                  </a:moveTo>
                  <a:lnTo>
                    <a:pt x="619632" y="1573148"/>
                  </a:lnTo>
                  <a:lnTo>
                    <a:pt x="620013" y="1572640"/>
                  </a:lnTo>
                  <a:lnTo>
                    <a:pt x="663605" y="1572640"/>
                  </a:lnTo>
                  <a:lnTo>
                    <a:pt x="664463" y="1571116"/>
                  </a:lnTo>
                  <a:lnTo>
                    <a:pt x="631189" y="1552447"/>
                  </a:lnTo>
                  <a:close/>
                </a:path>
                <a:path w="1090295" h="2115820">
                  <a:moveTo>
                    <a:pt x="701029" y="1504314"/>
                  </a:moveTo>
                  <a:lnTo>
                    <a:pt x="658240" y="1504314"/>
                  </a:lnTo>
                  <a:lnTo>
                    <a:pt x="649858" y="1519173"/>
                  </a:lnTo>
                  <a:lnTo>
                    <a:pt x="683132" y="1537842"/>
                  </a:lnTo>
                  <a:lnTo>
                    <a:pt x="691641" y="1522602"/>
                  </a:lnTo>
                  <a:lnTo>
                    <a:pt x="701029" y="1504314"/>
                  </a:lnTo>
                  <a:close/>
                </a:path>
                <a:path w="1090295" h="2115820">
                  <a:moveTo>
                    <a:pt x="667511" y="1486280"/>
                  </a:moveTo>
                  <a:lnTo>
                    <a:pt x="657859" y="1504949"/>
                  </a:lnTo>
                  <a:lnTo>
                    <a:pt x="658240" y="1504314"/>
                  </a:lnTo>
                  <a:lnTo>
                    <a:pt x="701029" y="1504314"/>
                  </a:lnTo>
                  <a:lnTo>
                    <a:pt x="701421" y="1503552"/>
                  </a:lnTo>
                  <a:lnTo>
                    <a:pt x="667511" y="1486280"/>
                  </a:lnTo>
                  <a:close/>
                </a:path>
                <a:path w="1090295" h="2115820">
                  <a:moveTo>
                    <a:pt x="701548" y="1418716"/>
                  </a:moveTo>
                  <a:lnTo>
                    <a:pt x="694689" y="1433321"/>
                  </a:lnTo>
                  <a:lnTo>
                    <a:pt x="684910" y="1452371"/>
                  </a:lnTo>
                  <a:lnTo>
                    <a:pt x="718692" y="1469770"/>
                  </a:lnTo>
                  <a:lnTo>
                    <a:pt x="728979" y="1449831"/>
                  </a:lnTo>
                  <a:lnTo>
                    <a:pt x="735964" y="1435099"/>
                  </a:lnTo>
                  <a:lnTo>
                    <a:pt x="701548" y="1418716"/>
                  </a:lnTo>
                  <a:close/>
                </a:path>
                <a:path w="1090295" h="2115820">
                  <a:moveTo>
                    <a:pt x="694943" y="1432686"/>
                  </a:moveTo>
                  <a:lnTo>
                    <a:pt x="694620" y="1433321"/>
                  </a:lnTo>
                  <a:lnTo>
                    <a:pt x="694943" y="1432686"/>
                  </a:lnTo>
                  <a:close/>
                </a:path>
                <a:path w="1090295" h="2115820">
                  <a:moveTo>
                    <a:pt x="751723" y="1358137"/>
                  </a:moveTo>
                  <a:lnTo>
                    <a:pt x="730250" y="1358137"/>
                  </a:lnTo>
                  <a:lnTo>
                    <a:pt x="717803" y="1384299"/>
                  </a:lnTo>
                  <a:lnTo>
                    <a:pt x="752221" y="1400682"/>
                  </a:lnTo>
                  <a:lnTo>
                    <a:pt x="764794" y="1374139"/>
                  </a:lnTo>
                  <a:lnTo>
                    <a:pt x="768603" y="1365503"/>
                  </a:lnTo>
                  <a:lnTo>
                    <a:pt x="751723" y="1358137"/>
                  </a:lnTo>
                  <a:close/>
                </a:path>
                <a:path w="1090295" h="2115820">
                  <a:moveTo>
                    <a:pt x="733678" y="1350263"/>
                  </a:moveTo>
                  <a:lnTo>
                    <a:pt x="729996" y="1358645"/>
                  </a:lnTo>
                  <a:lnTo>
                    <a:pt x="730250" y="1358137"/>
                  </a:lnTo>
                  <a:lnTo>
                    <a:pt x="751723" y="1358137"/>
                  </a:lnTo>
                  <a:lnTo>
                    <a:pt x="733678" y="1350263"/>
                  </a:lnTo>
                  <a:close/>
                </a:path>
                <a:path w="1090295" h="2115820">
                  <a:moveTo>
                    <a:pt x="763904" y="1280921"/>
                  </a:moveTo>
                  <a:lnTo>
                    <a:pt x="748919" y="1315338"/>
                  </a:lnTo>
                  <a:lnTo>
                    <a:pt x="783844" y="1330578"/>
                  </a:lnTo>
                  <a:lnTo>
                    <a:pt x="799083" y="1295526"/>
                  </a:lnTo>
                  <a:lnTo>
                    <a:pt x="799210" y="1295145"/>
                  </a:lnTo>
                  <a:lnTo>
                    <a:pt x="763904" y="1280921"/>
                  </a:lnTo>
                  <a:close/>
                </a:path>
                <a:path w="1090295" h="2115820">
                  <a:moveTo>
                    <a:pt x="764031" y="1280540"/>
                  </a:moveTo>
                  <a:lnTo>
                    <a:pt x="763777" y="1281048"/>
                  </a:lnTo>
                  <a:lnTo>
                    <a:pt x="764031" y="1280540"/>
                  </a:lnTo>
                  <a:close/>
                </a:path>
                <a:path w="1090295" h="2115820">
                  <a:moveTo>
                    <a:pt x="792099" y="1210182"/>
                  </a:moveTo>
                  <a:lnTo>
                    <a:pt x="778001" y="1245615"/>
                  </a:lnTo>
                  <a:lnTo>
                    <a:pt x="813307" y="1259712"/>
                  </a:lnTo>
                  <a:lnTo>
                    <a:pt x="827531" y="1224406"/>
                  </a:lnTo>
                  <a:lnTo>
                    <a:pt x="792099" y="1210182"/>
                  </a:lnTo>
                  <a:close/>
                </a:path>
                <a:path w="1090295" h="2115820">
                  <a:moveTo>
                    <a:pt x="818387" y="1139316"/>
                  </a:moveTo>
                  <a:lnTo>
                    <a:pt x="805306" y="1175130"/>
                  </a:lnTo>
                  <a:lnTo>
                    <a:pt x="841121" y="1188211"/>
                  </a:lnTo>
                  <a:lnTo>
                    <a:pt x="854201" y="1152397"/>
                  </a:lnTo>
                  <a:lnTo>
                    <a:pt x="818387" y="1139316"/>
                  </a:lnTo>
                  <a:close/>
                </a:path>
                <a:path w="1090295" h="2115820">
                  <a:moveTo>
                    <a:pt x="843026" y="1067815"/>
                  </a:moveTo>
                  <a:lnTo>
                    <a:pt x="830960" y="1103883"/>
                  </a:lnTo>
                  <a:lnTo>
                    <a:pt x="867028" y="1115948"/>
                  </a:lnTo>
                  <a:lnTo>
                    <a:pt x="879094" y="1079880"/>
                  </a:lnTo>
                  <a:lnTo>
                    <a:pt x="843026" y="1067815"/>
                  </a:lnTo>
                  <a:close/>
                </a:path>
                <a:path w="1090295" h="2115820">
                  <a:moveTo>
                    <a:pt x="865885" y="995679"/>
                  </a:moveTo>
                  <a:lnTo>
                    <a:pt x="854836" y="1032128"/>
                  </a:lnTo>
                  <a:lnTo>
                    <a:pt x="891285" y="1043177"/>
                  </a:lnTo>
                  <a:lnTo>
                    <a:pt x="902334" y="1006728"/>
                  </a:lnTo>
                  <a:lnTo>
                    <a:pt x="865885" y="995679"/>
                  </a:lnTo>
                  <a:close/>
                </a:path>
                <a:path w="1090295" h="2115820">
                  <a:moveTo>
                    <a:pt x="887222" y="923035"/>
                  </a:moveTo>
                  <a:lnTo>
                    <a:pt x="880999" y="945768"/>
                  </a:lnTo>
                  <a:lnTo>
                    <a:pt x="876934" y="959230"/>
                  </a:lnTo>
                  <a:lnTo>
                    <a:pt x="913383" y="970279"/>
                  </a:lnTo>
                  <a:lnTo>
                    <a:pt x="917701" y="956055"/>
                  </a:lnTo>
                  <a:lnTo>
                    <a:pt x="924051" y="933068"/>
                  </a:lnTo>
                  <a:lnTo>
                    <a:pt x="887222" y="923035"/>
                  </a:lnTo>
                  <a:close/>
                </a:path>
                <a:path w="1090295" h="2115820">
                  <a:moveTo>
                    <a:pt x="881126" y="945260"/>
                  </a:moveTo>
                  <a:lnTo>
                    <a:pt x="880973" y="945768"/>
                  </a:lnTo>
                  <a:lnTo>
                    <a:pt x="881126" y="945260"/>
                  </a:lnTo>
                  <a:close/>
                </a:path>
                <a:path w="1090295" h="2115820">
                  <a:moveTo>
                    <a:pt x="907033" y="850010"/>
                  </a:moveTo>
                  <a:lnTo>
                    <a:pt x="905382" y="856614"/>
                  </a:lnTo>
                  <a:lnTo>
                    <a:pt x="897254" y="886332"/>
                  </a:lnTo>
                  <a:lnTo>
                    <a:pt x="934084" y="896365"/>
                  </a:lnTo>
                  <a:lnTo>
                    <a:pt x="942339" y="865885"/>
                  </a:lnTo>
                  <a:lnTo>
                    <a:pt x="943990" y="859027"/>
                  </a:lnTo>
                  <a:lnTo>
                    <a:pt x="907033" y="850010"/>
                  </a:lnTo>
                  <a:close/>
                </a:path>
                <a:path w="1090295" h="2115820">
                  <a:moveTo>
                    <a:pt x="925195" y="775969"/>
                  </a:moveTo>
                  <a:lnTo>
                    <a:pt x="916051" y="812926"/>
                  </a:lnTo>
                  <a:lnTo>
                    <a:pt x="953134" y="822070"/>
                  </a:lnTo>
                  <a:lnTo>
                    <a:pt x="962151" y="785113"/>
                  </a:lnTo>
                  <a:lnTo>
                    <a:pt x="925195" y="775969"/>
                  </a:lnTo>
                  <a:close/>
                </a:path>
                <a:path w="1090295" h="2115820">
                  <a:moveTo>
                    <a:pt x="941324" y="702055"/>
                  </a:moveTo>
                  <a:lnTo>
                    <a:pt x="933323" y="739393"/>
                  </a:lnTo>
                  <a:lnTo>
                    <a:pt x="970660" y="747394"/>
                  </a:lnTo>
                  <a:lnTo>
                    <a:pt x="978661" y="710056"/>
                  </a:lnTo>
                  <a:lnTo>
                    <a:pt x="941324" y="702055"/>
                  </a:lnTo>
                  <a:close/>
                </a:path>
                <a:path w="1090295" h="2115820">
                  <a:moveTo>
                    <a:pt x="956182" y="627888"/>
                  </a:moveTo>
                  <a:lnTo>
                    <a:pt x="949071" y="665226"/>
                  </a:lnTo>
                  <a:lnTo>
                    <a:pt x="986535" y="672338"/>
                  </a:lnTo>
                  <a:lnTo>
                    <a:pt x="993521" y="634872"/>
                  </a:lnTo>
                  <a:lnTo>
                    <a:pt x="956182" y="627888"/>
                  </a:lnTo>
                  <a:close/>
                </a:path>
                <a:path w="1090295" h="2115820">
                  <a:moveTo>
                    <a:pt x="1003849" y="579246"/>
                  </a:moveTo>
                  <a:lnTo>
                    <a:pt x="965326" y="579246"/>
                  </a:lnTo>
                  <a:lnTo>
                    <a:pt x="963167" y="590422"/>
                  </a:lnTo>
                  <a:lnTo>
                    <a:pt x="1000632" y="597407"/>
                  </a:lnTo>
                  <a:lnTo>
                    <a:pt x="1002791" y="585977"/>
                  </a:lnTo>
                  <a:lnTo>
                    <a:pt x="1003849" y="579246"/>
                  </a:lnTo>
                  <a:close/>
                </a:path>
                <a:path w="1090295" h="2115820">
                  <a:moveTo>
                    <a:pt x="969390" y="553338"/>
                  </a:moveTo>
                  <a:lnTo>
                    <a:pt x="965200" y="579754"/>
                  </a:lnTo>
                  <a:lnTo>
                    <a:pt x="965326" y="579246"/>
                  </a:lnTo>
                  <a:lnTo>
                    <a:pt x="1003849" y="579246"/>
                  </a:lnTo>
                  <a:lnTo>
                    <a:pt x="1006982" y="559307"/>
                  </a:lnTo>
                  <a:lnTo>
                    <a:pt x="969390" y="553338"/>
                  </a:lnTo>
                  <a:close/>
                </a:path>
                <a:path w="1090295" h="2115820">
                  <a:moveTo>
                    <a:pt x="1018816" y="484377"/>
                  </a:moveTo>
                  <a:lnTo>
                    <a:pt x="980439" y="484377"/>
                  </a:lnTo>
                  <a:lnTo>
                    <a:pt x="975359" y="515746"/>
                  </a:lnTo>
                  <a:lnTo>
                    <a:pt x="1013078" y="521715"/>
                  </a:lnTo>
                  <a:lnTo>
                    <a:pt x="1018031" y="490092"/>
                  </a:lnTo>
                  <a:lnTo>
                    <a:pt x="1018816" y="484377"/>
                  </a:lnTo>
                  <a:close/>
                </a:path>
                <a:path w="1090295" h="2115820">
                  <a:moveTo>
                    <a:pt x="981201" y="478535"/>
                  </a:moveTo>
                  <a:lnTo>
                    <a:pt x="980312" y="484885"/>
                  </a:lnTo>
                  <a:lnTo>
                    <a:pt x="980439" y="484377"/>
                  </a:lnTo>
                  <a:lnTo>
                    <a:pt x="1018816" y="484377"/>
                  </a:lnTo>
                  <a:lnTo>
                    <a:pt x="1018921" y="483615"/>
                  </a:lnTo>
                  <a:lnTo>
                    <a:pt x="981201" y="478535"/>
                  </a:lnTo>
                  <a:close/>
                </a:path>
                <a:path w="1090295" h="2115820">
                  <a:moveTo>
                    <a:pt x="991107" y="403097"/>
                  </a:moveTo>
                  <a:lnTo>
                    <a:pt x="986154" y="440816"/>
                  </a:lnTo>
                  <a:lnTo>
                    <a:pt x="1023874" y="445769"/>
                  </a:lnTo>
                  <a:lnTo>
                    <a:pt x="1028826" y="408050"/>
                  </a:lnTo>
                  <a:lnTo>
                    <a:pt x="991107" y="403097"/>
                  </a:lnTo>
                  <a:close/>
                </a:path>
                <a:path w="1090295" h="2115820">
                  <a:moveTo>
                    <a:pt x="999235" y="327786"/>
                  </a:moveTo>
                  <a:lnTo>
                    <a:pt x="995426" y="365759"/>
                  </a:lnTo>
                  <a:lnTo>
                    <a:pt x="1033272" y="369569"/>
                  </a:lnTo>
                  <a:lnTo>
                    <a:pt x="1037208" y="331723"/>
                  </a:lnTo>
                  <a:lnTo>
                    <a:pt x="999235" y="327786"/>
                  </a:lnTo>
                  <a:close/>
                </a:path>
                <a:path w="1090295" h="2115820">
                  <a:moveTo>
                    <a:pt x="1005966" y="252475"/>
                  </a:moveTo>
                  <a:lnTo>
                    <a:pt x="1003046" y="290448"/>
                  </a:lnTo>
                  <a:lnTo>
                    <a:pt x="1041019" y="293242"/>
                  </a:lnTo>
                  <a:lnTo>
                    <a:pt x="1043939" y="255269"/>
                  </a:lnTo>
                  <a:lnTo>
                    <a:pt x="1005966" y="252475"/>
                  </a:lnTo>
                  <a:close/>
                </a:path>
                <a:path w="1090295" h="2115820">
                  <a:moveTo>
                    <a:pt x="1048355" y="194944"/>
                  </a:moveTo>
                  <a:lnTo>
                    <a:pt x="1010284" y="194944"/>
                  </a:lnTo>
                  <a:lnTo>
                    <a:pt x="1008760" y="214502"/>
                  </a:lnTo>
                  <a:lnTo>
                    <a:pt x="1046733" y="217296"/>
                  </a:lnTo>
                  <a:lnTo>
                    <a:pt x="1048257" y="197357"/>
                  </a:lnTo>
                  <a:lnTo>
                    <a:pt x="1048355" y="194944"/>
                  </a:lnTo>
                  <a:close/>
                </a:path>
                <a:path w="1090295" h="2115820">
                  <a:moveTo>
                    <a:pt x="1010920" y="177037"/>
                  </a:moveTo>
                  <a:lnTo>
                    <a:pt x="1010157" y="195579"/>
                  </a:lnTo>
                  <a:lnTo>
                    <a:pt x="1010284" y="194944"/>
                  </a:lnTo>
                  <a:lnTo>
                    <a:pt x="1048355" y="194944"/>
                  </a:lnTo>
                  <a:lnTo>
                    <a:pt x="1049020" y="178561"/>
                  </a:lnTo>
                  <a:lnTo>
                    <a:pt x="1010920" y="177037"/>
                  </a:lnTo>
                  <a:close/>
                </a:path>
                <a:path w="1090295" h="2115820">
                  <a:moveTo>
                    <a:pt x="1013450" y="113911"/>
                  </a:moveTo>
                  <a:lnTo>
                    <a:pt x="1012444" y="139064"/>
                  </a:lnTo>
                  <a:lnTo>
                    <a:pt x="1050544" y="140588"/>
                  </a:lnTo>
                  <a:lnTo>
                    <a:pt x="1051580" y="114673"/>
                  </a:lnTo>
                  <a:lnTo>
                    <a:pt x="1013450" y="113911"/>
                  </a:lnTo>
                  <a:close/>
                </a:path>
                <a:path w="1090295" h="2115820">
                  <a:moveTo>
                    <a:pt x="1083160" y="100964"/>
                  </a:moveTo>
                  <a:lnTo>
                    <a:pt x="1013967" y="100964"/>
                  </a:lnTo>
                  <a:lnTo>
                    <a:pt x="1052067" y="102488"/>
                  </a:lnTo>
                  <a:lnTo>
                    <a:pt x="1051580" y="114673"/>
                  </a:lnTo>
                  <a:lnTo>
                    <a:pt x="1090040" y="115442"/>
                  </a:lnTo>
                  <a:lnTo>
                    <a:pt x="1083160" y="100964"/>
                  </a:lnTo>
                  <a:close/>
                </a:path>
                <a:path w="1090295" h="2115820">
                  <a:moveTo>
                    <a:pt x="1013967" y="100964"/>
                  </a:moveTo>
                  <a:lnTo>
                    <a:pt x="1013450" y="113911"/>
                  </a:lnTo>
                  <a:lnTo>
                    <a:pt x="1051580" y="114673"/>
                  </a:lnTo>
                  <a:lnTo>
                    <a:pt x="1052067" y="102488"/>
                  </a:lnTo>
                  <a:lnTo>
                    <a:pt x="1013967" y="100964"/>
                  </a:lnTo>
                  <a:close/>
                </a:path>
                <a:path w="1090295" h="2115820">
                  <a:moveTo>
                    <a:pt x="1035176" y="0"/>
                  </a:moveTo>
                  <a:lnTo>
                    <a:pt x="975740" y="113156"/>
                  </a:lnTo>
                  <a:lnTo>
                    <a:pt x="1013450" y="113911"/>
                  </a:lnTo>
                  <a:lnTo>
                    <a:pt x="1013967" y="100964"/>
                  </a:lnTo>
                  <a:lnTo>
                    <a:pt x="1083160" y="100964"/>
                  </a:lnTo>
                  <a:lnTo>
                    <a:pt x="1035176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918704" y="2659380"/>
              <a:ext cx="2272283" cy="1290828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803772" y="3252216"/>
              <a:ext cx="2115820" cy="1216025"/>
            </a:xfrm>
            <a:custGeom>
              <a:avLst/>
              <a:gdLst/>
              <a:ahLst/>
              <a:cxnLst/>
              <a:rect l="l" t="t" r="r" b="b"/>
              <a:pathLst>
                <a:path w="2115820" h="1216025">
                  <a:moveTo>
                    <a:pt x="38100" y="1176909"/>
                  </a:moveTo>
                  <a:lnTo>
                    <a:pt x="0" y="1177544"/>
                  </a:lnTo>
                  <a:lnTo>
                    <a:pt x="762" y="1215644"/>
                  </a:lnTo>
                  <a:lnTo>
                    <a:pt x="38862" y="1215009"/>
                  </a:lnTo>
                  <a:lnTo>
                    <a:pt x="38100" y="1176909"/>
                  </a:lnTo>
                  <a:close/>
                </a:path>
                <a:path w="2115820" h="1216025">
                  <a:moveTo>
                    <a:pt x="113029" y="1173099"/>
                  </a:moveTo>
                  <a:lnTo>
                    <a:pt x="97916" y="1174369"/>
                  </a:lnTo>
                  <a:lnTo>
                    <a:pt x="98551" y="1174369"/>
                  </a:lnTo>
                  <a:lnTo>
                    <a:pt x="75564" y="1175512"/>
                  </a:lnTo>
                  <a:lnTo>
                    <a:pt x="77469" y="1213485"/>
                  </a:lnTo>
                  <a:lnTo>
                    <a:pt x="100711" y="1212342"/>
                  </a:lnTo>
                  <a:lnTo>
                    <a:pt x="116077" y="1211072"/>
                  </a:lnTo>
                  <a:lnTo>
                    <a:pt x="113029" y="1173099"/>
                  </a:lnTo>
                  <a:close/>
                </a:path>
                <a:path w="2115820" h="1216025">
                  <a:moveTo>
                    <a:pt x="188213" y="1165606"/>
                  </a:moveTo>
                  <a:lnTo>
                    <a:pt x="150367" y="1169924"/>
                  </a:lnTo>
                  <a:lnTo>
                    <a:pt x="154686" y="1207770"/>
                  </a:lnTo>
                  <a:lnTo>
                    <a:pt x="192531" y="1203579"/>
                  </a:lnTo>
                  <a:lnTo>
                    <a:pt x="188213" y="1165606"/>
                  </a:lnTo>
                  <a:close/>
                </a:path>
                <a:path w="2115820" h="1216025">
                  <a:moveTo>
                    <a:pt x="243459" y="1157986"/>
                  </a:moveTo>
                  <a:lnTo>
                    <a:pt x="225425" y="1160526"/>
                  </a:lnTo>
                  <a:lnTo>
                    <a:pt x="230759" y="1198245"/>
                  </a:lnTo>
                  <a:lnTo>
                    <a:pt x="249174" y="1195578"/>
                  </a:lnTo>
                  <a:lnTo>
                    <a:pt x="268986" y="1192149"/>
                  </a:lnTo>
                  <a:lnTo>
                    <a:pt x="263006" y="1158113"/>
                  </a:lnTo>
                  <a:lnTo>
                    <a:pt x="242950" y="1158113"/>
                  </a:lnTo>
                  <a:lnTo>
                    <a:pt x="243459" y="1157986"/>
                  </a:lnTo>
                  <a:close/>
                </a:path>
                <a:path w="2115820" h="1216025">
                  <a:moveTo>
                    <a:pt x="262381" y="1154557"/>
                  </a:moveTo>
                  <a:lnTo>
                    <a:pt x="242950" y="1158113"/>
                  </a:lnTo>
                  <a:lnTo>
                    <a:pt x="263006" y="1158113"/>
                  </a:lnTo>
                  <a:lnTo>
                    <a:pt x="262381" y="1154557"/>
                  </a:lnTo>
                  <a:close/>
                </a:path>
                <a:path w="2115820" h="1216025">
                  <a:moveTo>
                    <a:pt x="336676" y="1140206"/>
                  </a:moveTo>
                  <a:lnTo>
                    <a:pt x="299338" y="1147826"/>
                  </a:lnTo>
                  <a:lnTo>
                    <a:pt x="307086" y="1185164"/>
                  </a:lnTo>
                  <a:lnTo>
                    <a:pt x="344424" y="1177417"/>
                  </a:lnTo>
                  <a:lnTo>
                    <a:pt x="336676" y="1140206"/>
                  </a:lnTo>
                  <a:close/>
                </a:path>
                <a:path w="2115820" h="1216025">
                  <a:moveTo>
                    <a:pt x="411385" y="1128903"/>
                  </a:moveTo>
                  <a:lnTo>
                    <a:pt x="384301" y="1128903"/>
                  </a:lnTo>
                  <a:lnTo>
                    <a:pt x="373252" y="1131570"/>
                  </a:lnTo>
                  <a:lnTo>
                    <a:pt x="382015" y="1168654"/>
                  </a:lnTo>
                  <a:lnTo>
                    <a:pt x="393318" y="1165987"/>
                  </a:lnTo>
                  <a:lnTo>
                    <a:pt x="419480" y="1159002"/>
                  </a:lnTo>
                  <a:lnTo>
                    <a:pt x="411385" y="1128903"/>
                  </a:lnTo>
                  <a:close/>
                </a:path>
                <a:path w="2115820" h="1216025">
                  <a:moveTo>
                    <a:pt x="409575" y="1122172"/>
                  </a:moveTo>
                  <a:lnTo>
                    <a:pt x="383971" y="1128982"/>
                  </a:lnTo>
                  <a:lnTo>
                    <a:pt x="384301" y="1128903"/>
                  </a:lnTo>
                  <a:lnTo>
                    <a:pt x="411385" y="1128903"/>
                  </a:lnTo>
                  <a:lnTo>
                    <a:pt x="409575" y="1122172"/>
                  </a:lnTo>
                  <a:close/>
                </a:path>
                <a:path w="2115820" h="1216025">
                  <a:moveTo>
                    <a:pt x="482379" y="1103376"/>
                  </a:moveTo>
                  <a:lnTo>
                    <a:pt x="474472" y="1103376"/>
                  </a:lnTo>
                  <a:lnTo>
                    <a:pt x="445642" y="1112012"/>
                  </a:lnTo>
                  <a:lnTo>
                    <a:pt x="456564" y="1148461"/>
                  </a:lnTo>
                  <a:lnTo>
                    <a:pt x="485648" y="1139698"/>
                  </a:lnTo>
                  <a:lnTo>
                    <a:pt x="493522" y="1137158"/>
                  </a:lnTo>
                  <a:lnTo>
                    <a:pt x="482379" y="1103376"/>
                  </a:lnTo>
                  <a:close/>
                </a:path>
                <a:path w="2115820" h="1216025">
                  <a:moveTo>
                    <a:pt x="481584" y="1100963"/>
                  </a:moveTo>
                  <a:lnTo>
                    <a:pt x="473963" y="1103503"/>
                  </a:lnTo>
                  <a:lnTo>
                    <a:pt x="474472" y="1103376"/>
                  </a:lnTo>
                  <a:lnTo>
                    <a:pt x="482379" y="1103376"/>
                  </a:lnTo>
                  <a:lnTo>
                    <a:pt x="481584" y="1100963"/>
                  </a:lnTo>
                  <a:close/>
                </a:path>
                <a:path w="2115820" h="1216025">
                  <a:moveTo>
                    <a:pt x="552957" y="1076071"/>
                  </a:moveTo>
                  <a:lnTo>
                    <a:pt x="518129" y="1088849"/>
                  </a:lnTo>
                  <a:lnTo>
                    <a:pt x="517778" y="1089025"/>
                  </a:lnTo>
                  <a:lnTo>
                    <a:pt x="529716" y="1125093"/>
                  </a:lnTo>
                  <a:lnTo>
                    <a:pt x="530478" y="1124839"/>
                  </a:lnTo>
                  <a:lnTo>
                    <a:pt x="566038" y="1111885"/>
                  </a:lnTo>
                  <a:lnTo>
                    <a:pt x="552957" y="1076071"/>
                  </a:lnTo>
                  <a:close/>
                </a:path>
                <a:path w="2115820" h="1216025">
                  <a:moveTo>
                    <a:pt x="518287" y="1088771"/>
                  </a:moveTo>
                  <a:lnTo>
                    <a:pt x="517651" y="1089025"/>
                  </a:lnTo>
                  <a:lnTo>
                    <a:pt x="518129" y="1088849"/>
                  </a:lnTo>
                  <a:lnTo>
                    <a:pt x="518287" y="1088771"/>
                  </a:lnTo>
                  <a:close/>
                </a:path>
                <a:path w="2115820" h="1216025">
                  <a:moveTo>
                    <a:pt x="626264" y="1056513"/>
                  </a:moveTo>
                  <a:lnTo>
                    <a:pt x="602361" y="1056513"/>
                  </a:lnTo>
                  <a:lnTo>
                    <a:pt x="587882" y="1062355"/>
                  </a:lnTo>
                  <a:lnTo>
                    <a:pt x="602106" y="1097661"/>
                  </a:lnTo>
                  <a:lnTo>
                    <a:pt x="616838" y="1091819"/>
                  </a:lnTo>
                  <a:lnTo>
                    <a:pt x="637666" y="1082548"/>
                  </a:lnTo>
                  <a:lnTo>
                    <a:pt x="626264" y="1056513"/>
                  </a:lnTo>
                  <a:close/>
                </a:path>
                <a:path w="2115820" h="1216025">
                  <a:moveTo>
                    <a:pt x="622426" y="1047750"/>
                  </a:moveTo>
                  <a:lnTo>
                    <a:pt x="601726" y="1056767"/>
                  </a:lnTo>
                  <a:lnTo>
                    <a:pt x="602361" y="1056513"/>
                  </a:lnTo>
                  <a:lnTo>
                    <a:pt x="626264" y="1056513"/>
                  </a:lnTo>
                  <a:lnTo>
                    <a:pt x="622426" y="1047750"/>
                  </a:lnTo>
                  <a:close/>
                </a:path>
                <a:path w="2115820" h="1216025">
                  <a:moveTo>
                    <a:pt x="681354" y="1020318"/>
                  </a:moveTo>
                  <a:lnTo>
                    <a:pt x="656589" y="1032129"/>
                  </a:lnTo>
                  <a:lnTo>
                    <a:pt x="672973" y="1066546"/>
                  </a:lnTo>
                  <a:lnTo>
                    <a:pt x="697991" y="1054608"/>
                  </a:lnTo>
                  <a:lnTo>
                    <a:pt x="707771" y="1049528"/>
                  </a:lnTo>
                  <a:lnTo>
                    <a:pt x="692814" y="1020699"/>
                  </a:lnTo>
                  <a:lnTo>
                    <a:pt x="680719" y="1020699"/>
                  </a:lnTo>
                  <a:lnTo>
                    <a:pt x="681354" y="1020318"/>
                  </a:lnTo>
                  <a:close/>
                </a:path>
                <a:path w="2115820" h="1216025">
                  <a:moveTo>
                    <a:pt x="690244" y="1015746"/>
                  </a:moveTo>
                  <a:lnTo>
                    <a:pt x="680719" y="1020699"/>
                  </a:lnTo>
                  <a:lnTo>
                    <a:pt x="692814" y="1020699"/>
                  </a:lnTo>
                  <a:lnTo>
                    <a:pt x="690244" y="1015746"/>
                  </a:lnTo>
                  <a:close/>
                </a:path>
                <a:path w="2115820" h="1216025">
                  <a:moveTo>
                    <a:pt x="756449" y="980821"/>
                  </a:moveTo>
                  <a:lnTo>
                    <a:pt x="754506" y="980821"/>
                  </a:lnTo>
                  <a:lnTo>
                    <a:pt x="723392" y="998347"/>
                  </a:lnTo>
                  <a:lnTo>
                    <a:pt x="742060" y="1031494"/>
                  </a:lnTo>
                  <a:lnTo>
                    <a:pt x="773556" y="1013841"/>
                  </a:lnTo>
                  <a:lnTo>
                    <a:pt x="775843" y="1012444"/>
                  </a:lnTo>
                  <a:lnTo>
                    <a:pt x="756449" y="980821"/>
                  </a:lnTo>
                  <a:close/>
                </a:path>
                <a:path w="2115820" h="1216025">
                  <a:moveTo>
                    <a:pt x="755903" y="979932"/>
                  </a:moveTo>
                  <a:lnTo>
                    <a:pt x="753999" y="981075"/>
                  </a:lnTo>
                  <a:lnTo>
                    <a:pt x="754506" y="980821"/>
                  </a:lnTo>
                  <a:lnTo>
                    <a:pt x="756449" y="980821"/>
                  </a:lnTo>
                  <a:lnTo>
                    <a:pt x="755903" y="979932"/>
                  </a:lnTo>
                  <a:close/>
                </a:path>
                <a:path w="2115820" h="1216025">
                  <a:moveTo>
                    <a:pt x="833202" y="959866"/>
                  </a:moveTo>
                  <a:lnTo>
                    <a:pt x="788670" y="959866"/>
                  </a:lnTo>
                  <a:lnTo>
                    <a:pt x="788427" y="960011"/>
                  </a:lnTo>
                  <a:lnTo>
                    <a:pt x="808227" y="992505"/>
                  </a:lnTo>
                  <a:lnTo>
                    <a:pt x="808862" y="992124"/>
                  </a:lnTo>
                  <a:lnTo>
                    <a:pt x="840612" y="970915"/>
                  </a:lnTo>
                  <a:lnTo>
                    <a:pt x="833202" y="959866"/>
                  </a:lnTo>
                  <a:close/>
                </a:path>
                <a:path w="2115820" h="1216025">
                  <a:moveTo>
                    <a:pt x="819403" y="939292"/>
                  </a:moveTo>
                  <a:lnTo>
                    <a:pt x="788034" y="960247"/>
                  </a:lnTo>
                  <a:lnTo>
                    <a:pt x="788427" y="960011"/>
                  </a:lnTo>
                  <a:lnTo>
                    <a:pt x="788670" y="959866"/>
                  </a:lnTo>
                  <a:lnTo>
                    <a:pt x="833202" y="959866"/>
                  </a:lnTo>
                  <a:lnTo>
                    <a:pt x="819403" y="939292"/>
                  </a:lnTo>
                  <a:close/>
                </a:path>
                <a:path w="2115820" h="1216025">
                  <a:moveTo>
                    <a:pt x="788670" y="959866"/>
                  </a:moveTo>
                  <a:lnTo>
                    <a:pt x="788416" y="959993"/>
                  </a:lnTo>
                  <a:lnTo>
                    <a:pt x="788670" y="959866"/>
                  </a:lnTo>
                  <a:close/>
                </a:path>
                <a:path w="2115820" h="1216025">
                  <a:moveTo>
                    <a:pt x="878840" y="894207"/>
                  </a:moveTo>
                  <a:lnTo>
                    <a:pt x="850900" y="916432"/>
                  </a:lnTo>
                  <a:lnTo>
                    <a:pt x="849629" y="917321"/>
                  </a:lnTo>
                  <a:lnTo>
                    <a:pt x="872108" y="948182"/>
                  </a:lnTo>
                  <a:lnTo>
                    <a:pt x="874268" y="946531"/>
                  </a:lnTo>
                  <a:lnTo>
                    <a:pt x="902588" y="923925"/>
                  </a:lnTo>
                  <a:lnTo>
                    <a:pt x="878840" y="894207"/>
                  </a:lnTo>
                  <a:close/>
                </a:path>
                <a:path w="2115820" h="1216025">
                  <a:moveTo>
                    <a:pt x="851534" y="915924"/>
                  </a:moveTo>
                  <a:lnTo>
                    <a:pt x="850842" y="916432"/>
                  </a:lnTo>
                  <a:lnTo>
                    <a:pt x="851534" y="915924"/>
                  </a:lnTo>
                  <a:close/>
                </a:path>
                <a:path w="2115820" h="1216025">
                  <a:moveTo>
                    <a:pt x="934460" y="845947"/>
                  </a:moveTo>
                  <a:lnTo>
                    <a:pt x="930909" y="845947"/>
                  </a:lnTo>
                  <a:lnTo>
                    <a:pt x="906018" y="870204"/>
                  </a:lnTo>
                  <a:lnTo>
                    <a:pt x="932560" y="897509"/>
                  </a:lnTo>
                  <a:lnTo>
                    <a:pt x="957833" y="872998"/>
                  </a:lnTo>
                  <a:lnTo>
                    <a:pt x="960374" y="870204"/>
                  </a:lnTo>
                  <a:lnTo>
                    <a:pt x="934460" y="845947"/>
                  </a:lnTo>
                  <a:close/>
                </a:path>
                <a:path w="2115820" h="1216025">
                  <a:moveTo>
                    <a:pt x="932560" y="844169"/>
                  </a:moveTo>
                  <a:lnTo>
                    <a:pt x="930474" y="846371"/>
                  </a:lnTo>
                  <a:lnTo>
                    <a:pt x="930909" y="845947"/>
                  </a:lnTo>
                  <a:lnTo>
                    <a:pt x="934460" y="845947"/>
                  </a:lnTo>
                  <a:lnTo>
                    <a:pt x="932560" y="844169"/>
                  </a:lnTo>
                  <a:close/>
                </a:path>
                <a:path w="2115820" h="1216025">
                  <a:moveTo>
                    <a:pt x="1010492" y="809879"/>
                  </a:moveTo>
                  <a:lnTo>
                    <a:pt x="963041" y="809879"/>
                  </a:lnTo>
                  <a:lnTo>
                    <a:pt x="957326" y="816610"/>
                  </a:lnTo>
                  <a:lnTo>
                    <a:pt x="986535" y="841121"/>
                  </a:lnTo>
                  <a:lnTo>
                    <a:pt x="992504" y="834136"/>
                  </a:lnTo>
                  <a:lnTo>
                    <a:pt x="1002792" y="820801"/>
                  </a:lnTo>
                  <a:lnTo>
                    <a:pt x="1010666" y="810006"/>
                  </a:lnTo>
                  <a:lnTo>
                    <a:pt x="1010492" y="809879"/>
                  </a:lnTo>
                  <a:close/>
                </a:path>
                <a:path w="2115820" h="1216025">
                  <a:moveTo>
                    <a:pt x="979931" y="787527"/>
                  </a:moveTo>
                  <a:lnTo>
                    <a:pt x="972184" y="798068"/>
                  </a:lnTo>
                  <a:lnTo>
                    <a:pt x="962532" y="810387"/>
                  </a:lnTo>
                  <a:lnTo>
                    <a:pt x="963041" y="809879"/>
                  </a:lnTo>
                  <a:lnTo>
                    <a:pt x="1010492" y="809879"/>
                  </a:lnTo>
                  <a:lnTo>
                    <a:pt x="979931" y="787527"/>
                  </a:lnTo>
                  <a:close/>
                </a:path>
                <a:path w="2115820" h="1216025">
                  <a:moveTo>
                    <a:pt x="972438" y="797687"/>
                  </a:moveTo>
                  <a:lnTo>
                    <a:pt x="972141" y="798068"/>
                  </a:lnTo>
                  <a:lnTo>
                    <a:pt x="972438" y="797687"/>
                  </a:lnTo>
                  <a:close/>
                </a:path>
                <a:path w="2115820" h="1216025">
                  <a:moveTo>
                    <a:pt x="1047306" y="748157"/>
                  </a:moveTo>
                  <a:lnTo>
                    <a:pt x="1004824" y="748157"/>
                  </a:lnTo>
                  <a:lnTo>
                    <a:pt x="999490" y="757301"/>
                  </a:lnTo>
                  <a:lnTo>
                    <a:pt x="1032509" y="776351"/>
                  </a:lnTo>
                  <a:lnTo>
                    <a:pt x="1037971" y="766699"/>
                  </a:lnTo>
                  <a:lnTo>
                    <a:pt x="1045082" y="752856"/>
                  </a:lnTo>
                  <a:lnTo>
                    <a:pt x="1047306" y="748157"/>
                  </a:lnTo>
                  <a:close/>
                </a:path>
                <a:path w="2115820" h="1216025">
                  <a:moveTo>
                    <a:pt x="1016253" y="724789"/>
                  </a:moveTo>
                  <a:lnTo>
                    <a:pt x="1010793" y="736346"/>
                  </a:lnTo>
                  <a:lnTo>
                    <a:pt x="1004316" y="748919"/>
                  </a:lnTo>
                  <a:lnTo>
                    <a:pt x="1004824" y="748157"/>
                  </a:lnTo>
                  <a:lnTo>
                    <a:pt x="1047306" y="748157"/>
                  </a:lnTo>
                  <a:lnTo>
                    <a:pt x="1050671" y="741045"/>
                  </a:lnTo>
                  <a:lnTo>
                    <a:pt x="1016253" y="724789"/>
                  </a:lnTo>
                  <a:close/>
                </a:path>
                <a:path w="2115820" h="1216025">
                  <a:moveTo>
                    <a:pt x="1011047" y="735711"/>
                  </a:moveTo>
                  <a:lnTo>
                    <a:pt x="1010723" y="736346"/>
                  </a:lnTo>
                  <a:lnTo>
                    <a:pt x="1011047" y="735711"/>
                  </a:lnTo>
                  <a:close/>
                </a:path>
                <a:path w="2115820" h="1216025">
                  <a:moveTo>
                    <a:pt x="1069594" y="685927"/>
                  </a:moveTo>
                  <a:lnTo>
                    <a:pt x="1030351" y="685927"/>
                  </a:lnTo>
                  <a:lnTo>
                    <a:pt x="1028573" y="691642"/>
                  </a:lnTo>
                  <a:lnTo>
                    <a:pt x="1064895" y="702818"/>
                  </a:lnTo>
                  <a:lnTo>
                    <a:pt x="1066927" y="696595"/>
                  </a:lnTo>
                  <a:lnTo>
                    <a:pt x="1069594" y="685927"/>
                  </a:lnTo>
                  <a:close/>
                </a:path>
                <a:path w="2115820" h="1216025">
                  <a:moveTo>
                    <a:pt x="1072189" y="673608"/>
                  </a:moveTo>
                  <a:lnTo>
                    <a:pt x="1033399" y="673608"/>
                  </a:lnTo>
                  <a:lnTo>
                    <a:pt x="1029970" y="686943"/>
                  </a:lnTo>
                  <a:lnTo>
                    <a:pt x="1030351" y="685927"/>
                  </a:lnTo>
                  <a:lnTo>
                    <a:pt x="1069594" y="685927"/>
                  </a:lnTo>
                  <a:lnTo>
                    <a:pt x="1070482" y="682371"/>
                  </a:lnTo>
                  <a:lnTo>
                    <a:pt x="1072189" y="673608"/>
                  </a:lnTo>
                  <a:close/>
                </a:path>
                <a:path w="2115820" h="1216025">
                  <a:moveTo>
                    <a:pt x="1036320" y="657479"/>
                  </a:moveTo>
                  <a:lnTo>
                    <a:pt x="1035684" y="662178"/>
                  </a:lnTo>
                  <a:lnTo>
                    <a:pt x="1033145" y="674497"/>
                  </a:lnTo>
                  <a:lnTo>
                    <a:pt x="1033399" y="673608"/>
                  </a:lnTo>
                  <a:lnTo>
                    <a:pt x="1072189" y="673608"/>
                  </a:lnTo>
                  <a:lnTo>
                    <a:pt x="1073277" y="668020"/>
                  </a:lnTo>
                  <a:lnTo>
                    <a:pt x="1074038" y="662813"/>
                  </a:lnTo>
                  <a:lnTo>
                    <a:pt x="1036320" y="657479"/>
                  </a:lnTo>
                  <a:close/>
                </a:path>
                <a:path w="2115820" h="1216025">
                  <a:moveTo>
                    <a:pt x="1035811" y="661162"/>
                  </a:moveTo>
                  <a:lnTo>
                    <a:pt x="1035608" y="662178"/>
                  </a:lnTo>
                  <a:lnTo>
                    <a:pt x="1035811" y="661162"/>
                  </a:lnTo>
                  <a:close/>
                </a:path>
                <a:path w="2115820" h="1216025">
                  <a:moveTo>
                    <a:pt x="1042670" y="580517"/>
                  </a:moveTo>
                  <a:lnTo>
                    <a:pt x="1042543" y="581279"/>
                  </a:lnTo>
                  <a:lnTo>
                    <a:pt x="1040510" y="595757"/>
                  </a:lnTo>
                  <a:lnTo>
                    <a:pt x="1039241" y="610108"/>
                  </a:lnTo>
                  <a:lnTo>
                    <a:pt x="1038986" y="621665"/>
                  </a:lnTo>
                  <a:lnTo>
                    <a:pt x="1077086" y="622808"/>
                  </a:lnTo>
                  <a:lnTo>
                    <a:pt x="1077314" y="612902"/>
                  </a:lnTo>
                  <a:lnTo>
                    <a:pt x="1077438" y="611759"/>
                  </a:lnTo>
                  <a:lnTo>
                    <a:pt x="1078396" y="600583"/>
                  </a:lnTo>
                  <a:lnTo>
                    <a:pt x="1078483" y="599567"/>
                  </a:lnTo>
                  <a:lnTo>
                    <a:pt x="1080118" y="588137"/>
                  </a:lnTo>
                  <a:lnTo>
                    <a:pt x="1080044" y="587991"/>
                  </a:lnTo>
                  <a:lnTo>
                    <a:pt x="1042670" y="580517"/>
                  </a:lnTo>
                  <a:close/>
                </a:path>
                <a:path w="2115820" h="1216025">
                  <a:moveTo>
                    <a:pt x="1077438" y="611759"/>
                  </a:moveTo>
                  <a:lnTo>
                    <a:pt x="1077341" y="612902"/>
                  </a:lnTo>
                  <a:lnTo>
                    <a:pt x="1077438" y="611759"/>
                  </a:lnTo>
                  <a:close/>
                </a:path>
                <a:path w="2115820" h="1216025">
                  <a:moveTo>
                    <a:pt x="1078458" y="599867"/>
                  </a:moveTo>
                  <a:lnTo>
                    <a:pt x="1078356" y="600583"/>
                  </a:lnTo>
                  <a:lnTo>
                    <a:pt x="1078458" y="599867"/>
                  </a:lnTo>
                  <a:close/>
                </a:path>
                <a:path w="2115820" h="1216025">
                  <a:moveTo>
                    <a:pt x="1078500" y="599567"/>
                  </a:moveTo>
                  <a:lnTo>
                    <a:pt x="1078458" y="599867"/>
                  </a:lnTo>
                  <a:lnTo>
                    <a:pt x="1078500" y="599567"/>
                  </a:lnTo>
                  <a:close/>
                </a:path>
                <a:path w="2115820" h="1216025">
                  <a:moveTo>
                    <a:pt x="1080261" y="587121"/>
                  </a:moveTo>
                  <a:lnTo>
                    <a:pt x="1080007" y="588137"/>
                  </a:lnTo>
                  <a:lnTo>
                    <a:pt x="1080261" y="587121"/>
                  </a:lnTo>
                  <a:close/>
                </a:path>
                <a:path w="2115820" h="1216025">
                  <a:moveTo>
                    <a:pt x="1067180" y="503809"/>
                  </a:moveTo>
                  <a:lnTo>
                    <a:pt x="1064259" y="510286"/>
                  </a:lnTo>
                  <a:lnTo>
                    <a:pt x="1058418" y="524383"/>
                  </a:lnTo>
                  <a:lnTo>
                    <a:pt x="1053337" y="538480"/>
                  </a:lnTo>
                  <a:lnTo>
                    <a:pt x="1052322" y="541782"/>
                  </a:lnTo>
                  <a:lnTo>
                    <a:pt x="1088771" y="552958"/>
                  </a:lnTo>
                  <a:lnTo>
                    <a:pt x="1089659" y="550037"/>
                  </a:lnTo>
                  <a:lnTo>
                    <a:pt x="1094104" y="537718"/>
                  </a:lnTo>
                  <a:lnTo>
                    <a:pt x="1098947" y="526034"/>
                  </a:lnTo>
                  <a:lnTo>
                    <a:pt x="1099311" y="525145"/>
                  </a:lnTo>
                  <a:lnTo>
                    <a:pt x="1101725" y="519938"/>
                  </a:lnTo>
                  <a:lnTo>
                    <a:pt x="1067180" y="503809"/>
                  </a:lnTo>
                  <a:close/>
                </a:path>
                <a:path w="2115820" h="1216025">
                  <a:moveTo>
                    <a:pt x="1089722" y="550037"/>
                  </a:moveTo>
                  <a:lnTo>
                    <a:pt x="1089405" y="550926"/>
                  </a:lnTo>
                  <a:lnTo>
                    <a:pt x="1089722" y="550037"/>
                  </a:lnTo>
                  <a:close/>
                </a:path>
                <a:path w="2115820" h="1216025">
                  <a:moveTo>
                    <a:pt x="1094163" y="537718"/>
                  </a:moveTo>
                  <a:lnTo>
                    <a:pt x="1093851" y="538480"/>
                  </a:lnTo>
                  <a:lnTo>
                    <a:pt x="1094163" y="537718"/>
                  </a:lnTo>
                  <a:close/>
                </a:path>
                <a:path w="2115820" h="1216025">
                  <a:moveTo>
                    <a:pt x="1099090" y="525687"/>
                  </a:moveTo>
                  <a:lnTo>
                    <a:pt x="1098930" y="526034"/>
                  </a:lnTo>
                  <a:lnTo>
                    <a:pt x="1099090" y="525687"/>
                  </a:lnTo>
                  <a:close/>
                </a:path>
                <a:path w="2115820" h="1216025">
                  <a:moveTo>
                    <a:pt x="1099338" y="525145"/>
                  </a:moveTo>
                  <a:lnTo>
                    <a:pt x="1099090" y="525687"/>
                  </a:lnTo>
                  <a:lnTo>
                    <a:pt x="1099338" y="525145"/>
                  </a:lnTo>
                  <a:close/>
                </a:path>
                <a:path w="2115820" h="1216025">
                  <a:moveTo>
                    <a:pt x="1108075" y="435356"/>
                  </a:moveTo>
                  <a:lnTo>
                    <a:pt x="1103376" y="441706"/>
                  </a:lnTo>
                  <a:lnTo>
                    <a:pt x="1094231" y="455295"/>
                  </a:lnTo>
                  <a:lnTo>
                    <a:pt x="1086230" y="468249"/>
                  </a:lnTo>
                  <a:lnTo>
                    <a:pt x="1118488" y="488442"/>
                  </a:lnTo>
                  <a:lnTo>
                    <a:pt x="1126362" y="475742"/>
                  </a:lnTo>
                  <a:lnTo>
                    <a:pt x="1134401" y="463931"/>
                  </a:lnTo>
                  <a:lnTo>
                    <a:pt x="1138808" y="457835"/>
                  </a:lnTo>
                  <a:lnTo>
                    <a:pt x="1108075" y="435356"/>
                  </a:lnTo>
                  <a:close/>
                </a:path>
                <a:path w="2115820" h="1216025">
                  <a:moveTo>
                    <a:pt x="1126411" y="475742"/>
                  </a:moveTo>
                  <a:lnTo>
                    <a:pt x="1125981" y="476377"/>
                  </a:lnTo>
                  <a:lnTo>
                    <a:pt x="1126411" y="475742"/>
                  </a:lnTo>
                  <a:close/>
                </a:path>
                <a:path w="2115820" h="1216025">
                  <a:moveTo>
                    <a:pt x="1134745" y="463423"/>
                  </a:moveTo>
                  <a:lnTo>
                    <a:pt x="1134363" y="463931"/>
                  </a:lnTo>
                  <a:lnTo>
                    <a:pt x="1134745" y="463423"/>
                  </a:lnTo>
                  <a:close/>
                </a:path>
                <a:path w="2115820" h="1216025">
                  <a:moveTo>
                    <a:pt x="1159509" y="374904"/>
                  </a:moveTo>
                  <a:lnTo>
                    <a:pt x="1158112" y="376301"/>
                  </a:lnTo>
                  <a:lnTo>
                    <a:pt x="1145921" y="389128"/>
                  </a:lnTo>
                  <a:lnTo>
                    <a:pt x="1134363" y="402209"/>
                  </a:lnTo>
                  <a:lnTo>
                    <a:pt x="1132458" y="404495"/>
                  </a:lnTo>
                  <a:lnTo>
                    <a:pt x="1161669" y="429006"/>
                  </a:lnTo>
                  <a:lnTo>
                    <a:pt x="1163133" y="427228"/>
                  </a:lnTo>
                  <a:lnTo>
                    <a:pt x="1173790" y="415163"/>
                  </a:lnTo>
                  <a:lnTo>
                    <a:pt x="1185545" y="402717"/>
                  </a:lnTo>
                  <a:lnTo>
                    <a:pt x="1186052" y="402209"/>
                  </a:lnTo>
                  <a:lnTo>
                    <a:pt x="1159509" y="374904"/>
                  </a:lnTo>
                  <a:close/>
                </a:path>
                <a:path w="2115820" h="1216025">
                  <a:moveTo>
                    <a:pt x="1163447" y="426847"/>
                  </a:moveTo>
                  <a:lnTo>
                    <a:pt x="1163066" y="427228"/>
                  </a:lnTo>
                  <a:lnTo>
                    <a:pt x="1163447" y="426847"/>
                  </a:lnTo>
                  <a:close/>
                </a:path>
                <a:path w="2115820" h="1216025">
                  <a:moveTo>
                    <a:pt x="1174242" y="414655"/>
                  </a:moveTo>
                  <a:lnTo>
                    <a:pt x="1173733" y="415163"/>
                  </a:lnTo>
                  <a:lnTo>
                    <a:pt x="1174242" y="414655"/>
                  </a:lnTo>
                  <a:close/>
                </a:path>
                <a:path w="2115820" h="1216025">
                  <a:moveTo>
                    <a:pt x="1185601" y="402717"/>
                  </a:moveTo>
                  <a:lnTo>
                    <a:pt x="1185036" y="403352"/>
                  </a:lnTo>
                  <a:lnTo>
                    <a:pt x="1185601" y="402717"/>
                  </a:lnTo>
                  <a:close/>
                </a:path>
                <a:path w="2115820" h="1216025">
                  <a:moveTo>
                    <a:pt x="1217041" y="322325"/>
                  </a:moveTo>
                  <a:lnTo>
                    <a:pt x="1211579" y="326644"/>
                  </a:lnTo>
                  <a:lnTo>
                    <a:pt x="1187577" y="347853"/>
                  </a:lnTo>
                  <a:lnTo>
                    <a:pt x="1212723" y="376428"/>
                  </a:lnTo>
                  <a:lnTo>
                    <a:pt x="1235892" y="356108"/>
                  </a:lnTo>
                  <a:lnTo>
                    <a:pt x="1235709" y="356108"/>
                  </a:lnTo>
                  <a:lnTo>
                    <a:pt x="1240917" y="352044"/>
                  </a:lnTo>
                  <a:lnTo>
                    <a:pt x="1217041" y="322325"/>
                  </a:lnTo>
                  <a:close/>
                </a:path>
                <a:path w="2115820" h="1216025">
                  <a:moveTo>
                    <a:pt x="1236472" y="355600"/>
                  </a:moveTo>
                  <a:lnTo>
                    <a:pt x="1235709" y="356108"/>
                  </a:lnTo>
                  <a:lnTo>
                    <a:pt x="1235892" y="356108"/>
                  </a:lnTo>
                  <a:lnTo>
                    <a:pt x="1236472" y="355600"/>
                  </a:lnTo>
                  <a:close/>
                </a:path>
                <a:path w="2115820" h="1216025">
                  <a:moveTo>
                    <a:pt x="1279271" y="275589"/>
                  </a:moveTo>
                  <a:lnTo>
                    <a:pt x="1273302" y="279526"/>
                  </a:lnTo>
                  <a:lnTo>
                    <a:pt x="1247648" y="298323"/>
                  </a:lnTo>
                  <a:lnTo>
                    <a:pt x="1270127" y="329057"/>
                  </a:lnTo>
                  <a:lnTo>
                    <a:pt x="1294831" y="311023"/>
                  </a:lnTo>
                  <a:lnTo>
                    <a:pt x="1295527" y="310514"/>
                  </a:lnTo>
                  <a:lnTo>
                    <a:pt x="1300479" y="307339"/>
                  </a:lnTo>
                  <a:lnTo>
                    <a:pt x="1279271" y="275589"/>
                  </a:lnTo>
                  <a:close/>
                </a:path>
                <a:path w="2115820" h="1216025">
                  <a:moveTo>
                    <a:pt x="1295329" y="310659"/>
                  </a:moveTo>
                  <a:lnTo>
                    <a:pt x="1294765" y="311023"/>
                  </a:lnTo>
                  <a:lnTo>
                    <a:pt x="1295329" y="310659"/>
                  </a:lnTo>
                  <a:close/>
                </a:path>
                <a:path w="2115820" h="1216025">
                  <a:moveTo>
                    <a:pt x="1295553" y="310514"/>
                  </a:moveTo>
                  <a:lnTo>
                    <a:pt x="1295329" y="310659"/>
                  </a:lnTo>
                  <a:lnTo>
                    <a:pt x="1295553" y="310514"/>
                  </a:lnTo>
                  <a:close/>
                </a:path>
                <a:path w="2115820" h="1216025">
                  <a:moveTo>
                    <a:pt x="1344802" y="233934"/>
                  </a:moveTo>
                  <a:lnTo>
                    <a:pt x="1342262" y="235458"/>
                  </a:lnTo>
                  <a:lnTo>
                    <a:pt x="1311655" y="254254"/>
                  </a:lnTo>
                  <a:lnTo>
                    <a:pt x="1331722" y="286766"/>
                  </a:lnTo>
                  <a:lnTo>
                    <a:pt x="1361331" y="268478"/>
                  </a:lnTo>
                  <a:lnTo>
                    <a:pt x="1363472" y="267208"/>
                  </a:lnTo>
                  <a:lnTo>
                    <a:pt x="1344802" y="233934"/>
                  </a:lnTo>
                  <a:close/>
                </a:path>
                <a:path w="2115820" h="1216025">
                  <a:moveTo>
                    <a:pt x="1412367" y="197358"/>
                  </a:moveTo>
                  <a:lnTo>
                    <a:pt x="1379347" y="214630"/>
                  </a:lnTo>
                  <a:lnTo>
                    <a:pt x="1378077" y="215264"/>
                  </a:lnTo>
                  <a:lnTo>
                    <a:pt x="1396746" y="248538"/>
                  </a:lnTo>
                  <a:lnTo>
                    <a:pt x="1397152" y="248285"/>
                  </a:lnTo>
                  <a:lnTo>
                    <a:pt x="1397761" y="247904"/>
                  </a:lnTo>
                  <a:lnTo>
                    <a:pt x="1430020" y="231139"/>
                  </a:lnTo>
                  <a:lnTo>
                    <a:pt x="1412367" y="197358"/>
                  </a:lnTo>
                  <a:close/>
                </a:path>
                <a:path w="2115820" h="1216025">
                  <a:moveTo>
                    <a:pt x="1397857" y="247904"/>
                  </a:moveTo>
                  <a:lnTo>
                    <a:pt x="1397279" y="248205"/>
                  </a:lnTo>
                  <a:lnTo>
                    <a:pt x="1397857" y="247904"/>
                  </a:lnTo>
                  <a:close/>
                </a:path>
                <a:path w="2115820" h="1216025">
                  <a:moveTo>
                    <a:pt x="1482598" y="164719"/>
                  </a:moveTo>
                  <a:lnTo>
                    <a:pt x="1457832" y="175513"/>
                  </a:lnTo>
                  <a:lnTo>
                    <a:pt x="1447292" y="180594"/>
                  </a:lnTo>
                  <a:lnTo>
                    <a:pt x="1463675" y="214884"/>
                  </a:lnTo>
                  <a:lnTo>
                    <a:pt x="1473834" y="210058"/>
                  </a:lnTo>
                  <a:lnTo>
                    <a:pt x="1497837" y="199517"/>
                  </a:lnTo>
                  <a:lnTo>
                    <a:pt x="1482598" y="164719"/>
                  </a:lnTo>
                  <a:close/>
                </a:path>
                <a:path w="2115820" h="1216025">
                  <a:moveTo>
                    <a:pt x="1473903" y="210058"/>
                  </a:moveTo>
                  <a:lnTo>
                    <a:pt x="1473327" y="210312"/>
                  </a:lnTo>
                  <a:lnTo>
                    <a:pt x="1473903" y="210058"/>
                  </a:lnTo>
                  <a:close/>
                </a:path>
                <a:path w="2115820" h="1216025">
                  <a:moveTo>
                    <a:pt x="1554352" y="135636"/>
                  </a:moveTo>
                  <a:lnTo>
                    <a:pt x="1541652" y="140335"/>
                  </a:lnTo>
                  <a:lnTo>
                    <a:pt x="1518284" y="149733"/>
                  </a:lnTo>
                  <a:lnTo>
                    <a:pt x="1532508" y="185038"/>
                  </a:lnTo>
                  <a:lnTo>
                    <a:pt x="1554989" y="176022"/>
                  </a:lnTo>
                  <a:lnTo>
                    <a:pt x="1555623" y="175768"/>
                  </a:lnTo>
                  <a:lnTo>
                    <a:pt x="1567433" y="171450"/>
                  </a:lnTo>
                  <a:lnTo>
                    <a:pt x="1554352" y="135636"/>
                  </a:lnTo>
                  <a:close/>
                </a:path>
                <a:path w="2115820" h="1216025">
                  <a:moveTo>
                    <a:pt x="1555679" y="175768"/>
                  </a:moveTo>
                  <a:lnTo>
                    <a:pt x="1555008" y="176014"/>
                  </a:lnTo>
                  <a:lnTo>
                    <a:pt x="1555679" y="175768"/>
                  </a:lnTo>
                  <a:close/>
                </a:path>
                <a:path w="2115820" h="1216025">
                  <a:moveTo>
                    <a:pt x="1626870" y="110489"/>
                  </a:moveTo>
                  <a:lnTo>
                    <a:pt x="1590675" y="122555"/>
                  </a:lnTo>
                  <a:lnTo>
                    <a:pt x="1602740" y="158750"/>
                  </a:lnTo>
                  <a:lnTo>
                    <a:pt x="1638807" y="146685"/>
                  </a:lnTo>
                  <a:lnTo>
                    <a:pt x="1626870" y="110489"/>
                  </a:lnTo>
                  <a:close/>
                </a:path>
                <a:path w="2115820" h="1216025">
                  <a:moveTo>
                    <a:pt x="1701037" y="89026"/>
                  </a:moveTo>
                  <a:lnTo>
                    <a:pt x="1675765" y="95758"/>
                  </a:lnTo>
                  <a:lnTo>
                    <a:pt x="1663827" y="99313"/>
                  </a:lnTo>
                  <a:lnTo>
                    <a:pt x="1674749" y="135889"/>
                  </a:lnTo>
                  <a:lnTo>
                    <a:pt x="1686015" y="132461"/>
                  </a:lnTo>
                  <a:lnTo>
                    <a:pt x="1710944" y="125730"/>
                  </a:lnTo>
                  <a:lnTo>
                    <a:pt x="1701037" y="89026"/>
                  </a:lnTo>
                  <a:close/>
                </a:path>
                <a:path w="2115820" h="1216025">
                  <a:moveTo>
                    <a:pt x="1686432" y="132334"/>
                  </a:moveTo>
                  <a:lnTo>
                    <a:pt x="1685925" y="132461"/>
                  </a:lnTo>
                  <a:lnTo>
                    <a:pt x="1686432" y="132334"/>
                  </a:lnTo>
                  <a:close/>
                </a:path>
                <a:path w="2115820" h="1216025">
                  <a:moveTo>
                    <a:pt x="1776222" y="70738"/>
                  </a:moveTo>
                  <a:lnTo>
                    <a:pt x="1769872" y="72136"/>
                  </a:lnTo>
                  <a:lnTo>
                    <a:pt x="1738629" y="79501"/>
                  </a:lnTo>
                  <a:lnTo>
                    <a:pt x="1747266" y="116586"/>
                  </a:lnTo>
                  <a:lnTo>
                    <a:pt x="1778253" y="109220"/>
                  </a:lnTo>
                  <a:lnTo>
                    <a:pt x="1783969" y="108076"/>
                  </a:lnTo>
                  <a:lnTo>
                    <a:pt x="1776222" y="70738"/>
                  </a:lnTo>
                  <a:close/>
                </a:path>
                <a:path w="2115820" h="1216025">
                  <a:moveTo>
                    <a:pt x="1778368" y="109220"/>
                  </a:moveTo>
                  <a:lnTo>
                    <a:pt x="1777746" y="109347"/>
                  </a:lnTo>
                  <a:lnTo>
                    <a:pt x="1778368" y="109220"/>
                  </a:lnTo>
                  <a:close/>
                </a:path>
                <a:path w="2115820" h="1216025">
                  <a:moveTo>
                    <a:pt x="1851532" y="56261"/>
                  </a:moveTo>
                  <a:lnTo>
                    <a:pt x="1817877" y="62103"/>
                  </a:lnTo>
                  <a:lnTo>
                    <a:pt x="1813559" y="62992"/>
                  </a:lnTo>
                  <a:lnTo>
                    <a:pt x="1821179" y="100330"/>
                  </a:lnTo>
                  <a:lnTo>
                    <a:pt x="1825371" y="99568"/>
                  </a:lnTo>
                  <a:lnTo>
                    <a:pt x="1824735" y="99568"/>
                  </a:lnTo>
                  <a:lnTo>
                    <a:pt x="1858136" y="93725"/>
                  </a:lnTo>
                  <a:lnTo>
                    <a:pt x="1851532" y="56261"/>
                  </a:lnTo>
                  <a:close/>
                </a:path>
                <a:path w="2115820" h="1216025">
                  <a:moveTo>
                    <a:pt x="1928113" y="45085"/>
                  </a:moveTo>
                  <a:lnTo>
                    <a:pt x="1915668" y="46482"/>
                  </a:lnTo>
                  <a:lnTo>
                    <a:pt x="1889759" y="50292"/>
                  </a:lnTo>
                  <a:lnTo>
                    <a:pt x="1895221" y="88011"/>
                  </a:lnTo>
                  <a:lnTo>
                    <a:pt x="1920875" y="84328"/>
                  </a:lnTo>
                  <a:lnTo>
                    <a:pt x="1920367" y="84328"/>
                  </a:lnTo>
                  <a:lnTo>
                    <a:pt x="1932431" y="82931"/>
                  </a:lnTo>
                  <a:lnTo>
                    <a:pt x="1928113" y="45085"/>
                  </a:lnTo>
                  <a:close/>
                </a:path>
                <a:path w="2115820" h="1216025">
                  <a:moveTo>
                    <a:pt x="2083524" y="38226"/>
                  </a:moveTo>
                  <a:lnTo>
                    <a:pt x="2004949" y="38226"/>
                  </a:lnTo>
                  <a:lnTo>
                    <a:pt x="2007361" y="76200"/>
                  </a:lnTo>
                  <a:lnTo>
                    <a:pt x="2001834" y="76569"/>
                  </a:lnTo>
                  <a:lnTo>
                    <a:pt x="2003298" y="114173"/>
                  </a:lnTo>
                  <a:lnTo>
                    <a:pt x="2115311" y="52578"/>
                  </a:lnTo>
                  <a:lnTo>
                    <a:pt x="2083524" y="38226"/>
                  </a:lnTo>
                  <a:close/>
                </a:path>
                <a:path w="2115820" h="1216025">
                  <a:moveTo>
                    <a:pt x="2000353" y="38533"/>
                  </a:moveTo>
                  <a:lnTo>
                    <a:pt x="1966849" y="40767"/>
                  </a:lnTo>
                  <a:lnTo>
                    <a:pt x="1969388" y="78739"/>
                  </a:lnTo>
                  <a:lnTo>
                    <a:pt x="2001834" y="76569"/>
                  </a:lnTo>
                  <a:lnTo>
                    <a:pt x="2000353" y="38533"/>
                  </a:lnTo>
                  <a:close/>
                </a:path>
                <a:path w="2115820" h="1216025">
                  <a:moveTo>
                    <a:pt x="2004949" y="38226"/>
                  </a:moveTo>
                  <a:lnTo>
                    <a:pt x="2000353" y="38533"/>
                  </a:lnTo>
                  <a:lnTo>
                    <a:pt x="2001834" y="76569"/>
                  </a:lnTo>
                  <a:lnTo>
                    <a:pt x="2007361" y="76200"/>
                  </a:lnTo>
                  <a:lnTo>
                    <a:pt x="2004949" y="38226"/>
                  </a:lnTo>
                  <a:close/>
                </a:path>
                <a:path w="2115820" h="1216025">
                  <a:moveTo>
                    <a:pt x="1998852" y="0"/>
                  </a:moveTo>
                  <a:lnTo>
                    <a:pt x="2000353" y="38533"/>
                  </a:lnTo>
                  <a:lnTo>
                    <a:pt x="2004949" y="38226"/>
                  </a:lnTo>
                  <a:lnTo>
                    <a:pt x="2083524" y="38226"/>
                  </a:lnTo>
                  <a:lnTo>
                    <a:pt x="1998852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730245" y="3445764"/>
              <a:ext cx="748665" cy="554355"/>
            </a:xfrm>
            <a:custGeom>
              <a:avLst/>
              <a:gdLst/>
              <a:ahLst/>
              <a:cxnLst/>
              <a:rect l="l" t="t" r="r" b="b"/>
              <a:pathLst>
                <a:path w="748664" h="554354">
                  <a:moveTo>
                    <a:pt x="747649" y="0"/>
                  </a:moveTo>
                  <a:lnTo>
                    <a:pt x="729742" y="381"/>
                  </a:lnTo>
                  <a:lnTo>
                    <a:pt x="711581" y="1524"/>
                  </a:lnTo>
                  <a:lnTo>
                    <a:pt x="708152" y="1777"/>
                  </a:lnTo>
                  <a:lnTo>
                    <a:pt x="711962" y="39750"/>
                  </a:lnTo>
                  <a:lnTo>
                    <a:pt x="714882" y="39497"/>
                  </a:lnTo>
                  <a:lnTo>
                    <a:pt x="714120" y="39497"/>
                  </a:lnTo>
                  <a:lnTo>
                    <a:pt x="731646" y="38481"/>
                  </a:lnTo>
                  <a:lnTo>
                    <a:pt x="731012" y="38481"/>
                  </a:lnTo>
                  <a:lnTo>
                    <a:pt x="748538" y="38100"/>
                  </a:lnTo>
                  <a:lnTo>
                    <a:pt x="747649" y="0"/>
                  </a:lnTo>
                  <a:close/>
                </a:path>
                <a:path w="748664" h="554354">
                  <a:moveTo>
                    <a:pt x="668908" y="6858"/>
                  </a:moveTo>
                  <a:lnTo>
                    <a:pt x="657479" y="8889"/>
                  </a:lnTo>
                  <a:lnTo>
                    <a:pt x="639826" y="12700"/>
                  </a:lnTo>
                  <a:lnTo>
                    <a:pt x="630428" y="14986"/>
                  </a:lnTo>
                  <a:lnTo>
                    <a:pt x="639571" y="52070"/>
                  </a:lnTo>
                  <a:lnTo>
                    <a:pt x="648716" y="49784"/>
                  </a:lnTo>
                  <a:lnTo>
                    <a:pt x="664516" y="46355"/>
                  </a:lnTo>
                  <a:lnTo>
                    <a:pt x="665099" y="46227"/>
                  </a:lnTo>
                  <a:lnTo>
                    <a:pt x="675640" y="44450"/>
                  </a:lnTo>
                  <a:lnTo>
                    <a:pt x="668908" y="6858"/>
                  </a:lnTo>
                  <a:close/>
                </a:path>
                <a:path w="748664" h="554354">
                  <a:moveTo>
                    <a:pt x="648790" y="49784"/>
                  </a:moveTo>
                  <a:lnTo>
                    <a:pt x="648207" y="49911"/>
                  </a:lnTo>
                  <a:lnTo>
                    <a:pt x="648790" y="49784"/>
                  </a:lnTo>
                  <a:close/>
                </a:path>
                <a:path w="748664" h="554354">
                  <a:moveTo>
                    <a:pt x="665209" y="46227"/>
                  </a:moveTo>
                  <a:lnTo>
                    <a:pt x="664704" y="46313"/>
                  </a:lnTo>
                  <a:lnTo>
                    <a:pt x="665209" y="46227"/>
                  </a:lnTo>
                  <a:close/>
                </a:path>
                <a:path w="748664" h="554354">
                  <a:moveTo>
                    <a:pt x="592328" y="26543"/>
                  </a:moveTo>
                  <a:lnTo>
                    <a:pt x="571627" y="33655"/>
                  </a:lnTo>
                  <a:lnTo>
                    <a:pt x="555498" y="40512"/>
                  </a:lnTo>
                  <a:lnTo>
                    <a:pt x="570357" y="75564"/>
                  </a:lnTo>
                  <a:lnTo>
                    <a:pt x="584776" y="69469"/>
                  </a:lnTo>
                  <a:lnTo>
                    <a:pt x="585978" y="68961"/>
                  </a:lnTo>
                  <a:lnTo>
                    <a:pt x="586167" y="68961"/>
                  </a:lnTo>
                  <a:lnTo>
                    <a:pt x="604774" y="62484"/>
                  </a:lnTo>
                  <a:lnTo>
                    <a:pt x="592328" y="26543"/>
                  </a:lnTo>
                  <a:close/>
                </a:path>
                <a:path w="748664" h="554354">
                  <a:moveTo>
                    <a:pt x="585978" y="68961"/>
                  </a:moveTo>
                  <a:lnTo>
                    <a:pt x="584707" y="69469"/>
                  </a:lnTo>
                  <a:lnTo>
                    <a:pt x="585095" y="69334"/>
                  </a:lnTo>
                  <a:lnTo>
                    <a:pt x="585978" y="68961"/>
                  </a:lnTo>
                  <a:close/>
                </a:path>
                <a:path w="748664" h="554354">
                  <a:moveTo>
                    <a:pt x="585095" y="69334"/>
                  </a:moveTo>
                  <a:lnTo>
                    <a:pt x="584707" y="69469"/>
                  </a:lnTo>
                  <a:lnTo>
                    <a:pt x="585095" y="69334"/>
                  </a:lnTo>
                  <a:close/>
                </a:path>
                <a:path w="748664" h="554354">
                  <a:moveTo>
                    <a:pt x="586167" y="68961"/>
                  </a:moveTo>
                  <a:lnTo>
                    <a:pt x="585978" y="68961"/>
                  </a:lnTo>
                  <a:lnTo>
                    <a:pt x="585095" y="69334"/>
                  </a:lnTo>
                  <a:lnTo>
                    <a:pt x="586167" y="68961"/>
                  </a:lnTo>
                  <a:close/>
                </a:path>
                <a:path w="748664" h="554354">
                  <a:moveTo>
                    <a:pt x="519811" y="57403"/>
                  </a:moveTo>
                  <a:lnTo>
                    <a:pt x="509016" y="62864"/>
                  </a:lnTo>
                  <a:lnTo>
                    <a:pt x="485648" y="76962"/>
                  </a:lnTo>
                  <a:lnTo>
                    <a:pt x="505333" y="109600"/>
                  </a:lnTo>
                  <a:lnTo>
                    <a:pt x="527134" y="96520"/>
                  </a:lnTo>
                  <a:lnTo>
                    <a:pt x="528193" y="95885"/>
                  </a:lnTo>
                  <a:lnTo>
                    <a:pt x="537209" y="91312"/>
                  </a:lnTo>
                  <a:lnTo>
                    <a:pt x="519811" y="57403"/>
                  </a:lnTo>
                  <a:close/>
                </a:path>
                <a:path w="748664" h="554354">
                  <a:moveTo>
                    <a:pt x="528193" y="95885"/>
                  </a:moveTo>
                  <a:lnTo>
                    <a:pt x="527050" y="96520"/>
                  </a:lnTo>
                  <a:lnTo>
                    <a:pt x="527630" y="96222"/>
                  </a:lnTo>
                  <a:lnTo>
                    <a:pt x="528193" y="95885"/>
                  </a:lnTo>
                  <a:close/>
                </a:path>
                <a:path w="748664" h="554354">
                  <a:moveTo>
                    <a:pt x="527630" y="96222"/>
                  </a:moveTo>
                  <a:lnTo>
                    <a:pt x="527050" y="96520"/>
                  </a:lnTo>
                  <a:lnTo>
                    <a:pt x="527630" y="96222"/>
                  </a:lnTo>
                  <a:close/>
                </a:path>
                <a:path w="748664" h="554354">
                  <a:moveTo>
                    <a:pt x="528289" y="95885"/>
                  </a:moveTo>
                  <a:lnTo>
                    <a:pt x="527630" y="96222"/>
                  </a:lnTo>
                  <a:lnTo>
                    <a:pt x="528289" y="95885"/>
                  </a:lnTo>
                  <a:close/>
                </a:path>
                <a:path w="748664" h="554354">
                  <a:moveTo>
                    <a:pt x="452374" y="100457"/>
                  </a:moveTo>
                  <a:lnTo>
                    <a:pt x="441833" y="109093"/>
                  </a:lnTo>
                  <a:lnTo>
                    <a:pt x="430149" y="119507"/>
                  </a:lnTo>
                  <a:lnTo>
                    <a:pt x="422656" y="126873"/>
                  </a:lnTo>
                  <a:lnTo>
                    <a:pt x="449199" y="154177"/>
                  </a:lnTo>
                  <a:lnTo>
                    <a:pt x="456438" y="147065"/>
                  </a:lnTo>
                  <a:lnTo>
                    <a:pt x="466278" y="138430"/>
                  </a:lnTo>
                  <a:lnTo>
                    <a:pt x="476377" y="130048"/>
                  </a:lnTo>
                  <a:lnTo>
                    <a:pt x="452374" y="100457"/>
                  </a:lnTo>
                  <a:close/>
                </a:path>
                <a:path w="748664" h="554354">
                  <a:moveTo>
                    <a:pt x="456520" y="147065"/>
                  </a:moveTo>
                  <a:lnTo>
                    <a:pt x="455803" y="147700"/>
                  </a:lnTo>
                  <a:lnTo>
                    <a:pt x="456520" y="147065"/>
                  </a:lnTo>
                  <a:close/>
                </a:path>
                <a:path w="748664" h="554354">
                  <a:moveTo>
                    <a:pt x="466852" y="137922"/>
                  </a:moveTo>
                  <a:lnTo>
                    <a:pt x="466217" y="138430"/>
                  </a:lnTo>
                  <a:lnTo>
                    <a:pt x="466852" y="137922"/>
                  </a:lnTo>
                  <a:close/>
                </a:path>
                <a:path w="748664" h="554354">
                  <a:moveTo>
                    <a:pt x="395478" y="157607"/>
                  </a:moveTo>
                  <a:lnTo>
                    <a:pt x="390652" y="164084"/>
                  </a:lnTo>
                  <a:lnTo>
                    <a:pt x="382651" y="176022"/>
                  </a:lnTo>
                  <a:lnTo>
                    <a:pt x="375666" y="188213"/>
                  </a:lnTo>
                  <a:lnTo>
                    <a:pt x="373380" y="192786"/>
                  </a:lnTo>
                  <a:lnTo>
                    <a:pt x="407543" y="209677"/>
                  </a:lnTo>
                  <a:lnTo>
                    <a:pt x="409575" y="205612"/>
                  </a:lnTo>
                  <a:lnTo>
                    <a:pt x="415417" y="195453"/>
                  </a:lnTo>
                  <a:lnTo>
                    <a:pt x="421431" y="186562"/>
                  </a:lnTo>
                  <a:lnTo>
                    <a:pt x="422021" y="185674"/>
                  </a:lnTo>
                  <a:lnTo>
                    <a:pt x="425958" y="180467"/>
                  </a:lnTo>
                  <a:lnTo>
                    <a:pt x="395478" y="157607"/>
                  </a:lnTo>
                  <a:close/>
                </a:path>
                <a:path w="748664" h="554354">
                  <a:moveTo>
                    <a:pt x="409644" y="205612"/>
                  </a:moveTo>
                  <a:lnTo>
                    <a:pt x="409066" y="206629"/>
                  </a:lnTo>
                  <a:lnTo>
                    <a:pt x="409644" y="205612"/>
                  </a:lnTo>
                  <a:close/>
                </a:path>
                <a:path w="748664" h="554354">
                  <a:moveTo>
                    <a:pt x="415539" y="195453"/>
                  </a:moveTo>
                  <a:lnTo>
                    <a:pt x="414781" y="196596"/>
                  </a:lnTo>
                  <a:lnTo>
                    <a:pt x="415539" y="195453"/>
                  </a:lnTo>
                  <a:close/>
                </a:path>
                <a:path w="748664" h="554354">
                  <a:moveTo>
                    <a:pt x="422021" y="185674"/>
                  </a:moveTo>
                  <a:lnTo>
                    <a:pt x="421386" y="186562"/>
                  </a:lnTo>
                  <a:lnTo>
                    <a:pt x="421779" y="186038"/>
                  </a:lnTo>
                  <a:lnTo>
                    <a:pt x="422021" y="185674"/>
                  </a:lnTo>
                  <a:close/>
                </a:path>
                <a:path w="748664" h="554354">
                  <a:moveTo>
                    <a:pt x="421779" y="186038"/>
                  </a:moveTo>
                  <a:lnTo>
                    <a:pt x="421386" y="186562"/>
                  </a:lnTo>
                  <a:lnTo>
                    <a:pt x="421779" y="186038"/>
                  </a:lnTo>
                  <a:close/>
                </a:path>
                <a:path w="748664" h="554354">
                  <a:moveTo>
                    <a:pt x="422052" y="185674"/>
                  </a:moveTo>
                  <a:lnTo>
                    <a:pt x="421779" y="186038"/>
                  </a:lnTo>
                  <a:lnTo>
                    <a:pt x="422052" y="185674"/>
                  </a:lnTo>
                  <a:close/>
                </a:path>
                <a:path w="748664" h="554354">
                  <a:moveTo>
                    <a:pt x="358902" y="232663"/>
                  </a:moveTo>
                  <a:lnTo>
                    <a:pt x="357378" y="239141"/>
                  </a:lnTo>
                  <a:lnTo>
                    <a:pt x="355473" y="252349"/>
                  </a:lnTo>
                  <a:lnTo>
                    <a:pt x="354965" y="264922"/>
                  </a:lnTo>
                  <a:lnTo>
                    <a:pt x="354584" y="273812"/>
                  </a:lnTo>
                  <a:lnTo>
                    <a:pt x="392684" y="275717"/>
                  </a:lnTo>
                  <a:lnTo>
                    <a:pt x="393491" y="256794"/>
                  </a:lnTo>
                  <a:lnTo>
                    <a:pt x="393573" y="254888"/>
                  </a:lnTo>
                  <a:lnTo>
                    <a:pt x="394752" y="246887"/>
                  </a:lnTo>
                  <a:lnTo>
                    <a:pt x="394970" y="245237"/>
                  </a:lnTo>
                  <a:lnTo>
                    <a:pt x="395986" y="241173"/>
                  </a:lnTo>
                  <a:lnTo>
                    <a:pt x="358902" y="232663"/>
                  </a:lnTo>
                  <a:close/>
                </a:path>
                <a:path w="748664" h="554354">
                  <a:moveTo>
                    <a:pt x="354965" y="264668"/>
                  </a:moveTo>
                  <a:lnTo>
                    <a:pt x="354954" y="264922"/>
                  </a:lnTo>
                  <a:lnTo>
                    <a:pt x="354965" y="264668"/>
                  </a:lnTo>
                  <a:close/>
                </a:path>
                <a:path w="748664" h="554354">
                  <a:moveTo>
                    <a:pt x="393513" y="256281"/>
                  </a:moveTo>
                  <a:lnTo>
                    <a:pt x="393446" y="256794"/>
                  </a:lnTo>
                  <a:lnTo>
                    <a:pt x="393513" y="256281"/>
                  </a:lnTo>
                  <a:close/>
                </a:path>
                <a:path w="748664" h="554354">
                  <a:moveTo>
                    <a:pt x="393697" y="254888"/>
                  </a:moveTo>
                  <a:lnTo>
                    <a:pt x="393513" y="256281"/>
                  </a:lnTo>
                  <a:lnTo>
                    <a:pt x="393697" y="254888"/>
                  </a:lnTo>
                  <a:close/>
                </a:path>
                <a:path w="748664" h="554354">
                  <a:moveTo>
                    <a:pt x="394970" y="245237"/>
                  </a:moveTo>
                  <a:lnTo>
                    <a:pt x="394716" y="246887"/>
                  </a:lnTo>
                  <a:lnTo>
                    <a:pt x="394805" y="246486"/>
                  </a:lnTo>
                  <a:lnTo>
                    <a:pt x="394970" y="245237"/>
                  </a:lnTo>
                  <a:close/>
                </a:path>
                <a:path w="748664" h="554354">
                  <a:moveTo>
                    <a:pt x="394805" y="246486"/>
                  </a:moveTo>
                  <a:lnTo>
                    <a:pt x="394716" y="246887"/>
                  </a:lnTo>
                  <a:lnTo>
                    <a:pt x="394805" y="246486"/>
                  </a:lnTo>
                  <a:close/>
                </a:path>
                <a:path w="748664" h="554354">
                  <a:moveTo>
                    <a:pt x="395082" y="245237"/>
                  </a:moveTo>
                  <a:lnTo>
                    <a:pt x="394805" y="246486"/>
                  </a:lnTo>
                  <a:lnTo>
                    <a:pt x="395082" y="245237"/>
                  </a:lnTo>
                  <a:close/>
                </a:path>
                <a:path w="748664" h="554354">
                  <a:moveTo>
                    <a:pt x="376511" y="334772"/>
                  </a:moveTo>
                  <a:lnTo>
                    <a:pt x="333375" y="334772"/>
                  </a:lnTo>
                  <a:lnTo>
                    <a:pt x="332888" y="335421"/>
                  </a:lnTo>
                  <a:lnTo>
                    <a:pt x="364617" y="356488"/>
                  </a:lnTo>
                  <a:lnTo>
                    <a:pt x="365379" y="355346"/>
                  </a:lnTo>
                  <a:lnTo>
                    <a:pt x="372364" y="343154"/>
                  </a:lnTo>
                  <a:lnTo>
                    <a:pt x="376511" y="334772"/>
                  </a:lnTo>
                  <a:close/>
                </a:path>
                <a:path w="748664" h="554354">
                  <a:moveTo>
                    <a:pt x="381002" y="324612"/>
                  </a:moveTo>
                  <a:lnTo>
                    <a:pt x="339090" y="324612"/>
                  </a:lnTo>
                  <a:lnTo>
                    <a:pt x="332613" y="335788"/>
                  </a:lnTo>
                  <a:lnTo>
                    <a:pt x="332888" y="335421"/>
                  </a:lnTo>
                  <a:lnTo>
                    <a:pt x="333375" y="334772"/>
                  </a:lnTo>
                  <a:lnTo>
                    <a:pt x="376511" y="334772"/>
                  </a:lnTo>
                  <a:lnTo>
                    <a:pt x="378460" y="330835"/>
                  </a:lnTo>
                  <a:lnTo>
                    <a:pt x="381002" y="324612"/>
                  </a:lnTo>
                  <a:close/>
                </a:path>
                <a:path w="748664" h="554354">
                  <a:moveTo>
                    <a:pt x="333375" y="334772"/>
                  </a:moveTo>
                  <a:lnTo>
                    <a:pt x="332867" y="335406"/>
                  </a:lnTo>
                  <a:lnTo>
                    <a:pt x="333375" y="334772"/>
                  </a:lnTo>
                  <a:close/>
                </a:path>
                <a:path w="748664" h="554354">
                  <a:moveTo>
                    <a:pt x="372213" y="314579"/>
                  </a:moveTo>
                  <a:lnTo>
                    <a:pt x="344043" y="314579"/>
                  </a:lnTo>
                  <a:lnTo>
                    <a:pt x="338455" y="325628"/>
                  </a:lnTo>
                  <a:lnTo>
                    <a:pt x="339090" y="324612"/>
                  </a:lnTo>
                  <a:lnTo>
                    <a:pt x="381002" y="324612"/>
                  </a:lnTo>
                  <a:lnTo>
                    <a:pt x="383286" y="319024"/>
                  </a:lnTo>
                  <a:lnTo>
                    <a:pt x="372213" y="314579"/>
                  </a:lnTo>
                  <a:close/>
                </a:path>
                <a:path w="748664" h="554354">
                  <a:moveTo>
                    <a:pt x="347853" y="304800"/>
                  </a:moveTo>
                  <a:lnTo>
                    <a:pt x="343436" y="315778"/>
                  </a:lnTo>
                  <a:lnTo>
                    <a:pt x="344043" y="314579"/>
                  </a:lnTo>
                  <a:lnTo>
                    <a:pt x="372213" y="314579"/>
                  </a:lnTo>
                  <a:lnTo>
                    <a:pt x="347853" y="304800"/>
                  </a:lnTo>
                  <a:close/>
                </a:path>
                <a:path w="748664" h="554354">
                  <a:moveTo>
                    <a:pt x="334553" y="383667"/>
                  </a:moveTo>
                  <a:lnTo>
                    <a:pt x="292354" y="383667"/>
                  </a:lnTo>
                  <a:lnTo>
                    <a:pt x="286258" y="389000"/>
                  </a:lnTo>
                  <a:lnTo>
                    <a:pt x="311531" y="417575"/>
                  </a:lnTo>
                  <a:lnTo>
                    <a:pt x="318008" y="411861"/>
                  </a:lnTo>
                  <a:lnTo>
                    <a:pt x="328930" y="401066"/>
                  </a:lnTo>
                  <a:lnTo>
                    <a:pt x="339217" y="390144"/>
                  </a:lnTo>
                  <a:lnTo>
                    <a:pt x="340487" y="388619"/>
                  </a:lnTo>
                  <a:lnTo>
                    <a:pt x="334553" y="383667"/>
                  </a:lnTo>
                  <a:close/>
                </a:path>
                <a:path w="748664" h="554354">
                  <a:moveTo>
                    <a:pt x="323143" y="374142"/>
                  </a:moveTo>
                  <a:lnTo>
                    <a:pt x="302133" y="374142"/>
                  </a:lnTo>
                  <a:lnTo>
                    <a:pt x="301498" y="374777"/>
                  </a:lnTo>
                  <a:lnTo>
                    <a:pt x="291719" y="384175"/>
                  </a:lnTo>
                  <a:lnTo>
                    <a:pt x="292354" y="383667"/>
                  </a:lnTo>
                  <a:lnTo>
                    <a:pt x="334553" y="383667"/>
                  </a:lnTo>
                  <a:lnTo>
                    <a:pt x="323143" y="374142"/>
                  </a:lnTo>
                  <a:close/>
                </a:path>
                <a:path w="748664" h="554354">
                  <a:moveTo>
                    <a:pt x="301697" y="374561"/>
                  </a:moveTo>
                  <a:lnTo>
                    <a:pt x="301473" y="374777"/>
                  </a:lnTo>
                  <a:lnTo>
                    <a:pt x="301697" y="374561"/>
                  </a:lnTo>
                  <a:close/>
                </a:path>
                <a:path w="748664" h="554354">
                  <a:moveTo>
                    <a:pt x="311277" y="364236"/>
                  </a:moveTo>
                  <a:lnTo>
                    <a:pt x="310388" y="365252"/>
                  </a:lnTo>
                  <a:lnTo>
                    <a:pt x="301697" y="374561"/>
                  </a:lnTo>
                  <a:lnTo>
                    <a:pt x="302133" y="374142"/>
                  </a:lnTo>
                  <a:lnTo>
                    <a:pt x="323143" y="374142"/>
                  </a:lnTo>
                  <a:lnTo>
                    <a:pt x="311277" y="364236"/>
                  </a:lnTo>
                  <a:close/>
                </a:path>
                <a:path w="748664" h="554354">
                  <a:moveTo>
                    <a:pt x="311023" y="364490"/>
                  </a:moveTo>
                  <a:lnTo>
                    <a:pt x="310317" y="365252"/>
                  </a:lnTo>
                  <a:lnTo>
                    <a:pt x="311023" y="364490"/>
                  </a:lnTo>
                  <a:close/>
                </a:path>
                <a:path w="748664" h="554354">
                  <a:moveTo>
                    <a:pt x="263466" y="418846"/>
                  </a:moveTo>
                  <a:lnTo>
                    <a:pt x="247269" y="418846"/>
                  </a:lnTo>
                  <a:lnTo>
                    <a:pt x="227076" y="431038"/>
                  </a:lnTo>
                  <a:lnTo>
                    <a:pt x="246761" y="463677"/>
                  </a:lnTo>
                  <a:lnTo>
                    <a:pt x="267589" y="451104"/>
                  </a:lnTo>
                  <a:lnTo>
                    <a:pt x="279908" y="442594"/>
                  </a:lnTo>
                  <a:lnTo>
                    <a:pt x="263466" y="418846"/>
                  </a:lnTo>
                  <a:close/>
                </a:path>
                <a:path w="748664" h="554354">
                  <a:moveTo>
                    <a:pt x="258191" y="411225"/>
                  </a:moveTo>
                  <a:lnTo>
                    <a:pt x="246380" y="419354"/>
                  </a:lnTo>
                  <a:lnTo>
                    <a:pt x="247269" y="418846"/>
                  </a:lnTo>
                  <a:lnTo>
                    <a:pt x="263466" y="418846"/>
                  </a:lnTo>
                  <a:lnTo>
                    <a:pt x="258191" y="411225"/>
                  </a:lnTo>
                  <a:close/>
                </a:path>
                <a:path w="748664" h="554354">
                  <a:moveTo>
                    <a:pt x="192857" y="449204"/>
                  </a:moveTo>
                  <a:lnTo>
                    <a:pt x="162179" y="462280"/>
                  </a:lnTo>
                  <a:lnTo>
                    <a:pt x="174498" y="498221"/>
                  </a:lnTo>
                  <a:lnTo>
                    <a:pt x="176530" y="497586"/>
                  </a:lnTo>
                  <a:lnTo>
                    <a:pt x="208661" y="483869"/>
                  </a:lnTo>
                  <a:lnTo>
                    <a:pt x="211962" y="482219"/>
                  </a:lnTo>
                  <a:lnTo>
                    <a:pt x="195280" y="449706"/>
                  </a:lnTo>
                  <a:lnTo>
                    <a:pt x="191897" y="449706"/>
                  </a:lnTo>
                  <a:lnTo>
                    <a:pt x="192857" y="449204"/>
                  </a:lnTo>
                  <a:close/>
                </a:path>
                <a:path w="748664" h="554354">
                  <a:moveTo>
                    <a:pt x="163322" y="461772"/>
                  </a:moveTo>
                  <a:lnTo>
                    <a:pt x="162052" y="462280"/>
                  </a:lnTo>
                  <a:lnTo>
                    <a:pt x="163322" y="461772"/>
                  </a:lnTo>
                  <a:close/>
                </a:path>
                <a:path w="748664" h="554354">
                  <a:moveTo>
                    <a:pt x="193167" y="449072"/>
                  </a:moveTo>
                  <a:lnTo>
                    <a:pt x="192857" y="449204"/>
                  </a:lnTo>
                  <a:lnTo>
                    <a:pt x="191897" y="449706"/>
                  </a:lnTo>
                  <a:lnTo>
                    <a:pt x="193167" y="449072"/>
                  </a:lnTo>
                  <a:close/>
                </a:path>
                <a:path w="748664" h="554354">
                  <a:moveTo>
                    <a:pt x="194954" y="449072"/>
                  </a:moveTo>
                  <a:lnTo>
                    <a:pt x="193167" y="449072"/>
                  </a:lnTo>
                  <a:lnTo>
                    <a:pt x="191897" y="449706"/>
                  </a:lnTo>
                  <a:lnTo>
                    <a:pt x="195280" y="449706"/>
                  </a:lnTo>
                  <a:lnTo>
                    <a:pt x="194954" y="449072"/>
                  </a:lnTo>
                  <a:close/>
                </a:path>
                <a:path w="748664" h="554354">
                  <a:moveTo>
                    <a:pt x="194564" y="448310"/>
                  </a:moveTo>
                  <a:lnTo>
                    <a:pt x="192857" y="449204"/>
                  </a:lnTo>
                  <a:lnTo>
                    <a:pt x="193167" y="449072"/>
                  </a:lnTo>
                  <a:lnTo>
                    <a:pt x="194954" y="449072"/>
                  </a:lnTo>
                  <a:lnTo>
                    <a:pt x="194564" y="448310"/>
                  </a:lnTo>
                  <a:close/>
                </a:path>
                <a:path w="748664" h="554354">
                  <a:moveTo>
                    <a:pt x="106045" y="440944"/>
                  </a:moveTo>
                  <a:lnTo>
                    <a:pt x="0" y="512191"/>
                  </a:lnTo>
                  <a:lnTo>
                    <a:pt x="120650" y="554355"/>
                  </a:lnTo>
                  <a:lnTo>
                    <a:pt x="116070" y="518794"/>
                  </a:lnTo>
                  <a:lnTo>
                    <a:pt x="97917" y="518794"/>
                  </a:lnTo>
                  <a:lnTo>
                    <a:pt x="91821" y="481203"/>
                  </a:lnTo>
                  <a:lnTo>
                    <a:pt x="110833" y="478127"/>
                  </a:lnTo>
                  <a:lnTo>
                    <a:pt x="106045" y="440944"/>
                  </a:lnTo>
                  <a:close/>
                </a:path>
                <a:path w="748664" h="554354">
                  <a:moveTo>
                    <a:pt x="110833" y="478127"/>
                  </a:moveTo>
                  <a:lnTo>
                    <a:pt x="91821" y="481203"/>
                  </a:lnTo>
                  <a:lnTo>
                    <a:pt x="97917" y="518794"/>
                  </a:lnTo>
                  <a:lnTo>
                    <a:pt x="115694" y="515873"/>
                  </a:lnTo>
                  <a:lnTo>
                    <a:pt x="110833" y="478127"/>
                  </a:lnTo>
                  <a:close/>
                </a:path>
                <a:path w="748664" h="554354">
                  <a:moveTo>
                    <a:pt x="115694" y="515873"/>
                  </a:moveTo>
                  <a:lnTo>
                    <a:pt x="97917" y="518794"/>
                  </a:lnTo>
                  <a:lnTo>
                    <a:pt x="116070" y="518794"/>
                  </a:lnTo>
                  <a:lnTo>
                    <a:pt x="115694" y="515873"/>
                  </a:lnTo>
                  <a:close/>
                </a:path>
                <a:path w="748664" h="554354">
                  <a:moveTo>
                    <a:pt x="116818" y="477159"/>
                  </a:moveTo>
                  <a:lnTo>
                    <a:pt x="110833" y="478127"/>
                  </a:lnTo>
                  <a:lnTo>
                    <a:pt x="115694" y="515873"/>
                  </a:lnTo>
                  <a:lnTo>
                    <a:pt x="124968" y="514350"/>
                  </a:lnTo>
                  <a:lnTo>
                    <a:pt x="137414" y="510794"/>
                  </a:lnTo>
                  <a:lnTo>
                    <a:pt x="127940" y="477519"/>
                  </a:lnTo>
                  <a:lnTo>
                    <a:pt x="115570" y="477519"/>
                  </a:lnTo>
                  <a:lnTo>
                    <a:pt x="116818" y="477159"/>
                  </a:lnTo>
                  <a:close/>
                </a:path>
                <a:path w="748664" h="554354">
                  <a:moveTo>
                    <a:pt x="117729" y="477012"/>
                  </a:moveTo>
                  <a:lnTo>
                    <a:pt x="116818" y="477159"/>
                  </a:lnTo>
                  <a:lnTo>
                    <a:pt x="115570" y="477519"/>
                  </a:lnTo>
                  <a:lnTo>
                    <a:pt x="117729" y="477012"/>
                  </a:lnTo>
                  <a:close/>
                </a:path>
                <a:path w="748664" h="554354">
                  <a:moveTo>
                    <a:pt x="127795" y="477012"/>
                  </a:moveTo>
                  <a:lnTo>
                    <a:pt x="117729" y="477012"/>
                  </a:lnTo>
                  <a:lnTo>
                    <a:pt x="115570" y="477519"/>
                  </a:lnTo>
                  <a:lnTo>
                    <a:pt x="127940" y="477519"/>
                  </a:lnTo>
                  <a:lnTo>
                    <a:pt x="127795" y="477012"/>
                  </a:lnTo>
                  <a:close/>
                </a:path>
                <a:path w="748664" h="554354">
                  <a:moveTo>
                    <a:pt x="127000" y="474218"/>
                  </a:moveTo>
                  <a:lnTo>
                    <a:pt x="116818" y="477159"/>
                  </a:lnTo>
                  <a:lnTo>
                    <a:pt x="117729" y="477012"/>
                  </a:lnTo>
                  <a:lnTo>
                    <a:pt x="127795" y="477012"/>
                  </a:lnTo>
                  <a:lnTo>
                    <a:pt x="127000" y="474218"/>
                  </a:lnTo>
                  <a:close/>
                </a:path>
              </a:pathLst>
            </a:custGeom>
            <a:solidFill>
              <a:srgbClr val="0066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730245" y="3914902"/>
              <a:ext cx="748665" cy="553085"/>
            </a:xfrm>
            <a:custGeom>
              <a:avLst/>
              <a:gdLst/>
              <a:ahLst/>
              <a:cxnLst/>
              <a:rect l="l" t="t" r="r" b="b"/>
              <a:pathLst>
                <a:path w="748664" h="553085">
                  <a:moveTo>
                    <a:pt x="711962" y="513206"/>
                  </a:moveTo>
                  <a:lnTo>
                    <a:pt x="708152" y="551180"/>
                  </a:lnTo>
                  <a:lnTo>
                    <a:pt x="711581" y="551561"/>
                  </a:lnTo>
                  <a:lnTo>
                    <a:pt x="729742" y="552577"/>
                  </a:lnTo>
                  <a:lnTo>
                    <a:pt x="747649" y="552958"/>
                  </a:lnTo>
                  <a:lnTo>
                    <a:pt x="748538" y="514858"/>
                  </a:lnTo>
                  <a:lnTo>
                    <a:pt x="736853" y="514604"/>
                  </a:lnTo>
                  <a:lnTo>
                    <a:pt x="731646" y="514604"/>
                  </a:lnTo>
                  <a:lnTo>
                    <a:pt x="716068" y="513588"/>
                  </a:lnTo>
                  <a:lnTo>
                    <a:pt x="714882" y="513588"/>
                  </a:lnTo>
                  <a:lnTo>
                    <a:pt x="711962" y="513206"/>
                  </a:lnTo>
                  <a:close/>
                </a:path>
                <a:path w="748664" h="553085">
                  <a:moveTo>
                    <a:pt x="731012" y="514477"/>
                  </a:moveTo>
                  <a:lnTo>
                    <a:pt x="731646" y="514604"/>
                  </a:lnTo>
                  <a:lnTo>
                    <a:pt x="736853" y="514604"/>
                  </a:lnTo>
                  <a:lnTo>
                    <a:pt x="731012" y="514477"/>
                  </a:lnTo>
                  <a:close/>
                </a:path>
                <a:path w="748664" h="553085">
                  <a:moveTo>
                    <a:pt x="714120" y="513461"/>
                  </a:moveTo>
                  <a:lnTo>
                    <a:pt x="714882" y="513588"/>
                  </a:lnTo>
                  <a:lnTo>
                    <a:pt x="716068" y="513588"/>
                  </a:lnTo>
                  <a:lnTo>
                    <a:pt x="714120" y="513461"/>
                  </a:lnTo>
                  <a:close/>
                </a:path>
                <a:path w="748664" h="553085">
                  <a:moveTo>
                    <a:pt x="639571" y="501015"/>
                  </a:moveTo>
                  <a:lnTo>
                    <a:pt x="630428" y="537972"/>
                  </a:lnTo>
                  <a:lnTo>
                    <a:pt x="639826" y="540258"/>
                  </a:lnTo>
                  <a:lnTo>
                    <a:pt x="657479" y="544068"/>
                  </a:lnTo>
                  <a:lnTo>
                    <a:pt x="668908" y="546100"/>
                  </a:lnTo>
                  <a:lnTo>
                    <a:pt x="675640" y="508635"/>
                  </a:lnTo>
                  <a:lnTo>
                    <a:pt x="664464" y="506603"/>
                  </a:lnTo>
                  <a:lnTo>
                    <a:pt x="648811" y="503300"/>
                  </a:lnTo>
                  <a:lnTo>
                    <a:pt x="639571" y="501015"/>
                  </a:lnTo>
                  <a:close/>
                </a:path>
                <a:path w="748664" h="553085">
                  <a:moveTo>
                    <a:pt x="664696" y="506645"/>
                  </a:moveTo>
                  <a:lnTo>
                    <a:pt x="665099" y="506730"/>
                  </a:lnTo>
                  <a:lnTo>
                    <a:pt x="664696" y="506645"/>
                  </a:lnTo>
                  <a:close/>
                </a:path>
                <a:path w="748664" h="553085">
                  <a:moveTo>
                    <a:pt x="664495" y="506603"/>
                  </a:moveTo>
                  <a:lnTo>
                    <a:pt x="664696" y="506645"/>
                  </a:lnTo>
                  <a:lnTo>
                    <a:pt x="664495" y="506603"/>
                  </a:lnTo>
                  <a:close/>
                </a:path>
                <a:path w="748664" h="553085">
                  <a:moveTo>
                    <a:pt x="648208" y="503174"/>
                  </a:moveTo>
                  <a:lnTo>
                    <a:pt x="648716" y="503300"/>
                  </a:lnTo>
                  <a:lnTo>
                    <a:pt x="648208" y="503174"/>
                  </a:lnTo>
                  <a:close/>
                </a:path>
                <a:path w="748664" h="553085">
                  <a:moveTo>
                    <a:pt x="570357" y="477520"/>
                  </a:moveTo>
                  <a:lnTo>
                    <a:pt x="555498" y="512572"/>
                  </a:lnTo>
                  <a:lnTo>
                    <a:pt x="571627" y="519430"/>
                  </a:lnTo>
                  <a:lnTo>
                    <a:pt x="592328" y="526542"/>
                  </a:lnTo>
                  <a:lnTo>
                    <a:pt x="604774" y="490600"/>
                  </a:lnTo>
                  <a:lnTo>
                    <a:pt x="586167" y="484124"/>
                  </a:lnTo>
                  <a:lnTo>
                    <a:pt x="585978" y="484124"/>
                  </a:lnTo>
                  <a:lnTo>
                    <a:pt x="584707" y="483616"/>
                  </a:lnTo>
                  <a:lnTo>
                    <a:pt x="570357" y="477520"/>
                  </a:lnTo>
                  <a:close/>
                </a:path>
                <a:path w="748664" h="553085">
                  <a:moveTo>
                    <a:pt x="584707" y="483616"/>
                  </a:moveTo>
                  <a:lnTo>
                    <a:pt x="585978" y="484124"/>
                  </a:lnTo>
                  <a:lnTo>
                    <a:pt x="585095" y="483750"/>
                  </a:lnTo>
                  <a:lnTo>
                    <a:pt x="584707" y="483616"/>
                  </a:lnTo>
                  <a:close/>
                </a:path>
                <a:path w="748664" h="553085">
                  <a:moveTo>
                    <a:pt x="585095" y="483750"/>
                  </a:moveTo>
                  <a:lnTo>
                    <a:pt x="585978" y="484124"/>
                  </a:lnTo>
                  <a:lnTo>
                    <a:pt x="586167" y="484124"/>
                  </a:lnTo>
                  <a:lnTo>
                    <a:pt x="585095" y="483750"/>
                  </a:lnTo>
                  <a:close/>
                </a:path>
                <a:path w="748664" h="553085">
                  <a:moveTo>
                    <a:pt x="584776" y="483616"/>
                  </a:moveTo>
                  <a:lnTo>
                    <a:pt x="585095" y="483750"/>
                  </a:lnTo>
                  <a:lnTo>
                    <a:pt x="584776" y="483616"/>
                  </a:lnTo>
                  <a:close/>
                </a:path>
                <a:path w="748664" h="553085">
                  <a:moveTo>
                    <a:pt x="505333" y="443484"/>
                  </a:moveTo>
                  <a:lnTo>
                    <a:pt x="485648" y="476123"/>
                  </a:lnTo>
                  <a:lnTo>
                    <a:pt x="509143" y="490347"/>
                  </a:lnTo>
                  <a:lnTo>
                    <a:pt x="519811" y="495808"/>
                  </a:lnTo>
                  <a:lnTo>
                    <a:pt x="537082" y="461772"/>
                  </a:lnTo>
                  <a:lnTo>
                    <a:pt x="526923" y="456692"/>
                  </a:lnTo>
                  <a:lnTo>
                    <a:pt x="527144" y="456692"/>
                  </a:lnTo>
                  <a:lnTo>
                    <a:pt x="505333" y="443484"/>
                  </a:lnTo>
                  <a:close/>
                </a:path>
                <a:path w="748664" h="553085">
                  <a:moveTo>
                    <a:pt x="527144" y="456692"/>
                  </a:moveTo>
                  <a:lnTo>
                    <a:pt x="526923" y="456692"/>
                  </a:lnTo>
                  <a:lnTo>
                    <a:pt x="528193" y="457327"/>
                  </a:lnTo>
                  <a:lnTo>
                    <a:pt x="527144" y="456692"/>
                  </a:lnTo>
                  <a:close/>
                </a:path>
                <a:path w="748664" h="553085">
                  <a:moveTo>
                    <a:pt x="449072" y="399161"/>
                  </a:moveTo>
                  <a:lnTo>
                    <a:pt x="422402" y="426466"/>
                  </a:lnTo>
                  <a:lnTo>
                    <a:pt x="430149" y="433959"/>
                  </a:lnTo>
                  <a:lnTo>
                    <a:pt x="441833" y="444119"/>
                  </a:lnTo>
                  <a:lnTo>
                    <a:pt x="452247" y="452755"/>
                  </a:lnTo>
                  <a:lnTo>
                    <a:pt x="476377" y="423164"/>
                  </a:lnTo>
                  <a:lnTo>
                    <a:pt x="466217" y="414909"/>
                  </a:lnTo>
                  <a:lnTo>
                    <a:pt x="455676" y="405638"/>
                  </a:lnTo>
                  <a:lnTo>
                    <a:pt x="449072" y="399161"/>
                  </a:lnTo>
                  <a:close/>
                </a:path>
                <a:path w="748664" h="553085">
                  <a:moveTo>
                    <a:pt x="466288" y="414909"/>
                  </a:moveTo>
                  <a:lnTo>
                    <a:pt x="466725" y="415290"/>
                  </a:lnTo>
                  <a:lnTo>
                    <a:pt x="466288" y="414909"/>
                  </a:lnTo>
                  <a:close/>
                </a:path>
                <a:path w="748664" h="553085">
                  <a:moveTo>
                    <a:pt x="455780" y="405638"/>
                  </a:moveTo>
                  <a:lnTo>
                    <a:pt x="456438" y="406273"/>
                  </a:lnTo>
                  <a:lnTo>
                    <a:pt x="455780" y="405638"/>
                  </a:lnTo>
                  <a:close/>
                </a:path>
                <a:path w="748664" h="553085">
                  <a:moveTo>
                    <a:pt x="407416" y="343535"/>
                  </a:moveTo>
                  <a:lnTo>
                    <a:pt x="373253" y="360425"/>
                  </a:lnTo>
                  <a:lnTo>
                    <a:pt x="375666" y="365379"/>
                  </a:lnTo>
                  <a:lnTo>
                    <a:pt x="382778" y="377444"/>
                  </a:lnTo>
                  <a:lnTo>
                    <a:pt x="390652" y="389381"/>
                  </a:lnTo>
                  <a:lnTo>
                    <a:pt x="395351" y="395605"/>
                  </a:lnTo>
                  <a:lnTo>
                    <a:pt x="425831" y="372745"/>
                  </a:lnTo>
                  <a:lnTo>
                    <a:pt x="422062" y="367792"/>
                  </a:lnTo>
                  <a:lnTo>
                    <a:pt x="421386" y="366903"/>
                  </a:lnTo>
                  <a:lnTo>
                    <a:pt x="415455" y="357886"/>
                  </a:lnTo>
                  <a:lnTo>
                    <a:pt x="414781" y="356870"/>
                  </a:lnTo>
                  <a:lnTo>
                    <a:pt x="409723" y="347980"/>
                  </a:lnTo>
                  <a:lnTo>
                    <a:pt x="409575" y="347980"/>
                  </a:lnTo>
                  <a:lnTo>
                    <a:pt x="407416" y="343535"/>
                  </a:lnTo>
                  <a:close/>
                </a:path>
                <a:path w="748664" h="553085">
                  <a:moveTo>
                    <a:pt x="421386" y="366903"/>
                  </a:moveTo>
                  <a:lnTo>
                    <a:pt x="422021" y="367792"/>
                  </a:lnTo>
                  <a:lnTo>
                    <a:pt x="421741" y="367369"/>
                  </a:lnTo>
                  <a:lnTo>
                    <a:pt x="421386" y="366903"/>
                  </a:lnTo>
                  <a:close/>
                </a:path>
                <a:path w="748664" h="553085">
                  <a:moveTo>
                    <a:pt x="421741" y="367369"/>
                  </a:moveTo>
                  <a:lnTo>
                    <a:pt x="422021" y="367792"/>
                  </a:lnTo>
                  <a:lnTo>
                    <a:pt x="421741" y="367369"/>
                  </a:lnTo>
                  <a:close/>
                </a:path>
                <a:path w="748664" h="553085">
                  <a:moveTo>
                    <a:pt x="421431" y="366903"/>
                  </a:moveTo>
                  <a:lnTo>
                    <a:pt x="421741" y="367369"/>
                  </a:lnTo>
                  <a:lnTo>
                    <a:pt x="421431" y="366903"/>
                  </a:lnTo>
                  <a:close/>
                </a:path>
                <a:path w="748664" h="553085">
                  <a:moveTo>
                    <a:pt x="414781" y="356870"/>
                  </a:moveTo>
                  <a:lnTo>
                    <a:pt x="415417" y="357886"/>
                  </a:lnTo>
                  <a:lnTo>
                    <a:pt x="415166" y="357450"/>
                  </a:lnTo>
                  <a:lnTo>
                    <a:pt x="414781" y="356870"/>
                  </a:lnTo>
                  <a:close/>
                </a:path>
                <a:path w="748664" h="553085">
                  <a:moveTo>
                    <a:pt x="415166" y="357450"/>
                  </a:moveTo>
                  <a:lnTo>
                    <a:pt x="415417" y="357886"/>
                  </a:lnTo>
                  <a:lnTo>
                    <a:pt x="415166" y="357450"/>
                  </a:lnTo>
                  <a:close/>
                </a:path>
                <a:path w="748664" h="553085">
                  <a:moveTo>
                    <a:pt x="414833" y="356870"/>
                  </a:moveTo>
                  <a:lnTo>
                    <a:pt x="415166" y="357450"/>
                  </a:lnTo>
                  <a:lnTo>
                    <a:pt x="414833" y="356870"/>
                  </a:lnTo>
                  <a:close/>
                </a:path>
                <a:path w="748664" h="553085">
                  <a:moveTo>
                    <a:pt x="409067" y="346837"/>
                  </a:moveTo>
                  <a:lnTo>
                    <a:pt x="409575" y="347980"/>
                  </a:lnTo>
                  <a:lnTo>
                    <a:pt x="409723" y="347980"/>
                  </a:lnTo>
                  <a:lnTo>
                    <a:pt x="409067" y="346837"/>
                  </a:lnTo>
                  <a:close/>
                </a:path>
                <a:path w="748664" h="553085">
                  <a:moveTo>
                    <a:pt x="393137" y="288925"/>
                  </a:moveTo>
                  <a:lnTo>
                    <a:pt x="354965" y="288925"/>
                  </a:lnTo>
                  <a:lnTo>
                    <a:pt x="355473" y="301371"/>
                  </a:lnTo>
                  <a:lnTo>
                    <a:pt x="357378" y="314706"/>
                  </a:lnTo>
                  <a:lnTo>
                    <a:pt x="358775" y="320675"/>
                  </a:lnTo>
                  <a:lnTo>
                    <a:pt x="395859" y="312039"/>
                  </a:lnTo>
                  <a:lnTo>
                    <a:pt x="395078" y="308483"/>
                  </a:lnTo>
                  <a:lnTo>
                    <a:pt x="394779" y="307246"/>
                  </a:lnTo>
                  <a:lnTo>
                    <a:pt x="394752" y="306831"/>
                  </a:lnTo>
                  <a:lnTo>
                    <a:pt x="393697" y="298831"/>
                  </a:lnTo>
                  <a:lnTo>
                    <a:pt x="393137" y="288925"/>
                  </a:lnTo>
                  <a:close/>
                </a:path>
                <a:path w="748664" h="553085">
                  <a:moveTo>
                    <a:pt x="394716" y="306831"/>
                  </a:moveTo>
                  <a:lnTo>
                    <a:pt x="394970" y="308483"/>
                  </a:lnTo>
                  <a:lnTo>
                    <a:pt x="394806" y="307246"/>
                  </a:lnTo>
                  <a:lnTo>
                    <a:pt x="394716" y="306831"/>
                  </a:lnTo>
                  <a:close/>
                </a:path>
                <a:path w="748664" h="553085">
                  <a:moveTo>
                    <a:pt x="394806" y="307246"/>
                  </a:moveTo>
                  <a:lnTo>
                    <a:pt x="394970" y="308483"/>
                  </a:lnTo>
                  <a:lnTo>
                    <a:pt x="394806" y="307246"/>
                  </a:lnTo>
                  <a:close/>
                </a:path>
                <a:path w="748664" h="553085">
                  <a:moveTo>
                    <a:pt x="394752" y="306831"/>
                  </a:moveTo>
                  <a:lnTo>
                    <a:pt x="394806" y="307246"/>
                  </a:lnTo>
                  <a:lnTo>
                    <a:pt x="394752" y="306831"/>
                  </a:lnTo>
                  <a:close/>
                </a:path>
                <a:path w="748664" h="553085">
                  <a:moveTo>
                    <a:pt x="393510" y="297418"/>
                  </a:moveTo>
                  <a:lnTo>
                    <a:pt x="393573" y="298831"/>
                  </a:lnTo>
                  <a:lnTo>
                    <a:pt x="393510" y="297418"/>
                  </a:lnTo>
                  <a:close/>
                </a:path>
                <a:path w="748664" h="553085">
                  <a:moveTo>
                    <a:pt x="393489" y="296925"/>
                  </a:moveTo>
                  <a:lnTo>
                    <a:pt x="393510" y="297418"/>
                  </a:lnTo>
                  <a:lnTo>
                    <a:pt x="393489" y="296925"/>
                  </a:lnTo>
                  <a:close/>
                </a:path>
                <a:path w="748664" h="553085">
                  <a:moveTo>
                    <a:pt x="392556" y="277495"/>
                  </a:moveTo>
                  <a:lnTo>
                    <a:pt x="354584" y="279400"/>
                  </a:lnTo>
                  <a:lnTo>
                    <a:pt x="354965" y="289052"/>
                  </a:lnTo>
                  <a:lnTo>
                    <a:pt x="354965" y="288925"/>
                  </a:lnTo>
                  <a:lnTo>
                    <a:pt x="393137" y="288925"/>
                  </a:lnTo>
                  <a:lnTo>
                    <a:pt x="392556" y="277495"/>
                  </a:lnTo>
                  <a:close/>
                </a:path>
                <a:path w="748664" h="553085">
                  <a:moveTo>
                    <a:pt x="380509" y="228092"/>
                  </a:moveTo>
                  <a:lnTo>
                    <a:pt x="338455" y="228092"/>
                  </a:lnTo>
                  <a:lnTo>
                    <a:pt x="339090" y="229235"/>
                  </a:lnTo>
                  <a:lnTo>
                    <a:pt x="344043" y="239395"/>
                  </a:lnTo>
                  <a:lnTo>
                    <a:pt x="347726" y="248539"/>
                  </a:lnTo>
                  <a:lnTo>
                    <a:pt x="383031" y="234187"/>
                  </a:lnTo>
                  <a:lnTo>
                    <a:pt x="380509" y="228092"/>
                  </a:lnTo>
                  <a:close/>
                </a:path>
                <a:path w="748664" h="553085">
                  <a:moveTo>
                    <a:pt x="343408" y="238125"/>
                  </a:moveTo>
                  <a:lnTo>
                    <a:pt x="343934" y="239395"/>
                  </a:lnTo>
                  <a:lnTo>
                    <a:pt x="343408" y="238125"/>
                  </a:lnTo>
                  <a:close/>
                </a:path>
                <a:path w="748664" h="553085">
                  <a:moveTo>
                    <a:pt x="338589" y="228364"/>
                  </a:moveTo>
                  <a:lnTo>
                    <a:pt x="339020" y="229235"/>
                  </a:lnTo>
                  <a:lnTo>
                    <a:pt x="338589" y="228364"/>
                  </a:lnTo>
                  <a:close/>
                </a:path>
                <a:path w="748664" h="553085">
                  <a:moveTo>
                    <a:pt x="338455" y="228092"/>
                  </a:moveTo>
                  <a:lnTo>
                    <a:pt x="338589" y="228364"/>
                  </a:lnTo>
                  <a:lnTo>
                    <a:pt x="339090" y="229235"/>
                  </a:lnTo>
                  <a:lnTo>
                    <a:pt x="338455" y="228092"/>
                  </a:lnTo>
                  <a:close/>
                </a:path>
                <a:path w="748664" h="553085">
                  <a:moveTo>
                    <a:pt x="376034" y="218186"/>
                  </a:moveTo>
                  <a:lnTo>
                    <a:pt x="332740" y="218186"/>
                  </a:lnTo>
                  <a:lnTo>
                    <a:pt x="333375" y="219202"/>
                  </a:lnTo>
                  <a:lnTo>
                    <a:pt x="338589" y="228364"/>
                  </a:lnTo>
                  <a:lnTo>
                    <a:pt x="338455" y="228092"/>
                  </a:lnTo>
                  <a:lnTo>
                    <a:pt x="380509" y="228092"/>
                  </a:lnTo>
                  <a:lnTo>
                    <a:pt x="378460" y="223139"/>
                  </a:lnTo>
                  <a:lnTo>
                    <a:pt x="376034" y="218186"/>
                  </a:lnTo>
                  <a:close/>
                </a:path>
                <a:path w="748664" h="553085">
                  <a:moveTo>
                    <a:pt x="333089" y="218794"/>
                  </a:moveTo>
                  <a:lnTo>
                    <a:pt x="333323" y="219202"/>
                  </a:lnTo>
                  <a:lnTo>
                    <a:pt x="333089" y="218794"/>
                  </a:lnTo>
                  <a:close/>
                </a:path>
                <a:path w="748664" h="553085">
                  <a:moveTo>
                    <a:pt x="332740" y="218186"/>
                  </a:moveTo>
                  <a:lnTo>
                    <a:pt x="333089" y="218794"/>
                  </a:lnTo>
                  <a:lnTo>
                    <a:pt x="333375" y="219202"/>
                  </a:lnTo>
                  <a:lnTo>
                    <a:pt x="332740" y="218186"/>
                  </a:lnTo>
                  <a:close/>
                </a:path>
                <a:path w="748664" h="553085">
                  <a:moveTo>
                    <a:pt x="364236" y="196850"/>
                  </a:moveTo>
                  <a:lnTo>
                    <a:pt x="332486" y="217931"/>
                  </a:lnTo>
                  <a:lnTo>
                    <a:pt x="333089" y="218794"/>
                  </a:lnTo>
                  <a:lnTo>
                    <a:pt x="332740" y="218186"/>
                  </a:lnTo>
                  <a:lnTo>
                    <a:pt x="376034" y="218186"/>
                  </a:lnTo>
                  <a:lnTo>
                    <a:pt x="372364" y="210693"/>
                  </a:lnTo>
                  <a:lnTo>
                    <a:pt x="365379" y="198628"/>
                  </a:lnTo>
                  <a:lnTo>
                    <a:pt x="364236" y="196850"/>
                  </a:lnTo>
                  <a:close/>
                </a:path>
                <a:path w="748664" h="553085">
                  <a:moveTo>
                    <a:pt x="322739" y="179324"/>
                  </a:moveTo>
                  <a:lnTo>
                    <a:pt x="301498" y="179324"/>
                  </a:lnTo>
                  <a:lnTo>
                    <a:pt x="302133" y="179959"/>
                  </a:lnTo>
                  <a:lnTo>
                    <a:pt x="311023" y="189611"/>
                  </a:lnTo>
                  <a:lnTo>
                    <a:pt x="310388" y="188849"/>
                  </a:lnTo>
                  <a:lnTo>
                    <a:pt x="311495" y="188849"/>
                  </a:lnTo>
                  <a:lnTo>
                    <a:pt x="322739" y="179324"/>
                  </a:lnTo>
                  <a:close/>
                </a:path>
                <a:path w="748664" h="553085">
                  <a:moveTo>
                    <a:pt x="311495" y="188849"/>
                  </a:moveTo>
                  <a:lnTo>
                    <a:pt x="310388" y="188849"/>
                  </a:lnTo>
                  <a:lnTo>
                    <a:pt x="310896" y="189356"/>
                  </a:lnTo>
                  <a:lnTo>
                    <a:pt x="311495" y="188849"/>
                  </a:lnTo>
                  <a:close/>
                </a:path>
                <a:path w="748664" h="553085">
                  <a:moveTo>
                    <a:pt x="301738" y="179583"/>
                  </a:moveTo>
                  <a:lnTo>
                    <a:pt x="302085" y="179959"/>
                  </a:lnTo>
                  <a:lnTo>
                    <a:pt x="301738" y="179583"/>
                  </a:lnTo>
                  <a:close/>
                </a:path>
                <a:path w="748664" h="553085">
                  <a:moveTo>
                    <a:pt x="301498" y="179324"/>
                  </a:moveTo>
                  <a:lnTo>
                    <a:pt x="301738" y="179583"/>
                  </a:lnTo>
                  <a:lnTo>
                    <a:pt x="302133" y="179959"/>
                  </a:lnTo>
                  <a:lnTo>
                    <a:pt x="301498" y="179324"/>
                  </a:lnTo>
                  <a:close/>
                </a:path>
                <a:path w="748664" h="553085">
                  <a:moveTo>
                    <a:pt x="311023" y="136144"/>
                  </a:moveTo>
                  <a:lnTo>
                    <a:pt x="285623" y="164465"/>
                  </a:lnTo>
                  <a:lnTo>
                    <a:pt x="292227" y="170434"/>
                  </a:lnTo>
                  <a:lnTo>
                    <a:pt x="301738" y="179583"/>
                  </a:lnTo>
                  <a:lnTo>
                    <a:pt x="301498" y="179324"/>
                  </a:lnTo>
                  <a:lnTo>
                    <a:pt x="322739" y="179324"/>
                  </a:lnTo>
                  <a:lnTo>
                    <a:pt x="339979" y="164719"/>
                  </a:lnTo>
                  <a:lnTo>
                    <a:pt x="339217" y="163956"/>
                  </a:lnTo>
                  <a:lnTo>
                    <a:pt x="328930" y="152908"/>
                  </a:lnTo>
                  <a:lnTo>
                    <a:pt x="318008" y="142367"/>
                  </a:lnTo>
                  <a:lnTo>
                    <a:pt x="311023" y="136144"/>
                  </a:lnTo>
                  <a:close/>
                </a:path>
                <a:path w="748664" h="553085">
                  <a:moveTo>
                    <a:pt x="291719" y="170053"/>
                  </a:moveTo>
                  <a:lnTo>
                    <a:pt x="292119" y="170434"/>
                  </a:lnTo>
                  <a:lnTo>
                    <a:pt x="291719" y="170053"/>
                  </a:lnTo>
                  <a:close/>
                </a:path>
                <a:path w="748664" h="553085">
                  <a:moveTo>
                    <a:pt x="262896" y="134747"/>
                  </a:moveTo>
                  <a:lnTo>
                    <a:pt x="246506" y="134747"/>
                  </a:lnTo>
                  <a:lnTo>
                    <a:pt x="257683" y="142367"/>
                  </a:lnTo>
                  <a:lnTo>
                    <a:pt x="262896" y="134747"/>
                  </a:lnTo>
                  <a:close/>
                </a:path>
                <a:path w="748664" h="553085">
                  <a:moveTo>
                    <a:pt x="246126" y="90043"/>
                  </a:moveTo>
                  <a:lnTo>
                    <a:pt x="226314" y="122555"/>
                  </a:lnTo>
                  <a:lnTo>
                    <a:pt x="247269" y="135381"/>
                  </a:lnTo>
                  <a:lnTo>
                    <a:pt x="246506" y="134747"/>
                  </a:lnTo>
                  <a:lnTo>
                    <a:pt x="262896" y="134747"/>
                  </a:lnTo>
                  <a:lnTo>
                    <a:pt x="279146" y="110998"/>
                  </a:lnTo>
                  <a:lnTo>
                    <a:pt x="267462" y="102997"/>
                  </a:lnTo>
                  <a:lnTo>
                    <a:pt x="246126" y="90043"/>
                  </a:lnTo>
                  <a:close/>
                </a:path>
                <a:path w="748664" h="553085">
                  <a:moveTo>
                    <a:pt x="200786" y="91948"/>
                  </a:moveTo>
                  <a:lnTo>
                    <a:pt x="162179" y="91948"/>
                  </a:lnTo>
                  <a:lnTo>
                    <a:pt x="163449" y="92456"/>
                  </a:lnTo>
                  <a:lnTo>
                    <a:pt x="193167" y="105029"/>
                  </a:lnTo>
                  <a:lnTo>
                    <a:pt x="193929" y="105410"/>
                  </a:lnTo>
                  <a:lnTo>
                    <a:pt x="200786" y="91948"/>
                  </a:lnTo>
                  <a:close/>
                </a:path>
                <a:path w="748664" h="553085">
                  <a:moveTo>
                    <a:pt x="191897" y="104521"/>
                  </a:moveTo>
                  <a:lnTo>
                    <a:pt x="193058" y="105029"/>
                  </a:lnTo>
                  <a:lnTo>
                    <a:pt x="191897" y="104521"/>
                  </a:lnTo>
                  <a:close/>
                </a:path>
                <a:path w="748664" h="553085">
                  <a:moveTo>
                    <a:pt x="163042" y="92312"/>
                  </a:moveTo>
                  <a:lnTo>
                    <a:pt x="163382" y="92456"/>
                  </a:lnTo>
                  <a:lnTo>
                    <a:pt x="163042" y="92312"/>
                  </a:lnTo>
                  <a:close/>
                </a:path>
                <a:path w="748664" h="553085">
                  <a:moveTo>
                    <a:pt x="162179" y="91948"/>
                  </a:moveTo>
                  <a:lnTo>
                    <a:pt x="163042" y="92312"/>
                  </a:lnTo>
                  <a:lnTo>
                    <a:pt x="163449" y="92456"/>
                  </a:lnTo>
                  <a:lnTo>
                    <a:pt x="162179" y="91948"/>
                  </a:lnTo>
                  <a:close/>
                </a:path>
                <a:path w="748664" h="553085">
                  <a:moveTo>
                    <a:pt x="173736" y="55753"/>
                  </a:moveTo>
                  <a:lnTo>
                    <a:pt x="161290" y="91693"/>
                  </a:lnTo>
                  <a:lnTo>
                    <a:pt x="163042" y="92312"/>
                  </a:lnTo>
                  <a:lnTo>
                    <a:pt x="162179" y="91948"/>
                  </a:lnTo>
                  <a:lnTo>
                    <a:pt x="200786" y="91948"/>
                  </a:lnTo>
                  <a:lnTo>
                    <a:pt x="211201" y="71500"/>
                  </a:lnTo>
                  <a:lnTo>
                    <a:pt x="208661" y="70231"/>
                  </a:lnTo>
                  <a:lnTo>
                    <a:pt x="176403" y="56642"/>
                  </a:lnTo>
                  <a:lnTo>
                    <a:pt x="173736" y="55753"/>
                  </a:lnTo>
                  <a:close/>
                </a:path>
                <a:path w="748664" h="553085">
                  <a:moveTo>
                    <a:pt x="120650" y="0"/>
                  </a:moveTo>
                  <a:lnTo>
                    <a:pt x="0" y="42164"/>
                  </a:lnTo>
                  <a:lnTo>
                    <a:pt x="106172" y="113284"/>
                  </a:lnTo>
                  <a:lnTo>
                    <a:pt x="110908" y="76222"/>
                  </a:lnTo>
                  <a:lnTo>
                    <a:pt x="91440" y="73025"/>
                  </a:lnTo>
                  <a:lnTo>
                    <a:pt x="97536" y="35433"/>
                  </a:lnTo>
                  <a:lnTo>
                    <a:pt x="116121" y="35433"/>
                  </a:lnTo>
                  <a:lnTo>
                    <a:pt x="120650" y="0"/>
                  </a:lnTo>
                  <a:close/>
                </a:path>
                <a:path w="748664" h="553085">
                  <a:moveTo>
                    <a:pt x="116797" y="77190"/>
                  </a:moveTo>
                  <a:lnTo>
                    <a:pt x="126111" y="79883"/>
                  </a:lnTo>
                  <a:lnTo>
                    <a:pt x="126843" y="77343"/>
                  </a:lnTo>
                  <a:lnTo>
                    <a:pt x="117729" y="77343"/>
                  </a:lnTo>
                  <a:lnTo>
                    <a:pt x="116797" y="77190"/>
                  </a:lnTo>
                  <a:close/>
                </a:path>
                <a:path w="748664" h="553085">
                  <a:moveTo>
                    <a:pt x="115570" y="76835"/>
                  </a:moveTo>
                  <a:lnTo>
                    <a:pt x="116797" y="77190"/>
                  </a:lnTo>
                  <a:lnTo>
                    <a:pt x="117729" y="77343"/>
                  </a:lnTo>
                  <a:lnTo>
                    <a:pt x="115570" y="76835"/>
                  </a:lnTo>
                  <a:close/>
                </a:path>
                <a:path w="748664" h="553085">
                  <a:moveTo>
                    <a:pt x="126989" y="76835"/>
                  </a:moveTo>
                  <a:lnTo>
                    <a:pt x="115570" y="76835"/>
                  </a:lnTo>
                  <a:lnTo>
                    <a:pt x="117729" y="77343"/>
                  </a:lnTo>
                  <a:lnTo>
                    <a:pt x="126843" y="77343"/>
                  </a:lnTo>
                  <a:lnTo>
                    <a:pt x="126989" y="76835"/>
                  </a:lnTo>
                  <a:close/>
                </a:path>
                <a:path w="748664" h="553085">
                  <a:moveTo>
                    <a:pt x="115744" y="38383"/>
                  </a:moveTo>
                  <a:lnTo>
                    <a:pt x="110908" y="76222"/>
                  </a:lnTo>
                  <a:lnTo>
                    <a:pt x="116797" y="77190"/>
                  </a:lnTo>
                  <a:lnTo>
                    <a:pt x="115570" y="76835"/>
                  </a:lnTo>
                  <a:lnTo>
                    <a:pt x="126989" y="76835"/>
                  </a:lnTo>
                  <a:lnTo>
                    <a:pt x="136652" y="43306"/>
                  </a:lnTo>
                  <a:lnTo>
                    <a:pt x="124968" y="39878"/>
                  </a:lnTo>
                  <a:lnTo>
                    <a:pt x="115744" y="38383"/>
                  </a:lnTo>
                  <a:close/>
                </a:path>
                <a:path w="748664" h="553085">
                  <a:moveTo>
                    <a:pt x="97536" y="35433"/>
                  </a:moveTo>
                  <a:lnTo>
                    <a:pt x="91440" y="73025"/>
                  </a:lnTo>
                  <a:lnTo>
                    <a:pt x="110908" y="76222"/>
                  </a:lnTo>
                  <a:lnTo>
                    <a:pt x="115744" y="38383"/>
                  </a:lnTo>
                  <a:lnTo>
                    <a:pt x="97536" y="35433"/>
                  </a:lnTo>
                  <a:close/>
                </a:path>
                <a:path w="748664" h="553085">
                  <a:moveTo>
                    <a:pt x="116121" y="35433"/>
                  </a:moveTo>
                  <a:lnTo>
                    <a:pt x="97536" y="35433"/>
                  </a:lnTo>
                  <a:lnTo>
                    <a:pt x="115744" y="38383"/>
                  </a:lnTo>
                  <a:lnTo>
                    <a:pt x="116121" y="35433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6949820" y="3967988"/>
            <a:ext cx="4071620" cy="1305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latin typeface="Yu Gothic"/>
                <a:cs typeface="Yu Gothic"/>
              </a:rPr>
              <a:t>ผู้ใช้ </a:t>
            </a:r>
            <a:r>
              <a:rPr lang="en-US" altLang="ja-JP" sz="1200" dirty="0">
                <a:latin typeface="Yu Gothic"/>
                <a:cs typeface="Yu Gothic"/>
              </a:rPr>
              <a:t>A001 </a:t>
            </a:r>
            <a:r>
              <a:rPr lang="th-TH" altLang="ja-JP" sz="1200" dirty="0">
                <a:latin typeface="Yu Gothic"/>
                <a:cs typeface="Yu Gothic"/>
              </a:rPr>
              <a:t>ที่อยู่ในกลุ่มพนักงาน</a:t>
            </a:r>
            <a:endParaRPr lang="ja-JP" altLang="en-US" sz="1200" dirty="0">
              <a:latin typeface="Microsoft YaHei"/>
              <a:cs typeface="Microsoft YaHei"/>
            </a:endParaRPr>
          </a:p>
          <a:p>
            <a:pPr marL="375285" indent="-272415">
              <a:lnSpc>
                <a:spcPct val="100000"/>
              </a:lnSpc>
              <a:buClr>
                <a:srgbClr val="000000"/>
              </a:buClr>
              <a:buFont typeface="Yu Gothic"/>
              <a:buChar char="*"/>
              <a:tabLst>
                <a:tab pos="375920" algn="l"/>
              </a:tabLst>
            </a:pPr>
            <a:r>
              <a:rPr lang="th-TH" altLang="ja-JP" sz="1200" b="1" dirty="0">
                <a:solidFill>
                  <a:srgbClr val="0066FF"/>
                </a:solidFill>
                <a:latin typeface="Microsoft YaHei"/>
                <a:cs typeface="Microsoft YaHei"/>
              </a:rPr>
              <a:t>คุณสามารถใช้งานเนื้อหาที่เชื่อมต่อด้วยเส้นประสีน้ำเงิน</a:t>
            </a:r>
            <a:endParaRPr lang="ja-JP" altLang="en-US" sz="1200" dirty="0">
              <a:latin typeface="Yu Gothic"/>
              <a:cs typeface="Yu Gothic"/>
            </a:endParaRPr>
          </a:p>
          <a:p>
            <a:pPr marL="547370" marR="5080" indent="-172720">
              <a:lnSpc>
                <a:spcPct val="100000"/>
              </a:lnSpc>
            </a:pPr>
            <a:r>
              <a:rPr sz="1200" b="1" spc="340" dirty="0">
                <a:latin typeface="Microsoft YaHei"/>
                <a:cs typeface="Microsoft YaHei"/>
              </a:rPr>
              <a:t>※</a:t>
            </a:r>
            <a:r>
              <a:rPr lang="en-US" sz="1050" b="1" spc="340" dirty="0">
                <a:latin typeface="Microsoft YaHei"/>
                <a:cs typeface="Microsoft YaHei"/>
              </a:rPr>
              <a:t>"</a:t>
            </a:r>
            <a:r>
              <a:rPr lang="th-TH" altLang="ja-JP" sz="1050" b="1" dirty="0">
                <a:latin typeface="Microsoft YaHei"/>
                <a:cs typeface="Microsoft YaHei"/>
              </a:rPr>
              <a:t>การดำเนินการบนเมนูอื่นนอกเหนือจากเส้นประสีน้ำเงินใน </a:t>
            </a:r>
            <a:r>
              <a:rPr lang="en-US" altLang="ja-JP" sz="1050" b="1" dirty="0" err="1">
                <a:latin typeface="Microsoft YaHei"/>
                <a:cs typeface="Microsoft YaHei"/>
              </a:rPr>
              <a:t>ConMas</a:t>
            </a:r>
            <a:r>
              <a:rPr lang="en-US" altLang="ja-JP" sz="1050" b="1" dirty="0">
                <a:latin typeface="Microsoft YaHei"/>
                <a:cs typeface="Microsoft YaHei"/>
              </a:rPr>
              <a:t> Manager'' </a:t>
            </a:r>
            <a:r>
              <a:rPr lang="th-TH" altLang="ja-JP" sz="1050" b="1" dirty="0">
                <a:latin typeface="Microsoft YaHei"/>
                <a:cs typeface="Microsoft YaHei"/>
              </a:rPr>
              <a:t>และ</a:t>
            </a:r>
            <a:r>
              <a:rPr lang="en-US" altLang="ja-JP" sz="1050" b="1" dirty="0">
                <a:latin typeface="Microsoft YaHei"/>
                <a:cs typeface="Microsoft YaHei"/>
              </a:rPr>
              <a:t>“</a:t>
            </a:r>
            <a:r>
              <a:rPr lang="th-TH" altLang="ja-JP" sz="1050" b="1" dirty="0">
                <a:latin typeface="Microsoft YaHei"/>
                <a:cs typeface="Microsoft YaHei"/>
              </a:rPr>
              <a:t>การสร้างคำจำกัดความของแบบฟอร์มใหม่'' ไม่สามารถทำได้</a:t>
            </a:r>
            <a:endParaRPr lang="ja-JP" altLang="en-US" sz="105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</a:pPr>
            <a:r>
              <a:rPr lang="th-TH" altLang="ja-JP" sz="1200" dirty="0">
                <a:latin typeface="Yu Gothic"/>
                <a:cs typeface="Yu Gothic"/>
              </a:rPr>
              <a:t>ผู้ใช้ </a:t>
            </a:r>
            <a:r>
              <a:rPr lang="en-US" altLang="ja-JP" sz="1200" dirty="0">
                <a:latin typeface="Yu Gothic"/>
                <a:cs typeface="Yu Gothic"/>
              </a:rPr>
              <a:t>A002 </a:t>
            </a:r>
            <a:r>
              <a:rPr lang="th-TH" altLang="ja-JP" sz="1200" dirty="0">
                <a:latin typeface="Yu Gothic"/>
                <a:cs typeface="Yu Gothic"/>
              </a:rPr>
              <a:t>ที่อยู่ในกลุ่มผู้จัดการ</a:t>
            </a:r>
            <a:endParaRPr lang="ja-JP" altLang="en-US" sz="1200" dirty="0">
              <a:latin typeface="Microsoft YaHei"/>
              <a:cs typeface="Microsoft YaHei"/>
            </a:endParaRPr>
          </a:p>
          <a:p>
            <a:pPr marL="375285" indent="-272415">
              <a:lnSpc>
                <a:spcPct val="100000"/>
              </a:lnSpc>
              <a:buClr>
                <a:srgbClr val="000000"/>
              </a:buClr>
              <a:buFont typeface="Yu Gothic"/>
              <a:buChar char="*"/>
              <a:tabLst>
                <a:tab pos="375920" algn="l"/>
              </a:tabLst>
            </a:pPr>
            <a:r>
              <a:rPr lang="th-TH" sz="1200" b="1" dirty="0">
                <a:solidFill>
                  <a:srgbClr val="FF0000"/>
                </a:solidFill>
                <a:latin typeface="Microsoft YaHei"/>
                <a:cs typeface="Microsoft YaHei"/>
              </a:rPr>
              <a:t>คุณสามารถควบคุมเนื้อหาที่เชื่อมต่อด้วยเส้นประสีแดงได้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510660" y="3048000"/>
            <a:ext cx="2261870" cy="792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8419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กลุ่มพนักงาน</a:t>
            </a:r>
          </a:p>
          <a:p>
            <a:pPr marL="58419">
              <a:lnSpc>
                <a:spcPct val="100000"/>
              </a:lnSpc>
              <a:spcBef>
                <a:spcPts val="100"/>
              </a:spcBef>
            </a:pPr>
            <a:endParaRPr lang="ja-JP" altLang="en-US" sz="12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lang="ja-JP" altLang="en-US" sz="1300" dirty="0">
              <a:latin typeface="Microsoft YaHei"/>
              <a:cs typeface="Microsoft YaHei"/>
            </a:endParaRPr>
          </a:p>
          <a:p>
            <a:pPr marL="125730">
              <a:lnSpc>
                <a:spcPct val="100000"/>
              </a:lnSpc>
            </a:pPr>
            <a:r>
              <a:rPr lang="th-TH" sz="1200" b="1" spc="-5" dirty="0">
                <a:solidFill>
                  <a:srgbClr val="1F3863"/>
                </a:solidFill>
                <a:latin typeface="Microsoft YaHei"/>
                <a:cs typeface="Microsoft YaHei"/>
              </a:rPr>
              <a:t>รหัสที่ใช้โดยผู้ปฏิบัติงาน: </a:t>
            </a:r>
            <a:r>
              <a:rPr lang="en-US" sz="1200" b="1" spc="-5" dirty="0">
                <a:solidFill>
                  <a:srgbClr val="1F3863"/>
                </a:solidFill>
                <a:latin typeface="Microsoft YaHei"/>
                <a:cs typeface="Microsoft YaHei"/>
              </a:rPr>
              <a:t>A001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510597" y="4038600"/>
            <a:ext cx="2261870" cy="8130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3505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กลุ่มผู้จัดการ</a:t>
            </a:r>
          </a:p>
          <a:p>
            <a:pPr marL="103505">
              <a:lnSpc>
                <a:spcPct val="100000"/>
              </a:lnSpc>
              <a:spcBef>
                <a:spcPts val="100"/>
              </a:spcBef>
            </a:pPr>
            <a:endParaRPr sz="12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lang="en-US" sz="1350" dirty="0">
              <a:latin typeface="Microsoft YaHei"/>
              <a:cs typeface="Microsoft YaHei"/>
            </a:endParaRPr>
          </a:p>
          <a:p>
            <a:pPr>
              <a:spcBef>
                <a:spcPts val="55"/>
              </a:spcBef>
            </a:pPr>
            <a:r>
              <a:rPr lang="en-US" altLang="ja-JP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 </a:t>
            </a:r>
            <a:r>
              <a:rPr lang="th-TH" altLang="ja-JP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รหัสที่ใช้โดยผู้จัดการส่วน: </a:t>
            </a:r>
            <a:r>
              <a:rPr lang="en-US" altLang="ja-JP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A002</a:t>
            </a:r>
            <a:endParaRPr lang="th-TH" sz="1200" dirty="0">
              <a:latin typeface="Microsoft YaHei"/>
              <a:cs typeface="Microsoft YaHe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26059" y="1940433"/>
            <a:ext cx="2298674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715" algn="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ดำเนินการกับ </a:t>
            </a:r>
            <a:r>
              <a:rPr lang="en-US" sz="1200" b="1" dirty="0" err="1">
                <a:solidFill>
                  <a:srgbClr val="1F3863"/>
                </a:solidFill>
                <a:latin typeface="Microsoft YaHei"/>
                <a:cs typeface="Microsoft YaHei"/>
              </a:rPr>
              <a:t>ConMas</a:t>
            </a:r>
            <a:r>
              <a:rPr lang="en-US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 Manager</a:t>
            </a:r>
          </a:p>
          <a:p>
            <a:pPr marR="5715" algn="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การดำเนินงานด้านการจัดการ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272032" y="2575686"/>
            <a:ext cx="1729739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สร้าง/แก้ไข/ดูแบบฟอร์มอินพุต ฯลฯ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772400" y="2428619"/>
            <a:ext cx="2514600" cy="2006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1F3863"/>
                </a:solidFill>
                <a:latin typeface="Microsoft YaHei"/>
                <a:cs typeface="Microsoft YaHei"/>
              </a:rPr>
              <a:t>การสร้างข้อกำหนดของแบบฟอร์มใหม่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1290383" y="3010979"/>
            <a:ext cx="1449070" cy="1892300"/>
            <a:chOff x="1290383" y="3010979"/>
            <a:chExt cx="1449070" cy="1892300"/>
          </a:xfrm>
        </p:grpSpPr>
        <p:pic>
          <p:nvPicPr>
            <p:cNvPr id="31" name="object 3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99972" y="3020568"/>
              <a:ext cx="1429512" cy="1872995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295146" y="3015742"/>
              <a:ext cx="1439545" cy="1882775"/>
            </a:xfrm>
            <a:custGeom>
              <a:avLst/>
              <a:gdLst/>
              <a:ahLst/>
              <a:cxnLst/>
              <a:rect l="l" t="t" r="r" b="b"/>
              <a:pathLst>
                <a:path w="1439545" h="1882775">
                  <a:moveTo>
                    <a:pt x="0" y="1882520"/>
                  </a:moveTo>
                  <a:lnTo>
                    <a:pt x="1439037" y="1882520"/>
                  </a:lnTo>
                  <a:lnTo>
                    <a:pt x="1439037" y="0"/>
                  </a:lnTo>
                  <a:lnTo>
                    <a:pt x="0" y="0"/>
                  </a:lnTo>
                  <a:lnTo>
                    <a:pt x="0" y="1882520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46607" y="1403159"/>
            <a:ext cx="10089515" cy="2272030"/>
            <a:chOff x="1046607" y="1403159"/>
            <a:chExt cx="10089515" cy="22720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6132" y="1412748"/>
              <a:ext cx="5903976" cy="225247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51369" y="1407922"/>
              <a:ext cx="5913755" cy="2262505"/>
            </a:xfrm>
            <a:custGeom>
              <a:avLst/>
              <a:gdLst/>
              <a:ahLst/>
              <a:cxnLst/>
              <a:rect l="l" t="t" r="r" b="b"/>
              <a:pathLst>
                <a:path w="5913755" h="2262504">
                  <a:moveTo>
                    <a:pt x="0" y="2261997"/>
                  </a:moveTo>
                  <a:lnTo>
                    <a:pt x="5913501" y="2261997"/>
                  </a:lnTo>
                  <a:lnTo>
                    <a:pt x="5913501" y="0"/>
                  </a:lnTo>
                  <a:lnTo>
                    <a:pt x="0" y="0"/>
                  </a:lnTo>
                  <a:lnTo>
                    <a:pt x="0" y="2261997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233295" y="1679447"/>
              <a:ext cx="3216275" cy="680085"/>
            </a:xfrm>
            <a:custGeom>
              <a:avLst/>
              <a:gdLst/>
              <a:ahLst/>
              <a:cxnLst/>
              <a:rect l="l" t="t" r="r" b="b"/>
              <a:pathLst>
                <a:path w="3216275" h="680085">
                  <a:moveTo>
                    <a:pt x="148746" y="508508"/>
                  </a:moveTo>
                  <a:lnTo>
                    <a:pt x="141605" y="511048"/>
                  </a:lnTo>
                  <a:lnTo>
                    <a:pt x="0" y="595756"/>
                  </a:lnTo>
                  <a:lnTo>
                    <a:pt x="143382" y="677290"/>
                  </a:lnTo>
                  <a:lnTo>
                    <a:pt x="150576" y="679662"/>
                  </a:lnTo>
                  <a:lnTo>
                    <a:pt x="157876" y="679116"/>
                  </a:lnTo>
                  <a:lnTo>
                    <a:pt x="164439" y="675880"/>
                  </a:lnTo>
                  <a:lnTo>
                    <a:pt x="169418" y="670178"/>
                  </a:lnTo>
                  <a:lnTo>
                    <a:pt x="171789" y="662985"/>
                  </a:lnTo>
                  <a:lnTo>
                    <a:pt x="171243" y="655685"/>
                  </a:lnTo>
                  <a:lnTo>
                    <a:pt x="168007" y="649122"/>
                  </a:lnTo>
                  <a:lnTo>
                    <a:pt x="162306" y="644143"/>
                  </a:lnTo>
                  <a:lnTo>
                    <a:pt x="109801" y="614299"/>
                  </a:lnTo>
                  <a:lnTo>
                    <a:pt x="38100" y="614299"/>
                  </a:lnTo>
                  <a:lnTo>
                    <a:pt x="37592" y="576199"/>
                  </a:lnTo>
                  <a:lnTo>
                    <a:pt x="108027" y="575485"/>
                  </a:lnTo>
                  <a:lnTo>
                    <a:pt x="161162" y="543687"/>
                  </a:lnTo>
                  <a:lnTo>
                    <a:pt x="170306" y="524773"/>
                  </a:lnTo>
                  <a:lnTo>
                    <a:pt x="167767" y="517651"/>
                  </a:lnTo>
                  <a:lnTo>
                    <a:pt x="162696" y="512048"/>
                  </a:lnTo>
                  <a:lnTo>
                    <a:pt x="156067" y="508920"/>
                  </a:lnTo>
                  <a:lnTo>
                    <a:pt x="148746" y="508508"/>
                  </a:lnTo>
                  <a:close/>
                </a:path>
                <a:path w="3216275" h="680085">
                  <a:moveTo>
                    <a:pt x="108027" y="575485"/>
                  </a:moveTo>
                  <a:lnTo>
                    <a:pt x="37592" y="576199"/>
                  </a:lnTo>
                  <a:lnTo>
                    <a:pt x="38100" y="614299"/>
                  </a:lnTo>
                  <a:lnTo>
                    <a:pt x="108547" y="613585"/>
                  </a:lnTo>
                  <a:lnTo>
                    <a:pt x="105110" y="611631"/>
                  </a:lnTo>
                  <a:lnTo>
                    <a:pt x="47625" y="611631"/>
                  </a:lnTo>
                  <a:lnTo>
                    <a:pt x="47243" y="578738"/>
                  </a:lnTo>
                  <a:lnTo>
                    <a:pt x="102590" y="578738"/>
                  </a:lnTo>
                  <a:lnTo>
                    <a:pt x="108027" y="575485"/>
                  </a:lnTo>
                  <a:close/>
                </a:path>
                <a:path w="3216275" h="680085">
                  <a:moveTo>
                    <a:pt x="108547" y="613585"/>
                  </a:moveTo>
                  <a:lnTo>
                    <a:pt x="38100" y="614299"/>
                  </a:lnTo>
                  <a:lnTo>
                    <a:pt x="109801" y="614299"/>
                  </a:lnTo>
                  <a:lnTo>
                    <a:pt x="108547" y="613585"/>
                  </a:lnTo>
                  <a:close/>
                </a:path>
                <a:path w="3216275" h="680085">
                  <a:moveTo>
                    <a:pt x="727456" y="538861"/>
                  </a:moveTo>
                  <a:lnTo>
                    <a:pt x="588644" y="551941"/>
                  </a:lnTo>
                  <a:lnTo>
                    <a:pt x="589153" y="551941"/>
                  </a:lnTo>
                  <a:lnTo>
                    <a:pt x="445643" y="562355"/>
                  </a:lnTo>
                  <a:lnTo>
                    <a:pt x="446024" y="562355"/>
                  </a:lnTo>
                  <a:lnTo>
                    <a:pt x="299085" y="570229"/>
                  </a:lnTo>
                  <a:lnTo>
                    <a:pt x="299466" y="570229"/>
                  </a:lnTo>
                  <a:lnTo>
                    <a:pt x="149987" y="575055"/>
                  </a:lnTo>
                  <a:lnTo>
                    <a:pt x="150368" y="575055"/>
                  </a:lnTo>
                  <a:lnTo>
                    <a:pt x="108027" y="575485"/>
                  </a:lnTo>
                  <a:lnTo>
                    <a:pt x="75628" y="594873"/>
                  </a:lnTo>
                  <a:lnTo>
                    <a:pt x="108547" y="613585"/>
                  </a:lnTo>
                  <a:lnTo>
                    <a:pt x="151003" y="613155"/>
                  </a:lnTo>
                  <a:lnTo>
                    <a:pt x="300863" y="608202"/>
                  </a:lnTo>
                  <a:lnTo>
                    <a:pt x="448182" y="600455"/>
                  </a:lnTo>
                  <a:lnTo>
                    <a:pt x="592074" y="589914"/>
                  </a:lnTo>
                  <a:lnTo>
                    <a:pt x="731266" y="576834"/>
                  </a:lnTo>
                  <a:lnTo>
                    <a:pt x="798703" y="569340"/>
                  </a:lnTo>
                  <a:lnTo>
                    <a:pt x="864488" y="561339"/>
                  </a:lnTo>
                  <a:lnTo>
                    <a:pt x="928624" y="552830"/>
                  </a:lnTo>
                  <a:lnTo>
                    <a:pt x="990854" y="543813"/>
                  </a:lnTo>
                  <a:lnTo>
                    <a:pt x="1021289" y="538988"/>
                  </a:lnTo>
                  <a:lnTo>
                    <a:pt x="727202" y="538988"/>
                  </a:lnTo>
                  <a:lnTo>
                    <a:pt x="727456" y="538861"/>
                  </a:lnTo>
                  <a:close/>
                </a:path>
                <a:path w="3216275" h="680085">
                  <a:moveTo>
                    <a:pt x="47243" y="578738"/>
                  </a:moveTo>
                  <a:lnTo>
                    <a:pt x="47625" y="611631"/>
                  </a:lnTo>
                  <a:lnTo>
                    <a:pt x="75628" y="594873"/>
                  </a:lnTo>
                  <a:lnTo>
                    <a:pt x="47243" y="578738"/>
                  </a:lnTo>
                  <a:close/>
                </a:path>
                <a:path w="3216275" h="680085">
                  <a:moveTo>
                    <a:pt x="75628" y="594873"/>
                  </a:moveTo>
                  <a:lnTo>
                    <a:pt x="47625" y="611631"/>
                  </a:lnTo>
                  <a:lnTo>
                    <a:pt x="105110" y="611631"/>
                  </a:lnTo>
                  <a:lnTo>
                    <a:pt x="75628" y="594873"/>
                  </a:lnTo>
                  <a:close/>
                </a:path>
                <a:path w="3216275" h="680085">
                  <a:moveTo>
                    <a:pt x="102590" y="578738"/>
                  </a:moveTo>
                  <a:lnTo>
                    <a:pt x="47243" y="578738"/>
                  </a:lnTo>
                  <a:lnTo>
                    <a:pt x="75628" y="594873"/>
                  </a:lnTo>
                  <a:lnTo>
                    <a:pt x="102590" y="578738"/>
                  </a:lnTo>
                  <a:close/>
                </a:path>
                <a:path w="3216275" h="680085">
                  <a:moveTo>
                    <a:pt x="859790" y="523493"/>
                  </a:moveTo>
                  <a:lnTo>
                    <a:pt x="794257" y="531494"/>
                  </a:lnTo>
                  <a:lnTo>
                    <a:pt x="794385" y="531494"/>
                  </a:lnTo>
                  <a:lnTo>
                    <a:pt x="727202" y="538988"/>
                  </a:lnTo>
                  <a:lnTo>
                    <a:pt x="1021289" y="538988"/>
                  </a:lnTo>
                  <a:lnTo>
                    <a:pt x="1050925" y="534288"/>
                  </a:lnTo>
                  <a:lnTo>
                    <a:pt x="1108837" y="524382"/>
                  </a:lnTo>
                  <a:lnTo>
                    <a:pt x="1112907" y="523621"/>
                  </a:lnTo>
                  <a:lnTo>
                    <a:pt x="859663" y="523621"/>
                  </a:lnTo>
                  <a:lnTo>
                    <a:pt x="859790" y="523493"/>
                  </a:lnTo>
                  <a:close/>
                </a:path>
                <a:path w="3216275" h="680085">
                  <a:moveTo>
                    <a:pt x="1102233" y="486790"/>
                  </a:moveTo>
                  <a:lnTo>
                    <a:pt x="1044575" y="496697"/>
                  </a:lnTo>
                  <a:lnTo>
                    <a:pt x="1044829" y="496697"/>
                  </a:lnTo>
                  <a:lnTo>
                    <a:pt x="985012" y="506222"/>
                  </a:lnTo>
                  <a:lnTo>
                    <a:pt x="985266" y="506222"/>
                  </a:lnTo>
                  <a:lnTo>
                    <a:pt x="923290" y="515112"/>
                  </a:lnTo>
                  <a:lnTo>
                    <a:pt x="859663" y="523621"/>
                  </a:lnTo>
                  <a:lnTo>
                    <a:pt x="1112907" y="523621"/>
                  </a:lnTo>
                  <a:lnTo>
                    <a:pt x="1164463" y="513968"/>
                  </a:lnTo>
                  <a:lnTo>
                    <a:pt x="1217549" y="503174"/>
                  </a:lnTo>
                  <a:lnTo>
                    <a:pt x="1268095" y="491998"/>
                  </a:lnTo>
                  <a:lnTo>
                    <a:pt x="1289084" y="486917"/>
                  </a:lnTo>
                  <a:lnTo>
                    <a:pt x="1101979" y="486917"/>
                  </a:lnTo>
                  <a:lnTo>
                    <a:pt x="1102233" y="486790"/>
                  </a:lnTo>
                  <a:close/>
                </a:path>
                <a:path w="3216275" h="680085">
                  <a:moveTo>
                    <a:pt x="1209802" y="465836"/>
                  </a:moveTo>
                  <a:lnTo>
                    <a:pt x="1157096" y="476630"/>
                  </a:lnTo>
                  <a:lnTo>
                    <a:pt x="1157351" y="476630"/>
                  </a:lnTo>
                  <a:lnTo>
                    <a:pt x="1101979" y="486917"/>
                  </a:lnTo>
                  <a:lnTo>
                    <a:pt x="1289084" y="486917"/>
                  </a:lnTo>
                  <a:lnTo>
                    <a:pt x="1315846" y="480440"/>
                  </a:lnTo>
                  <a:lnTo>
                    <a:pt x="1360678" y="468629"/>
                  </a:lnTo>
                  <a:lnTo>
                    <a:pt x="1369751" y="465963"/>
                  </a:lnTo>
                  <a:lnTo>
                    <a:pt x="1209420" y="465963"/>
                  </a:lnTo>
                  <a:lnTo>
                    <a:pt x="1209802" y="465836"/>
                  </a:lnTo>
                  <a:close/>
                </a:path>
                <a:path w="3216275" h="680085">
                  <a:moveTo>
                    <a:pt x="1259713" y="454787"/>
                  </a:moveTo>
                  <a:lnTo>
                    <a:pt x="1209420" y="465963"/>
                  </a:lnTo>
                  <a:lnTo>
                    <a:pt x="1369751" y="465963"/>
                  </a:lnTo>
                  <a:lnTo>
                    <a:pt x="1402588" y="456311"/>
                  </a:lnTo>
                  <a:lnTo>
                    <a:pt x="1406921" y="454913"/>
                  </a:lnTo>
                  <a:lnTo>
                    <a:pt x="1259332" y="454913"/>
                  </a:lnTo>
                  <a:lnTo>
                    <a:pt x="1259713" y="454787"/>
                  </a:lnTo>
                  <a:close/>
                </a:path>
                <a:path w="3216275" h="680085">
                  <a:moveTo>
                    <a:pt x="1474524" y="431800"/>
                  </a:moveTo>
                  <a:lnTo>
                    <a:pt x="1350771" y="431800"/>
                  </a:lnTo>
                  <a:lnTo>
                    <a:pt x="1306321" y="443484"/>
                  </a:lnTo>
                  <a:lnTo>
                    <a:pt x="1306703" y="443484"/>
                  </a:lnTo>
                  <a:lnTo>
                    <a:pt x="1259332" y="454913"/>
                  </a:lnTo>
                  <a:lnTo>
                    <a:pt x="1406921" y="454913"/>
                  </a:lnTo>
                  <a:lnTo>
                    <a:pt x="1441195" y="443864"/>
                  </a:lnTo>
                  <a:lnTo>
                    <a:pt x="1474524" y="431800"/>
                  </a:lnTo>
                  <a:close/>
                </a:path>
                <a:path w="3216275" h="680085">
                  <a:moveTo>
                    <a:pt x="1503972" y="419862"/>
                  </a:moveTo>
                  <a:lnTo>
                    <a:pt x="1391666" y="419862"/>
                  </a:lnTo>
                  <a:lnTo>
                    <a:pt x="1350264" y="431926"/>
                  </a:lnTo>
                  <a:lnTo>
                    <a:pt x="1350771" y="431800"/>
                  </a:lnTo>
                  <a:lnTo>
                    <a:pt x="1474524" y="431800"/>
                  </a:lnTo>
                  <a:lnTo>
                    <a:pt x="1476629" y="431038"/>
                  </a:lnTo>
                  <a:lnTo>
                    <a:pt x="1503972" y="419862"/>
                  </a:lnTo>
                  <a:close/>
                </a:path>
                <a:path w="3216275" h="680085">
                  <a:moveTo>
                    <a:pt x="1429258" y="407669"/>
                  </a:moveTo>
                  <a:lnTo>
                    <a:pt x="1391158" y="419988"/>
                  </a:lnTo>
                  <a:lnTo>
                    <a:pt x="1391666" y="419862"/>
                  </a:lnTo>
                  <a:lnTo>
                    <a:pt x="1503972" y="419862"/>
                  </a:lnTo>
                  <a:lnTo>
                    <a:pt x="1508633" y="417956"/>
                  </a:lnTo>
                  <a:lnTo>
                    <a:pt x="1529834" y="407924"/>
                  </a:lnTo>
                  <a:lnTo>
                    <a:pt x="1428622" y="407924"/>
                  </a:lnTo>
                  <a:lnTo>
                    <a:pt x="1429258" y="407669"/>
                  </a:lnTo>
                  <a:close/>
                </a:path>
                <a:path w="3216275" h="680085">
                  <a:moveTo>
                    <a:pt x="1553607" y="395350"/>
                  </a:moveTo>
                  <a:lnTo>
                    <a:pt x="1463294" y="395350"/>
                  </a:lnTo>
                  <a:lnTo>
                    <a:pt x="1428622" y="407924"/>
                  </a:lnTo>
                  <a:lnTo>
                    <a:pt x="1529834" y="407924"/>
                  </a:lnTo>
                  <a:lnTo>
                    <a:pt x="1537081" y="404494"/>
                  </a:lnTo>
                  <a:lnTo>
                    <a:pt x="1553607" y="395350"/>
                  </a:lnTo>
                  <a:close/>
                </a:path>
                <a:path w="3216275" h="680085">
                  <a:moveTo>
                    <a:pt x="1573720" y="382904"/>
                  </a:moveTo>
                  <a:lnTo>
                    <a:pt x="1493774" y="382904"/>
                  </a:lnTo>
                  <a:lnTo>
                    <a:pt x="1492884" y="383286"/>
                  </a:lnTo>
                  <a:lnTo>
                    <a:pt x="1462532" y="395604"/>
                  </a:lnTo>
                  <a:lnTo>
                    <a:pt x="1463294" y="395350"/>
                  </a:lnTo>
                  <a:lnTo>
                    <a:pt x="1553607" y="395350"/>
                  </a:lnTo>
                  <a:lnTo>
                    <a:pt x="1562100" y="390651"/>
                  </a:lnTo>
                  <a:lnTo>
                    <a:pt x="1573720" y="382904"/>
                  </a:lnTo>
                  <a:close/>
                </a:path>
                <a:path w="3216275" h="680085">
                  <a:moveTo>
                    <a:pt x="1493183" y="383145"/>
                  </a:moveTo>
                  <a:lnTo>
                    <a:pt x="1492836" y="383286"/>
                  </a:lnTo>
                  <a:lnTo>
                    <a:pt x="1493183" y="383145"/>
                  </a:lnTo>
                  <a:close/>
                </a:path>
                <a:path w="3216275" h="680085">
                  <a:moveTo>
                    <a:pt x="1520308" y="370335"/>
                  </a:moveTo>
                  <a:lnTo>
                    <a:pt x="1493183" y="383145"/>
                  </a:lnTo>
                  <a:lnTo>
                    <a:pt x="1493774" y="382904"/>
                  </a:lnTo>
                  <a:lnTo>
                    <a:pt x="1573720" y="382904"/>
                  </a:lnTo>
                  <a:lnTo>
                    <a:pt x="1583435" y="376427"/>
                  </a:lnTo>
                  <a:lnTo>
                    <a:pt x="1589768" y="370966"/>
                  </a:lnTo>
                  <a:lnTo>
                    <a:pt x="1519174" y="370966"/>
                  </a:lnTo>
                  <a:lnTo>
                    <a:pt x="1520308" y="370335"/>
                  </a:lnTo>
                  <a:close/>
                </a:path>
                <a:path w="3216275" h="680085">
                  <a:moveTo>
                    <a:pt x="1590505" y="370331"/>
                  </a:moveTo>
                  <a:lnTo>
                    <a:pt x="1520310" y="370335"/>
                  </a:lnTo>
                  <a:lnTo>
                    <a:pt x="1519174" y="370966"/>
                  </a:lnTo>
                  <a:lnTo>
                    <a:pt x="1589768" y="370966"/>
                  </a:lnTo>
                  <a:lnTo>
                    <a:pt x="1590505" y="370331"/>
                  </a:lnTo>
                  <a:close/>
                </a:path>
                <a:path w="3216275" h="680085">
                  <a:moveTo>
                    <a:pt x="1542450" y="358022"/>
                  </a:moveTo>
                  <a:lnTo>
                    <a:pt x="1520308" y="370335"/>
                  </a:lnTo>
                  <a:lnTo>
                    <a:pt x="1590505" y="370331"/>
                  </a:lnTo>
                  <a:lnTo>
                    <a:pt x="1600962" y="361314"/>
                  </a:lnTo>
                  <a:lnTo>
                    <a:pt x="1603194" y="358648"/>
                  </a:lnTo>
                  <a:lnTo>
                    <a:pt x="1541526" y="358648"/>
                  </a:lnTo>
                  <a:lnTo>
                    <a:pt x="1542450" y="358022"/>
                  </a:lnTo>
                  <a:close/>
                </a:path>
                <a:path w="3216275" h="680085">
                  <a:moveTo>
                    <a:pt x="1542922" y="357759"/>
                  </a:moveTo>
                  <a:lnTo>
                    <a:pt x="1542450" y="358022"/>
                  </a:lnTo>
                  <a:lnTo>
                    <a:pt x="1541526" y="358648"/>
                  </a:lnTo>
                  <a:lnTo>
                    <a:pt x="1542922" y="357759"/>
                  </a:lnTo>
                  <a:close/>
                </a:path>
                <a:path w="3216275" h="680085">
                  <a:moveTo>
                    <a:pt x="1603939" y="357759"/>
                  </a:moveTo>
                  <a:lnTo>
                    <a:pt x="1542922" y="357759"/>
                  </a:lnTo>
                  <a:lnTo>
                    <a:pt x="1541526" y="358648"/>
                  </a:lnTo>
                  <a:lnTo>
                    <a:pt x="1603194" y="358648"/>
                  </a:lnTo>
                  <a:lnTo>
                    <a:pt x="1603939" y="357759"/>
                  </a:lnTo>
                  <a:close/>
                </a:path>
                <a:path w="3216275" h="680085">
                  <a:moveTo>
                    <a:pt x="1560483" y="345805"/>
                  </a:moveTo>
                  <a:lnTo>
                    <a:pt x="1542450" y="358022"/>
                  </a:lnTo>
                  <a:lnTo>
                    <a:pt x="1542922" y="357759"/>
                  </a:lnTo>
                  <a:lnTo>
                    <a:pt x="1603939" y="357759"/>
                  </a:lnTo>
                  <a:lnTo>
                    <a:pt x="1613189" y="346710"/>
                  </a:lnTo>
                  <a:lnTo>
                    <a:pt x="1559433" y="346710"/>
                  </a:lnTo>
                  <a:lnTo>
                    <a:pt x="1560483" y="345805"/>
                  </a:lnTo>
                  <a:close/>
                </a:path>
                <a:path w="3216275" h="680085">
                  <a:moveTo>
                    <a:pt x="1561210" y="345313"/>
                  </a:moveTo>
                  <a:lnTo>
                    <a:pt x="1560483" y="345805"/>
                  </a:lnTo>
                  <a:lnTo>
                    <a:pt x="1559433" y="346710"/>
                  </a:lnTo>
                  <a:lnTo>
                    <a:pt x="1561210" y="345313"/>
                  </a:lnTo>
                  <a:close/>
                </a:path>
                <a:path w="3216275" h="680085">
                  <a:moveTo>
                    <a:pt x="1614359" y="345313"/>
                  </a:moveTo>
                  <a:lnTo>
                    <a:pt x="1561210" y="345313"/>
                  </a:lnTo>
                  <a:lnTo>
                    <a:pt x="1559433" y="346710"/>
                  </a:lnTo>
                  <a:lnTo>
                    <a:pt x="1613189" y="346710"/>
                  </a:lnTo>
                  <a:lnTo>
                    <a:pt x="1614359" y="345313"/>
                  </a:lnTo>
                  <a:close/>
                </a:path>
                <a:path w="3216275" h="680085">
                  <a:moveTo>
                    <a:pt x="1574020" y="334155"/>
                  </a:moveTo>
                  <a:lnTo>
                    <a:pt x="1560483" y="345805"/>
                  </a:lnTo>
                  <a:lnTo>
                    <a:pt x="1561210" y="345313"/>
                  </a:lnTo>
                  <a:lnTo>
                    <a:pt x="1614359" y="345313"/>
                  </a:lnTo>
                  <a:lnTo>
                    <a:pt x="1614678" y="344931"/>
                  </a:lnTo>
                  <a:lnTo>
                    <a:pt x="1619477" y="335661"/>
                  </a:lnTo>
                  <a:lnTo>
                    <a:pt x="1572768" y="335661"/>
                  </a:lnTo>
                  <a:lnTo>
                    <a:pt x="1574020" y="334155"/>
                  </a:lnTo>
                  <a:close/>
                </a:path>
                <a:path w="3216275" h="680085">
                  <a:moveTo>
                    <a:pt x="1574927" y="333375"/>
                  </a:moveTo>
                  <a:lnTo>
                    <a:pt x="1574020" y="334155"/>
                  </a:lnTo>
                  <a:lnTo>
                    <a:pt x="1572768" y="335661"/>
                  </a:lnTo>
                  <a:lnTo>
                    <a:pt x="1574927" y="333375"/>
                  </a:lnTo>
                  <a:close/>
                </a:path>
                <a:path w="3216275" h="680085">
                  <a:moveTo>
                    <a:pt x="1620661" y="333375"/>
                  </a:moveTo>
                  <a:lnTo>
                    <a:pt x="1574927" y="333375"/>
                  </a:lnTo>
                  <a:lnTo>
                    <a:pt x="1572768" y="335661"/>
                  </a:lnTo>
                  <a:lnTo>
                    <a:pt x="1619477" y="335661"/>
                  </a:lnTo>
                  <a:lnTo>
                    <a:pt x="1620661" y="333375"/>
                  </a:lnTo>
                  <a:close/>
                </a:path>
                <a:path w="3216275" h="680085">
                  <a:moveTo>
                    <a:pt x="1582898" y="323481"/>
                  </a:moveTo>
                  <a:lnTo>
                    <a:pt x="1574020" y="334155"/>
                  </a:lnTo>
                  <a:lnTo>
                    <a:pt x="1574927" y="333375"/>
                  </a:lnTo>
                  <a:lnTo>
                    <a:pt x="1620661" y="333375"/>
                  </a:lnTo>
                  <a:lnTo>
                    <a:pt x="1623949" y="327025"/>
                  </a:lnTo>
                  <a:lnTo>
                    <a:pt x="1624185" y="325627"/>
                  </a:lnTo>
                  <a:lnTo>
                    <a:pt x="1581784" y="325627"/>
                  </a:lnTo>
                  <a:lnTo>
                    <a:pt x="1582898" y="323481"/>
                  </a:lnTo>
                  <a:close/>
                </a:path>
                <a:path w="3216275" h="680085">
                  <a:moveTo>
                    <a:pt x="1584070" y="322072"/>
                  </a:moveTo>
                  <a:lnTo>
                    <a:pt x="1582898" y="323481"/>
                  </a:lnTo>
                  <a:lnTo>
                    <a:pt x="1581784" y="325627"/>
                  </a:lnTo>
                  <a:lnTo>
                    <a:pt x="1584070" y="322072"/>
                  </a:lnTo>
                  <a:close/>
                </a:path>
                <a:path w="3216275" h="680085">
                  <a:moveTo>
                    <a:pt x="1624788" y="322072"/>
                  </a:moveTo>
                  <a:lnTo>
                    <a:pt x="1584070" y="322072"/>
                  </a:lnTo>
                  <a:lnTo>
                    <a:pt x="1581784" y="325627"/>
                  </a:lnTo>
                  <a:lnTo>
                    <a:pt x="1624185" y="325627"/>
                  </a:lnTo>
                  <a:lnTo>
                    <a:pt x="1624788" y="322072"/>
                  </a:lnTo>
                  <a:close/>
                </a:path>
                <a:path w="3216275" h="680085">
                  <a:moveTo>
                    <a:pt x="1587342" y="314917"/>
                  </a:moveTo>
                  <a:lnTo>
                    <a:pt x="1582898" y="323481"/>
                  </a:lnTo>
                  <a:lnTo>
                    <a:pt x="1584070" y="322072"/>
                  </a:lnTo>
                  <a:lnTo>
                    <a:pt x="1624788" y="322072"/>
                  </a:lnTo>
                  <a:lnTo>
                    <a:pt x="1625520" y="317753"/>
                  </a:lnTo>
                  <a:lnTo>
                    <a:pt x="1586865" y="317753"/>
                  </a:lnTo>
                  <a:lnTo>
                    <a:pt x="1587342" y="314917"/>
                  </a:lnTo>
                  <a:close/>
                </a:path>
                <a:path w="3216275" h="680085">
                  <a:moveTo>
                    <a:pt x="1588770" y="312165"/>
                  </a:moveTo>
                  <a:lnTo>
                    <a:pt x="1587342" y="314917"/>
                  </a:lnTo>
                  <a:lnTo>
                    <a:pt x="1586865" y="317753"/>
                  </a:lnTo>
                  <a:lnTo>
                    <a:pt x="1588770" y="312165"/>
                  </a:lnTo>
                  <a:close/>
                </a:path>
                <a:path w="3216275" h="680085">
                  <a:moveTo>
                    <a:pt x="1626467" y="312165"/>
                  </a:moveTo>
                  <a:lnTo>
                    <a:pt x="1588770" y="312165"/>
                  </a:lnTo>
                  <a:lnTo>
                    <a:pt x="1586865" y="317753"/>
                  </a:lnTo>
                  <a:lnTo>
                    <a:pt x="1625520" y="317753"/>
                  </a:lnTo>
                  <a:lnTo>
                    <a:pt x="1626467" y="312165"/>
                  </a:lnTo>
                  <a:close/>
                </a:path>
                <a:path w="3216275" h="680085">
                  <a:moveTo>
                    <a:pt x="3215640" y="0"/>
                  </a:moveTo>
                  <a:lnTo>
                    <a:pt x="3065018" y="1650"/>
                  </a:lnTo>
                  <a:lnTo>
                    <a:pt x="2915158" y="6476"/>
                  </a:lnTo>
                  <a:lnTo>
                    <a:pt x="2767710" y="14350"/>
                  </a:lnTo>
                  <a:lnTo>
                    <a:pt x="2623947" y="24891"/>
                  </a:lnTo>
                  <a:lnTo>
                    <a:pt x="2484755" y="37973"/>
                  </a:lnTo>
                  <a:lnTo>
                    <a:pt x="2417318" y="45338"/>
                  </a:lnTo>
                  <a:lnTo>
                    <a:pt x="2351405" y="53339"/>
                  </a:lnTo>
                  <a:lnTo>
                    <a:pt x="2287270" y="61849"/>
                  </a:lnTo>
                  <a:lnTo>
                    <a:pt x="2164969" y="80390"/>
                  </a:lnTo>
                  <a:lnTo>
                    <a:pt x="2107057" y="90424"/>
                  </a:lnTo>
                  <a:lnTo>
                    <a:pt x="2051558" y="100837"/>
                  </a:lnTo>
                  <a:lnTo>
                    <a:pt x="1998345" y="111505"/>
                  </a:lnTo>
                  <a:lnTo>
                    <a:pt x="1947799" y="122809"/>
                  </a:lnTo>
                  <a:lnTo>
                    <a:pt x="1900046" y="134365"/>
                  </a:lnTo>
                  <a:lnTo>
                    <a:pt x="1855089" y="146303"/>
                  </a:lnTo>
                  <a:lnTo>
                    <a:pt x="1813306" y="158496"/>
                  </a:lnTo>
                  <a:lnTo>
                    <a:pt x="1774697" y="170941"/>
                  </a:lnTo>
                  <a:lnTo>
                    <a:pt x="1707260" y="196850"/>
                  </a:lnTo>
                  <a:lnTo>
                    <a:pt x="1653794" y="224027"/>
                  </a:lnTo>
                  <a:lnTo>
                    <a:pt x="1614932" y="253491"/>
                  </a:lnTo>
                  <a:lnTo>
                    <a:pt x="1591945" y="287781"/>
                  </a:lnTo>
                  <a:lnTo>
                    <a:pt x="1587342" y="314917"/>
                  </a:lnTo>
                  <a:lnTo>
                    <a:pt x="1588770" y="312165"/>
                  </a:lnTo>
                  <a:lnTo>
                    <a:pt x="1626467" y="312165"/>
                  </a:lnTo>
                  <a:lnTo>
                    <a:pt x="1628081" y="302640"/>
                  </a:lnTo>
                  <a:lnTo>
                    <a:pt x="1627124" y="302640"/>
                  </a:lnTo>
                  <a:lnTo>
                    <a:pt x="1629029" y="297052"/>
                  </a:lnTo>
                  <a:lnTo>
                    <a:pt x="1630023" y="297052"/>
                  </a:lnTo>
                  <a:lnTo>
                    <a:pt x="1632263" y="292735"/>
                  </a:lnTo>
                  <a:lnTo>
                    <a:pt x="1631695" y="292735"/>
                  </a:lnTo>
                  <a:lnTo>
                    <a:pt x="1634108" y="289178"/>
                  </a:lnTo>
                  <a:lnTo>
                    <a:pt x="1634715" y="289178"/>
                  </a:lnTo>
                  <a:lnTo>
                    <a:pt x="1641292" y="281431"/>
                  </a:lnTo>
                  <a:lnTo>
                    <a:pt x="1640967" y="281431"/>
                  </a:lnTo>
                  <a:lnTo>
                    <a:pt x="1643126" y="279273"/>
                  </a:lnTo>
                  <a:lnTo>
                    <a:pt x="1643475" y="279273"/>
                  </a:lnTo>
                  <a:lnTo>
                    <a:pt x="1654985" y="269366"/>
                  </a:lnTo>
                  <a:lnTo>
                    <a:pt x="1654683" y="269366"/>
                  </a:lnTo>
                  <a:lnTo>
                    <a:pt x="1656460" y="268097"/>
                  </a:lnTo>
                  <a:lnTo>
                    <a:pt x="1672985" y="257048"/>
                  </a:lnTo>
                  <a:lnTo>
                    <a:pt x="1674495" y="256031"/>
                  </a:lnTo>
                  <a:lnTo>
                    <a:pt x="1674815" y="256031"/>
                  </a:lnTo>
                  <a:lnTo>
                    <a:pt x="1695797" y="244475"/>
                  </a:lnTo>
                  <a:lnTo>
                    <a:pt x="1695577" y="244475"/>
                  </a:lnTo>
                  <a:lnTo>
                    <a:pt x="1722202" y="231901"/>
                  </a:lnTo>
                  <a:lnTo>
                    <a:pt x="1723008" y="231521"/>
                  </a:lnTo>
                  <a:lnTo>
                    <a:pt x="1752737" y="219455"/>
                  </a:lnTo>
                  <a:lnTo>
                    <a:pt x="1752600" y="219455"/>
                  </a:lnTo>
                  <a:lnTo>
                    <a:pt x="1787270" y="206882"/>
                  </a:lnTo>
                  <a:lnTo>
                    <a:pt x="1787421" y="206882"/>
                  </a:lnTo>
                  <a:lnTo>
                    <a:pt x="1824343" y="194944"/>
                  </a:lnTo>
                  <a:lnTo>
                    <a:pt x="1865194" y="183006"/>
                  </a:lnTo>
                  <a:lnTo>
                    <a:pt x="1909219" y="171323"/>
                  </a:lnTo>
                  <a:lnTo>
                    <a:pt x="1956562" y="159892"/>
                  </a:lnTo>
                  <a:lnTo>
                    <a:pt x="1956181" y="159892"/>
                  </a:lnTo>
                  <a:lnTo>
                    <a:pt x="2006472" y="148843"/>
                  </a:lnTo>
                  <a:lnTo>
                    <a:pt x="2006092" y="148843"/>
                  </a:lnTo>
                  <a:lnTo>
                    <a:pt x="2058924" y="138175"/>
                  </a:lnTo>
                  <a:lnTo>
                    <a:pt x="2059345" y="138175"/>
                  </a:lnTo>
                  <a:lnTo>
                    <a:pt x="2114042" y="127888"/>
                  </a:lnTo>
                  <a:lnTo>
                    <a:pt x="2113660" y="127888"/>
                  </a:lnTo>
                  <a:lnTo>
                    <a:pt x="2171319" y="117982"/>
                  </a:lnTo>
                  <a:lnTo>
                    <a:pt x="2171864" y="117982"/>
                  </a:lnTo>
                  <a:lnTo>
                    <a:pt x="2231009" y="108585"/>
                  </a:lnTo>
                  <a:lnTo>
                    <a:pt x="2231615" y="108585"/>
                  </a:lnTo>
                  <a:lnTo>
                    <a:pt x="2292731" y="99567"/>
                  </a:lnTo>
                  <a:lnTo>
                    <a:pt x="2293430" y="99567"/>
                  </a:lnTo>
                  <a:lnTo>
                    <a:pt x="2356358" y="91186"/>
                  </a:lnTo>
                  <a:lnTo>
                    <a:pt x="2356104" y="91186"/>
                  </a:lnTo>
                  <a:lnTo>
                    <a:pt x="2421763" y="83185"/>
                  </a:lnTo>
                  <a:lnTo>
                    <a:pt x="2421509" y="83185"/>
                  </a:lnTo>
                  <a:lnTo>
                    <a:pt x="2488819" y="75818"/>
                  </a:lnTo>
                  <a:lnTo>
                    <a:pt x="2488565" y="75818"/>
                  </a:lnTo>
                  <a:lnTo>
                    <a:pt x="2627249" y="62737"/>
                  </a:lnTo>
                  <a:lnTo>
                    <a:pt x="2628597" y="62737"/>
                  </a:lnTo>
                  <a:lnTo>
                    <a:pt x="2770378" y="52324"/>
                  </a:lnTo>
                  <a:lnTo>
                    <a:pt x="2769997" y="52324"/>
                  </a:lnTo>
                  <a:lnTo>
                    <a:pt x="2916935" y="44576"/>
                  </a:lnTo>
                  <a:lnTo>
                    <a:pt x="2916555" y="44576"/>
                  </a:lnTo>
                  <a:lnTo>
                    <a:pt x="3066034" y="39750"/>
                  </a:lnTo>
                  <a:lnTo>
                    <a:pt x="3065526" y="39750"/>
                  </a:lnTo>
                  <a:lnTo>
                    <a:pt x="3216021" y="38100"/>
                  </a:lnTo>
                  <a:lnTo>
                    <a:pt x="3215640" y="0"/>
                  </a:lnTo>
                  <a:close/>
                </a:path>
                <a:path w="3216275" h="680085">
                  <a:moveTo>
                    <a:pt x="1629029" y="297052"/>
                  </a:moveTo>
                  <a:lnTo>
                    <a:pt x="1627124" y="302640"/>
                  </a:lnTo>
                  <a:lnTo>
                    <a:pt x="1628546" y="299899"/>
                  </a:lnTo>
                  <a:lnTo>
                    <a:pt x="1629029" y="297052"/>
                  </a:lnTo>
                  <a:close/>
                </a:path>
                <a:path w="3216275" h="680085">
                  <a:moveTo>
                    <a:pt x="1628546" y="299899"/>
                  </a:moveTo>
                  <a:lnTo>
                    <a:pt x="1627124" y="302640"/>
                  </a:lnTo>
                  <a:lnTo>
                    <a:pt x="1628081" y="302640"/>
                  </a:lnTo>
                  <a:lnTo>
                    <a:pt x="1628546" y="299899"/>
                  </a:lnTo>
                  <a:close/>
                </a:path>
                <a:path w="3216275" h="680085">
                  <a:moveTo>
                    <a:pt x="1630023" y="297052"/>
                  </a:moveTo>
                  <a:lnTo>
                    <a:pt x="1629029" y="297052"/>
                  </a:lnTo>
                  <a:lnTo>
                    <a:pt x="1628546" y="299899"/>
                  </a:lnTo>
                  <a:lnTo>
                    <a:pt x="1630023" y="297052"/>
                  </a:lnTo>
                  <a:close/>
                </a:path>
                <a:path w="3216275" h="680085">
                  <a:moveTo>
                    <a:pt x="1634108" y="289178"/>
                  </a:moveTo>
                  <a:lnTo>
                    <a:pt x="1631695" y="292735"/>
                  </a:lnTo>
                  <a:lnTo>
                    <a:pt x="1633156" y="291015"/>
                  </a:lnTo>
                  <a:lnTo>
                    <a:pt x="1634108" y="289178"/>
                  </a:lnTo>
                  <a:close/>
                </a:path>
                <a:path w="3216275" h="680085">
                  <a:moveTo>
                    <a:pt x="1633156" y="291015"/>
                  </a:moveTo>
                  <a:lnTo>
                    <a:pt x="1631695" y="292735"/>
                  </a:lnTo>
                  <a:lnTo>
                    <a:pt x="1632263" y="292735"/>
                  </a:lnTo>
                  <a:lnTo>
                    <a:pt x="1633156" y="291015"/>
                  </a:lnTo>
                  <a:close/>
                </a:path>
                <a:path w="3216275" h="680085">
                  <a:moveTo>
                    <a:pt x="1634715" y="289178"/>
                  </a:moveTo>
                  <a:lnTo>
                    <a:pt x="1634108" y="289178"/>
                  </a:lnTo>
                  <a:lnTo>
                    <a:pt x="1633156" y="291015"/>
                  </a:lnTo>
                  <a:lnTo>
                    <a:pt x="1634715" y="289178"/>
                  </a:lnTo>
                  <a:close/>
                </a:path>
                <a:path w="3216275" h="680085">
                  <a:moveTo>
                    <a:pt x="1643126" y="279273"/>
                  </a:moveTo>
                  <a:lnTo>
                    <a:pt x="1640967" y="281431"/>
                  </a:lnTo>
                  <a:lnTo>
                    <a:pt x="1642177" y="280390"/>
                  </a:lnTo>
                  <a:lnTo>
                    <a:pt x="1643126" y="279273"/>
                  </a:lnTo>
                  <a:close/>
                </a:path>
                <a:path w="3216275" h="680085">
                  <a:moveTo>
                    <a:pt x="1642177" y="280390"/>
                  </a:moveTo>
                  <a:lnTo>
                    <a:pt x="1640967" y="281431"/>
                  </a:lnTo>
                  <a:lnTo>
                    <a:pt x="1641292" y="281431"/>
                  </a:lnTo>
                  <a:lnTo>
                    <a:pt x="1642177" y="280390"/>
                  </a:lnTo>
                  <a:close/>
                </a:path>
                <a:path w="3216275" h="680085">
                  <a:moveTo>
                    <a:pt x="1643475" y="279273"/>
                  </a:moveTo>
                  <a:lnTo>
                    <a:pt x="1643126" y="279273"/>
                  </a:lnTo>
                  <a:lnTo>
                    <a:pt x="1642177" y="280390"/>
                  </a:lnTo>
                  <a:lnTo>
                    <a:pt x="1643475" y="279273"/>
                  </a:lnTo>
                  <a:close/>
                </a:path>
                <a:path w="3216275" h="680085">
                  <a:moveTo>
                    <a:pt x="1656460" y="268097"/>
                  </a:moveTo>
                  <a:lnTo>
                    <a:pt x="1654683" y="269366"/>
                  </a:lnTo>
                  <a:lnTo>
                    <a:pt x="1656070" y="268433"/>
                  </a:lnTo>
                  <a:lnTo>
                    <a:pt x="1656460" y="268097"/>
                  </a:lnTo>
                  <a:close/>
                </a:path>
                <a:path w="3216275" h="680085">
                  <a:moveTo>
                    <a:pt x="1656070" y="268433"/>
                  </a:moveTo>
                  <a:lnTo>
                    <a:pt x="1654683" y="269366"/>
                  </a:lnTo>
                  <a:lnTo>
                    <a:pt x="1654985" y="269366"/>
                  </a:lnTo>
                  <a:lnTo>
                    <a:pt x="1656070" y="268433"/>
                  </a:lnTo>
                  <a:close/>
                </a:path>
                <a:path w="3216275" h="680085">
                  <a:moveTo>
                    <a:pt x="1656569" y="268097"/>
                  </a:moveTo>
                  <a:lnTo>
                    <a:pt x="1656070" y="268433"/>
                  </a:lnTo>
                  <a:lnTo>
                    <a:pt x="1656569" y="268097"/>
                  </a:lnTo>
                  <a:close/>
                </a:path>
                <a:path w="3216275" h="680085">
                  <a:moveTo>
                    <a:pt x="1674815" y="256031"/>
                  </a:moveTo>
                  <a:lnTo>
                    <a:pt x="1674495" y="256031"/>
                  </a:lnTo>
                  <a:lnTo>
                    <a:pt x="1673050" y="257003"/>
                  </a:lnTo>
                  <a:lnTo>
                    <a:pt x="1674815" y="256031"/>
                  </a:lnTo>
                  <a:close/>
                </a:path>
                <a:path w="3216275" h="680085">
                  <a:moveTo>
                    <a:pt x="1696720" y="243966"/>
                  </a:moveTo>
                  <a:lnTo>
                    <a:pt x="1695577" y="244475"/>
                  </a:lnTo>
                  <a:lnTo>
                    <a:pt x="1695797" y="244475"/>
                  </a:lnTo>
                  <a:lnTo>
                    <a:pt x="1696720" y="243966"/>
                  </a:lnTo>
                  <a:close/>
                </a:path>
                <a:path w="3216275" h="680085">
                  <a:moveTo>
                    <a:pt x="1722710" y="231661"/>
                  </a:moveTo>
                  <a:lnTo>
                    <a:pt x="1722120" y="231901"/>
                  </a:lnTo>
                  <a:lnTo>
                    <a:pt x="1722710" y="231661"/>
                  </a:lnTo>
                  <a:close/>
                </a:path>
                <a:path w="3216275" h="680085">
                  <a:moveTo>
                    <a:pt x="1723057" y="231521"/>
                  </a:moveTo>
                  <a:lnTo>
                    <a:pt x="1722710" y="231661"/>
                  </a:lnTo>
                  <a:lnTo>
                    <a:pt x="1723057" y="231521"/>
                  </a:lnTo>
                  <a:close/>
                </a:path>
                <a:path w="3216275" h="680085">
                  <a:moveTo>
                    <a:pt x="1753362" y="219201"/>
                  </a:moveTo>
                  <a:lnTo>
                    <a:pt x="1752600" y="219455"/>
                  </a:lnTo>
                  <a:lnTo>
                    <a:pt x="1752737" y="219455"/>
                  </a:lnTo>
                  <a:lnTo>
                    <a:pt x="1753362" y="219201"/>
                  </a:lnTo>
                  <a:close/>
                </a:path>
                <a:path w="3216275" h="680085">
                  <a:moveTo>
                    <a:pt x="1787421" y="206882"/>
                  </a:moveTo>
                  <a:lnTo>
                    <a:pt x="1787270" y="206882"/>
                  </a:lnTo>
                  <a:lnTo>
                    <a:pt x="1786635" y="207137"/>
                  </a:lnTo>
                  <a:lnTo>
                    <a:pt x="1787421" y="206882"/>
                  </a:lnTo>
                  <a:close/>
                </a:path>
                <a:path w="3216275" h="680085">
                  <a:moveTo>
                    <a:pt x="1824735" y="194817"/>
                  </a:moveTo>
                  <a:lnTo>
                    <a:pt x="1824228" y="194944"/>
                  </a:lnTo>
                  <a:lnTo>
                    <a:pt x="1824735" y="194817"/>
                  </a:lnTo>
                  <a:close/>
                </a:path>
                <a:path w="3216275" h="680085">
                  <a:moveTo>
                    <a:pt x="1865630" y="182879"/>
                  </a:moveTo>
                  <a:lnTo>
                    <a:pt x="1865121" y="183006"/>
                  </a:lnTo>
                  <a:lnTo>
                    <a:pt x="1865630" y="182879"/>
                  </a:lnTo>
                  <a:close/>
                </a:path>
                <a:path w="3216275" h="680085">
                  <a:moveTo>
                    <a:pt x="2059345" y="138175"/>
                  </a:moveTo>
                  <a:lnTo>
                    <a:pt x="2058924" y="138175"/>
                  </a:lnTo>
                  <a:lnTo>
                    <a:pt x="2058670" y="138302"/>
                  </a:lnTo>
                  <a:lnTo>
                    <a:pt x="2059345" y="138175"/>
                  </a:lnTo>
                  <a:close/>
                </a:path>
                <a:path w="3216275" h="680085">
                  <a:moveTo>
                    <a:pt x="2171864" y="117982"/>
                  </a:moveTo>
                  <a:lnTo>
                    <a:pt x="2171319" y="117982"/>
                  </a:lnTo>
                  <a:lnTo>
                    <a:pt x="2171065" y="118110"/>
                  </a:lnTo>
                  <a:lnTo>
                    <a:pt x="2171864" y="117982"/>
                  </a:lnTo>
                  <a:close/>
                </a:path>
                <a:path w="3216275" h="680085">
                  <a:moveTo>
                    <a:pt x="2231615" y="108585"/>
                  </a:moveTo>
                  <a:lnTo>
                    <a:pt x="2231009" y="108585"/>
                  </a:lnTo>
                  <a:lnTo>
                    <a:pt x="2230755" y="108712"/>
                  </a:lnTo>
                  <a:lnTo>
                    <a:pt x="2231615" y="108585"/>
                  </a:lnTo>
                  <a:close/>
                </a:path>
                <a:path w="3216275" h="680085">
                  <a:moveTo>
                    <a:pt x="2293430" y="99567"/>
                  </a:moveTo>
                  <a:lnTo>
                    <a:pt x="2292731" y="99567"/>
                  </a:lnTo>
                  <a:lnTo>
                    <a:pt x="2292477" y="99694"/>
                  </a:lnTo>
                  <a:lnTo>
                    <a:pt x="2293430" y="99567"/>
                  </a:lnTo>
                  <a:close/>
                </a:path>
                <a:path w="3216275" h="680085">
                  <a:moveTo>
                    <a:pt x="2628597" y="62737"/>
                  </a:moveTo>
                  <a:lnTo>
                    <a:pt x="2627249" y="62737"/>
                  </a:lnTo>
                  <a:lnTo>
                    <a:pt x="2626868" y="62864"/>
                  </a:lnTo>
                  <a:lnTo>
                    <a:pt x="2628597" y="62737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175766" y="2177034"/>
              <a:ext cx="1057910" cy="196850"/>
            </a:xfrm>
            <a:custGeom>
              <a:avLst/>
              <a:gdLst/>
              <a:ahLst/>
              <a:cxnLst/>
              <a:rect l="l" t="t" r="r" b="b"/>
              <a:pathLst>
                <a:path w="1057910" h="196850">
                  <a:moveTo>
                    <a:pt x="0" y="38100"/>
                  </a:moveTo>
                  <a:lnTo>
                    <a:pt x="2995" y="23252"/>
                  </a:lnTo>
                  <a:lnTo>
                    <a:pt x="11164" y="11144"/>
                  </a:lnTo>
                  <a:lnTo>
                    <a:pt x="23279" y="2988"/>
                  </a:lnTo>
                  <a:lnTo>
                    <a:pt x="38112" y="0"/>
                  </a:lnTo>
                  <a:lnTo>
                    <a:pt x="1019556" y="0"/>
                  </a:lnTo>
                  <a:lnTo>
                    <a:pt x="1034403" y="2988"/>
                  </a:lnTo>
                  <a:lnTo>
                    <a:pt x="1046511" y="11144"/>
                  </a:lnTo>
                  <a:lnTo>
                    <a:pt x="1054667" y="23252"/>
                  </a:lnTo>
                  <a:lnTo>
                    <a:pt x="1057656" y="38100"/>
                  </a:lnTo>
                  <a:lnTo>
                    <a:pt x="1057656" y="158495"/>
                  </a:lnTo>
                  <a:lnTo>
                    <a:pt x="1054667" y="173343"/>
                  </a:lnTo>
                  <a:lnTo>
                    <a:pt x="1046511" y="185451"/>
                  </a:lnTo>
                  <a:lnTo>
                    <a:pt x="1034403" y="193607"/>
                  </a:lnTo>
                  <a:lnTo>
                    <a:pt x="1019556" y="196595"/>
                  </a:lnTo>
                  <a:lnTo>
                    <a:pt x="38112" y="196595"/>
                  </a:lnTo>
                  <a:lnTo>
                    <a:pt x="23279" y="193607"/>
                  </a:lnTo>
                  <a:lnTo>
                    <a:pt x="11164" y="185451"/>
                  </a:lnTo>
                  <a:lnTo>
                    <a:pt x="2995" y="173343"/>
                  </a:lnTo>
                  <a:lnTo>
                    <a:pt x="0" y="158495"/>
                  </a:lnTo>
                  <a:lnTo>
                    <a:pt x="0" y="3810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841997" y="1557528"/>
              <a:ext cx="4293870" cy="502920"/>
            </a:xfrm>
            <a:custGeom>
              <a:avLst/>
              <a:gdLst/>
              <a:ahLst/>
              <a:cxnLst/>
              <a:rect l="l" t="t" r="r" b="b"/>
              <a:pathLst>
                <a:path w="4293870" h="502919">
                  <a:moveTo>
                    <a:pt x="4210050" y="0"/>
                  </a:moveTo>
                  <a:lnTo>
                    <a:pt x="706374" y="0"/>
                  </a:lnTo>
                  <a:lnTo>
                    <a:pt x="673721" y="6578"/>
                  </a:lnTo>
                  <a:lnTo>
                    <a:pt x="647080" y="24526"/>
                  </a:lnTo>
                  <a:lnTo>
                    <a:pt x="629132" y="51167"/>
                  </a:lnTo>
                  <a:lnTo>
                    <a:pt x="622553" y="83820"/>
                  </a:lnTo>
                  <a:lnTo>
                    <a:pt x="622553" y="293370"/>
                  </a:lnTo>
                  <a:lnTo>
                    <a:pt x="0" y="376300"/>
                  </a:lnTo>
                  <a:lnTo>
                    <a:pt x="622553" y="419100"/>
                  </a:lnTo>
                  <a:lnTo>
                    <a:pt x="629132" y="451752"/>
                  </a:lnTo>
                  <a:lnTo>
                    <a:pt x="647080" y="478393"/>
                  </a:lnTo>
                  <a:lnTo>
                    <a:pt x="673721" y="496341"/>
                  </a:lnTo>
                  <a:lnTo>
                    <a:pt x="706374" y="502920"/>
                  </a:lnTo>
                  <a:lnTo>
                    <a:pt x="4210050" y="502920"/>
                  </a:lnTo>
                  <a:lnTo>
                    <a:pt x="4242702" y="496341"/>
                  </a:lnTo>
                  <a:lnTo>
                    <a:pt x="4269343" y="478393"/>
                  </a:lnTo>
                  <a:lnTo>
                    <a:pt x="4287291" y="451752"/>
                  </a:lnTo>
                  <a:lnTo>
                    <a:pt x="4293870" y="419100"/>
                  </a:lnTo>
                  <a:lnTo>
                    <a:pt x="4293870" y="83820"/>
                  </a:lnTo>
                  <a:lnTo>
                    <a:pt x="4287291" y="51167"/>
                  </a:lnTo>
                  <a:lnTo>
                    <a:pt x="4269343" y="24526"/>
                  </a:lnTo>
                  <a:lnTo>
                    <a:pt x="4242702" y="6578"/>
                  </a:lnTo>
                  <a:lnTo>
                    <a:pt x="421005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449061" y="1568958"/>
              <a:ext cx="637540" cy="260985"/>
            </a:xfrm>
            <a:custGeom>
              <a:avLst/>
              <a:gdLst/>
              <a:ahLst/>
              <a:cxnLst/>
              <a:rect l="l" t="t" r="r" b="b"/>
              <a:pathLst>
                <a:path w="637539" h="260985">
                  <a:moveTo>
                    <a:pt x="0" y="50545"/>
                  </a:moveTo>
                  <a:lnTo>
                    <a:pt x="3968" y="30860"/>
                  </a:lnTo>
                  <a:lnTo>
                    <a:pt x="14795" y="14795"/>
                  </a:lnTo>
                  <a:lnTo>
                    <a:pt x="30861" y="3968"/>
                  </a:lnTo>
                  <a:lnTo>
                    <a:pt x="50546" y="0"/>
                  </a:lnTo>
                  <a:lnTo>
                    <a:pt x="586486" y="0"/>
                  </a:lnTo>
                  <a:lnTo>
                    <a:pt x="606171" y="3968"/>
                  </a:lnTo>
                  <a:lnTo>
                    <a:pt x="622236" y="14795"/>
                  </a:lnTo>
                  <a:lnTo>
                    <a:pt x="633063" y="30860"/>
                  </a:lnTo>
                  <a:lnTo>
                    <a:pt x="637032" y="50545"/>
                  </a:lnTo>
                  <a:lnTo>
                    <a:pt x="637032" y="210057"/>
                  </a:lnTo>
                  <a:lnTo>
                    <a:pt x="633063" y="229742"/>
                  </a:lnTo>
                  <a:lnTo>
                    <a:pt x="622236" y="245808"/>
                  </a:lnTo>
                  <a:lnTo>
                    <a:pt x="606171" y="256635"/>
                  </a:lnTo>
                  <a:lnTo>
                    <a:pt x="586486" y="260603"/>
                  </a:lnTo>
                  <a:lnTo>
                    <a:pt x="50546" y="260603"/>
                  </a:lnTo>
                  <a:lnTo>
                    <a:pt x="30861" y="256635"/>
                  </a:lnTo>
                  <a:lnTo>
                    <a:pt x="14795" y="245808"/>
                  </a:lnTo>
                  <a:lnTo>
                    <a:pt x="3968" y="229742"/>
                  </a:lnTo>
                  <a:lnTo>
                    <a:pt x="0" y="210057"/>
                  </a:lnTo>
                  <a:lnTo>
                    <a:pt x="0" y="50545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60095" y="67182"/>
            <a:ext cx="10417658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การสร้างและการจัดการกลุ่มด้วยการตั้งค่า "องค์ประกอบการจัดการ"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075677" y="1590802"/>
            <a:ext cx="4430523" cy="18953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4825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เมื่อมีการสร้างกลุ่มใหม่</a:t>
            </a:r>
            <a:r>
              <a:rPr lang="en-US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คลิกไอคอนเพิ่ม </a:t>
            </a:r>
            <a:br>
              <a:rPr lang="en-US" sz="1200" b="1" dirty="0">
                <a:solidFill>
                  <a:srgbClr val="FFFFFF"/>
                </a:solidFill>
                <a:latin typeface="Microsoft YaHei"/>
                <a:cs typeface="Microsoft YaHei"/>
              </a:rPr>
            </a:b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(+ เครื่องหมาย) ที่มุมขวาบนของหน้าจอ</a:t>
            </a:r>
            <a:endParaRPr lang="en-US" sz="1200" b="1" dirty="0">
              <a:solidFill>
                <a:srgbClr val="FFFFFF"/>
              </a:solidFill>
              <a:latin typeface="Microsoft YaHei"/>
              <a:cs typeface="Microsoft YaHei"/>
            </a:endParaRPr>
          </a:p>
          <a:p>
            <a:pPr marL="504825">
              <a:lnSpc>
                <a:spcPct val="100000"/>
              </a:lnSpc>
              <a:spcBef>
                <a:spcPts val="100"/>
              </a:spcBef>
            </a:pPr>
            <a:endParaRPr sz="175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tabLst>
                <a:tab pos="367665" algn="l"/>
              </a:tabLst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①	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สิทธิ์การจัดการระบบ</a:t>
            </a:r>
            <a:endParaRPr sz="14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  <a:tabLst>
                <a:tab pos="367665" algn="l"/>
              </a:tabLst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②	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สิทธิ์</a:t>
            </a:r>
            <a:r>
              <a:rPr lang="th-TH" sz="1400" b="1" spc="20" dirty="0">
                <a:solidFill>
                  <a:srgbClr val="585858"/>
                </a:solidFill>
                <a:latin typeface="Microsoft YaHei"/>
                <a:cs typeface="Microsoft YaHei"/>
              </a:rPr>
              <a:t>ของผู้จัดการ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  <a:tabLst>
                <a:tab pos="367665" algn="l"/>
              </a:tabLst>
            </a:pPr>
            <a:r>
              <a:rPr lang="ja-JP" alt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③	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สิทธิ์</a:t>
            </a:r>
            <a:r>
              <a:rPr lang="th-TH" sz="1400" b="1" spc="85" dirty="0">
                <a:solidFill>
                  <a:srgbClr val="585858"/>
                </a:solidFill>
                <a:latin typeface="Microsoft YaHei"/>
                <a:cs typeface="Microsoft YaHei"/>
              </a:rPr>
              <a:t>การดำเนินงาน </a:t>
            </a:r>
            <a:r>
              <a:rPr lang="en-US" sz="1400" b="1" spc="85" dirty="0">
                <a:solidFill>
                  <a:srgbClr val="585858"/>
                </a:solidFill>
                <a:latin typeface="Microsoft YaHei"/>
                <a:cs typeface="Microsoft YaHei"/>
              </a:rPr>
              <a:t>API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  <a:tabLst>
                <a:tab pos="354965" algn="l"/>
              </a:tabLst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④	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สิทธิ์</a:t>
            </a:r>
            <a:r>
              <a:rPr lang="th-TH" sz="1400" b="1" spc="35" dirty="0">
                <a:solidFill>
                  <a:srgbClr val="585858"/>
                </a:solidFill>
                <a:latin typeface="Microsoft YaHei"/>
                <a:cs typeface="Microsoft YaHei"/>
              </a:rPr>
              <a:t>การออกแบบ</a:t>
            </a:r>
            <a:endParaRPr sz="14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  <a:tabLst>
                <a:tab pos="367665" algn="l"/>
              </a:tabLst>
            </a:pPr>
            <a:r>
              <a:rPr sz="1400" b="1" spc="5" dirty="0">
                <a:solidFill>
                  <a:srgbClr val="585858"/>
                </a:solidFill>
                <a:latin typeface="Microsoft YaHei"/>
                <a:cs typeface="Microsoft YaHei"/>
              </a:rPr>
              <a:t>⑤	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สิทธิ์การกำหนดแบบฟอร์มเริ่มต้น*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74293" y="916939"/>
            <a:ext cx="990346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spc="10" dirty="0">
                <a:solidFill>
                  <a:srgbClr val="1F3863"/>
                </a:solidFill>
                <a:latin typeface="Microsoft YaHei"/>
                <a:cs typeface="Microsoft YaHei"/>
              </a:rPr>
              <a:t>สร้างและยืนยันจากหน้าจอ "การจัดการระบบ &gt; การจัดการกลุ่ม" ของ </a:t>
            </a:r>
            <a:r>
              <a:rPr lang="en-US" sz="2000" b="1" spc="10" dirty="0" err="1">
                <a:solidFill>
                  <a:srgbClr val="1F3863"/>
                </a:solidFill>
                <a:latin typeface="Microsoft YaHei"/>
                <a:cs typeface="Microsoft YaHei"/>
              </a:rPr>
              <a:t>ConMas</a:t>
            </a:r>
            <a:r>
              <a:rPr lang="en-US" sz="2000" b="1" spc="10" dirty="0">
                <a:solidFill>
                  <a:srgbClr val="1F3863"/>
                </a:solidFill>
                <a:latin typeface="Microsoft YaHei"/>
                <a:cs typeface="Microsoft YaHei"/>
              </a:rPr>
              <a:t> Manager</a:t>
            </a:r>
            <a:endParaRPr sz="2000" dirty="0">
              <a:latin typeface="Microsoft YaHei"/>
              <a:cs typeface="Microsoft YaHe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440396" y="2247900"/>
            <a:ext cx="9317355" cy="3895725"/>
            <a:chOff x="1440396" y="2247900"/>
            <a:chExt cx="9317355" cy="3895725"/>
          </a:xfrm>
        </p:grpSpPr>
        <p:sp>
          <p:nvSpPr>
            <p:cNvPr id="13" name="object 13"/>
            <p:cNvSpPr/>
            <p:nvPr/>
          </p:nvSpPr>
          <p:spPr>
            <a:xfrm>
              <a:off x="4208525" y="2266950"/>
              <a:ext cx="2752725" cy="1440180"/>
            </a:xfrm>
            <a:custGeom>
              <a:avLst/>
              <a:gdLst/>
              <a:ahLst/>
              <a:cxnLst/>
              <a:rect l="l" t="t" r="r" b="b"/>
              <a:pathLst>
                <a:path w="2752725" h="1440179">
                  <a:moveTo>
                    <a:pt x="0" y="74040"/>
                  </a:moveTo>
                  <a:lnTo>
                    <a:pt x="5818" y="45219"/>
                  </a:lnTo>
                  <a:lnTo>
                    <a:pt x="21685" y="21685"/>
                  </a:lnTo>
                  <a:lnTo>
                    <a:pt x="45219" y="5818"/>
                  </a:lnTo>
                  <a:lnTo>
                    <a:pt x="74040" y="0"/>
                  </a:lnTo>
                  <a:lnTo>
                    <a:pt x="2678303" y="0"/>
                  </a:lnTo>
                  <a:lnTo>
                    <a:pt x="2707124" y="5818"/>
                  </a:lnTo>
                  <a:lnTo>
                    <a:pt x="2730658" y="21685"/>
                  </a:lnTo>
                  <a:lnTo>
                    <a:pt x="2746525" y="45219"/>
                  </a:lnTo>
                  <a:lnTo>
                    <a:pt x="2752344" y="74040"/>
                  </a:lnTo>
                  <a:lnTo>
                    <a:pt x="2752344" y="1366139"/>
                  </a:lnTo>
                  <a:lnTo>
                    <a:pt x="2746525" y="1394960"/>
                  </a:lnTo>
                  <a:lnTo>
                    <a:pt x="2730658" y="1418494"/>
                  </a:lnTo>
                  <a:lnTo>
                    <a:pt x="2707124" y="1434361"/>
                  </a:lnTo>
                  <a:lnTo>
                    <a:pt x="2678303" y="1440180"/>
                  </a:lnTo>
                  <a:lnTo>
                    <a:pt x="74040" y="1440180"/>
                  </a:lnTo>
                  <a:lnTo>
                    <a:pt x="45219" y="1434361"/>
                  </a:lnTo>
                  <a:lnTo>
                    <a:pt x="21685" y="1418494"/>
                  </a:lnTo>
                  <a:lnTo>
                    <a:pt x="5818" y="1394960"/>
                  </a:lnTo>
                  <a:lnTo>
                    <a:pt x="0" y="1366139"/>
                  </a:lnTo>
                  <a:lnTo>
                    <a:pt x="0" y="7404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40396" y="4236932"/>
              <a:ext cx="9317357" cy="1906205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303520" y="3634739"/>
              <a:ext cx="935990" cy="640080"/>
            </a:xfrm>
            <a:custGeom>
              <a:avLst/>
              <a:gdLst/>
              <a:ahLst/>
              <a:cxnLst/>
              <a:rect l="l" t="t" r="r" b="b"/>
              <a:pathLst>
                <a:path w="935989" h="640079">
                  <a:moveTo>
                    <a:pt x="701801" y="0"/>
                  </a:moveTo>
                  <a:lnTo>
                    <a:pt x="233933" y="0"/>
                  </a:lnTo>
                  <a:lnTo>
                    <a:pt x="233933" y="320040"/>
                  </a:lnTo>
                  <a:lnTo>
                    <a:pt x="0" y="320040"/>
                  </a:lnTo>
                  <a:lnTo>
                    <a:pt x="467867" y="640080"/>
                  </a:lnTo>
                  <a:lnTo>
                    <a:pt x="935735" y="320040"/>
                  </a:lnTo>
                  <a:lnTo>
                    <a:pt x="701801" y="320040"/>
                  </a:lnTo>
                  <a:lnTo>
                    <a:pt x="701801" y="0"/>
                  </a:lnTo>
                  <a:close/>
                </a:path>
              </a:pathLst>
            </a:custGeom>
            <a:solidFill>
              <a:srgbClr val="2E54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03520" y="3634739"/>
              <a:ext cx="935990" cy="640080"/>
            </a:xfrm>
            <a:custGeom>
              <a:avLst/>
              <a:gdLst/>
              <a:ahLst/>
              <a:cxnLst/>
              <a:rect l="l" t="t" r="r" b="b"/>
              <a:pathLst>
                <a:path w="935989" h="640079">
                  <a:moveTo>
                    <a:pt x="0" y="320040"/>
                  </a:moveTo>
                  <a:lnTo>
                    <a:pt x="233933" y="320040"/>
                  </a:lnTo>
                  <a:lnTo>
                    <a:pt x="233933" y="0"/>
                  </a:lnTo>
                  <a:lnTo>
                    <a:pt x="701801" y="0"/>
                  </a:lnTo>
                  <a:lnTo>
                    <a:pt x="701801" y="320040"/>
                  </a:lnTo>
                  <a:lnTo>
                    <a:pt x="935735" y="320040"/>
                  </a:lnTo>
                  <a:lnTo>
                    <a:pt x="467867" y="640080"/>
                  </a:lnTo>
                  <a:lnTo>
                    <a:pt x="0" y="320040"/>
                  </a:lnTo>
                  <a:close/>
                </a:path>
              </a:pathLst>
            </a:custGeom>
            <a:ln w="12700">
              <a:solidFill>
                <a:srgbClr val="172C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422272" y="4016705"/>
            <a:ext cx="299732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solidFill>
                  <a:srgbClr val="333E50"/>
                </a:solidFill>
                <a:latin typeface="Microsoft YaHei"/>
                <a:cs typeface="Microsoft YaHei"/>
              </a:rPr>
              <a:t>ขยายพื้นที่ภายในกรอบสีแดง (รวมด้านขวา)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2743199" y="6160075"/>
            <a:ext cx="8102601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5" dirty="0">
                <a:latin typeface="Yu Gothic"/>
                <a:cs typeface="Yu Gothic"/>
              </a:rPr>
              <a:t>＊</a:t>
            </a:r>
            <a:r>
              <a:rPr sz="1050" spc="-120" dirty="0">
                <a:latin typeface="Yu Gothic"/>
                <a:cs typeface="Yu Gothic"/>
              </a:rPr>
              <a:t> </a:t>
            </a:r>
            <a:r>
              <a:rPr lang="th-TH" sz="1050" b="1" spc="5" dirty="0">
                <a:latin typeface="Microsoft YaHei"/>
                <a:cs typeface="Microsoft YaHei"/>
              </a:rPr>
              <a:t>สิทธิ์การกำหนดแบบฟอร์มเริ่มต้นคือฟังก์ชันที่ช่วยลดความซับซ้อนในการดำเนินการลิงก์ข้อกำหนดของแบบฟอร์ม/แบบฟอร์มอินพุตและกลุ่ม</a:t>
            </a:r>
            <a:endParaRPr sz="105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74293" y="934338"/>
            <a:ext cx="6769507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“องค์ประกอบของการจัดการ” ภาพรวมของแต่ละหน่วยงาน</a:t>
            </a:r>
            <a:endParaRPr sz="2000" dirty="0">
              <a:latin typeface="Microsoft YaHei"/>
              <a:cs typeface="Microsoft YaHe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229579"/>
              </p:ext>
            </p:extLst>
          </p:nvPr>
        </p:nvGraphicFramePr>
        <p:xfrm>
          <a:off x="1700276" y="1345564"/>
          <a:ext cx="8784590" cy="48885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56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6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72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655"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b="1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000" b="1" dirty="0">
                        <a:latin typeface="Times New Roman"/>
                        <a:cs typeface="Times New Roman"/>
                      </a:endParaRPr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n-US" sz="1200" b="1" dirty="0">
                          <a:latin typeface="Microsoft YaHei"/>
                          <a:cs typeface="Microsoft YaHei"/>
                        </a:rPr>
                        <a:t>   </a:t>
                      </a:r>
                      <a:r>
                        <a:rPr lang="th-TH" sz="1200" b="1" dirty="0">
                          <a:latin typeface="Microsoft YaHei"/>
                          <a:cs typeface="Microsoft YaHei"/>
                        </a:rPr>
                        <a:t>สิทธิ์การดูแลระบบา</a:t>
                      </a:r>
                      <a:endParaRPr sz="1200" b="1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ทั่วไป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สิทธิพิเศษในการทำรายการทั้งหมดดังต่อไปนี้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52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การจัดการผู้ใช้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การดู การสร้าง แก้ไข และการลบผู้ใช้ที่เข้าสู่ระบบ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52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การจัดการอุปกรณ์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lang="th-TH" sz="1100" spc="20" dirty="0">
                          <a:latin typeface="Yu Gothic"/>
                          <a:cs typeface="Yu Gothic"/>
                        </a:rPr>
                        <a:t>อ้างอิง แก้ไข และลบเนื้อหาที่ลงทะเบียนของแอป </a:t>
                      </a:r>
                      <a:r>
                        <a:rPr lang="en-US" sz="1100" spc="20" dirty="0" err="1">
                          <a:latin typeface="Yu Gothic"/>
                          <a:cs typeface="Yu Gothic"/>
                        </a:rPr>
                        <a:t>i</a:t>
                      </a:r>
                      <a:r>
                        <a:rPr lang="en-US" sz="1100" spc="20" dirty="0">
                          <a:latin typeface="Yu Gothic"/>
                          <a:cs typeface="Yu Gothic"/>
                        </a:rPr>
                        <a:t>-Reporter </a:t>
                      </a:r>
                      <a:r>
                        <a:rPr lang="th-TH" sz="1100" spc="20" dirty="0">
                          <a:latin typeface="Yu Gothic"/>
                          <a:cs typeface="Yu Gothic"/>
                        </a:rPr>
                        <a:t>และ</a:t>
                      </a:r>
                      <a:r>
                        <a:rPr lang="th-TH" sz="1100" dirty="0">
                          <a:latin typeface="Yu Gothic"/>
                          <a:cs typeface="Yu Gothic"/>
                        </a:rPr>
                        <a:t>อุปกรณ์สำหรับ</a:t>
                      </a:r>
                      <a:r>
                        <a:rPr lang="en-US" sz="1100" dirty="0">
                          <a:latin typeface="Yu Gothic"/>
                          <a:cs typeface="Yu Gothic"/>
                        </a:rPr>
                        <a:t> </a:t>
                      </a:r>
                      <a:r>
                        <a:rPr lang="th-TH" sz="1100" spc="20" dirty="0">
                          <a:latin typeface="Yu Gothic"/>
                          <a:cs typeface="Yu Gothic"/>
                        </a:rPr>
                        <a:t> </a:t>
                      </a:r>
                      <a:r>
                        <a:rPr lang="en-US" sz="1100" spc="20" dirty="0" err="1">
                          <a:latin typeface="Yu Gothic"/>
                          <a:cs typeface="Yu Gothic"/>
                        </a:rPr>
                        <a:t>ConMas</a:t>
                      </a:r>
                      <a:r>
                        <a:rPr lang="en-US" sz="1100" spc="20" dirty="0">
                          <a:latin typeface="Yu Gothic"/>
                          <a:cs typeface="Yu Gothic"/>
                        </a:rPr>
                        <a:t> Designer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752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การจัดการการตั้งค่าระบบ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การตั้งค่าการแจ้งเตือนทางอีเมล การจัดการหลักทั่วไป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65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การจัดการข้อมูล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(สำหรับการตั้งค่า) การนำเข้าข้อมูล การลบการล็อกแบบฟอร์มจำนวนมาก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527">
                <a:tc rowSpan="10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950" dirty="0">
                        <a:latin typeface="Times New Roman"/>
                        <a:cs typeface="Times New Roman"/>
                      </a:endParaRPr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th-TH" sz="1200" b="1" spc="15" dirty="0">
                          <a:latin typeface="Microsoft YaHei"/>
                          <a:cs typeface="Microsoft YaHei"/>
                        </a:rPr>
                        <a:t>   สิทธิ์ของผู้จัดการ</a:t>
                      </a:r>
                      <a:endParaRPr sz="12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ข้อกำหนดของแบบฟอร์ม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3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การดู การแก้ไข และข้อกำหนดของแบบฟอร์ม</a:t>
                      </a:r>
                      <a:endParaRPr lang="th-TH" sz="12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752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altLang="ja-JP" sz="1100" dirty="0">
                          <a:latin typeface="Yu Gothic"/>
                          <a:cs typeface="Yu Gothic"/>
                        </a:rPr>
                        <a:t>แบบฟอร์มการป้อนข้อมูล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อ้างอิง แก้ไข ลบ และจัดการแบบฟอร์มอินพุต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752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ข้อมูลเอาท์พุต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การดำเนินการส่งออกข้อมูลแบบฟอร์มอินพุต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765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การสร้างรายงานอัตโนมัติ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กระบวนการสร้างรายงานอัตโนมัติ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752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การจัดการป้ายกำกับ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อ้างอิง สร้าง แก้ไข และลบป้ายกำกับ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752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การจัดการไลบรารี่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การอ้างอิง การลงทะเบียน การแก้ไข และการลบไลบรารี่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752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กำหนดการ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อ้างอิง สร้าง แก้ไข และลบฟังก์ชันกำหนดการ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765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ข้อมูลต้นแบบที่กำหนดเอง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8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การอ้างอิง/การบำรุงรักษาหลักที่กำหนดเอง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8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752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spc="-5" dirty="0">
                          <a:latin typeface="Yu Gothic"/>
                          <a:cs typeface="Yu Gothic"/>
                        </a:rPr>
                        <a:t>เมนูปรับแต่ง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th-TH" sz="1100" spc="-5" dirty="0">
                          <a:latin typeface="Yu Gothic"/>
                          <a:cs typeface="Yu Gothic"/>
                        </a:rPr>
                        <a:t>การอ้างอิง/การบำรุงรักษาเมนูแบบกำหนดเอง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1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755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lang="en-US" sz="1100" dirty="0">
                          <a:latin typeface="Yu Gothic"/>
                          <a:cs typeface="Yu Gothic"/>
                        </a:rPr>
                        <a:t>Binder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8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การอ้างอิง การตั้งค่า และการลบฟังก์ชัน </a:t>
                      </a:r>
                      <a:r>
                        <a:rPr lang="en-US" sz="1100" dirty="0">
                          <a:latin typeface="Yu Gothic"/>
                          <a:cs typeface="Yu Gothic"/>
                        </a:rPr>
                        <a:t>Binder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8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7553">
                <a:tc gridSpan="2"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200" b="1" spc="70" dirty="0">
                          <a:latin typeface="Microsoft YaHei"/>
                          <a:cs typeface="Microsoft YaHei"/>
                        </a:rPr>
                        <a:t>API</a:t>
                      </a:r>
                      <a:endParaRPr sz="1200">
                        <a:latin typeface="Microsoft YaHei"/>
                        <a:cs typeface="Microsoft YaHei"/>
                      </a:endParaRPr>
                    </a:p>
                  </a:txBody>
                  <a:tcPr marL="0" marR="0" marT="438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99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อำนาจในการใช้ </a:t>
                      </a:r>
                      <a:r>
                        <a:rPr lang="en-US" sz="1100" dirty="0">
                          <a:latin typeface="Yu Gothic"/>
                          <a:cs typeface="Yu Gothic"/>
                        </a:rPr>
                        <a:t>API </a:t>
                      </a:r>
                      <a:r>
                        <a:rPr lang="th-TH" sz="1100" dirty="0">
                          <a:latin typeface="Yu Gothic"/>
                          <a:cs typeface="Yu Gothic"/>
                        </a:rPr>
                        <a:t>จากระบบการจัดการงาน เป็นต้น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8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7566"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lang="th-TH" sz="1100" b="1" spc="30" dirty="0">
                          <a:latin typeface="Microsoft YaHei"/>
                          <a:cs typeface="Microsoft YaHei"/>
                        </a:rPr>
                        <a:t>สิทธิ์นักออกแบบ</a:t>
                      </a:r>
                      <a:endParaRPr sz="11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38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lang="th-TH" sz="1100" spc="-5" dirty="0">
                          <a:latin typeface="Yu Gothic"/>
                          <a:cs typeface="Yu Gothic"/>
                        </a:rPr>
                        <a:t>สร้างใหม่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8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lang="th-TH" sz="1100" spc="-5" dirty="0">
                          <a:latin typeface="Yu Gothic"/>
                          <a:cs typeface="Yu Gothic"/>
                        </a:rPr>
                        <a:t>สิทธิ์ในการสร้างข้อกำหนดแบบฟอร์มใหม่และลงทะเบียนไว้บนเซิร์ฟเวอร์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38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0095" y="67182"/>
            <a:ext cx="987450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การสร้างและการจัดการกลุ่มด้วยชุด "องค์ประกอบการจัดการ"</a:t>
            </a:r>
            <a:endParaRPr sz="28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0094" y="67182"/>
            <a:ext cx="11157613" cy="3969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5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เชื่อมโยงการกำหนดแบบฟอร์ม/แบบฟอร์มอินพุต/การดำเนินการคลัสเตอร์กับองค์กร</a:t>
            </a:r>
            <a:endParaRPr sz="2500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74292" y="859594"/>
            <a:ext cx="9055507" cy="2350643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373380" indent="-361315">
              <a:lnSpc>
                <a:spcPct val="100000"/>
              </a:lnSpc>
              <a:spcBef>
                <a:spcPts val="670"/>
              </a:spcBef>
              <a:buChar char="■"/>
              <a:tabLst>
                <a:tab pos="374015" algn="l"/>
              </a:tabLst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ผู้มีสิทธิ์กำหนดแบบฟอร์ม</a:t>
            </a:r>
            <a:endParaRPr sz="2000" dirty="0">
              <a:latin typeface="Microsoft YaHei"/>
              <a:cs typeface="Microsoft YaHei"/>
            </a:endParaRPr>
          </a:p>
          <a:p>
            <a:pPr marL="373380">
              <a:lnSpc>
                <a:spcPct val="100000"/>
              </a:lnSpc>
              <a:spcBef>
                <a:spcPts val="445"/>
              </a:spcBef>
              <a:tabLst>
                <a:tab pos="815340" algn="l"/>
              </a:tabLst>
            </a:pPr>
            <a:r>
              <a:rPr sz="1600" b="1" spc="-5" dirty="0">
                <a:solidFill>
                  <a:srgbClr val="585858"/>
                </a:solidFill>
                <a:latin typeface="Microsoft YaHei"/>
                <a:cs typeface="Microsoft YaHei"/>
              </a:rPr>
              <a:t>＝	</a:t>
            </a:r>
            <a:r>
              <a:rPr lang="th-TH" sz="1600" b="1" spc="-5" dirty="0">
                <a:solidFill>
                  <a:srgbClr val="585858"/>
                </a:solidFill>
                <a:latin typeface="Microsoft YaHei"/>
                <a:cs typeface="Microsoft YaHei"/>
              </a:rPr>
              <a:t> สิทธิ์ในการ "ดู" "แก้ไข" และ "ลบ" สร้างข้อกำหนดของแบบฟอร์ม</a:t>
            </a:r>
            <a:endParaRPr sz="16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450" dirty="0">
              <a:latin typeface="Microsoft YaHei"/>
              <a:cs typeface="Microsoft YaHei"/>
            </a:endParaRPr>
          </a:p>
          <a:p>
            <a:pPr marL="373380" indent="-361315">
              <a:lnSpc>
                <a:spcPct val="100000"/>
              </a:lnSpc>
              <a:buChar char="■"/>
              <a:tabLst>
                <a:tab pos="374015" algn="l"/>
              </a:tabLst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สิทธิ์การป้อนข้อมูลแบบฟอร์ม</a:t>
            </a:r>
            <a:endParaRPr sz="2000" dirty="0">
              <a:latin typeface="Microsoft YaHei"/>
              <a:cs typeface="Microsoft YaHei"/>
            </a:endParaRPr>
          </a:p>
          <a:p>
            <a:pPr marL="373380">
              <a:lnSpc>
                <a:spcPct val="100000"/>
              </a:lnSpc>
              <a:spcBef>
                <a:spcPts val="450"/>
              </a:spcBef>
              <a:tabLst>
                <a:tab pos="815340" algn="l"/>
              </a:tabLst>
            </a:pPr>
            <a:r>
              <a:rPr sz="1600" b="1" spc="-5" dirty="0">
                <a:solidFill>
                  <a:srgbClr val="585858"/>
                </a:solidFill>
                <a:latin typeface="Microsoft YaHei"/>
                <a:cs typeface="Microsoft YaHei"/>
              </a:rPr>
              <a:t>＝	</a:t>
            </a:r>
            <a:r>
              <a:rPr lang="th-TH" sz="1600" b="1" spc="-5" dirty="0">
                <a:solidFill>
                  <a:srgbClr val="585858"/>
                </a:solidFill>
                <a:latin typeface="Microsoft YaHei"/>
                <a:cs typeface="Microsoft YaHei"/>
              </a:rPr>
              <a:t> สิทธิ์ในการ "ดู" "สร้าง" "แก้ไข" และ "ลบ" แบบฟอร์มการป้อนข้อมูล</a:t>
            </a:r>
            <a:endParaRPr sz="16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00" dirty="0">
              <a:latin typeface="Microsoft YaHei"/>
              <a:cs typeface="Microsoft YaHei"/>
            </a:endParaRPr>
          </a:p>
          <a:p>
            <a:pPr marL="373380" indent="-361315">
              <a:lnSpc>
                <a:spcPct val="100000"/>
              </a:lnSpc>
              <a:spcBef>
                <a:spcPts val="5"/>
              </a:spcBef>
              <a:buChar char="■"/>
              <a:tabLst>
                <a:tab pos="374015" algn="l"/>
              </a:tabLst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สิทธิ์ของคลัสเตอร์</a:t>
            </a:r>
            <a:endParaRPr sz="2000" dirty="0">
              <a:latin typeface="Microsoft YaHei"/>
              <a:cs typeface="Microsoft YaHei"/>
            </a:endParaRPr>
          </a:p>
          <a:p>
            <a:pPr marL="373380">
              <a:lnSpc>
                <a:spcPct val="100000"/>
              </a:lnSpc>
              <a:spcBef>
                <a:spcPts val="445"/>
              </a:spcBef>
              <a:tabLst>
                <a:tab pos="815340" algn="l"/>
              </a:tabLst>
            </a:pPr>
            <a:r>
              <a:rPr sz="1600" b="1" spc="-5" dirty="0">
                <a:solidFill>
                  <a:srgbClr val="585858"/>
                </a:solidFill>
                <a:latin typeface="Microsoft YaHei"/>
                <a:cs typeface="Microsoft YaHei"/>
              </a:rPr>
              <a:t>＝	</a:t>
            </a:r>
            <a:r>
              <a:rPr lang="th-TH" sz="1600" b="1" spc="-5" dirty="0">
                <a:solidFill>
                  <a:srgbClr val="585858"/>
                </a:solidFill>
                <a:latin typeface="Microsoft YaHei"/>
                <a:cs typeface="Microsoft YaHei"/>
              </a:rPr>
              <a:t> สิทธิ์ในการทำให้ค่าคลัสเตอร์ "แก้ไขได้" "อ่านอย่างเดียว" และ "ไม่สามารถมองเห็นได้"</a:t>
            </a:r>
            <a:endParaRPr sz="1600" dirty="0">
              <a:latin typeface="Microsoft YaHei"/>
              <a:cs typeface="Microsoft YaHe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267841" y="4433189"/>
            <a:ext cx="3391535" cy="1375410"/>
            <a:chOff x="1267841" y="4433189"/>
            <a:chExt cx="3391535" cy="1375410"/>
          </a:xfrm>
        </p:grpSpPr>
        <p:sp>
          <p:nvSpPr>
            <p:cNvPr id="5" name="object 5"/>
            <p:cNvSpPr/>
            <p:nvPr/>
          </p:nvSpPr>
          <p:spPr>
            <a:xfrm>
              <a:off x="1271016" y="4436364"/>
              <a:ext cx="3385185" cy="1369060"/>
            </a:xfrm>
            <a:custGeom>
              <a:avLst/>
              <a:gdLst/>
              <a:ahLst/>
              <a:cxnLst/>
              <a:rect l="l" t="t" r="r" b="b"/>
              <a:pathLst>
                <a:path w="3385185" h="1369060">
                  <a:moveTo>
                    <a:pt x="1692402" y="0"/>
                  </a:moveTo>
                  <a:lnTo>
                    <a:pt x="1625945" y="517"/>
                  </a:lnTo>
                  <a:lnTo>
                    <a:pt x="1560137" y="2058"/>
                  </a:lnTo>
                  <a:lnTo>
                    <a:pt x="1495026" y="4603"/>
                  </a:lnTo>
                  <a:lnTo>
                    <a:pt x="1430658" y="8132"/>
                  </a:lnTo>
                  <a:lnTo>
                    <a:pt x="1367080" y="12628"/>
                  </a:lnTo>
                  <a:lnTo>
                    <a:pt x="1304339" y="18070"/>
                  </a:lnTo>
                  <a:lnTo>
                    <a:pt x="1242483" y="24440"/>
                  </a:lnTo>
                  <a:lnTo>
                    <a:pt x="1181558" y="31719"/>
                  </a:lnTo>
                  <a:lnTo>
                    <a:pt x="1121611" y="39888"/>
                  </a:lnTo>
                  <a:lnTo>
                    <a:pt x="1062690" y="48928"/>
                  </a:lnTo>
                  <a:lnTo>
                    <a:pt x="1004841" y="58819"/>
                  </a:lnTo>
                  <a:lnTo>
                    <a:pt x="948112" y="69544"/>
                  </a:lnTo>
                  <a:lnTo>
                    <a:pt x="892549" y="81082"/>
                  </a:lnTo>
                  <a:lnTo>
                    <a:pt x="838200" y="93415"/>
                  </a:lnTo>
                  <a:lnTo>
                    <a:pt x="785111" y="106524"/>
                  </a:lnTo>
                  <a:lnTo>
                    <a:pt x="733329" y="120390"/>
                  </a:lnTo>
                  <a:lnTo>
                    <a:pt x="682902" y="134993"/>
                  </a:lnTo>
                  <a:lnTo>
                    <a:pt x="633877" y="150316"/>
                  </a:lnTo>
                  <a:lnTo>
                    <a:pt x="586300" y="166338"/>
                  </a:lnTo>
                  <a:lnTo>
                    <a:pt x="540219" y="183041"/>
                  </a:lnTo>
                  <a:lnTo>
                    <a:pt x="495681" y="200405"/>
                  </a:lnTo>
                  <a:lnTo>
                    <a:pt x="452732" y="218413"/>
                  </a:lnTo>
                  <a:lnTo>
                    <a:pt x="411420" y="237044"/>
                  </a:lnTo>
                  <a:lnTo>
                    <a:pt x="371791" y="256280"/>
                  </a:lnTo>
                  <a:lnTo>
                    <a:pt x="333893" y="276102"/>
                  </a:lnTo>
                  <a:lnTo>
                    <a:pt x="297773" y="296491"/>
                  </a:lnTo>
                  <a:lnTo>
                    <a:pt x="263478" y="317427"/>
                  </a:lnTo>
                  <a:lnTo>
                    <a:pt x="231055" y="338892"/>
                  </a:lnTo>
                  <a:lnTo>
                    <a:pt x="172012" y="383332"/>
                  </a:lnTo>
                  <a:lnTo>
                    <a:pt x="121020" y="429659"/>
                  </a:lnTo>
                  <a:lnTo>
                    <a:pt x="78456" y="477721"/>
                  </a:lnTo>
                  <a:lnTo>
                    <a:pt x="44695" y="527366"/>
                  </a:lnTo>
                  <a:lnTo>
                    <a:pt x="20115" y="578441"/>
                  </a:lnTo>
                  <a:lnTo>
                    <a:pt x="5091" y="630795"/>
                  </a:lnTo>
                  <a:lnTo>
                    <a:pt x="0" y="684276"/>
                  </a:lnTo>
                  <a:lnTo>
                    <a:pt x="1280" y="711147"/>
                  </a:lnTo>
                  <a:lnTo>
                    <a:pt x="11385" y="764083"/>
                  </a:lnTo>
                  <a:lnTo>
                    <a:pt x="31234" y="815817"/>
                  </a:lnTo>
                  <a:lnTo>
                    <a:pt x="60451" y="866196"/>
                  </a:lnTo>
                  <a:lnTo>
                    <a:pt x="98661" y="915068"/>
                  </a:lnTo>
                  <a:lnTo>
                    <a:pt x="145486" y="962282"/>
                  </a:lnTo>
                  <a:lnTo>
                    <a:pt x="200550" y="1007684"/>
                  </a:lnTo>
                  <a:lnTo>
                    <a:pt x="263478" y="1051124"/>
                  </a:lnTo>
                  <a:lnTo>
                    <a:pt x="297773" y="1072060"/>
                  </a:lnTo>
                  <a:lnTo>
                    <a:pt x="333893" y="1092449"/>
                  </a:lnTo>
                  <a:lnTo>
                    <a:pt x="371791" y="1112271"/>
                  </a:lnTo>
                  <a:lnTo>
                    <a:pt x="411420" y="1131507"/>
                  </a:lnTo>
                  <a:lnTo>
                    <a:pt x="452732" y="1150138"/>
                  </a:lnTo>
                  <a:lnTo>
                    <a:pt x="495680" y="1168146"/>
                  </a:lnTo>
                  <a:lnTo>
                    <a:pt x="540219" y="1185510"/>
                  </a:lnTo>
                  <a:lnTo>
                    <a:pt x="586300" y="1202213"/>
                  </a:lnTo>
                  <a:lnTo>
                    <a:pt x="633877" y="1218235"/>
                  </a:lnTo>
                  <a:lnTo>
                    <a:pt x="682902" y="1233558"/>
                  </a:lnTo>
                  <a:lnTo>
                    <a:pt x="733329" y="1248161"/>
                  </a:lnTo>
                  <a:lnTo>
                    <a:pt x="785111" y="1262027"/>
                  </a:lnTo>
                  <a:lnTo>
                    <a:pt x="838200" y="1275136"/>
                  </a:lnTo>
                  <a:lnTo>
                    <a:pt x="892549" y="1287469"/>
                  </a:lnTo>
                  <a:lnTo>
                    <a:pt x="948112" y="1299007"/>
                  </a:lnTo>
                  <a:lnTo>
                    <a:pt x="1004841" y="1309732"/>
                  </a:lnTo>
                  <a:lnTo>
                    <a:pt x="1062690" y="1319623"/>
                  </a:lnTo>
                  <a:lnTo>
                    <a:pt x="1121611" y="1328663"/>
                  </a:lnTo>
                  <a:lnTo>
                    <a:pt x="1181558" y="1336832"/>
                  </a:lnTo>
                  <a:lnTo>
                    <a:pt x="1242483" y="1344111"/>
                  </a:lnTo>
                  <a:lnTo>
                    <a:pt x="1304339" y="1350481"/>
                  </a:lnTo>
                  <a:lnTo>
                    <a:pt x="1367080" y="1355923"/>
                  </a:lnTo>
                  <a:lnTo>
                    <a:pt x="1430658" y="1360419"/>
                  </a:lnTo>
                  <a:lnTo>
                    <a:pt x="1495026" y="1363948"/>
                  </a:lnTo>
                  <a:lnTo>
                    <a:pt x="1560137" y="1366493"/>
                  </a:lnTo>
                  <a:lnTo>
                    <a:pt x="1625945" y="1368034"/>
                  </a:lnTo>
                  <a:lnTo>
                    <a:pt x="1692402" y="1368552"/>
                  </a:lnTo>
                  <a:lnTo>
                    <a:pt x="1758858" y="1368034"/>
                  </a:lnTo>
                  <a:lnTo>
                    <a:pt x="1824666" y="1366493"/>
                  </a:lnTo>
                  <a:lnTo>
                    <a:pt x="1889777" y="1363948"/>
                  </a:lnTo>
                  <a:lnTo>
                    <a:pt x="1954145" y="1360419"/>
                  </a:lnTo>
                  <a:lnTo>
                    <a:pt x="2017723" y="1355923"/>
                  </a:lnTo>
                  <a:lnTo>
                    <a:pt x="2080464" y="1350481"/>
                  </a:lnTo>
                  <a:lnTo>
                    <a:pt x="2142320" y="1344111"/>
                  </a:lnTo>
                  <a:lnTo>
                    <a:pt x="2203245" y="1336832"/>
                  </a:lnTo>
                  <a:lnTo>
                    <a:pt x="2263192" y="1328663"/>
                  </a:lnTo>
                  <a:lnTo>
                    <a:pt x="2322113" y="1319623"/>
                  </a:lnTo>
                  <a:lnTo>
                    <a:pt x="2379962" y="1309732"/>
                  </a:lnTo>
                  <a:lnTo>
                    <a:pt x="2436691" y="1299007"/>
                  </a:lnTo>
                  <a:lnTo>
                    <a:pt x="2492254" y="1287469"/>
                  </a:lnTo>
                  <a:lnTo>
                    <a:pt x="2546604" y="1275136"/>
                  </a:lnTo>
                  <a:lnTo>
                    <a:pt x="2599692" y="1262027"/>
                  </a:lnTo>
                  <a:lnTo>
                    <a:pt x="2651474" y="1248161"/>
                  </a:lnTo>
                  <a:lnTo>
                    <a:pt x="2701901" y="1233558"/>
                  </a:lnTo>
                  <a:lnTo>
                    <a:pt x="2750926" y="1218235"/>
                  </a:lnTo>
                  <a:lnTo>
                    <a:pt x="2798503" y="1202213"/>
                  </a:lnTo>
                  <a:lnTo>
                    <a:pt x="2844584" y="1185510"/>
                  </a:lnTo>
                  <a:lnTo>
                    <a:pt x="2889122" y="1168145"/>
                  </a:lnTo>
                  <a:lnTo>
                    <a:pt x="2932071" y="1150138"/>
                  </a:lnTo>
                  <a:lnTo>
                    <a:pt x="2973383" y="1131507"/>
                  </a:lnTo>
                  <a:lnTo>
                    <a:pt x="3013012" y="1112271"/>
                  </a:lnTo>
                  <a:lnTo>
                    <a:pt x="3050910" y="1092449"/>
                  </a:lnTo>
                  <a:lnTo>
                    <a:pt x="3087030" y="1072060"/>
                  </a:lnTo>
                  <a:lnTo>
                    <a:pt x="3121325" y="1051124"/>
                  </a:lnTo>
                  <a:lnTo>
                    <a:pt x="3153748" y="1029659"/>
                  </a:lnTo>
                  <a:lnTo>
                    <a:pt x="3212791" y="985219"/>
                  </a:lnTo>
                  <a:lnTo>
                    <a:pt x="3263783" y="938892"/>
                  </a:lnTo>
                  <a:lnTo>
                    <a:pt x="3306347" y="890830"/>
                  </a:lnTo>
                  <a:lnTo>
                    <a:pt x="3340108" y="841185"/>
                  </a:lnTo>
                  <a:lnTo>
                    <a:pt x="3364688" y="790110"/>
                  </a:lnTo>
                  <a:lnTo>
                    <a:pt x="3379712" y="737756"/>
                  </a:lnTo>
                  <a:lnTo>
                    <a:pt x="3384804" y="684276"/>
                  </a:lnTo>
                  <a:lnTo>
                    <a:pt x="3383523" y="657404"/>
                  </a:lnTo>
                  <a:lnTo>
                    <a:pt x="3373418" y="604468"/>
                  </a:lnTo>
                  <a:lnTo>
                    <a:pt x="3353569" y="552734"/>
                  </a:lnTo>
                  <a:lnTo>
                    <a:pt x="3324351" y="502355"/>
                  </a:lnTo>
                  <a:lnTo>
                    <a:pt x="3286142" y="453483"/>
                  </a:lnTo>
                  <a:lnTo>
                    <a:pt x="3239317" y="406269"/>
                  </a:lnTo>
                  <a:lnTo>
                    <a:pt x="3184253" y="360867"/>
                  </a:lnTo>
                  <a:lnTo>
                    <a:pt x="3121325" y="317427"/>
                  </a:lnTo>
                  <a:lnTo>
                    <a:pt x="3087030" y="296491"/>
                  </a:lnTo>
                  <a:lnTo>
                    <a:pt x="3050910" y="276102"/>
                  </a:lnTo>
                  <a:lnTo>
                    <a:pt x="3013012" y="256280"/>
                  </a:lnTo>
                  <a:lnTo>
                    <a:pt x="2973383" y="237044"/>
                  </a:lnTo>
                  <a:lnTo>
                    <a:pt x="2932071" y="218413"/>
                  </a:lnTo>
                  <a:lnTo>
                    <a:pt x="2889122" y="200405"/>
                  </a:lnTo>
                  <a:lnTo>
                    <a:pt x="2844584" y="183041"/>
                  </a:lnTo>
                  <a:lnTo>
                    <a:pt x="2798503" y="166338"/>
                  </a:lnTo>
                  <a:lnTo>
                    <a:pt x="2750926" y="150316"/>
                  </a:lnTo>
                  <a:lnTo>
                    <a:pt x="2701901" y="134993"/>
                  </a:lnTo>
                  <a:lnTo>
                    <a:pt x="2651474" y="120390"/>
                  </a:lnTo>
                  <a:lnTo>
                    <a:pt x="2599692" y="106524"/>
                  </a:lnTo>
                  <a:lnTo>
                    <a:pt x="2546604" y="93415"/>
                  </a:lnTo>
                  <a:lnTo>
                    <a:pt x="2492254" y="81082"/>
                  </a:lnTo>
                  <a:lnTo>
                    <a:pt x="2436691" y="69544"/>
                  </a:lnTo>
                  <a:lnTo>
                    <a:pt x="2379962" y="58819"/>
                  </a:lnTo>
                  <a:lnTo>
                    <a:pt x="2322113" y="48928"/>
                  </a:lnTo>
                  <a:lnTo>
                    <a:pt x="2263192" y="39888"/>
                  </a:lnTo>
                  <a:lnTo>
                    <a:pt x="2203245" y="31719"/>
                  </a:lnTo>
                  <a:lnTo>
                    <a:pt x="2142320" y="24440"/>
                  </a:lnTo>
                  <a:lnTo>
                    <a:pt x="2080464" y="18070"/>
                  </a:lnTo>
                  <a:lnTo>
                    <a:pt x="2017723" y="12628"/>
                  </a:lnTo>
                  <a:lnTo>
                    <a:pt x="1954145" y="8132"/>
                  </a:lnTo>
                  <a:lnTo>
                    <a:pt x="1889777" y="4603"/>
                  </a:lnTo>
                  <a:lnTo>
                    <a:pt x="1824666" y="2058"/>
                  </a:lnTo>
                  <a:lnTo>
                    <a:pt x="1758858" y="517"/>
                  </a:lnTo>
                  <a:lnTo>
                    <a:pt x="1692402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271016" y="4436364"/>
              <a:ext cx="3385185" cy="1369060"/>
            </a:xfrm>
            <a:custGeom>
              <a:avLst/>
              <a:gdLst/>
              <a:ahLst/>
              <a:cxnLst/>
              <a:rect l="l" t="t" r="r" b="b"/>
              <a:pathLst>
                <a:path w="3385185" h="1369060">
                  <a:moveTo>
                    <a:pt x="0" y="684276"/>
                  </a:moveTo>
                  <a:lnTo>
                    <a:pt x="5091" y="630795"/>
                  </a:lnTo>
                  <a:lnTo>
                    <a:pt x="20115" y="578441"/>
                  </a:lnTo>
                  <a:lnTo>
                    <a:pt x="44695" y="527366"/>
                  </a:lnTo>
                  <a:lnTo>
                    <a:pt x="78456" y="477721"/>
                  </a:lnTo>
                  <a:lnTo>
                    <a:pt x="121020" y="429659"/>
                  </a:lnTo>
                  <a:lnTo>
                    <a:pt x="172012" y="383332"/>
                  </a:lnTo>
                  <a:lnTo>
                    <a:pt x="231055" y="338892"/>
                  </a:lnTo>
                  <a:lnTo>
                    <a:pt x="263478" y="317427"/>
                  </a:lnTo>
                  <a:lnTo>
                    <a:pt x="297773" y="296491"/>
                  </a:lnTo>
                  <a:lnTo>
                    <a:pt x="333893" y="276102"/>
                  </a:lnTo>
                  <a:lnTo>
                    <a:pt x="371791" y="256280"/>
                  </a:lnTo>
                  <a:lnTo>
                    <a:pt x="411420" y="237044"/>
                  </a:lnTo>
                  <a:lnTo>
                    <a:pt x="452732" y="218413"/>
                  </a:lnTo>
                  <a:lnTo>
                    <a:pt x="495681" y="200405"/>
                  </a:lnTo>
                  <a:lnTo>
                    <a:pt x="540219" y="183041"/>
                  </a:lnTo>
                  <a:lnTo>
                    <a:pt x="586300" y="166338"/>
                  </a:lnTo>
                  <a:lnTo>
                    <a:pt x="633877" y="150316"/>
                  </a:lnTo>
                  <a:lnTo>
                    <a:pt x="682902" y="134993"/>
                  </a:lnTo>
                  <a:lnTo>
                    <a:pt x="733329" y="120390"/>
                  </a:lnTo>
                  <a:lnTo>
                    <a:pt x="785111" y="106524"/>
                  </a:lnTo>
                  <a:lnTo>
                    <a:pt x="838200" y="93415"/>
                  </a:lnTo>
                  <a:lnTo>
                    <a:pt x="892549" y="81082"/>
                  </a:lnTo>
                  <a:lnTo>
                    <a:pt x="948112" y="69544"/>
                  </a:lnTo>
                  <a:lnTo>
                    <a:pt x="1004841" y="58819"/>
                  </a:lnTo>
                  <a:lnTo>
                    <a:pt x="1062690" y="48928"/>
                  </a:lnTo>
                  <a:lnTo>
                    <a:pt x="1121611" y="39888"/>
                  </a:lnTo>
                  <a:lnTo>
                    <a:pt x="1181558" y="31719"/>
                  </a:lnTo>
                  <a:lnTo>
                    <a:pt x="1242483" y="24440"/>
                  </a:lnTo>
                  <a:lnTo>
                    <a:pt x="1304339" y="18070"/>
                  </a:lnTo>
                  <a:lnTo>
                    <a:pt x="1367080" y="12628"/>
                  </a:lnTo>
                  <a:lnTo>
                    <a:pt x="1430658" y="8132"/>
                  </a:lnTo>
                  <a:lnTo>
                    <a:pt x="1495026" y="4603"/>
                  </a:lnTo>
                  <a:lnTo>
                    <a:pt x="1560137" y="2058"/>
                  </a:lnTo>
                  <a:lnTo>
                    <a:pt x="1625945" y="517"/>
                  </a:lnTo>
                  <a:lnTo>
                    <a:pt x="1692402" y="0"/>
                  </a:lnTo>
                  <a:lnTo>
                    <a:pt x="1758858" y="517"/>
                  </a:lnTo>
                  <a:lnTo>
                    <a:pt x="1824666" y="2058"/>
                  </a:lnTo>
                  <a:lnTo>
                    <a:pt x="1889777" y="4603"/>
                  </a:lnTo>
                  <a:lnTo>
                    <a:pt x="1954145" y="8132"/>
                  </a:lnTo>
                  <a:lnTo>
                    <a:pt x="2017723" y="12628"/>
                  </a:lnTo>
                  <a:lnTo>
                    <a:pt x="2080464" y="18070"/>
                  </a:lnTo>
                  <a:lnTo>
                    <a:pt x="2142320" y="24440"/>
                  </a:lnTo>
                  <a:lnTo>
                    <a:pt x="2203245" y="31719"/>
                  </a:lnTo>
                  <a:lnTo>
                    <a:pt x="2263192" y="39888"/>
                  </a:lnTo>
                  <a:lnTo>
                    <a:pt x="2322113" y="48928"/>
                  </a:lnTo>
                  <a:lnTo>
                    <a:pt x="2379962" y="58819"/>
                  </a:lnTo>
                  <a:lnTo>
                    <a:pt x="2436691" y="69544"/>
                  </a:lnTo>
                  <a:lnTo>
                    <a:pt x="2492254" y="81082"/>
                  </a:lnTo>
                  <a:lnTo>
                    <a:pt x="2546604" y="93415"/>
                  </a:lnTo>
                  <a:lnTo>
                    <a:pt x="2599692" y="106524"/>
                  </a:lnTo>
                  <a:lnTo>
                    <a:pt x="2651474" y="120390"/>
                  </a:lnTo>
                  <a:lnTo>
                    <a:pt x="2701901" y="134993"/>
                  </a:lnTo>
                  <a:lnTo>
                    <a:pt x="2750926" y="150316"/>
                  </a:lnTo>
                  <a:lnTo>
                    <a:pt x="2798503" y="166338"/>
                  </a:lnTo>
                  <a:lnTo>
                    <a:pt x="2844584" y="183041"/>
                  </a:lnTo>
                  <a:lnTo>
                    <a:pt x="2889122" y="200405"/>
                  </a:lnTo>
                  <a:lnTo>
                    <a:pt x="2932071" y="218413"/>
                  </a:lnTo>
                  <a:lnTo>
                    <a:pt x="2973383" y="237044"/>
                  </a:lnTo>
                  <a:lnTo>
                    <a:pt x="3013012" y="256280"/>
                  </a:lnTo>
                  <a:lnTo>
                    <a:pt x="3050910" y="276102"/>
                  </a:lnTo>
                  <a:lnTo>
                    <a:pt x="3087030" y="296491"/>
                  </a:lnTo>
                  <a:lnTo>
                    <a:pt x="3121325" y="317427"/>
                  </a:lnTo>
                  <a:lnTo>
                    <a:pt x="3153748" y="338892"/>
                  </a:lnTo>
                  <a:lnTo>
                    <a:pt x="3212791" y="383332"/>
                  </a:lnTo>
                  <a:lnTo>
                    <a:pt x="3263783" y="429659"/>
                  </a:lnTo>
                  <a:lnTo>
                    <a:pt x="3306347" y="477721"/>
                  </a:lnTo>
                  <a:lnTo>
                    <a:pt x="3340108" y="527366"/>
                  </a:lnTo>
                  <a:lnTo>
                    <a:pt x="3364688" y="578441"/>
                  </a:lnTo>
                  <a:lnTo>
                    <a:pt x="3379712" y="630795"/>
                  </a:lnTo>
                  <a:lnTo>
                    <a:pt x="3384804" y="684276"/>
                  </a:lnTo>
                  <a:lnTo>
                    <a:pt x="3383523" y="711147"/>
                  </a:lnTo>
                  <a:lnTo>
                    <a:pt x="3373418" y="764083"/>
                  </a:lnTo>
                  <a:lnTo>
                    <a:pt x="3353569" y="815817"/>
                  </a:lnTo>
                  <a:lnTo>
                    <a:pt x="3324352" y="866196"/>
                  </a:lnTo>
                  <a:lnTo>
                    <a:pt x="3286142" y="915068"/>
                  </a:lnTo>
                  <a:lnTo>
                    <a:pt x="3239317" y="962282"/>
                  </a:lnTo>
                  <a:lnTo>
                    <a:pt x="3184253" y="1007684"/>
                  </a:lnTo>
                  <a:lnTo>
                    <a:pt x="3121325" y="1051124"/>
                  </a:lnTo>
                  <a:lnTo>
                    <a:pt x="3087030" y="1072060"/>
                  </a:lnTo>
                  <a:lnTo>
                    <a:pt x="3050910" y="1092449"/>
                  </a:lnTo>
                  <a:lnTo>
                    <a:pt x="3013012" y="1112271"/>
                  </a:lnTo>
                  <a:lnTo>
                    <a:pt x="2973383" y="1131507"/>
                  </a:lnTo>
                  <a:lnTo>
                    <a:pt x="2932071" y="1150138"/>
                  </a:lnTo>
                  <a:lnTo>
                    <a:pt x="2889122" y="1168145"/>
                  </a:lnTo>
                  <a:lnTo>
                    <a:pt x="2844584" y="1185510"/>
                  </a:lnTo>
                  <a:lnTo>
                    <a:pt x="2798503" y="1202213"/>
                  </a:lnTo>
                  <a:lnTo>
                    <a:pt x="2750926" y="1218235"/>
                  </a:lnTo>
                  <a:lnTo>
                    <a:pt x="2701901" y="1233558"/>
                  </a:lnTo>
                  <a:lnTo>
                    <a:pt x="2651474" y="1248161"/>
                  </a:lnTo>
                  <a:lnTo>
                    <a:pt x="2599692" y="1262027"/>
                  </a:lnTo>
                  <a:lnTo>
                    <a:pt x="2546604" y="1275136"/>
                  </a:lnTo>
                  <a:lnTo>
                    <a:pt x="2492254" y="1287469"/>
                  </a:lnTo>
                  <a:lnTo>
                    <a:pt x="2436691" y="1299007"/>
                  </a:lnTo>
                  <a:lnTo>
                    <a:pt x="2379962" y="1309732"/>
                  </a:lnTo>
                  <a:lnTo>
                    <a:pt x="2322113" y="1319623"/>
                  </a:lnTo>
                  <a:lnTo>
                    <a:pt x="2263192" y="1328663"/>
                  </a:lnTo>
                  <a:lnTo>
                    <a:pt x="2203245" y="1336832"/>
                  </a:lnTo>
                  <a:lnTo>
                    <a:pt x="2142320" y="1344111"/>
                  </a:lnTo>
                  <a:lnTo>
                    <a:pt x="2080464" y="1350481"/>
                  </a:lnTo>
                  <a:lnTo>
                    <a:pt x="2017723" y="1355923"/>
                  </a:lnTo>
                  <a:lnTo>
                    <a:pt x="1954145" y="1360419"/>
                  </a:lnTo>
                  <a:lnTo>
                    <a:pt x="1889777" y="1363948"/>
                  </a:lnTo>
                  <a:lnTo>
                    <a:pt x="1824666" y="1366493"/>
                  </a:lnTo>
                  <a:lnTo>
                    <a:pt x="1758858" y="1368034"/>
                  </a:lnTo>
                  <a:lnTo>
                    <a:pt x="1692402" y="1368552"/>
                  </a:lnTo>
                  <a:lnTo>
                    <a:pt x="1625945" y="1368034"/>
                  </a:lnTo>
                  <a:lnTo>
                    <a:pt x="1560137" y="1366493"/>
                  </a:lnTo>
                  <a:lnTo>
                    <a:pt x="1495026" y="1363948"/>
                  </a:lnTo>
                  <a:lnTo>
                    <a:pt x="1430658" y="1360419"/>
                  </a:lnTo>
                  <a:lnTo>
                    <a:pt x="1367080" y="1355923"/>
                  </a:lnTo>
                  <a:lnTo>
                    <a:pt x="1304339" y="1350481"/>
                  </a:lnTo>
                  <a:lnTo>
                    <a:pt x="1242483" y="1344111"/>
                  </a:lnTo>
                  <a:lnTo>
                    <a:pt x="1181558" y="1336832"/>
                  </a:lnTo>
                  <a:lnTo>
                    <a:pt x="1121611" y="1328663"/>
                  </a:lnTo>
                  <a:lnTo>
                    <a:pt x="1062690" y="1319623"/>
                  </a:lnTo>
                  <a:lnTo>
                    <a:pt x="1004841" y="1309732"/>
                  </a:lnTo>
                  <a:lnTo>
                    <a:pt x="948112" y="1299007"/>
                  </a:lnTo>
                  <a:lnTo>
                    <a:pt x="892549" y="1287469"/>
                  </a:lnTo>
                  <a:lnTo>
                    <a:pt x="838200" y="1275136"/>
                  </a:lnTo>
                  <a:lnTo>
                    <a:pt x="785111" y="1262027"/>
                  </a:lnTo>
                  <a:lnTo>
                    <a:pt x="733329" y="1248161"/>
                  </a:lnTo>
                  <a:lnTo>
                    <a:pt x="682902" y="1233558"/>
                  </a:lnTo>
                  <a:lnTo>
                    <a:pt x="633877" y="1218235"/>
                  </a:lnTo>
                  <a:lnTo>
                    <a:pt x="586300" y="1202213"/>
                  </a:lnTo>
                  <a:lnTo>
                    <a:pt x="540219" y="1185510"/>
                  </a:lnTo>
                  <a:lnTo>
                    <a:pt x="495680" y="1168146"/>
                  </a:lnTo>
                  <a:lnTo>
                    <a:pt x="452732" y="1150138"/>
                  </a:lnTo>
                  <a:lnTo>
                    <a:pt x="411420" y="1131507"/>
                  </a:lnTo>
                  <a:lnTo>
                    <a:pt x="371791" y="1112271"/>
                  </a:lnTo>
                  <a:lnTo>
                    <a:pt x="333893" y="1092449"/>
                  </a:lnTo>
                  <a:lnTo>
                    <a:pt x="297773" y="1072060"/>
                  </a:lnTo>
                  <a:lnTo>
                    <a:pt x="263478" y="1051124"/>
                  </a:lnTo>
                  <a:lnTo>
                    <a:pt x="231055" y="1029659"/>
                  </a:lnTo>
                  <a:lnTo>
                    <a:pt x="172012" y="985219"/>
                  </a:lnTo>
                  <a:lnTo>
                    <a:pt x="121020" y="938892"/>
                  </a:lnTo>
                  <a:lnTo>
                    <a:pt x="78456" y="890830"/>
                  </a:lnTo>
                  <a:lnTo>
                    <a:pt x="44695" y="841185"/>
                  </a:lnTo>
                  <a:lnTo>
                    <a:pt x="20115" y="790110"/>
                  </a:lnTo>
                  <a:lnTo>
                    <a:pt x="5091" y="737756"/>
                  </a:lnTo>
                  <a:lnTo>
                    <a:pt x="0" y="684276"/>
                  </a:lnTo>
                  <a:close/>
                </a:path>
              </a:pathLst>
            </a:custGeom>
            <a:ln w="635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886077" y="4864677"/>
            <a:ext cx="21590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74700" marR="5080" indent="-762000">
              <a:lnSpc>
                <a:spcPct val="100000"/>
              </a:lnSpc>
              <a:spcBef>
                <a:spcPts val="100"/>
              </a:spcBef>
            </a:pPr>
            <a:r>
              <a:rPr lang="th-TH" sz="2400" b="1" dirty="0">
                <a:solidFill>
                  <a:srgbClr val="FFFFFF"/>
                </a:solidFill>
                <a:latin typeface="Microsoft YaHei"/>
                <a:cs typeface="Microsoft YaHei"/>
              </a:rPr>
              <a:t>กำหนดตามกลุ่ม</a:t>
            </a:r>
            <a:endParaRPr sz="2400" dirty="0">
              <a:latin typeface="Microsoft YaHei"/>
              <a:cs typeface="Microsoft YaHe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403852" y="4145153"/>
            <a:ext cx="6520815" cy="1879600"/>
            <a:chOff x="4403852" y="4145153"/>
            <a:chExt cx="6520815" cy="1879600"/>
          </a:xfrm>
        </p:grpSpPr>
        <p:sp>
          <p:nvSpPr>
            <p:cNvPr id="9" name="object 9"/>
            <p:cNvSpPr/>
            <p:nvPr/>
          </p:nvSpPr>
          <p:spPr>
            <a:xfrm>
              <a:off x="4407027" y="4148328"/>
              <a:ext cx="6514465" cy="1873250"/>
            </a:xfrm>
            <a:custGeom>
              <a:avLst/>
              <a:gdLst/>
              <a:ahLst/>
              <a:cxnLst/>
              <a:rect l="l" t="t" r="r" b="b"/>
              <a:pathLst>
                <a:path w="6514465" h="1873250">
                  <a:moveTo>
                    <a:pt x="0" y="959866"/>
                  </a:moveTo>
                  <a:lnTo>
                    <a:pt x="1041273" y="1560830"/>
                  </a:lnTo>
                  <a:lnTo>
                    <a:pt x="1044659" y="1606959"/>
                  </a:lnTo>
                  <a:lnTo>
                    <a:pt x="1054495" y="1650986"/>
                  </a:lnTo>
                  <a:lnTo>
                    <a:pt x="1070297" y="1692430"/>
                  </a:lnTo>
                  <a:lnTo>
                    <a:pt x="1091581" y="1730806"/>
                  </a:lnTo>
                  <a:lnTo>
                    <a:pt x="1117864" y="1765633"/>
                  </a:lnTo>
                  <a:lnTo>
                    <a:pt x="1148661" y="1796426"/>
                  </a:lnTo>
                  <a:lnTo>
                    <a:pt x="1183490" y="1822703"/>
                  </a:lnTo>
                  <a:lnTo>
                    <a:pt x="1221866" y="1843982"/>
                  </a:lnTo>
                  <a:lnTo>
                    <a:pt x="1263305" y="1859779"/>
                  </a:lnTo>
                  <a:lnTo>
                    <a:pt x="1307324" y="1869611"/>
                  </a:lnTo>
                  <a:lnTo>
                    <a:pt x="1353439" y="1872996"/>
                  </a:lnTo>
                  <a:lnTo>
                    <a:pt x="6201791" y="1872996"/>
                  </a:lnTo>
                  <a:lnTo>
                    <a:pt x="6247905" y="1869611"/>
                  </a:lnTo>
                  <a:lnTo>
                    <a:pt x="6291924" y="1859779"/>
                  </a:lnTo>
                  <a:lnTo>
                    <a:pt x="6333363" y="1843982"/>
                  </a:lnTo>
                  <a:lnTo>
                    <a:pt x="6371739" y="1822703"/>
                  </a:lnTo>
                  <a:lnTo>
                    <a:pt x="6406568" y="1796426"/>
                  </a:lnTo>
                  <a:lnTo>
                    <a:pt x="6437365" y="1765633"/>
                  </a:lnTo>
                  <a:lnTo>
                    <a:pt x="6463648" y="1730806"/>
                  </a:lnTo>
                  <a:lnTo>
                    <a:pt x="6484932" y="1692430"/>
                  </a:lnTo>
                  <a:lnTo>
                    <a:pt x="6500734" y="1650986"/>
                  </a:lnTo>
                  <a:lnTo>
                    <a:pt x="6510570" y="1606959"/>
                  </a:lnTo>
                  <a:lnTo>
                    <a:pt x="6513957" y="1560830"/>
                  </a:lnTo>
                  <a:lnTo>
                    <a:pt x="6513957" y="1092581"/>
                  </a:lnTo>
                  <a:lnTo>
                    <a:pt x="1041273" y="1092581"/>
                  </a:lnTo>
                  <a:lnTo>
                    <a:pt x="0" y="959866"/>
                  </a:lnTo>
                  <a:close/>
                </a:path>
                <a:path w="6514465" h="1873250">
                  <a:moveTo>
                    <a:pt x="6201791" y="0"/>
                  </a:moveTo>
                  <a:lnTo>
                    <a:pt x="1353439" y="0"/>
                  </a:lnTo>
                  <a:lnTo>
                    <a:pt x="1307324" y="3386"/>
                  </a:lnTo>
                  <a:lnTo>
                    <a:pt x="1263305" y="13222"/>
                  </a:lnTo>
                  <a:lnTo>
                    <a:pt x="1221866" y="29024"/>
                  </a:lnTo>
                  <a:lnTo>
                    <a:pt x="1183490" y="50308"/>
                  </a:lnTo>
                  <a:lnTo>
                    <a:pt x="1148661" y="76591"/>
                  </a:lnTo>
                  <a:lnTo>
                    <a:pt x="1117864" y="107388"/>
                  </a:lnTo>
                  <a:lnTo>
                    <a:pt x="1091581" y="142217"/>
                  </a:lnTo>
                  <a:lnTo>
                    <a:pt x="1070297" y="180593"/>
                  </a:lnTo>
                  <a:lnTo>
                    <a:pt x="1054495" y="222032"/>
                  </a:lnTo>
                  <a:lnTo>
                    <a:pt x="1044659" y="266051"/>
                  </a:lnTo>
                  <a:lnTo>
                    <a:pt x="1041273" y="312166"/>
                  </a:lnTo>
                  <a:lnTo>
                    <a:pt x="1041273" y="1092581"/>
                  </a:lnTo>
                  <a:lnTo>
                    <a:pt x="6513957" y="1092581"/>
                  </a:lnTo>
                  <a:lnTo>
                    <a:pt x="6513957" y="312166"/>
                  </a:lnTo>
                  <a:lnTo>
                    <a:pt x="6510570" y="266051"/>
                  </a:lnTo>
                  <a:lnTo>
                    <a:pt x="6500734" y="222032"/>
                  </a:lnTo>
                  <a:lnTo>
                    <a:pt x="6484932" y="180593"/>
                  </a:lnTo>
                  <a:lnTo>
                    <a:pt x="6463648" y="142217"/>
                  </a:lnTo>
                  <a:lnTo>
                    <a:pt x="6437365" y="107388"/>
                  </a:lnTo>
                  <a:lnTo>
                    <a:pt x="6406568" y="76591"/>
                  </a:lnTo>
                  <a:lnTo>
                    <a:pt x="6371739" y="50308"/>
                  </a:lnTo>
                  <a:lnTo>
                    <a:pt x="6333363" y="29024"/>
                  </a:lnTo>
                  <a:lnTo>
                    <a:pt x="6291924" y="13222"/>
                  </a:lnTo>
                  <a:lnTo>
                    <a:pt x="6247905" y="3386"/>
                  </a:lnTo>
                  <a:lnTo>
                    <a:pt x="6201791" y="0"/>
                  </a:lnTo>
                  <a:close/>
                </a:path>
              </a:pathLst>
            </a:custGeom>
            <a:solidFill>
              <a:srgbClr val="DAE2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407027" y="4148328"/>
              <a:ext cx="6514465" cy="1873250"/>
            </a:xfrm>
            <a:custGeom>
              <a:avLst/>
              <a:gdLst/>
              <a:ahLst/>
              <a:cxnLst/>
              <a:rect l="l" t="t" r="r" b="b"/>
              <a:pathLst>
                <a:path w="6514465" h="1873250">
                  <a:moveTo>
                    <a:pt x="1041273" y="312166"/>
                  </a:moveTo>
                  <a:lnTo>
                    <a:pt x="1044659" y="266051"/>
                  </a:lnTo>
                  <a:lnTo>
                    <a:pt x="1054495" y="222032"/>
                  </a:lnTo>
                  <a:lnTo>
                    <a:pt x="1070297" y="180593"/>
                  </a:lnTo>
                  <a:lnTo>
                    <a:pt x="1091581" y="142217"/>
                  </a:lnTo>
                  <a:lnTo>
                    <a:pt x="1117864" y="107388"/>
                  </a:lnTo>
                  <a:lnTo>
                    <a:pt x="1148661" y="76591"/>
                  </a:lnTo>
                  <a:lnTo>
                    <a:pt x="1183490" y="50308"/>
                  </a:lnTo>
                  <a:lnTo>
                    <a:pt x="1221866" y="29024"/>
                  </a:lnTo>
                  <a:lnTo>
                    <a:pt x="1263305" y="13222"/>
                  </a:lnTo>
                  <a:lnTo>
                    <a:pt x="1307324" y="3386"/>
                  </a:lnTo>
                  <a:lnTo>
                    <a:pt x="1353439" y="0"/>
                  </a:lnTo>
                  <a:lnTo>
                    <a:pt x="1953387" y="0"/>
                  </a:lnTo>
                  <a:lnTo>
                    <a:pt x="3321557" y="0"/>
                  </a:lnTo>
                  <a:lnTo>
                    <a:pt x="6201791" y="0"/>
                  </a:lnTo>
                  <a:lnTo>
                    <a:pt x="6247905" y="3386"/>
                  </a:lnTo>
                  <a:lnTo>
                    <a:pt x="6291924" y="13222"/>
                  </a:lnTo>
                  <a:lnTo>
                    <a:pt x="6333363" y="29024"/>
                  </a:lnTo>
                  <a:lnTo>
                    <a:pt x="6371739" y="50308"/>
                  </a:lnTo>
                  <a:lnTo>
                    <a:pt x="6406568" y="76591"/>
                  </a:lnTo>
                  <a:lnTo>
                    <a:pt x="6437365" y="107388"/>
                  </a:lnTo>
                  <a:lnTo>
                    <a:pt x="6463648" y="142217"/>
                  </a:lnTo>
                  <a:lnTo>
                    <a:pt x="6484932" y="180593"/>
                  </a:lnTo>
                  <a:lnTo>
                    <a:pt x="6500734" y="222032"/>
                  </a:lnTo>
                  <a:lnTo>
                    <a:pt x="6510570" y="266051"/>
                  </a:lnTo>
                  <a:lnTo>
                    <a:pt x="6513957" y="312166"/>
                  </a:lnTo>
                  <a:lnTo>
                    <a:pt x="6513957" y="1092581"/>
                  </a:lnTo>
                  <a:lnTo>
                    <a:pt x="6513957" y="1560830"/>
                  </a:lnTo>
                  <a:lnTo>
                    <a:pt x="6510570" y="1606959"/>
                  </a:lnTo>
                  <a:lnTo>
                    <a:pt x="6500734" y="1650986"/>
                  </a:lnTo>
                  <a:lnTo>
                    <a:pt x="6484932" y="1692430"/>
                  </a:lnTo>
                  <a:lnTo>
                    <a:pt x="6463648" y="1730806"/>
                  </a:lnTo>
                  <a:lnTo>
                    <a:pt x="6437365" y="1765633"/>
                  </a:lnTo>
                  <a:lnTo>
                    <a:pt x="6406568" y="1796426"/>
                  </a:lnTo>
                  <a:lnTo>
                    <a:pt x="6371739" y="1822703"/>
                  </a:lnTo>
                  <a:lnTo>
                    <a:pt x="6333363" y="1843982"/>
                  </a:lnTo>
                  <a:lnTo>
                    <a:pt x="6291924" y="1859779"/>
                  </a:lnTo>
                  <a:lnTo>
                    <a:pt x="6247905" y="1869611"/>
                  </a:lnTo>
                  <a:lnTo>
                    <a:pt x="6201791" y="1872996"/>
                  </a:lnTo>
                  <a:lnTo>
                    <a:pt x="3321557" y="1872996"/>
                  </a:lnTo>
                  <a:lnTo>
                    <a:pt x="1953387" y="1872996"/>
                  </a:lnTo>
                  <a:lnTo>
                    <a:pt x="1353439" y="1872996"/>
                  </a:lnTo>
                  <a:lnTo>
                    <a:pt x="1307324" y="1869611"/>
                  </a:lnTo>
                  <a:lnTo>
                    <a:pt x="1263305" y="1859779"/>
                  </a:lnTo>
                  <a:lnTo>
                    <a:pt x="1221866" y="1843982"/>
                  </a:lnTo>
                  <a:lnTo>
                    <a:pt x="1183490" y="1822703"/>
                  </a:lnTo>
                  <a:lnTo>
                    <a:pt x="1148661" y="1796426"/>
                  </a:lnTo>
                  <a:lnTo>
                    <a:pt x="1117864" y="1765633"/>
                  </a:lnTo>
                  <a:lnTo>
                    <a:pt x="1091581" y="1730806"/>
                  </a:lnTo>
                  <a:lnTo>
                    <a:pt x="1070297" y="1692430"/>
                  </a:lnTo>
                  <a:lnTo>
                    <a:pt x="1054495" y="1650986"/>
                  </a:lnTo>
                  <a:lnTo>
                    <a:pt x="1044659" y="1606959"/>
                  </a:lnTo>
                  <a:lnTo>
                    <a:pt x="1041273" y="1560830"/>
                  </a:lnTo>
                  <a:lnTo>
                    <a:pt x="0" y="959866"/>
                  </a:lnTo>
                  <a:lnTo>
                    <a:pt x="1041273" y="1092581"/>
                  </a:lnTo>
                  <a:lnTo>
                    <a:pt x="1041273" y="312166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563361" y="4311218"/>
            <a:ext cx="4647439" cy="14895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b="1" spc="-10" dirty="0">
                <a:solidFill>
                  <a:srgbClr val="404040"/>
                </a:solidFill>
                <a:latin typeface="Microsoft YaHei"/>
                <a:cs typeface="Microsoft YaHei"/>
              </a:rPr>
              <a:t>ตัวอย่างเช่น สำหรับแบบฟอร์มป้อนข้อมูลบางอย่าง</a:t>
            </a:r>
            <a:endParaRPr sz="1600" dirty="0">
              <a:latin typeface="Microsoft YaHei"/>
              <a:cs typeface="Microsoft YaHei"/>
            </a:endParaRPr>
          </a:p>
          <a:p>
            <a:pPr marL="215265">
              <a:lnSpc>
                <a:spcPct val="100000"/>
              </a:lnSpc>
              <a:spcBef>
                <a:spcPts val="5"/>
              </a:spcBef>
            </a:pPr>
            <a:r>
              <a:rPr lang="th-TH" sz="16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กลุ่ม</a:t>
            </a:r>
            <a:r>
              <a:rPr lang="en-US" sz="16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sz="1600" b="1" spc="-35" dirty="0">
                <a:solidFill>
                  <a:srgbClr val="404040"/>
                </a:solidFill>
                <a:latin typeface="Microsoft YaHei"/>
                <a:cs typeface="Microsoft YaHei"/>
              </a:rPr>
              <a:t>A</a:t>
            </a:r>
            <a:r>
              <a:rPr sz="16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：</a:t>
            </a:r>
            <a:endParaRPr sz="1600" dirty="0">
              <a:latin typeface="Microsoft YaHei"/>
              <a:cs typeface="Microsoft YaHei"/>
            </a:endParaRPr>
          </a:p>
          <a:p>
            <a:pPr marL="215265" marR="5080" indent="203835">
              <a:lnSpc>
                <a:spcPct val="100000"/>
              </a:lnSpc>
            </a:pPr>
            <a:r>
              <a:rPr lang="th-TH" altLang="ja-JP" sz="16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สามารถดู สร้าง และแก้ไขได้ แต่ลบไม่ได้</a:t>
            </a:r>
            <a:br>
              <a:rPr lang="en-US" altLang="ja-JP" sz="1600" b="1" spc="-5" dirty="0">
                <a:solidFill>
                  <a:srgbClr val="404040"/>
                </a:solidFill>
                <a:latin typeface="Microsoft YaHei"/>
                <a:cs typeface="Microsoft YaHei"/>
              </a:rPr>
            </a:br>
            <a:r>
              <a:rPr lang="th-TH" sz="16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กลุ่ม</a:t>
            </a:r>
            <a:r>
              <a:rPr lang="en-US" sz="16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sz="1600" b="1" spc="30" dirty="0">
                <a:solidFill>
                  <a:srgbClr val="404040"/>
                </a:solidFill>
                <a:latin typeface="Microsoft YaHei"/>
                <a:cs typeface="Microsoft YaHei"/>
              </a:rPr>
              <a:t>B：</a:t>
            </a:r>
            <a:endParaRPr sz="1600" dirty="0">
              <a:latin typeface="Microsoft YaHei"/>
              <a:cs typeface="Microsoft YaHei"/>
            </a:endParaRPr>
          </a:p>
          <a:p>
            <a:pPr marL="419100">
              <a:lnSpc>
                <a:spcPct val="100000"/>
              </a:lnSpc>
            </a:pPr>
            <a:r>
              <a:rPr lang="th-TH" altLang="ja-JP" sz="16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การตั้งค่าสามารถทำได้เพื่อให้ผู้ใช้สามารถดูและสร้างไฟล์ได้ แต่ไม่สามารถแก้ไขหรือลบไฟล์ได้</a:t>
            </a:r>
            <a:endParaRPr lang="ja-JP" altLang="en-US" sz="1600" dirty="0">
              <a:latin typeface="Microsoft YaHei"/>
              <a:cs typeface="Microsoft YaHe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489961" y="3651250"/>
            <a:ext cx="948690" cy="652780"/>
            <a:chOff x="2489961" y="3651250"/>
            <a:chExt cx="948690" cy="652780"/>
          </a:xfrm>
        </p:grpSpPr>
        <p:sp>
          <p:nvSpPr>
            <p:cNvPr id="13" name="object 13"/>
            <p:cNvSpPr/>
            <p:nvPr/>
          </p:nvSpPr>
          <p:spPr>
            <a:xfrm>
              <a:off x="2496311" y="3657600"/>
              <a:ext cx="935990" cy="640080"/>
            </a:xfrm>
            <a:custGeom>
              <a:avLst/>
              <a:gdLst/>
              <a:ahLst/>
              <a:cxnLst/>
              <a:rect l="l" t="t" r="r" b="b"/>
              <a:pathLst>
                <a:path w="935989" h="640079">
                  <a:moveTo>
                    <a:pt x="701801" y="0"/>
                  </a:moveTo>
                  <a:lnTo>
                    <a:pt x="233933" y="0"/>
                  </a:lnTo>
                  <a:lnTo>
                    <a:pt x="233933" y="320039"/>
                  </a:lnTo>
                  <a:lnTo>
                    <a:pt x="0" y="320039"/>
                  </a:lnTo>
                  <a:lnTo>
                    <a:pt x="467868" y="640080"/>
                  </a:lnTo>
                  <a:lnTo>
                    <a:pt x="935736" y="320039"/>
                  </a:lnTo>
                  <a:lnTo>
                    <a:pt x="701801" y="320039"/>
                  </a:lnTo>
                  <a:lnTo>
                    <a:pt x="701801" y="0"/>
                  </a:lnTo>
                  <a:close/>
                </a:path>
              </a:pathLst>
            </a:custGeom>
            <a:solidFill>
              <a:srgbClr val="2E54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496311" y="3657600"/>
              <a:ext cx="935990" cy="640080"/>
            </a:xfrm>
            <a:custGeom>
              <a:avLst/>
              <a:gdLst/>
              <a:ahLst/>
              <a:cxnLst/>
              <a:rect l="l" t="t" r="r" b="b"/>
              <a:pathLst>
                <a:path w="935989" h="640079">
                  <a:moveTo>
                    <a:pt x="0" y="320039"/>
                  </a:moveTo>
                  <a:lnTo>
                    <a:pt x="233933" y="320039"/>
                  </a:lnTo>
                  <a:lnTo>
                    <a:pt x="233933" y="0"/>
                  </a:lnTo>
                  <a:lnTo>
                    <a:pt x="701801" y="0"/>
                  </a:lnTo>
                  <a:lnTo>
                    <a:pt x="701801" y="320039"/>
                  </a:lnTo>
                  <a:lnTo>
                    <a:pt x="935736" y="320039"/>
                  </a:lnTo>
                  <a:lnTo>
                    <a:pt x="467868" y="640080"/>
                  </a:lnTo>
                  <a:lnTo>
                    <a:pt x="0" y="320039"/>
                  </a:lnTo>
                  <a:close/>
                </a:path>
              </a:pathLst>
            </a:custGeom>
            <a:ln w="12700">
              <a:solidFill>
                <a:srgbClr val="172C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44167" y="1709927"/>
            <a:ext cx="9460616" cy="2928748"/>
            <a:chOff x="1344167" y="1709927"/>
            <a:chExt cx="9460616" cy="2928748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44167" y="1709927"/>
              <a:ext cx="9460616" cy="146876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47977" y="3737610"/>
              <a:ext cx="5689600" cy="901065"/>
            </a:xfrm>
            <a:custGeom>
              <a:avLst/>
              <a:gdLst/>
              <a:ahLst/>
              <a:cxnLst/>
              <a:rect l="l" t="t" r="r" b="b"/>
              <a:pathLst>
                <a:path w="5689600" h="901064">
                  <a:moveTo>
                    <a:pt x="0" y="900683"/>
                  </a:moveTo>
                  <a:lnTo>
                    <a:pt x="5689092" y="900683"/>
                  </a:lnTo>
                  <a:lnTo>
                    <a:pt x="5689092" y="0"/>
                  </a:lnTo>
                  <a:lnTo>
                    <a:pt x="0" y="0"/>
                  </a:lnTo>
                  <a:lnTo>
                    <a:pt x="0" y="900683"/>
                  </a:lnTo>
                  <a:close/>
                </a:path>
              </a:pathLst>
            </a:custGeom>
            <a:ln w="19050">
              <a:solidFill>
                <a:srgbClr val="1F3863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426591" y="3725036"/>
            <a:ext cx="635000" cy="848994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lang="th-TH" altLang="ja-JP" sz="1200" dirty="0">
                <a:solidFill>
                  <a:srgbClr val="585858"/>
                </a:solidFill>
                <a:latin typeface="Yu Gothic"/>
                <a:cs typeface="Yu Gothic"/>
              </a:rPr>
              <a:t>"อ้างอิง"</a:t>
            </a:r>
            <a:endParaRPr lang="ja-JP" altLang="en-US"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lang="th-TH" altLang="ja-JP" sz="1200" dirty="0">
                <a:latin typeface="Yu Gothic"/>
                <a:cs typeface="Yu Gothic"/>
              </a:rPr>
              <a:t>"แก้ไข"</a:t>
            </a:r>
            <a:endParaRPr lang="ja-JP" altLang="en-US"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lang="th-TH" altLang="ja-JP" sz="1200" dirty="0">
                <a:latin typeface="Yu Gothic"/>
                <a:cs typeface="Yu Gothic"/>
              </a:rPr>
              <a:t> "ลบ"</a:t>
            </a:r>
            <a:endParaRPr lang="ja-JP" altLang="en-US" sz="1200" dirty="0">
              <a:latin typeface="Yu Gothic"/>
              <a:cs typeface="Yu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81200" y="3754084"/>
            <a:ext cx="5054599" cy="8179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lang="th-TH" sz="1200" spc="-10" dirty="0">
                <a:solidFill>
                  <a:srgbClr val="585858"/>
                </a:solidFill>
                <a:latin typeface="Yu Gothic"/>
                <a:cs typeface="Yu Gothic"/>
              </a:rPr>
              <a:t>สิทธิ์ในการดูข้อกำหนดแบบฟอร์มที่เกี่ยวข้องใน </a:t>
            </a:r>
            <a:r>
              <a:rPr lang="en-US" sz="1200" spc="-1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200" spc="-10" dirty="0">
                <a:solidFill>
                  <a:srgbClr val="585858"/>
                </a:solidFill>
                <a:latin typeface="Yu Gothic"/>
                <a:cs typeface="Yu Gothic"/>
              </a:rPr>
              <a:t> Manager/Designer </a:t>
            </a:r>
            <a:br>
              <a:rPr lang="th-TH" sz="1200" spc="-10" dirty="0">
                <a:solidFill>
                  <a:srgbClr val="585858"/>
                </a:solidFill>
                <a:latin typeface="Yu Gothic"/>
                <a:cs typeface="Yu Gothic"/>
              </a:rPr>
            </a:br>
            <a:r>
              <a:rPr lang="th-TH" sz="1200" spc="-10" dirty="0">
                <a:solidFill>
                  <a:srgbClr val="585858"/>
                </a:solidFill>
                <a:latin typeface="Yu Gothic"/>
                <a:cs typeface="Yu Gothic"/>
              </a:rPr>
              <a:t>การอนุญาตให้แก้ไขข้อกำหนดแบบฟอร์มที่เกี่ยวข้องใน </a:t>
            </a:r>
            <a:r>
              <a:rPr lang="en-US" sz="1200" spc="-1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200" spc="-10" dirty="0">
                <a:solidFill>
                  <a:srgbClr val="585858"/>
                </a:solidFill>
                <a:latin typeface="Yu Gothic"/>
                <a:cs typeface="Yu Gothic"/>
              </a:rPr>
              <a:t> Manager/Designer</a:t>
            </a:r>
            <a:br>
              <a:rPr lang="th-TH" sz="1200" spc="-10" dirty="0">
                <a:solidFill>
                  <a:srgbClr val="585858"/>
                </a:solidFill>
                <a:latin typeface="Yu Gothic"/>
                <a:cs typeface="Yu Gothic"/>
              </a:rPr>
            </a:br>
            <a:r>
              <a:rPr lang="th-TH" sz="1200" spc="-10" dirty="0">
                <a:solidFill>
                  <a:srgbClr val="585858"/>
                </a:solidFill>
                <a:latin typeface="Yu Gothic"/>
                <a:cs typeface="Yu Gothic"/>
              </a:rPr>
              <a:t>สิทธิ์ในการลบข้อกำหนดแบบฟอร์มที่เกี่ยวข้องใน </a:t>
            </a:r>
            <a:r>
              <a:rPr lang="en-US" sz="1200" spc="-1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200" spc="-10" dirty="0">
                <a:solidFill>
                  <a:srgbClr val="585858"/>
                </a:solidFill>
                <a:latin typeface="Yu Gothic"/>
                <a:cs typeface="Yu Gothic"/>
              </a:rPr>
              <a:t> Manager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665470" y="1681733"/>
            <a:ext cx="4464050" cy="1504315"/>
          </a:xfrm>
          <a:custGeom>
            <a:avLst/>
            <a:gdLst/>
            <a:ahLst/>
            <a:cxnLst/>
            <a:rect l="l" t="t" r="r" b="b"/>
            <a:pathLst>
              <a:path w="4464050" h="1504314">
                <a:moveTo>
                  <a:pt x="0" y="73151"/>
                </a:moveTo>
                <a:lnTo>
                  <a:pt x="5750" y="44684"/>
                </a:lnTo>
                <a:lnTo>
                  <a:pt x="21431" y="21431"/>
                </a:lnTo>
                <a:lnTo>
                  <a:pt x="44684" y="5750"/>
                </a:lnTo>
                <a:lnTo>
                  <a:pt x="73151" y="0"/>
                </a:lnTo>
                <a:lnTo>
                  <a:pt x="1705355" y="0"/>
                </a:lnTo>
                <a:lnTo>
                  <a:pt x="1733823" y="5750"/>
                </a:lnTo>
                <a:lnTo>
                  <a:pt x="1757076" y="21431"/>
                </a:lnTo>
                <a:lnTo>
                  <a:pt x="1772757" y="44684"/>
                </a:lnTo>
                <a:lnTo>
                  <a:pt x="1778507" y="73151"/>
                </a:lnTo>
                <a:lnTo>
                  <a:pt x="1778507" y="1431036"/>
                </a:lnTo>
                <a:lnTo>
                  <a:pt x="1772757" y="1459503"/>
                </a:lnTo>
                <a:lnTo>
                  <a:pt x="1757076" y="1482756"/>
                </a:lnTo>
                <a:lnTo>
                  <a:pt x="1733823" y="1498437"/>
                </a:lnTo>
                <a:lnTo>
                  <a:pt x="1705355" y="1504188"/>
                </a:lnTo>
                <a:lnTo>
                  <a:pt x="73151" y="1504188"/>
                </a:lnTo>
                <a:lnTo>
                  <a:pt x="44684" y="1498437"/>
                </a:lnTo>
                <a:lnTo>
                  <a:pt x="21431" y="1482756"/>
                </a:lnTo>
                <a:lnTo>
                  <a:pt x="5750" y="1459503"/>
                </a:lnTo>
                <a:lnTo>
                  <a:pt x="0" y="1431036"/>
                </a:lnTo>
                <a:lnTo>
                  <a:pt x="0" y="73151"/>
                </a:lnTo>
                <a:close/>
              </a:path>
              <a:path w="4464050" h="1504314">
                <a:moveTo>
                  <a:pt x="1972055" y="73151"/>
                </a:moveTo>
                <a:lnTo>
                  <a:pt x="1977806" y="44684"/>
                </a:lnTo>
                <a:lnTo>
                  <a:pt x="1993487" y="21431"/>
                </a:lnTo>
                <a:lnTo>
                  <a:pt x="2016740" y="5750"/>
                </a:lnTo>
                <a:lnTo>
                  <a:pt x="2045207" y="0"/>
                </a:lnTo>
                <a:lnTo>
                  <a:pt x="4390644" y="0"/>
                </a:lnTo>
                <a:lnTo>
                  <a:pt x="4419111" y="5750"/>
                </a:lnTo>
                <a:lnTo>
                  <a:pt x="4442364" y="21431"/>
                </a:lnTo>
                <a:lnTo>
                  <a:pt x="4458045" y="44684"/>
                </a:lnTo>
                <a:lnTo>
                  <a:pt x="4463796" y="73151"/>
                </a:lnTo>
                <a:lnTo>
                  <a:pt x="4463796" y="1431036"/>
                </a:lnTo>
                <a:lnTo>
                  <a:pt x="4458045" y="1459503"/>
                </a:lnTo>
                <a:lnTo>
                  <a:pt x="4442364" y="1482756"/>
                </a:lnTo>
                <a:lnTo>
                  <a:pt x="4419111" y="1498437"/>
                </a:lnTo>
                <a:lnTo>
                  <a:pt x="4390644" y="1504188"/>
                </a:lnTo>
                <a:lnTo>
                  <a:pt x="2045207" y="1504188"/>
                </a:lnTo>
                <a:lnTo>
                  <a:pt x="2016740" y="1498437"/>
                </a:lnTo>
                <a:lnTo>
                  <a:pt x="1993487" y="1482756"/>
                </a:lnTo>
                <a:lnTo>
                  <a:pt x="1977806" y="1459503"/>
                </a:lnTo>
                <a:lnTo>
                  <a:pt x="1972055" y="1431036"/>
                </a:lnTo>
                <a:lnTo>
                  <a:pt x="1972055" y="73151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74292" y="731842"/>
            <a:ext cx="8109865" cy="823944"/>
          </a:xfrm>
          <a:prstGeom prst="rect">
            <a:avLst/>
          </a:prstGeom>
        </p:spPr>
        <p:txBody>
          <a:bodyPr vert="horz" wrap="square" lIns="0" tIns="1835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ตั้งค่าสำหรับแต่ละกลุ่มสำหรับการกำหนด/แบบฟอร์มอินพุตแต่ละแบบฟอร์ม</a:t>
            </a:r>
            <a:endParaRPr sz="2000" dirty="0">
              <a:latin typeface="Microsoft YaHei"/>
              <a:cs typeface="Microsoft YaHei"/>
            </a:endParaRPr>
          </a:p>
          <a:p>
            <a:pPr marL="300355">
              <a:lnSpc>
                <a:spcPct val="100000"/>
              </a:lnSpc>
              <a:spcBef>
                <a:spcPts val="945"/>
              </a:spcBef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ภาพหน้าจอการตั้งค่า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24200" y="4996434"/>
            <a:ext cx="7688325" cy="1100942"/>
          </a:xfrm>
          <a:prstGeom prst="rect">
            <a:avLst/>
          </a:prstGeom>
          <a:ln w="19050">
            <a:solidFill>
              <a:srgbClr val="1F3863"/>
            </a:solidFill>
          </a:ln>
        </p:spPr>
        <p:txBody>
          <a:bodyPr vert="horz" wrap="square" lIns="0" tIns="92075" rIns="0" bIns="0" rtlCol="0">
            <a:spAutoFit/>
          </a:bodyPr>
          <a:lstStyle/>
          <a:p>
            <a:pPr marL="90170">
              <a:lnSpc>
                <a:spcPct val="100000"/>
              </a:lnSpc>
              <a:spcBef>
                <a:spcPts val="725"/>
              </a:spcBef>
              <a:tabLst>
                <a:tab pos="897890" algn="l"/>
              </a:tabLst>
            </a:pPr>
            <a:r>
              <a:rPr lang="th-TH" sz="1200" dirty="0">
                <a:solidFill>
                  <a:srgbClr val="585858"/>
                </a:solidFill>
                <a:latin typeface="Yu Gothic"/>
                <a:cs typeface="Yu Gothic"/>
              </a:rPr>
              <a:t>"อ้างอิง" </a:t>
            </a:r>
            <a:r>
              <a:rPr sz="1200" dirty="0">
                <a:solidFill>
                  <a:srgbClr val="585858"/>
                </a:solidFill>
                <a:latin typeface="Yu Gothic"/>
                <a:cs typeface="Yu Gothic"/>
              </a:rPr>
              <a:t>	</a:t>
            </a:r>
            <a:r>
              <a:rPr lang="th-TH" sz="1200" spc="20" dirty="0">
                <a:solidFill>
                  <a:srgbClr val="585858"/>
                </a:solidFill>
                <a:latin typeface="Yu Gothic"/>
                <a:cs typeface="Yu Gothic"/>
              </a:rPr>
              <a:t>สิทธิ์ในการดูแบบฟอร์มอินพุตที่สร้างขึ้นจาก</a:t>
            </a:r>
            <a:r>
              <a:rPr lang="th-TH" sz="1200" spc="-10" dirty="0">
                <a:solidFill>
                  <a:srgbClr val="585858"/>
                </a:solidFill>
                <a:latin typeface="Yu Gothic"/>
                <a:cs typeface="Yu Gothic"/>
              </a:rPr>
              <a:t>ข้อกำหนด</a:t>
            </a:r>
            <a:r>
              <a:rPr lang="th-TH" sz="1200" spc="20" dirty="0">
                <a:solidFill>
                  <a:srgbClr val="585858"/>
                </a:solidFill>
                <a:latin typeface="Yu Gothic"/>
                <a:cs typeface="Yu Gothic"/>
              </a:rPr>
              <a:t>ของแบบฟอร์มนี้ในแอป </a:t>
            </a:r>
            <a:r>
              <a:rPr lang="en-US" sz="1200" spc="20" dirty="0" err="1">
                <a:solidFill>
                  <a:srgbClr val="585858"/>
                </a:solidFill>
                <a:latin typeface="Yu Gothic"/>
                <a:cs typeface="Yu Gothic"/>
              </a:rPr>
              <a:t>i</a:t>
            </a:r>
            <a:r>
              <a:rPr lang="en-US" sz="1200" spc="20" dirty="0">
                <a:solidFill>
                  <a:srgbClr val="585858"/>
                </a:solidFill>
                <a:latin typeface="Yu Gothic"/>
                <a:cs typeface="Yu Gothic"/>
              </a:rPr>
              <a:t>-Reporter/</a:t>
            </a:r>
            <a:r>
              <a:rPr lang="en-US" sz="1200" spc="2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200" spc="20" dirty="0">
                <a:solidFill>
                  <a:srgbClr val="585858"/>
                </a:solidFill>
                <a:latin typeface="Yu Gothic"/>
                <a:cs typeface="Yu Gothic"/>
              </a:rPr>
              <a:t> Manager</a:t>
            </a:r>
            <a:endParaRPr sz="1200" dirty="0">
              <a:latin typeface="Yu Gothic"/>
              <a:cs typeface="Yu Gothic"/>
            </a:endParaRPr>
          </a:p>
          <a:p>
            <a:pPr marL="90170">
              <a:lnSpc>
                <a:spcPct val="100000"/>
              </a:lnSpc>
              <a:spcBef>
                <a:spcPts val="720"/>
              </a:spcBef>
              <a:tabLst>
                <a:tab pos="897890" algn="l"/>
              </a:tabLst>
            </a:pPr>
            <a:r>
              <a:rPr lang="th-TH" sz="1200" dirty="0">
                <a:solidFill>
                  <a:srgbClr val="585858"/>
                </a:solidFill>
                <a:latin typeface="Yu Gothic"/>
                <a:cs typeface="Yu Gothic"/>
              </a:rPr>
              <a:t>"สร้าง" </a:t>
            </a:r>
            <a:r>
              <a:rPr sz="1200" dirty="0">
                <a:solidFill>
                  <a:srgbClr val="585858"/>
                </a:solidFill>
                <a:latin typeface="Yu Gothic"/>
                <a:cs typeface="Yu Gothic"/>
              </a:rPr>
              <a:t>	</a:t>
            </a:r>
            <a:r>
              <a:rPr lang="th-TH" sz="1200" spc="20" dirty="0">
                <a:solidFill>
                  <a:srgbClr val="585858"/>
                </a:solidFill>
                <a:latin typeface="Yu Gothic"/>
                <a:cs typeface="Yu Gothic"/>
              </a:rPr>
              <a:t>สิทธิ์ให้สร้างแบบฟอร์มอินพุตใหม่จาก</a:t>
            </a:r>
            <a:r>
              <a:rPr lang="th-TH" sz="1200" spc="-10" dirty="0">
                <a:solidFill>
                  <a:srgbClr val="585858"/>
                </a:solidFill>
                <a:latin typeface="Yu Gothic"/>
                <a:cs typeface="Yu Gothic"/>
              </a:rPr>
              <a:t>ข้อกำหนด</a:t>
            </a:r>
            <a:r>
              <a:rPr lang="th-TH" sz="1200" spc="20" dirty="0">
                <a:solidFill>
                  <a:srgbClr val="585858"/>
                </a:solidFill>
                <a:latin typeface="Yu Gothic"/>
                <a:cs typeface="Yu Gothic"/>
              </a:rPr>
              <a:t>ของแบบฟอร์มนี้ในแอป </a:t>
            </a:r>
            <a:r>
              <a:rPr lang="en-US" sz="1200" spc="20" dirty="0" err="1">
                <a:solidFill>
                  <a:srgbClr val="585858"/>
                </a:solidFill>
                <a:latin typeface="Yu Gothic"/>
                <a:cs typeface="Yu Gothic"/>
              </a:rPr>
              <a:t>i</a:t>
            </a:r>
            <a:r>
              <a:rPr lang="en-US" sz="1200" spc="20" dirty="0">
                <a:solidFill>
                  <a:srgbClr val="585858"/>
                </a:solidFill>
                <a:latin typeface="Yu Gothic"/>
                <a:cs typeface="Yu Gothic"/>
              </a:rPr>
              <a:t>-Reporter/</a:t>
            </a:r>
            <a:r>
              <a:rPr lang="en-US" sz="1200" spc="2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200" spc="20" dirty="0">
                <a:solidFill>
                  <a:srgbClr val="585858"/>
                </a:solidFill>
                <a:latin typeface="Yu Gothic"/>
                <a:cs typeface="Yu Gothic"/>
              </a:rPr>
              <a:t> Manager</a:t>
            </a:r>
            <a:endParaRPr sz="1200" dirty="0">
              <a:latin typeface="Yu Gothic"/>
              <a:cs typeface="Yu Gothic"/>
            </a:endParaRPr>
          </a:p>
          <a:p>
            <a:pPr marL="90170">
              <a:lnSpc>
                <a:spcPct val="100000"/>
              </a:lnSpc>
              <a:spcBef>
                <a:spcPts val="720"/>
              </a:spcBef>
              <a:tabLst>
                <a:tab pos="897890" algn="l"/>
              </a:tabLst>
            </a:pPr>
            <a:r>
              <a:rPr lang="th-TH" sz="1200" spc="-5" dirty="0">
                <a:solidFill>
                  <a:srgbClr val="585858"/>
                </a:solidFill>
                <a:latin typeface="Yu Gothic"/>
                <a:cs typeface="Yu Gothic"/>
              </a:rPr>
              <a:t>"แก้ไข" </a:t>
            </a:r>
            <a:r>
              <a:rPr sz="1200" dirty="0">
                <a:solidFill>
                  <a:srgbClr val="585858"/>
                </a:solidFill>
                <a:latin typeface="Yu Gothic"/>
                <a:cs typeface="Yu Gothic"/>
              </a:rPr>
              <a:t>	</a:t>
            </a:r>
            <a:r>
              <a:rPr lang="th-TH" sz="1200" spc="20" dirty="0">
                <a:solidFill>
                  <a:srgbClr val="585858"/>
                </a:solidFill>
                <a:latin typeface="Yu Gothic"/>
                <a:cs typeface="Yu Gothic"/>
              </a:rPr>
              <a:t>สิทธิ์ให้แก้ไขแบบฟอร์มอินพุตที่สร้างจาก</a:t>
            </a:r>
            <a:r>
              <a:rPr lang="th-TH" sz="1200" spc="-10" dirty="0">
                <a:solidFill>
                  <a:srgbClr val="585858"/>
                </a:solidFill>
                <a:latin typeface="Yu Gothic"/>
                <a:cs typeface="Yu Gothic"/>
              </a:rPr>
              <a:t>ข้อกำหนด</a:t>
            </a:r>
            <a:r>
              <a:rPr lang="th-TH" sz="1200" spc="20" dirty="0">
                <a:solidFill>
                  <a:srgbClr val="585858"/>
                </a:solidFill>
                <a:latin typeface="Yu Gothic"/>
                <a:cs typeface="Yu Gothic"/>
              </a:rPr>
              <a:t>ของแบบฟอร์มนี้โดยใช้แอป </a:t>
            </a:r>
            <a:r>
              <a:rPr lang="en-US" sz="1200" spc="20" dirty="0" err="1">
                <a:solidFill>
                  <a:srgbClr val="585858"/>
                </a:solidFill>
                <a:latin typeface="Yu Gothic"/>
                <a:cs typeface="Yu Gothic"/>
              </a:rPr>
              <a:t>i</a:t>
            </a:r>
            <a:r>
              <a:rPr lang="en-US" sz="1200" spc="20" dirty="0">
                <a:solidFill>
                  <a:srgbClr val="585858"/>
                </a:solidFill>
                <a:latin typeface="Yu Gothic"/>
                <a:cs typeface="Yu Gothic"/>
              </a:rPr>
              <a:t>-Reporter/</a:t>
            </a:r>
            <a:r>
              <a:rPr lang="en-US" sz="1200" spc="2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200" spc="20" dirty="0">
                <a:solidFill>
                  <a:srgbClr val="585858"/>
                </a:solidFill>
                <a:latin typeface="Yu Gothic"/>
                <a:cs typeface="Yu Gothic"/>
              </a:rPr>
              <a:t> Manager</a:t>
            </a:r>
            <a:endParaRPr sz="1200" dirty="0">
              <a:latin typeface="Yu Gothic"/>
              <a:cs typeface="Yu Gothic"/>
            </a:endParaRPr>
          </a:p>
          <a:p>
            <a:pPr marL="90170">
              <a:lnSpc>
                <a:spcPct val="100000"/>
              </a:lnSpc>
              <a:spcBef>
                <a:spcPts val="725"/>
              </a:spcBef>
              <a:tabLst>
                <a:tab pos="897890" algn="l"/>
              </a:tabLst>
            </a:pPr>
            <a:r>
              <a:rPr lang="th-TH" sz="1200" dirty="0">
                <a:solidFill>
                  <a:srgbClr val="585858"/>
                </a:solidFill>
                <a:latin typeface="Yu Gothic"/>
                <a:cs typeface="Yu Gothic"/>
              </a:rPr>
              <a:t>"ลบ" </a:t>
            </a:r>
            <a:r>
              <a:rPr sz="1200" dirty="0">
                <a:solidFill>
                  <a:srgbClr val="585858"/>
                </a:solidFill>
                <a:latin typeface="Yu Gothic"/>
                <a:cs typeface="Yu Gothic"/>
              </a:rPr>
              <a:t>	</a:t>
            </a:r>
            <a:r>
              <a:rPr lang="th-TH" sz="1200" spc="20" dirty="0">
                <a:solidFill>
                  <a:srgbClr val="585858"/>
                </a:solidFill>
                <a:latin typeface="Yu Gothic"/>
                <a:cs typeface="Yu Gothic"/>
              </a:rPr>
              <a:t>สิทธิ์</a:t>
            </a:r>
            <a:r>
              <a:rPr lang="th-TH" sz="1200" spc="-10" dirty="0">
                <a:solidFill>
                  <a:srgbClr val="585858"/>
                </a:solidFill>
                <a:latin typeface="Yu Gothic"/>
                <a:cs typeface="Yu Gothic"/>
              </a:rPr>
              <a:t>ให้ลบแบบฟอร์มอินพุตที่สร้างจากข้อกำหนดของแบบฟอร์มนี้ใน </a:t>
            </a:r>
            <a:r>
              <a:rPr lang="en-US" sz="1200" spc="-1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200" spc="-10" dirty="0">
                <a:solidFill>
                  <a:srgbClr val="585858"/>
                </a:solidFill>
                <a:latin typeface="Yu Gothic"/>
                <a:cs typeface="Yu Gothic"/>
              </a:rPr>
              <a:t> Manager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188968" y="3156203"/>
            <a:ext cx="4695190" cy="1854835"/>
          </a:xfrm>
          <a:custGeom>
            <a:avLst/>
            <a:gdLst/>
            <a:ahLst/>
            <a:cxnLst/>
            <a:rect l="l" t="t" r="r" b="b"/>
            <a:pathLst>
              <a:path w="4695190" h="1854835">
                <a:moveTo>
                  <a:pt x="2366137" y="29718"/>
                </a:moveTo>
                <a:lnTo>
                  <a:pt x="2241931" y="0"/>
                </a:lnTo>
                <a:lnTo>
                  <a:pt x="2250554" y="37109"/>
                </a:lnTo>
                <a:lnTo>
                  <a:pt x="0" y="562737"/>
                </a:lnTo>
                <a:lnTo>
                  <a:pt x="8636" y="599821"/>
                </a:lnTo>
                <a:lnTo>
                  <a:pt x="2259203" y="74307"/>
                </a:lnTo>
                <a:lnTo>
                  <a:pt x="2267839" y="111379"/>
                </a:lnTo>
                <a:lnTo>
                  <a:pt x="2362466" y="32766"/>
                </a:lnTo>
                <a:lnTo>
                  <a:pt x="2366137" y="29718"/>
                </a:lnTo>
                <a:close/>
              </a:path>
              <a:path w="4695190" h="1854835">
                <a:moveTo>
                  <a:pt x="4694809" y="29718"/>
                </a:moveTo>
                <a:lnTo>
                  <a:pt x="4572254" y="65913"/>
                </a:lnTo>
                <a:lnTo>
                  <a:pt x="4598276" y="93814"/>
                </a:lnTo>
                <a:lnTo>
                  <a:pt x="2740660" y="1826768"/>
                </a:lnTo>
                <a:lnTo>
                  <a:pt x="2766568" y="1854581"/>
                </a:lnTo>
                <a:lnTo>
                  <a:pt x="4624209" y="121602"/>
                </a:lnTo>
                <a:lnTo>
                  <a:pt x="4650232" y="149479"/>
                </a:lnTo>
                <a:lnTo>
                  <a:pt x="4675797" y="80772"/>
                </a:lnTo>
                <a:lnTo>
                  <a:pt x="4694809" y="29718"/>
                </a:lnTo>
                <a:close/>
              </a:path>
            </a:pathLst>
          </a:custGeom>
          <a:solidFill>
            <a:srgbClr val="2E549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350390" y="3476625"/>
            <a:ext cx="3145409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การตั้งค่าสำหรับการกำหนดแบบฟอร์ม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7543800" y="4736338"/>
            <a:ext cx="323214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การตั้งค่าสำหรับแบบฟอร์มการป้อนข้อมูล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109443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การกำหนดแบบฟอร์ม/สิทธิ์ในการดำเนินการแบบฟอร์มอินพุต</a:t>
            </a:r>
            <a:endParaRPr sz="28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2097</TotalTime>
  <Words>5115</Words>
  <Application>Microsoft Office PowerPoint</Application>
  <PresentationFormat>Widescreen</PresentationFormat>
  <Paragraphs>536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Microsoft YaHei</vt:lpstr>
      <vt:lpstr>Yu Gothic</vt:lpstr>
      <vt:lpstr>Calibri</vt:lpstr>
      <vt:lpstr>Segoe UI</vt:lpstr>
      <vt:lpstr>Times New Roman</vt:lpstr>
      <vt:lpstr>Office Theme</vt:lpstr>
      <vt:lpstr>หลักสูตรการฝึกอบรมการปฏิบัติงานขั้นพื้นฐาน ฉบับการใช้งาน: การจัดการสิทธิ์</vt:lpstr>
      <vt:lpstr>ภาพรวมการจัดการสิทธิ์  </vt:lpstr>
      <vt:lpstr>“การจัดการสิทธิ์” ส่วนที่ 1 สิทธิ์ดำเนินการด้านการจัดการ</vt:lpstr>
      <vt:lpstr>"การจัดการสิทธิ์" ส่วนที่ 2 การเชื่อมโยงข้อกำหนดของแบบฟอร์ม/แบบฟอร์มการป้อนข้อมูลกับองค์กร</vt:lpstr>
      <vt:lpstr>วิธีพิจารณาการตั้งค่าสิทธิ์</vt:lpstr>
      <vt:lpstr>การสร้างและการจัดการกลุ่มด้วยการตั้งค่า "องค์ประกอบการจัดการ"</vt:lpstr>
      <vt:lpstr>การสร้างและการจัดการกลุ่มด้วยชุด "องค์ประกอบการจัดการ"</vt:lpstr>
      <vt:lpstr>เชื่อมโยงการกำหนดแบบฟอร์ม/แบบฟอร์มอินพุต/การดำเนินการคลัสเตอร์กับองค์กร</vt:lpstr>
      <vt:lpstr>การกำหนดแบบฟอร์ม/สิทธิ์ในการดำเนินการแบบฟอร์มอินพุต</vt:lpstr>
      <vt:lpstr>สิทธิ์ของคลัสเตอร์</vt:lpstr>
      <vt:lpstr>ลงมือปฏิบัติ  </vt:lpstr>
      <vt:lpstr>การปฏิบัติจริง: สร้างขั้นตอนการอนุมัติ</vt:lpstr>
      <vt:lpstr>การปฏิบัติจริง: การตั้งค่า (ตอนที่ 1)</vt:lpstr>
      <vt:lpstr>การปฏิบัติจริง: การตั้งค่า (ตอนที่ 2)</vt:lpstr>
      <vt:lpstr>[อ้างอิง] หน้าจอการตั้งค่าสิทธิ์ในการดำเนินการกำหนดแบบฟอร์ม/ป้อนข้อมูลแบบฟอร์ม</vt:lpstr>
      <vt:lpstr>[อ้างอิง] หน้าจอการตั้งค่าสิทธิ์คลัสเตอร์ ①</vt:lpstr>
      <vt:lpstr>[อ้างอิง] หน้าจอการตั้งค่าสิทธิ์คลัสเตอร์ ②</vt:lpstr>
      <vt:lpstr>[อ้างอิง] การตั้งค่าสำหรับคลัสเตอร์ "การอนุญาต"</vt:lpstr>
      <vt:lpstr>[อ้างอิง] การตรวจสอบการตั้งค่าสิทธิ์คลัสเตอร์</vt:lpstr>
      <vt:lpstr>[อ้างอิง] การทำงานของหน้าจอแอป i-Reporter ระหว่างการลงมือปฏิบัติจริง ①</vt:lpstr>
      <vt:lpstr>[อ้างอิง] การทำงานของหน้าจอแอป i-Reporter ระหว่างการลงมือปฏิบัติจริง ②</vt:lpstr>
      <vt:lpstr>[อ้างอิง] การทำงานของหน้าจอแอป i-Reporter ระหว่างการลงมือปฏิบัติจริง ③</vt:lpstr>
      <vt:lpstr>ตัวอย่างการใช้งานการตั้งค่าการอนุญาต  </vt:lpstr>
      <vt:lpstr>ตัวอย่างการใช้การตั้งค่าสิทธิ์ในการกำหนดรูปแบบ/แบบฟอร์มการป้อนข้อมูล</vt:lpstr>
      <vt:lpstr>ตัวอย่างการใช้งาน ①：การตั้งค่าโดยใช้สิทธิ์การกำหนดแบบฟอร์มเริ่มต้น</vt:lpstr>
      <vt:lpstr>ตัวอย่างการใช้งาน ②：ใช้“เส้นทาง”ระหว่างกลุ่มเพื่อให้สิทธิ์ในการปฏิบัติงาน</vt:lpstr>
      <vt:lpstr>ตัวอย่างการใช้งาน ②：วิธีการตั้งค่า</vt:lpstr>
      <vt:lpstr>ตัวอย่างการใช้งาน ②：วิธีการตั้งค่า (รายละเอียด)</vt:lpstr>
      <vt:lpstr>ตัวอย่างการใช้งาน ③：ให้สิทธิ์เสมอโดยไม่คำนึงถึงบรรทัดรายงาน</vt:lpstr>
      <vt:lpstr>ตัวอย่างการใช้งาน ③：ให้สิทธิ์เสมอโดยไม่คำนึงถึงสายการรายงาน</vt:lpstr>
      <vt:lpstr>ประวัติการแก้ไข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Yutaka Hosokawa</dc:creator>
  <cp:lastModifiedBy>Arunwit Isarapongporn</cp:lastModifiedBy>
  <cp:revision>154</cp:revision>
  <dcterms:created xsi:type="dcterms:W3CDTF">2024-02-29T03:15:29Z</dcterms:created>
  <dcterms:modified xsi:type="dcterms:W3CDTF">2024-06-07T04:41:49Z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2023-10-10T00:00:00Z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2024-02-29T00:00:00Z</vt:filetime>
  </property>
</Properties>
</file>