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C00000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C00000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C00000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8"/>
                </a:lnTo>
                <a:lnTo>
                  <a:pt x="12191999" y="36575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8951"/>
            <a:ext cx="12191999" cy="689233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12192000" y="0"/>
                </a:moveTo>
                <a:lnTo>
                  <a:pt x="0" y="0"/>
                </a:lnTo>
                <a:lnTo>
                  <a:pt x="0" y="620267"/>
                </a:lnTo>
                <a:lnTo>
                  <a:pt x="12192000" y="6202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761" y="601980"/>
            <a:ext cx="12192000" cy="38100"/>
          </a:xfrm>
          <a:custGeom>
            <a:avLst/>
            <a:gdLst/>
            <a:ahLst/>
            <a:cxnLst/>
            <a:rect l="l" t="t" r="r" b="b"/>
            <a:pathLst>
              <a:path w="12192000" h="38100">
                <a:moveTo>
                  <a:pt x="0" y="38100"/>
                </a:moveTo>
                <a:lnTo>
                  <a:pt x="12192000" y="38100"/>
                </a:lnTo>
                <a:lnTo>
                  <a:pt x="1219200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95827" y="3197733"/>
            <a:ext cx="4800345" cy="391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C00000"/>
                </a:solidFill>
                <a:latin typeface="Microsoft YaHei"/>
                <a:cs typeface="Microsoft Ya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96036" y="1265555"/>
            <a:ext cx="10594975" cy="2212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15765" y="6575300"/>
            <a:ext cx="3751579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93906" y="6565070"/>
            <a:ext cx="228600" cy="212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jp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jp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3" Type="http://schemas.openxmlformats.org/officeDocument/2006/relationships/image" Target="../media/image47.png"/><Relationship Id="rId21" Type="http://schemas.openxmlformats.org/officeDocument/2006/relationships/image" Target="../media/image65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Relationship Id="rId22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489065"/>
            <a:ext cx="12192000" cy="368935"/>
            <a:chOff x="0" y="6489065"/>
            <a:chExt cx="12192000" cy="368935"/>
          </a:xfrm>
        </p:grpSpPr>
        <p:sp>
          <p:nvSpPr>
            <p:cNvPr id="3" name="object 3"/>
            <p:cNvSpPr/>
            <p:nvPr/>
          </p:nvSpPr>
          <p:spPr>
            <a:xfrm>
              <a:off x="0" y="6492240"/>
              <a:ext cx="12192000" cy="365760"/>
            </a:xfrm>
            <a:custGeom>
              <a:avLst/>
              <a:gdLst/>
              <a:ahLst/>
              <a:cxnLst/>
              <a:rect l="l" t="t" r="r" b="b"/>
              <a:pathLst>
                <a:path w="12192000" h="365759">
                  <a:moveTo>
                    <a:pt x="12191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12191999" y="365758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40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0" y="0"/>
                  </a:moveTo>
                  <a:lnTo>
                    <a:pt x="12192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215765" y="6203391"/>
            <a:ext cx="3751579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160" algn="ctr">
              <a:lnSpc>
                <a:spcPct val="100000"/>
              </a:lnSpc>
              <a:spcBef>
                <a:spcPts val="100"/>
              </a:spcBef>
            </a:pPr>
            <a:r>
              <a:rPr sz="1200" spc="45" dirty="0">
                <a:solidFill>
                  <a:srgbClr val="585858"/>
                </a:solidFill>
                <a:latin typeface="Microsoft YaHei"/>
                <a:cs typeface="Microsoft YaHei"/>
              </a:rPr>
              <a:t>Rev.1.4.0 </a:t>
            </a:r>
            <a:r>
              <a:rPr sz="1200" spc="75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sz="1200" spc="50" dirty="0">
                <a:solidFill>
                  <a:srgbClr val="585858"/>
                </a:solidFill>
                <a:latin typeface="Microsoft YaHei"/>
                <a:cs typeface="Microsoft YaHei"/>
              </a:rPr>
              <a:t>2022.11.15</a:t>
            </a:r>
            <a:endParaRPr sz="1200">
              <a:latin typeface="Microsoft YaHei"/>
              <a:cs typeface="Microsoft YaHei"/>
            </a:endParaRPr>
          </a:p>
          <a:p>
            <a:pPr algn="ctr">
              <a:lnSpc>
                <a:spcPct val="100000"/>
              </a:lnSpc>
              <a:spcBef>
                <a:spcPts val="1560"/>
              </a:spcBef>
            </a:pPr>
            <a:r>
              <a:rPr sz="1000" spc="-5" dirty="0">
                <a:latin typeface="Segoe UI"/>
                <a:cs typeface="Segoe UI"/>
              </a:rPr>
              <a:t>Copyright</a:t>
            </a:r>
            <a:r>
              <a:rPr sz="1000" spc="1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©</a:t>
            </a:r>
            <a:r>
              <a:rPr sz="1000" spc="5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2020 </a:t>
            </a:r>
            <a:r>
              <a:rPr sz="1000" spc="-10" dirty="0">
                <a:latin typeface="Segoe UI"/>
                <a:cs typeface="Segoe UI"/>
              </a:rPr>
              <a:t>CIMTOPS</a:t>
            </a:r>
            <a:r>
              <a:rPr sz="1000" spc="40" dirty="0">
                <a:latin typeface="Segoe UI"/>
                <a:cs typeface="Segoe UI"/>
              </a:rPr>
              <a:t> </a:t>
            </a:r>
            <a:r>
              <a:rPr sz="1000" spc="-10" dirty="0">
                <a:latin typeface="Segoe UI"/>
                <a:cs typeface="Segoe UI"/>
              </a:rPr>
              <a:t>CORPORATION</a:t>
            </a:r>
            <a:r>
              <a:rPr sz="1000" spc="33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-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All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10" dirty="0">
                <a:latin typeface="Segoe UI"/>
                <a:cs typeface="Segoe UI"/>
              </a:rPr>
              <a:t>Rights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Reserved.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200399" y="3197733"/>
            <a:ext cx="8634769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53665" algn="l">
              <a:lnSpc>
                <a:spcPct val="100000"/>
              </a:lnSpc>
              <a:spcBef>
                <a:spcPts val="100"/>
              </a:spcBef>
            </a:pPr>
            <a:r>
              <a:rPr lang="th-TH" dirty="0"/>
              <a:t>หลักสูตรการฝึกอบรมการปฏิบัติงานขั้นพื้นฐาน ฉบับแอปพลิเคชัน: การสร้างรายงานอัตโนมัติ</a:t>
            </a:r>
            <a:endParaRPr dirty="0"/>
          </a:p>
        </p:txBody>
      </p:sp>
      <p:grpSp>
        <p:nvGrpSpPr>
          <p:cNvPr id="8" name="object 8"/>
          <p:cNvGrpSpPr/>
          <p:nvPr/>
        </p:nvGrpSpPr>
        <p:grpSpPr>
          <a:xfrm>
            <a:off x="335279" y="2255342"/>
            <a:ext cx="11544300" cy="931544"/>
            <a:chOff x="335279" y="2255342"/>
            <a:chExt cx="11544300" cy="931544"/>
          </a:xfrm>
        </p:grpSpPr>
        <p:sp>
          <p:nvSpPr>
            <p:cNvPr id="9" name="object 9"/>
            <p:cNvSpPr/>
            <p:nvPr/>
          </p:nvSpPr>
          <p:spPr>
            <a:xfrm>
              <a:off x="335279" y="3157727"/>
              <a:ext cx="11544300" cy="0"/>
            </a:xfrm>
            <a:custGeom>
              <a:avLst/>
              <a:gdLst/>
              <a:ahLst/>
              <a:cxnLst/>
              <a:rect l="l" t="t" r="r" b="b"/>
              <a:pathLst>
                <a:path w="11544300">
                  <a:moveTo>
                    <a:pt x="0" y="0"/>
                  </a:moveTo>
                  <a:lnTo>
                    <a:pt x="11543792" y="0"/>
                  </a:lnTo>
                </a:path>
              </a:pathLst>
            </a:custGeom>
            <a:ln w="57150">
              <a:solidFill>
                <a:srgbClr val="A9D1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59328" y="2255342"/>
              <a:ext cx="3475840" cy="83997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4293" y="820824"/>
            <a:ext cx="7863205" cy="1310005"/>
          </a:xfrm>
          <a:prstGeom prst="rect">
            <a:avLst/>
          </a:prstGeom>
        </p:spPr>
        <p:txBody>
          <a:bodyPr vert="horz" wrap="square" lIns="0" tIns="12636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94"/>
              </a:spcBef>
            </a:pPr>
            <a:r>
              <a:rPr lang="th-TH" altLang="ja-JP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[อ้างอิง] วิธีสร้างแบบฟอร์มอินพุตหลายรูปแบบ</a:t>
            </a:r>
            <a:endParaRPr lang="ja-JP" altLang="en-US" sz="2000" dirty="0">
              <a:latin typeface="Microsoft YaHei"/>
              <a:cs typeface="Microsoft YaHei"/>
            </a:endParaRPr>
          </a:p>
          <a:p>
            <a:pPr marL="554990" marR="5080" indent="-182880">
              <a:lnSpc>
                <a:spcPct val="100000"/>
              </a:lnSpc>
              <a:spcBef>
                <a:spcPts val="630"/>
              </a:spcBef>
            </a:pPr>
            <a:r>
              <a:rPr lang="ja-JP" altLang="en-US" sz="1400" spc="1825" dirty="0">
                <a:solidFill>
                  <a:srgbClr val="404040"/>
                </a:solidFill>
                <a:latin typeface="Microsoft YaHei"/>
                <a:cs typeface="Microsoft YaHei"/>
              </a:rPr>
              <a:t>・</a:t>
            </a:r>
            <a:r>
              <a:rPr lang="th-TH" altLang="ja-JP" sz="1400" dirty="0">
                <a:solidFill>
                  <a:srgbClr val="404040"/>
                </a:solidFill>
                <a:latin typeface="Microsoft YaHei"/>
                <a:cs typeface="Microsoft YaHei"/>
              </a:rPr>
              <a:t> ในไฟล์ข้อกำหนดที่ดาวน์โหลด ระเบียนมูลค่าของแบบฟอร์มหนึ่งจะถูกส่งออกสำหรับแบบฟอร์มเดียว วิธีสร้างแบบฟอร์มอินพุตหลายรูปแบบจากไฟล์ที่กำหนดโดยอัตโนมัติมีดังนี้ 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372110">
              <a:lnSpc>
                <a:spcPct val="100000"/>
              </a:lnSpc>
              <a:spcBef>
                <a:spcPts val="1145"/>
              </a:spcBef>
            </a:pPr>
            <a:r>
              <a:rPr sz="1400" b="1" u="sng" spc="40" dirty="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Microsoft YaHei"/>
                <a:cs typeface="Microsoft YaHei"/>
              </a:rPr>
              <a:t>1．</a:t>
            </a:r>
            <a:r>
              <a:rPr lang="th-TH" sz="1400" b="1" u="sng" dirty="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Microsoft YaHei"/>
                <a:cs typeface="Microsoft YaHei"/>
              </a:rPr>
              <a:t> เปิดไฟล์ข้อกำหนด เลือกหนึ่งบรรทัดสำหรับหนึ่งฟอร์ม จากนั้นดำเนินการคัดลอก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7910" y="3530345"/>
            <a:ext cx="2766060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5580" marR="5080" indent="-182880">
              <a:lnSpc>
                <a:spcPct val="100000"/>
              </a:lnSpc>
              <a:spcBef>
                <a:spcPts val="105"/>
              </a:spcBef>
            </a:pPr>
            <a:r>
              <a:rPr sz="1050" spc="170" dirty="0">
                <a:latin typeface="Microsoft YaHei"/>
                <a:cs typeface="Microsoft YaHei"/>
              </a:rPr>
              <a:t>※</a:t>
            </a:r>
            <a:r>
              <a:rPr sz="1050" spc="70" dirty="0">
                <a:latin typeface="Microsoft YaHei"/>
                <a:cs typeface="Microsoft YaHei"/>
              </a:rPr>
              <a:t> </a:t>
            </a:r>
            <a:r>
              <a:rPr lang="th-TH" sz="1050" spc="20" dirty="0">
                <a:latin typeface="Microsoft YaHei"/>
                <a:cs typeface="Microsoft YaHei"/>
              </a:rPr>
              <a:t>เราใช้ "</a:t>
            </a:r>
            <a:r>
              <a:rPr lang="en-US" sz="1050" spc="20" dirty="0">
                <a:latin typeface="Microsoft YaHei"/>
                <a:cs typeface="Microsoft YaHei"/>
              </a:rPr>
              <a:t>Microsoft Excel" </a:t>
            </a:r>
            <a:r>
              <a:rPr lang="th-TH" sz="1050" spc="20" dirty="0">
                <a:latin typeface="Microsoft YaHei"/>
                <a:cs typeface="Microsoft YaHei"/>
              </a:rPr>
              <a:t>เป็นเครื่องมือในการแก้ไข </a:t>
            </a:r>
            <a:r>
              <a:rPr lang="en-US" sz="1050" spc="20" dirty="0">
                <a:latin typeface="Microsoft YaHei"/>
                <a:cs typeface="Microsoft YaHei"/>
              </a:rPr>
              <a:t>CSV </a:t>
            </a:r>
            <a:endParaRPr sz="1050" dirty="0">
              <a:latin typeface="Microsoft YaHei"/>
              <a:cs typeface="Microsoft YaHe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443227" y="2244851"/>
            <a:ext cx="7173595" cy="1569720"/>
            <a:chOff x="1443227" y="2244851"/>
            <a:chExt cx="7173595" cy="156972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43227" y="2244851"/>
              <a:ext cx="5470652" cy="156921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36333" y="2705099"/>
              <a:ext cx="1877314" cy="30175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6736333" y="2705099"/>
              <a:ext cx="1877695" cy="302260"/>
            </a:xfrm>
            <a:custGeom>
              <a:avLst/>
              <a:gdLst/>
              <a:ahLst/>
              <a:cxnLst/>
              <a:rect l="l" t="t" r="r" b="b"/>
              <a:pathLst>
                <a:path w="1877695" h="302260">
                  <a:moveTo>
                    <a:pt x="367030" y="50291"/>
                  </a:moveTo>
                  <a:lnTo>
                    <a:pt x="370976" y="30700"/>
                  </a:lnTo>
                  <a:lnTo>
                    <a:pt x="381746" y="14716"/>
                  </a:lnTo>
                  <a:lnTo>
                    <a:pt x="397730" y="3946"/>
                  </a:lnTo>
                  <a:lnTo>
                    <a:pt x="417322" y="0"/>
                  </a:lnTo>
                  <a:lnTo>
                    <a:pt x="618744" y="0"/>
                  </a:lnTo>
                  <a:lnTo>
                    <a:pt x="996315" y="0"/>
                  </a:lnTo>
                  <a:lnTo>
                    <a:pt x="1827022" y="0"/>
                  </a:lnTo>
                  <a:lnTo>
                    <a:pt x="1846613" y="3946"/>
                  </a:lnTo>
                  <a:lnTo>
                    <a:pt x="1862597" y="14716"/>
                  </a:lnTo>
                  <a:lnTo>
                    <a:pt x="1873367" y="30700"/>
                  </a:lnTo>
                  <a:lnTo>
                    <a:pt x="1877314" y="50291"/>
                  </a:lnTo>
                  <a:lnTo>
                    <a:pt x="1877314" y="125729"/>
                  </a:lnTo>
                  <a:lnTo>
                    <a:pt x="1877314" y="251460"/>
                  </a:lnTo>
                  <a:lnTo>
                    <a:pt x="1873367" y="271051"/>
                  </a:lnTo>
                  <a:lnTo>
                    <a:pt x="1862597" y="287035"/>
                  </a:lnTo>
                  <a:lnTo>
                    <a:pt x="1846613" y="297805"/>
                  </a:lnTo>
                  <a:lnTo>
                    <a:pt x="1827022" y="301751"/>
                  </a:lnTo>
                  <a:lnTo>
                    <a:pt x="996315" y="301751"/>
                  </a:lnTo>
                  <a:lnTo>
                    <a:pt x="618744" y="301751"/>
                  </a:lnTo>
                  <a:lnTo>
                    <a:pt x="417322" y="301751"/>
                  </a:lnTo>
                  <a:lnTo>
                    <a:pt x="397730" y="297805"/>
                  </a:lnTo>
                  <a:lnTo>
                    <a:pt x="381746" y="287035"/>
                  </a:lnTo>
                  <a:lnTo>
                    <a:pt x="370976" y="271051"/>
                  </a:lnTo>
                  <a:lnTo>
                    <a:pt x="367030" y="251460"/>
                  </a:lnTo>
                  <a:lnTo>
                    <a:pt x="367030" y="125729"/>
                  </a:lnTo>
                  <a:lnTo>
                    <a:pt x="0" y="128650"/>
                  </a:lnTo>
                  <a:lnTo>
                    <a:pt x="367030" y="50291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7315200" y="2739885"/>
            <a:ext cx="113436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latin typeface="Microsoft YaHei"/>
                <a:cs typeface="Microsoft YaHei"/>
              </a:rPr>
              <a:t>การคัดลอกแถว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476755" y="4317491"/>
            <a:ext cx="4428490" cy="1800225"/>
            <a:chOff x="1476755" y="4317491"/>
            <a:chExt cx="4428490" cy="180022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76755" y="4317491"/>
              <a:ext cx="4428236" cy="136956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59051" y="5454649"/>
              <a:ext cx="1508760" cy="65963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559051" y="5454649"/>
              <a:ext cx="1508760" cy="659765"/>
            </a:xfrm>
            <a:custGeom>
              <a:avLst/>
              <a:gdLst/>
              <a:ahLst/>
              <a:cxnLst/>
              <a:rect l="l" t="t" r="r" b="b"/>
              <a:pathLst>
                <a:path w="1508760" h="659764">
                  <a:moveTo>
                    <a:pt x="0" y="401828"/>
                  </a:moveTo>
                  <a:lnTo>
                    <a:pt x="4056" y="381759"/>
                  </a:lnTo>
                  <a:lnTo>
                    <a:pt x="15112" y="365369"/>
                  </a:lnTo>
                  <a:lnTo>
                    <a:pt x="31503" y="354318"/>
                  </a:lnTo>
                  <a:lnTo>
                    <a:pt x="51561" y="350266"/>
                  </a:lnTo>
                  <a:lnTo>
                    <a:pt x="251459" y="350266"/>
                  </a:lnTo>
                  <a:lnTo>
                    <a:pt x="91440" y="0"/>
                  </a:lnTo>
                  <a:lnTo>
                    <a:pt x="628649" y="350266"/>
                  </a:lnTo>
                  <a:lnTo>
                    <a:pt x="1457198" y="350266"/>
                  </a:lnTo>
                  <a:lnTo>
                    <a:pt x="1477256" y="354318"/>
                  </a:lnTo>
                  <a:lnTo>
                    <a:pt x="1493647" y="365369"/>
                  </a:lnTo>
                  <a:lnTo>
                    <a:pt x="1504703" y="381759"/>
                  </a:lnTo>
                  <a:lnTo>
                    <a:pt x="1508760" y="401828"/>
                  </a:lnTo>
                  <a:lnTo>
                    <a:pt x="1508760" y="479171"/>
                  </a:lnTo>
                  <a:lnTo>
                    <a:pt x="1508760" y="608076"/>
                  </a:lnTo>
                  <a:lnTo>
                    <a:pt x="1504703" y="628144"/>
                  </a:lnTo>
                  <a:lnTo>
                    <a:pt x="1493647" y="644534"/>
                  </a:lnTo>
                  <a:lnTo>
                    <a:pt x="1477256" y="655585"/>
                  </a:lnTo>
                  <a:lnTo>
                    <a:pt x="1457198" y="659638"/>
                  </a:lnTo>
                  <a:lnTo>
                    <a:pt x="628649" y="659638"/>
                  </a:lnTo>
                  <a:lnTo>
                    <a:pt x="251459" y="659638"/>
                  </a:lnTo>
                  <a:lnTo>
                    <a:pt x="51561" y="659638"/>
                  </a:lnTo>
                  <a:lnTo>
                    <a:pt x="31503" y="655585"/>
                  </a:lnTo>
                  <a:lnTo>
                    <a:pt x="15112" y="644534"/>
                  </a:lnTo>
                  <a:lnTo>
                    <a:pt x="4056" y="628144"/>
                  </a:lnTo>
                  <a:lnTo>
                    <a:pt x="0" y="608076"/>
                  </a:lnTo>
                  <a:lnTo>
                    <a:pt x="0" y="479171"/>
                  </a:lnTo>
                  <a:lnTo>
                    <a:pt x="0" y="401828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680768" y="5844854"/>
            <a:ext cx="12446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latin typeface="Microsoft YaHei"/>
                <a:cs typeface="Microsoft YaHei"/>
              </a:rPr>
              <a:t>เลือกแถวด้านล่าง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666232" y="4149852"/>
            <a:ext cx="5349240" cy="2050414"/>
            <a:chOff x="5666232" y="4149852"/>
            <a:chExt cx="5349240" cy="2050414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66232" y="4149852"/>
              <a:ext cx="5349113" cy="205028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77479" y="4384548"/>
              <a:ext cx="2638932" cy="96215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277479" y="4384548"/>
              <a:ext cx="2639060" cy="962660"/>
            </a:xfrm>
            <a:custGeom>
              <a:avLst/>
              <a:gdLst/>
              <a:ahLst/>
              <a:cxnLst/>
              <a:rect l="l" t="t" r="r" b="b"/>
              <a:pathLst>
                <a:path w="2639059" h="962660">
                  <a:moveTo>
                    <a:pt x="1130173" y="51307"/>
                  </a:moveTo>
                  <a:lnTo>
                    <a:pt x="1134207" y="31343"/>
                  </a:lnTo>
                  <a:lnTo>
                    <a:pt x="1145206" y="15033"/>
                  </a:lnTo>
                  <a:lnTo>
                    <a:pt x="1161516" y="4034"/>
                  </a:lnTo>
                  <a:lnTo>
                    <a:pt x="1181480" y="0"/>
                  </a:lnTo>
                  <a:lnTo>
                    <a:pt x="1381632" y="0"/>
                  </a:lnTo>
                  <a:lnTo>
                    <a:pt x="1758823" y="0"/>
                  </a:lnTo>
                  <a:lnTo>
                    <a:pt x="2587625" y="0"/>
                  </a:lnTo>
                  <a:lnTo>
                    <a:pt x="2607589" y="4034"/>
                  </a:lnTo>
                  <a:lnTo>
                    <a:pt x="2623899" y="15033"/>
                  </a:lnTo>
                  <a:lnTo>
                    <a:pt x="2634898" y="31343"/>
                  </a:lnTo>
                  <a:lnTo>
                    <a:pt x="2638932" y="51307"/>
                  </a:lnTo>
                  <a:lnTo>
                    <a:pt x="2638932" y="179577"/>
                  </a:lnTo>
                  <a:lnTo>
                    <a:pt x="2638932" y="256539"/>
                  </a:lnTo>
                  <a:lnTo>
                    <a:pt x="2634898" y="276504"/>
                  </a:lnTo>
                  <a:lnTo>
                    <a:pt x="2623899" y="292814"/>
                  </a:lnTo>
                  <a:lnTo>
                    <a:pt x="2607589" y="303813"/>
                  </a:lnTo>
                  <a:lnTo>
                    <a:pt x="2587625" y="307847"/>
                  </a:lnTo>
                  <a:lnTo>
                    <a:pt x="1758823" y="307847"/>
                  </a:lnTo>
                  <a:lnTo>
                    <a:pt x="0" y="962151"/>
                  </a:lnTo>
                  <a:lnTo>
                    <a:pt x="1381632" y="307847"/>
                  </a:lnTo>
                  <a:lnTo>
                    <a:pt x="1181480" y="307847"/>
                  </a:lnTo>
                  <a:lnTo>
                    <a:pt x="1161516" y="303813"/>
                  </a:lnTo>
                  <a:lnTo>
                    <a:pt x="1145206" y="292814"/>
                  </a:lnTo>
                  <a:lnTo>
                    <a:pt x="1134207" y="276504"/>
                  </a:lnTo>
                  <a:lnTo>
                    <a:pt x="1130173" y="256539"/>
                  </a:lnTo>
                  <a:lnTo>
                    <a:pt x="1130173" y="179577"/>
                  </a:lnTo>
                  <a:lnTo>
                    <a:pt x="1130173" y="51307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3067811" y="5106454"/>
            <a:ext cx="2597785" cy="859790"/>
          </a:xfrm>
          <a:custGeom>
            <a:avLst/>
            <a:gdLst/>
            <a:ahLst/>
            <a:cxnLst/>
            <a:rect l="l" t="t" r="r" b="b"/>
            <a:pathLst>
              <a:path w="2597785" h="859789">
                <a:moveTo>
                  <a:pt x="1196339" y="585470"/>
                </a:moveTo>
                <a:lnTo>
                  <a:pt x="1183386" y="594360"/>
                </a:lnTo>
                <a:lnTo>
                  <a:pt x="1169924" y="603250"/>
                </a:lnTo>
                <a:lnTo>
                  <a:pt x="1155700" y="612140"/>
                </a:lnTo>
                <a:lnTo>
                  <a:pt x="1140840" y="621030"/>
                </a:lnTo>
                <a:lnTo>
                  <a:pt x="1125220" y="628650"/>
                </a:lnTo>
                <a:lnTo>
                  <a:pt x="1108964" y="637540"/>
                </a:lnTo>
                <a:lnTo>
                  <a:pt x="1091946" y="646430"/>
                </a:lnTo>
                <a:lnTo>
                  <a:pt x="1074547" y="654050"/>
                </a:lnTo>
                <a:lnTo>
                  <a:pt x="1056259" y="661670"/>
                </a:lnTo>
                <a:lnTo>
                  <a:pt x="1037589" y="670560"/>
                </a:lnTo>
                <a:lnTo>
                  <a:pt x="1018286" y="678180"/>
                </a:lnTo>
                <a:lnTo>
                  <a:pt x="977900" y="693420"/>
                </a:lnTo>
                <a:lnTo>
                  <a:pt x="935354" y="708660"/>
                </a:lnTo>
                <a:lnTo>
                  <a:pt x="935482" y="708660"/>
                </a:lnTo>
                <a:lnTo>
                  <a:pt x="890777" y="722630"/>
                </a:lnTo>
                <a:lnTo>
                  <a:pt x="891032" y="722630"/>
                </a:lnTo>
                <a:lnTo>
                  <a:pt x="844423" y="736600"/>
                </a:lnTo>
                <a:lnTo>
                  <a:pt x="796163" y="749300"/>
                </a:lnTo>
                <a:lnTo>
                  <a:pt x="746251" y="762000"/>
                </a:lnTo>
                <a:lnTo>
                  <a:pt x="694816" y="773430"/>
                </a:lnTo>
                <a:lnTo>
                  <a:pt x="641858" y="784860"/>
                </a:lnTo>
                <a:lnTo>
                  <a:pt x="587755" y="795020"/>
                </a:lnTo>
                <a:lnTo>
                  <a:pt x="587883" y="795020"/>
                </a:lnTo>
                <a:lnTo>
                  <a:pt x="532384" y="805180"/>
                </a:lnTo>
                <a:lnTo>
                  <a:pt x="475868" y="812800"/>
                </a:lnTo>
                <a:lnTo>
                  <a:pt x="475996" y="812800"/>
                </a:lnTo>
                <a:lnTo>
                  <a:pt x="418464" y="821690"/>
                </a:lnTo>
                <a:lnTo>
                  <a:pt x="360299" y="828040"/>
                </a:lnTo>
                <a:lnTo>
                  <a:pt x="301243" y="834390"/>
                </a:lnTo>
                <a:lnTo>
                  <a:pt x="301371" y="834390"/>
                </a:lnTo>
                <a:lnTo>
                  <a:pt x="241680" y="838200"/>
                </a:lnTo>
                <a:lnTo>
                  <a:pt x="241808" y="838200"/>
                </a:lnTo>
                <a:lnTo>
                  <a:pt x="181737" y="842010"/>
                </a:lnTo>
                <a:lnTo>
                  <a:pt x="121285" y="845820"/>
                </a:lnTo>
                <a:lnTo>
                  <a:pt x="60706" y="847090"/>
                </a:lnTo>
                <a:lnTo>
                  <a:pt x="0" y="847090"/>
                </a:lnTo>
                <a:lnTo>
                  <a:pt x="0" y="859790"/>
                </a:lnTo>
                <a:lnTo>
                  <a:pt x="60960" y="859790"/>
                </a:lnTo>
                <a:lnTo>
                  <a:pt x="121919" y="858520"/>
                </a:lnTo>
                <a:lnTo>
                  <a:pt x="302387" y="847090"/>
                </a:lnTo>
                <a:lnTo>
                  <a:pt x="361696" y="840740"/>
                </a:lnTo>
                <a:lnTo>
                  <a:pt x="477774" y="825500"/>
                </a:lnTo>
                <a:lnTo>
                  <a:pt x="590041" y="807720"/>
                </a:lnTo>
                <a:lnTo>
                  <a:pt x="644525" y="797560"/>
                </a:lnTo>
                <a:lnTo>
                  <a:pt x="749300" y="774700"/>
                </a:lnTo>
                <a:lnTo>
                  <a:pt x="799464" y="762000"/>
                </a:lnTo>
                <a:lnTo>
                  <a:pt x="847978" y="748030"/>
                </a:lnTo>
                <a:lnTo>
                  <a:pt x="894714" y="734060"/>
                </a:lnTo>
                <a:lnTo>
                  <a:pt x="939418" y="720090"/>
                </a:lnTo>
                <a:lnTo>
                  <a:pt x="982345" y="704850"/>
                </a:lnTo>
                <a:lnTo>
                  <a:pt x="1022985" y="689610"/>
                </a:lnTo>
                <a:lnTo>
                  <a:pt x="1061465" y="674370"/>
                </a:lnTo>
                <a:lnTo>
                  <a:pt x="1079880" y="665480"/>
                </a:lnTo>
                <a:lnTo>
                  <a:pt x="1097534" y="657860"/>
                </a:lnTo>
                <a:lnTo>
                  <a:pt x="1114678" y="648970"/>
                </a:lnTo>
                <a:lnTo>
                  <a:pt x="1131189" y="640080"/>
                </a:lnTo>
                <a:lnTo>
                  <a:pt x="1147064" y="631190"/>
                </a:lnTo>
                <a:lnTo>
                  <a:pt x="1162177" y="623570"/>
                </a:lnTo>
                <a:lnTo>
                  <a:pt x="1203578" y="596900"/>
                </a:lnTo>
                <a:lnTo>
                  <a:pt x="1217485" y="586740"/>
                </a:lnTo>
                <a:lnTo>
                  <a:pt x="1196213" y="586740"/>
                </a:lnTo>
                <a:lnTo>
                  <a:pt x="1196339" y="585470"/>
                </a:lnTo>
                <a:close/>
              </a:path>
              <a:path w="2597785" h="859789">
                <a:moveTo>
                  <a:pt x="1208532" y="576580"/>
                </a:moveTo>
                <a:lnTo>
                  <a:pt x="1196213" y="586740"/>
                </a:lnTo>
                <a:lnTo>
                  <a:pt x="1217485" y="586740"/>
                </a:lnTo>
                <a:lnTo>
                  <a:pt x="1227709" y="577850"/>
                </a:lnTo>
                <a:lnTo>
                  <a:pt x="1208277" y="577850"/>
                </a:lnTo>
                <a:lnTo>
                  <a:pt x="1208532" y="576580"/>
                </a:lnTo>
                <a:close/>
              </a:path>
              <a:path w="2597785" h="859789">
                <a:moveTo>
                  <a:pt x="1240027" y="549910"/>
                </a:moveTo>
                <a:lnTo>
                  <a:pt x="1230122" y="560070"/>
                </a:lnTo>
                <a:lnTo>
                  <a:pt x="1230376" y="560070"/>
                </a:lnTo>
                <a:lnTo>
                  <a:pt x="1219580" y="568960"/>
                </a:lnTo>
                <a:lnTo>
                  <a:pt x="1219708" y="568960"/>
                </a:lnTo>
                <a:lnTo>
                  <a:pt x="1208277" y="577850"/>
                </a:lnTo>
                <a:lnTo>
                  <a:pt x="1227709" y="577850"/>
                </a:lnTo>
                <a:lnTo>
                  <a:pt x="1238630" y="568960"/>
                </a:lnTo>
                <a:lnTo>
                  <a:pt x="1248790" y="560070"/>
                </a:lnTo>
                <a:lnTo>
                  <a:pt x="1257014" y="551180"/>
                </a:lnTo>
                <a:lnTo>
                  <a:pt x="1239901" y="551180"/>
                </a:lnTo>
                <a:lnTo>
                  <a:pt x="1240027" y="549910"/>
                </a:lnTo>
                <a:close/>
              </a:path>
              <a:path w="2597785" h="859789">
                <a:moveTo>
                  <a:pt x="1249172" y="541020"/>
                </a:moveTo>
                <a:lnTo>
                  <a:pt x="1239901" y="551180"/>
                </a:lnTo>
                <a:lnTo>
                  <a:pt x="1257014" y="551180"/>
                </a:lnTo>
                <a:lnTo>
                  <a:pt x="1258189" y="549910"/>
                </a:lnTo>
                <a:lnTo>
                  <a:pt x="1265482" y="542290"/>
                </a:lnTo>
                <a:lnTo>
                  <a:pt x="1248917" y="542290"/>
                </a:lnTo>
                <a:lnTo>
                  <a:pt x="1249172" y="541020"/>
                </a:lnTo>
                <a:close/>
              </a:path>
              <a:path w="2597785" h="859789">
                <a:moveTo>
                  <a:pt x="1257173" y="532130"/>
                </a:moveTo>
                <a:lnTo>
                  <a:pt x="1248917" y="542290"/>
                </a:lnTo>
                <a:lnTo>
                  <a:pt x="1265482" y="542290"/>
                </a:lnTo>
                <a:lnTo>
                  <a:pt x="1266698" y="541020"/>
                </a:lnTo>
                <a:lnTo>
                  <a:pt x="1273447" y="533400"/>
                </a:lnTo>
                <a:lnTo>
                  <a:pt x="1256918" y="533400"/>
                </a:lnTo>
                <a:lnTo>
                  <a:pt x="1257173" y="532130"/>
                </a:lnTo>
                <a:close/>
              </a:path>
              <a:path w="2597785" h="859789">
                <a:moveTo>
                  <a:pt x="1264539" y="523240"/>
                </a:moveTo>
                <a:lnTo>
                  <a:pt x="1256918" y="533400"/>
                </a:lnTo>
                <a:lnTo>
                  <a:pt x="1273447" y="533400"/>
                </a:lnTo>
                <a:lnTo>
                  <a:pt x="1274572" y="532130"/>
                </a:lnTo>
                <a:lnTo>
                  <a:pt x="1279715" y="524510"/>
                </a:lnTo>
                <a:lnTo>
                  <a:pt x="1264285" y="524510"/>
                </a:lnTo>
                <a:lnTo>
                  <a:pt x="1264539" y="523240"/>
                </a:lnTo>
                <a:close/>
              </a:path>
              <a:path w="2597785" h="859789">
                <a:moveTo>
                  <a:pt x="1288414" y="478790"/>
                </a:moveTo>
                <a:lnTo>
                  <a:pt x="1285239" y="487680"/>
                </a:lnTo>
                <a:lnTo>
                  <a:pt x="1281176" y="496570"/>
                </a:lnTo>
                <a:lnTo>
                  <a:pt x="1281429" y="496570"/>
                </a:lnTo>
                <a:lnTo>
                  <a:pt x="1276477" y="505460"/>
                </a:lnTo>
                <a:lnTo>
                  <a:pt x="1276730" y="505460"/>
                </a:lnTo>
                <a:lnTo>
                  <a:pt x="1270762" y="514350"/>
                </a:lnTo>
                <a:lnTo>
                  <a:pt x="1271015" y="514350"/>
                </a:lnTo>
                <a:lnTo>
                  <a:pt x="1264285" y="524510"/>
                </a:lnTo>
                <a:lnTo>
                  <a:pt x="1279715" y="524510"/>
                </a:lnTo>
                <a:lnTo>
                  <a:pt x="1281429" y="521970"/>
                </a:lnTo>
                <a:lnTo>
                  <a:pt x="1300607" y="482600"/>
                </a:lnTo>
                <a:lnTo>
                  <a:pt x="1301210" y="480060"/>
                </a:lnTo>
                <a:lnTo>
                  <a:pt x="1288288" y="480060"/>
                </a:lnTo>
                <a:lnTo>
                  <a:pt x="1288414" y="478790"/>
                </a:lnTo>
                <a:close/>
              </a:path>
              <a:path w="2597785" h="859789">
                <a:moveTo>
                  <a:pt x="1290574" y="469900"/>
                </a:moveTo>
                <a:lnTo>
                  <a:pt x="1288288" y="480060"/>
                </a:lnTo>
                <a:lnTo>
                  <a:pt x="1301210" y="480060"/>
                </a:lnTo>
                <a:lnTo>
                  <a:pt x="1303020" y="472440"/>
                </a:lnTo>
                <a:lnTo>
                  <a:pt x="1303210" y="471170"/>
                </a:lnTo>
                <a:lnTo>
                  <a:pt x="1290447" y="471170"/>
                </a:lnTo>
                <a:lnTo>
                  <a:pt x="1290574" y="469900"/>
                </a:lnTo>
                <a:close/>
              </a:path>
              <a:path w="2597785" h="859789">
                <a:moveTo>
                  <a:pt x="1291843" y="461010"/>
                </a:moveTo>
                <a:lnTo>
                  <a:pt x="1290447" y="471170"/>
                </a:lnTo>
                <a:lnTo>
                  <a:pt x="1303210" y="471170"/>
                </a:lnTo>
                <a:lnTo>
                  <a:pt x="1304543" y="462280"/>
                </a:lnTo>
                <a:lnTo>
                  <a:pt x="1291843" y="462280"/>
                </a:lnTo>
                <a:lnTo>
                  <a:pt x="1291843" y="461010"/>
                </a:lnTo>
                <a:close/>
              </a:path>
              <a:path w="2597785" h="859789">
                <a:moveTo>
                  <a:pt x="2561963" y="45720"/>
                </a:moveTo>
                <a:lnTo>
                  <a:pt x="2536443" y="45720"/>
                </a:lnTo>
                <a:lnTo>
                  <a:pt x="2475484" y="46990"/>
                </a:lnTo>
                <a:lnTo>
                  <a:pt x="2294890" y="58420"/>
                </a:lnTo>
                <a:lnTo>
                  <a:pt x="2177161" y="71120"/>
                </a:lnTo>
                <a:lnTo>
                  <a:pt x="2119503" y="80010"/>
                </a:lnTo>
                <a:lnTo>
                  <a:pt x="2062861" y="87630"/>
                </a:lnTo>
                <a:lnTo>
                  <a:pt x="1952752" y="107950"/>
                </a:lnTo>
                <a:lnTo>
                  <a:pt x="1847977" y="130810"/>
                </a:lnTo>
                <a:lnTo>
                  <a:pt x="1797812" y="143510"/>
                </a:lnTo>
                <a:lnTo>
                  <a:pt x="1749298" y="157480"/>
                </a:lnTo>
                <a:lnTo>
                  <a:pt x="1702562" y="170180"/>
                </a:lnTo>
                <a:lnTo>
                  <a:pt x="1657858" y="185420"/>
                </a:lnTo>
                <a:lnTo>
                  <a:pt x="1614932" y="200660"/>
                </a:lnTo>
                <a:lnTo>
                  <a:pt x="1574291" y="215900"/>
                </a:lnTo>
                <a:lnTo>
                  <a:pt x="1535684" y="231140"/>
                </a:lnTo>
                <a:lnTo>
                  <a:pt x="1517396" y="240030"/>
                </a:lnTo>
                <a:lnTo>
                  <a:pt x="1499742" y="247650"/>
                </a:lnTo>
                <a:lnTo>
                  <a:pt x="1482598" y="256540"/>
                </a:lnTo>
                <a:lnTo>
                  <a:pt x="1466088" y="265430"/>
                </a:lnTo>
                <a:lnTo>
                  <a:pt x="1450213" y="274320"/>
                </a:lnTo>
                <a:lnTo>
                  <a:pt x="1435100" y="281940"/>
                </a:lnTo>
                <a:lnTo>
                  <a:pt x="1393698" y="308610"/>
                </a:lnTo>
                <a:lnTo>
                  <a:pt x="1369567" y="327660"/>
                </a:lnTo>
                <a:lnTo>
                  <a:pt x="1358646" y="336550"/>
                </a:lnTo>
                <a:lnTo>
                  <a:pt x="1348613" y="345440"/>
                </a:lnTo>
                <a:lnTo>
                  <a:pt x="1339088" y="355600"/>
                </a:lnTo>
                <a:lnTo>
                  <a:pt x="1330452" y="364490"/>
                </a:lnTo>
                <a:lnTo>
                  <a:pt x="1322704" y="374650"/>
                </a:lnTo>
                <a:lnTo>
                  <a:pt x="1315847" y="383540"/>
                </a:lnTo>
                <a:lnTo>
                  <a:pt x="1309751" y="393700"/>
                </a:lnTo>
                <a:lnTo>
                  <a:pt x="1294257" y="433070"/>
                </a:lnTo>
                <a:lnTo>
                  <a:pt x="1292288" y="453390"/>
                </a:lnTo>
                <a:lnTo>
                  <a:pt x="1291843" y="462280"/>
                </a:lnTo>
                <a:lnTo>
                  <a:pt x="1304543" y="462280"/>
                </a:lnTo>
                <a:lnTo>
                  <a:pt x="1304988" y="452120"/>
                </a:lnTo>
                <a:lnTo>
                  <a:pt x="1305433" y="443230"/>
                </a:lnTo>
                <a:lnTo>
                  <a:pt x="1305607" y="443230"/>
                </a:lnTo>
                <a:lnTo>
                  <a:pt x="1306829" y="434340"/>
                </a:lnTo>
                <a:lnTo>
                  <a:pt x="1306988" y="434340"/>
                </a:lnTo>
                <a:lnTo>
                  <a:pt x="1308989" y="425450"/>
                </a:lnTo>
                <a:lnTo>
                  <a:pt x="1309315" y="425450"/>
                </a:lnTo>
                <a:lnTo>
                  <a:pt x="1312037" y="417830"/>
                </a:lnTo>
                <a:lnTo>
                  <a:pt x="1316101" y="408940"/>
                </a:lnTo>
                <a:lnTo>
                  <a:pt x="1315847" y="408940"/>
                </a:lnTo>
                <a:lnTo>
                  <a:pt x="1320800" y="400050"/>
                </a:lnTo>
                <a:lnTo>
                  <a:pt x="1320546" y="400050"/>
                </a:lnTo>
                <a:lnTo>
                  <a:pt x="1326514" y="389890"/>
                </a:lnTo>
                <a:lnTo>
                  <a:pt x="1327102" y="389890"/>
                </a:lnTo>
                <a:lnTo>
                  <a:pt x="1332991" y="381000"/>
                </a:lnTo>
                <a:lnTo>
                  <a:pt x="1333674" y="381000"/>
                </a:lnTo>
                <a:lnTo>
                  <a:pt x="1340230" y="372110"/>
                </a:lnTo>
                <a:lnTo>
                  <a:pt x="1341024" y="372110"/>
                </a:lnTo>
                <a:lnTo>
                  <a:pt x="1348359" y="363220"/>
                </a:lnTo>
                <a:lnTo>
                  <a:pt x="1349263" y="363220"/>
                </a:lnTo>
                <a:lnTo>
                  <a:pt x="1357376" y="354330"/>
                </a:lnTo>
                <a:lnTo>
                  <a:pt x="1367154" y="345440"/>
                </a:lnTo>
                <a:lnTo>
                  <a:pt x="1368250" y="345440"/>
                </a:lnTo>
                <a:lnTo>
                  <a:pt x="1377696" y="336550"/>
                </a:lnTo>
                <a:lnTo>
                  <a:pt x="1377568" y="336550"/>
                </a:lnTo>
                <a:lnTo>
                  <a:pt x="1388999" y="327660"/>
                </a:lnTo>
                <a:lnTo>
                  <a:pt x="1388745" y="327660"/>
                </a:lnTo>
                <a:lnTo>
                  <a:pt x="1401064" y="320040"/>
                </a:lnTo>
                <a:lnTo>
                  <a:pt x="1413890" y="311150"/>
                </a:lnTo>
                <a:lnTo>
                  <a:pt x="1427352" y="302260"/>
                </a:lnTo>
                <a:lnTo>
                  <a:pt x="1441577" y="293370"/>
                </a:lnTo>
                <a:lnTo>
                  <a:pt x="1456436" y="284480"/>
                </a:lnTo>
                <a:lnTo>
                  <a:pt x="1472057" y="276860"/>
                </a:lnTo>
                <a:lnTo>
                  <a:pt x="1471929" y="276860"/>
                </a:lnTo>
                <a:lnTo>
                  <a:pt x="1488313" y="267970"/>
                </a:lnTo>
                <a:lnTo>
                  <a:pt x="1505203" y="259080"/>
                </a:lnTo>
                <a:lnTo>
                  <a:pt x="1507725" y="259080"/>
                </a:lnTo>
                <a:lnTo>
                  <a:pt x="1522857" y="251460"/>
                </a:lnTo>
                <a:lnTo>
                  <a:pt x="1522729" y="251460"/>
                </a:lnTo>
                <a:lnTo>
                  <a:pt x="1540890" y="243840"/>
                </a:lnTo>
                <a:lnTo>
                  <a:pt x="1559687" y="234950"/>
                </a:lnTo>
                <a:lnTo>
                  <a:pt x="1578990" y="227330"/>
                </a:lnTo>
                <a:lnTo>
                  <a:pt x="1619377" y="212090"/>
                </a:lnTo>
                <a:lnTo>
                  <a:pt x="1661922" y="196850"/>
                </a:lnTo>
                <a:lnTo>
                  <a:pt x="1706499" y="182880"/>
                </a:lnTo>
                <a:lnTo>
                  <a:pt x="1706245" y="182880"/>
                </a:lnTo>
                <a:lnTo>
                  <a:pt x="1752853" y="168910"/>
                </a:lnTo>
                <a:lnTo>
                  <a:pt x="1801114" y="156210"/>
                </a:lnTo>
                <a:lnTo>
                  <a:pt x="1851025" y="143510"/>
                </a:lnTo>
                <a:lnTo>
                  <a:pt x="1955418" y="120650"/>
                </a:lnTo>
                <a:lnTo>
                  <a:pt x="2009521" y="110490"/>
                </a:lnTo>
                <a:lnTo>
                  <a:pt x="2009393" y="110490"/>
                </a:lnTo>
                <a:lnTo>
                  <a:pt x="2064892" y="100330"/>
                </a:lnTo>
                <a:lnTo>
                  <a:pt x="2121408" y="92710"/>
                </a:lnTo>
                <a:lnTo>
                  <a:pt x="2121280" y="92710"/>
                </a:lnTo>
                <a:lnTo>
                  <a:pt x="2178812" y="83820"/>
                </a:lnTo>
                <a:lnTo>
                  <a:pt x="2237104" y="77470"/>
                </a:lnTo>
                <a:lnTo>
                  <a:pt x="2296033" y="71120"/>
                </a:lnTo>
                <a:lnTo>
                  <a:pt x="2295905" y="71120"/>
                </a:lnTo>
                <a:lnTo>
                  <a:pt x="2355723" y="66040"/>
                </a:lnTo>
                <a:lnTo>
                  <a:pt x="2415666" y="62230"/>
                </a:lnTo>
                <a:lnTo>
                  <a:pt x="2475991" y="59690"/>
                </a:lnTo>
                <a:lnTo>
                  <a:pt x="2536698" y="58420"/>
                </a:lnTo>
                <a:lnTo>
                  <a:pt x="2560468" y="58420"/>
                </a:lnTo>
                <a:lnTo>
                  <a:pt x="2571933" y="51506"/>
                </a:lnTo>
                <a:lnTo>
                  <a:pt x="2561963" y="45720"/>
                </a:lnTo>
                <a:close/>
              </a:path>
              <a:path w="2597785" h="859789">
                <a:moveTo>
                  <a:pt x="1305607" y="443230"/>
                </a:moveTo>
                <a:lnTo>
                  <a:pt x="1305433" y="443230"/>
                </a:lnTo>
                <a:lnTo>
                  <a:pt x="1305433" y="444500"/>
                </a:lnTo>
                <a:lnTo>
                  <a:pt x="1305607" y="443230"/>
                </a:lnTo>
                <a:close/>
              </a:path>
              <a:path w="2597785" h="859789">
                <a:moveTo>
                  <a:pt x="1306988" y="434340"/>
                </a:moveTo>
                <a:lnTo>
                  <a:pt x="1306829" y="434340"/>
                </a:lnTo>
                <a:lnTo>
                  <a:pt x="1306702" y="435610"/>
                </a:lnTo>
                <a:lnTo>
                  <a:pt x="1306988" y="434340"/>
                </a:lnTo>
                <a:close/>
              </a:path>
              <a:path w="2597785" h="859789">
                <a:moveTo>
                  <a:pt x="1309315" y="425450"/>
                </a:moveTo>
                <a:lnTo>
                  <a:pt x="1308989" y="425450"/>
                </a:lnTo>
                <a:lnTo>
                  <a:pt x="1308862" y="426720"/>
                </a:lnTo>
                <a:lnTo>
                  <a:pt x="1309315" y="425450"/>
                </a:lnTo>
                <a:close/>
              </a:path>
              <a:path w="2597785" h="859789">
                <a:moveTo>
                  <a:pt x="1327102" y="389890"/>
                </a:moveTo>
                <a:lnTo>
                  <a:pt x="1326514" y="389890"/>
                </a:lnTo>
                <a:lnTo>
                  <a:pt x="1326261" y="391160"/>
                </a:lnTo>
                <a:lnTo>
                  <a:pt x="1327102" y="389890"/>
                </a:lnTo>
                <a:close/>
              </a:path>
              <a:path w="2597785" h="859789">
                <a:moveTo>
                  <a:pt x="1333674" y="381000"/>
                </a:moveTo>
                <a:lnTo>
                  <a:pt x="1332991" y="381000"/>
                </a:lnTo>
                <a:lnTo>
                  <a:pt x="1332738" y="382270"/>
                </a:lnTo>
                <a:lnTo>
                  <a:pt x="1333674" y="381000"/>
                </a:lnTo>
                <a:close/>
              </a:path>
              <a:path w="2597785" h="859789">
                <a:moveTo>
                  <a:pt x="1341024" y="372110"/>
                </a:moveTo>
                <a:lnTo>
                  <a:pt x="1340230" y="372110"/>
                </a:lnTo>
                <a:lnTo>
                  <a:pt x="1339977" y="373380"/>
                </a:lnTo>
                <a:lnTo>
                  <a:pt x="1341024" y="372110"/>
                </a:lnTo>
                <a:close/>
              </a:path>
              <a:path w="2597785" h="859789">
                <a:moveTo>
                  <a:pt x="1349263" y="363220"/>
                </a:moveTo>
                <a:lnTo>
                  <a:pt x="1348359" y="363220"/>
                </a:lnTo>
                <a:lnTo>
                  <a:pt x="1348104" y="364490"/>
                </a:lnTo>
                <a:lnTo>
                  <a:pt x="1349263" y="363220"/>
                </a:lnTo>
                <a:close/>
              </a:path>
              <a:path w="2597785" h="859789">
                <a:moveTo>
                  <a:pt x="1368250" y="345440"/>
                </a:moveTo>
                <a:lnTo>
                  <a:pt x="1367154" y="345440"/>
                </a:lnTo>
                <a:lnTo>
                  <a:pt x="1366901" y="346710"/>
                </a:lnTo>
                <a:lnTo>
                  <a:pt x="1368250" y="345440"/>
                </a:lnTo>
                <a:close/>
              </a:path>
              <a:path w="2597785" h="859789">
                <a:moveTo>
                  <a:pt x="1507725" y="259080"/>
                </a:moveTo>
                <a:lnTo>
                  <a:pt x="1505203" y="259080"/>
                </a:lnTo>
                <a:lnTo>
                  <a:pt x="1505203" y="260350"/>
                </a:lnTo>
                <a:lnTo>
                  <a:pt x="1507725" y="259080"/>
                </a:lnTo>
                <a:close/>
              </a:path>
              <a:path w="2597785" h="859789">
                <a:moveTo>
                  <a:pt x="2571933" y="51506"/>
                </a:moveTo>
                <a:lnTo>
                  <a:pt x="2505710" y="91440"/>
                </a:lnTo>
                <a:lnTo>
                  <a:pt x="2502789" y="92710"/>
                </a:lnTo>
                <a:lnTo>
                  <a:pt x="2501773" y="96520"/>
                </a:lnTo>
                <a:lnTo>
                  <a:pt x="2505329" y="102870"/>
                </a:lnTo>
                <a:lnTo>
                  <a:pt x="2509266" y="104140"/>
                </a:lnTo>
                <a:lnTo>
                  <a:pt x="2512314" y="101600"/>
                </a:lnTo>
                <a:lnTo>
                  <a:pt x="2584829" y="58306"/>
                </a:lnTo>
                <a:lnTo>
                  <a:pt x="2584818" y="57150"/>
                </a:lnTo>
                <a:lnTo>
                  <a:pt x="2581655" y="57150"/>
                </a:lnTo>
                <a:lnTo>
                  <a:pt x="2571933" y="51506"/>
                </a:lnTo>
                <a:close/>
              </a:path>
              <a:path w="2597785" h="859789">
                <a:moveTo>
                  <a:pt x="2584829" y="58306"/>
                </a:moveTo>
                <a:lnTo>
                  <a:pt x="2584640" y="58420"/>
                </a:lnTo>
                <a:lnTo>
                  <a:pt x="2584830" y="58420"/>
                </a:lnTo>
                <a:close/>
              </a:path>
              <a:path w="2597785" h="859789">
                <a:moveTo>
                  <a:pt x="2588340" y="45720"/>
                </a:moveTo>
                <a:lnTo>
                  <a:pt x="2584704" y="45720"/>
                </a:lnTo>
                <a:lnTo>
                  <a:pt x="2584829" y="58306"/>
                </a:lnTo>
                <a:lnTo>
                  <a:pt x="2597404" y="50800"/>
                </a:lnTo>
                <a:lnTo>
                  <a:pt x="2588340" y="45720"/>
                </a:lnTo>
                <a:close/>
              </a:path>
              <a:path w="2597785" h="859789">
                <a:moveTo>
                  <a:pt x="2581529" y="45720"/>
                </a:moveTo>
                <a:lnTo>
                  <a:pt x="2571933" y="51506"/>
                </a:lnTo>
                <a:lnTo>
                  <a:pt x="2581655" y="57150"/>
                </a:lnTo>
                <a:lnTo>
                  <a:pt x="2581529" y="45720"/>
                </a:lnTo>
                <a:close/>
              </a:path>
              <a:path w="2597785" h="859789">
                <a:moveTo>
                  <a:pt x="2584704" y="45720"/>
                </a:moveTo>
                <a:lnTo>
                  <a:pt x="2581529" y="45720"/>
                </a:lnTo>
                <a:lnTo>
                  <a:pt x="2581655" y="57150"/>
                </a:lnTo>
                <a:lnTo>
                  <a:pt x="2584818" y="57150"/>
                </a:lnTo>
                <a:lnTo>
                  <a:pt x="2584704" y="45720"/>
                </a:lnTo>
                <a:close/>
              </a:path>
              <a:path w="2597785" h="859789">
                <a:moveTo>
                  <a:pt x="2508250" y="0"/>
                </a:moveTo>
                <a:lnTo>
                  <a:pt x="2504440" y="1270"/>
                </a:lnTo>
                <a:lnTo>
                  <a:pt x="2500884" y="7620"/>
                </a:lnTo>
                <a:lnTo>
                  <a:pt x="2502027" y="11430"/>
                </a:lnTo>
                <a:lnTo>
                  <a:pt x="2505075" y="12700"/>
                </a:lnTo>
                <a:lnTo>
                  <a:pt x="2571933" y="51506"/>
                </a:lnTo>
                <a:lnTo>
                  <a:pt x="2581529" y="45720"/>
                </a:lnTo>
                <a:lnTo>
                  <a:pt x="2588340" y="45720"/>
                </a:lnTo>
                <a:lnTo>
                  <a:pt x="2511298" y="2540"/>
                </a:lnTo>
                <a:lnTo>
                  <a:pt x="250825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34261" y="3891534"/>
            <a:ext cx="5602071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u="sng" spc="40" dirty="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Microsoft YaHei"/>
                <a:cs typeface="Microsoft YaHei"/>
              </a:rPr>
              <a:t>2．</a:t>
            </a:r>
            <a:r>
              <a:rPr lang="th-TH" sz="1400" b="1" u="sng" spc="40" dirty="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Microsoft YaHei"/>
                <a:cs typeface="Microsoft YaHei"/>
              </a:rPr>
              <a:t>วางบันทึกที่คุณคัดลอกไว้ในขั้นตอนที่ 1 ลงในบรรทัดด้านล่าง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19349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635500" algn="l"/>
              </a:tabLst>
            </a:pPr>
            <a:r>
              <a:rPr lang="th-TH" sz="2800" spc="-5" dirty="0">
                <a:solidFill>
                  <a:srgbClr val="FFFFFF"/>
                </a:solidFill>
              </a:rPr>
              <a:t>การเตรียมการ ③：การสร้างข้อมูลแทรก ตอนที่ 3_การแก้ไข “ไฟล์ที่กำหนด”</a:t>
            </a:r>
            <a:endParaRPr sz="2800" dirty="0"/>
          </a:p>
        </p:txBody>
      </p:sp>
      <p:sp>
        <p:nvSpPr>
          <p:cNvPr id="24" name="object 8">
            <a:extLst>
              <a:ext uri="{FF2B5EF4-FFF2-40B4-BE49-F238E27FC236}">
                <a16:creationId xmlns:a16="http://schemas.microsoft.com/office/drawing/2014/main" id="{1B6656BC-61A2-8348-3C60-DC95662F76E1}"/>
              </a:ext>
            </a:extLst>
          </p:cNvPr>
          <p:cNvSpPr txBox="1"/>
          <p:nvPr/>
        </p:nvSpPr>
        <p:spPr>
          <a:xfrm>
            <a:off x="9560940" y="4450710"/>
            <a:ext cx="131946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latin typeface="Microsoft YaHei"/>
                <a:cs typeface="Microsoft YaHei"/>
              </a:rPr>
              <a:t>วางด้านล่างโดยตรง</a:t>
            </a:r>
            <a:endParaRPr sz="12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37626" y="1836039"/>
            <a:ext cx="8530590" cy="4524375"/>
            <a:chOff x="1837626" y="1836039"/>
            <a:chExt cx="8530590" cy="45243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47088" y="1845564"/>
              <a:ext cx="8511540" cy="450494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842389" y="1840801"/>
              <a:ext cx="8521065" cy="4514850"/>
            </a:xfrm>
            <a:custGeom>
              <a:avLst/>
              <a:gdLst/>
              <a:ahLst/>
              <a:cxnLst/>
              <a:rect l="l" t="t" r="r" b="b"/>
              <a:pathLst>
                <a:path w="8521065" h="4514850">
                  <a:moveTo>
                    <a:pt x="0" y="4514469"/>
                  </a:moveTo>
                  <a:lnTo>
                    <a:pt x="8521065" y="4514469"/>
                  </a:lnTo>
                  <a:lnTo>
                    <a:pt x="8521065" y="0"/>
                  </a:lnTo>
                  <a:lnTo>
                    <a:pt x="0" y="0"/>
                  </a:lnTo>
                  <a:lnTo>
                    <a:pt x="0" y="4514469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67472" y="2699385"/>
              <a:ext cx="2304287" cy="177050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967472" y="2699385"/>
              <a:ext cx="2304415" cy="1771014"/>
            </a:xfrm>
            <a:custGeom>
              <a:avLst/>
              <a:gdLst/>
              <a:ahLst/>
              <a:cxnLst/>
              <a:rect l="l" t="t" r="r" b="b"/>
              <a:pathLst>
                <a:path w="2304415" h="1771014">
                  <a:moveTo>
                    <a:pt x="0" y="1530477"/>
                  </a:moveTo>
                  <a:lnTo>
                    <a:pt x="3768" y="1511778"/>
                  </a:lnTo>
                  <a:lnTo>
                    <a:pt x="14049" y="1496520"/>
                  </a:lnTo>
                  <a:lnTo>
                    <a:pt x="29307" y="1486239"/>
                  </a:lnTo>
                  <a:lnTo>
                    <a:pt x="48005" y="1482470"/>
                  </a:lnTo>
                  <a:lnTo>
                    <a:pt x="1344168" y="1482470"/>
                  </a:lnTo>
                  <a:lnTo>
                    <a:pt x="1881504" y="0"/>
                  </a:lnTo>
                  <a:lnTo>
                    <a:pt x="1920239" y="1482470"/>
                  </a:lnTo>
                  <a:lnTo>
                    <a:pt x="2256281" y="1482470"/>
                  </a:lnTo>
                  <a:lnTo>
                    <a:pt x="2274980" y="1486239"/>
                  </a:lnTo>
                  <a:lnTo>
                    <a:pt x="2290238" y="1496520"/>
                  </a:lnTo>
                  <a:lnTo>
                    <a:pt x="2300519" y="1511778"/>
                  </a:lnTo>
                  <a:lnTo>
                    <a:pt x="2304287" y="1530477"/>
                  </a:lnTo>
                  <a:lnTo>
                    <a:pt x="2304287" y="1602485"/>
                  </a:lnTo>
                  <a:lnTo>
                    <a:pt x="2304287" y="1722501"/>
                  </a:lnTo>
                  <a:lnTo>
                    <a:pt x="2300519" y="1741199"/>
                  </a:lnTo>
                  <a:lnTo>
                    <a:pt x="2290238" y="1756457"/>
                  </a:lnTo>
                  <a:lnTo>
                    <a:pt x="2274980" y="1766738"/>
                  </a:lnTo>
                  <a:lnTo>
                    <a:pt x="2256281" y="1770507"/>
                  </a:lnTo>
                  <a:lnTo>
                    <a:pt x="1920239" y="1770507"/>
                  </a:lnTo>
                  <a:lnTo>
                    <a:pt x="1344168" y="1770507"/>
                  </a:lnTo>
                  <a:lnTo>
                    <a:pt x="48005" y="1770507"/>
                  </a:lnTo>
                  <a:lnTo>
                    <a:pt x="29307" y="1766738"/>
                  </a:lnTo>
                  <a:lnTo>
                    <a:pt x="14049" y="1756457"/>
                  </a:lnTo>
                  <a:lnTo>
                    <a:pt x="3768" y="1741199"/>
                  </a:lnTo>
                  <a:lnTo>
                    <a:pt x="0" y="1722501"/>
                  </a:lnTo>
                  <a:lnTo>
                    <a:pt x="0" y="1602485"/>
                  </a:lnTo>
                  <a:lnTo>
                    <a:pt x="0" y="1530477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76731" y="799434"/>
            <a:ext cx="8607298" cy="990656"/>
          </a:xfrm>
          <a:prstGeom prst="rect">
            <a:avLst/>
          </a:prstGeom>
        </p:spPr>
        <p:txBody>
          <a:bodyPr vert="horz" wrap="square" lIns="0" tIns="147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5"/>
              </a:spcBef>
            </a:pPr>
            <a:r>
              <a:rPr lang="th-TH" sz="2000" b="1" spc="10" dirty="0">
                <a:solidFill>
                  <a:srgbClr val="1F4E79"/>
                </a:solidFill>
                <a:latin typeface="Microsoft YaHei"/>
                <a:cs typeface="Microsoft YaHei"/>
              </a:rPr>
              <a:t>ดำเนินการจากเมนู "การสร้างแบบฟอร์มอัตโนมัติ" ของ </a:t>
            </a:r>
            <a:r>
              <a:rPr lang="en-US" sz="2000" b="1" spc="10" dirty="0" err="1">
                <a:solidFill>
                  <a:srgbClr val="1F4E79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1F4E79"/>
                </a:solidFill>
                <a:latin typeface="Microsoft YaHei"/>
                <a:cs typeface="Microsoft YaHei"/>
              </a:rPr>
              <a:t> Manager</a:t>
            </a:r>
            <a:endParaRPr sz="2000" dirty="0">
              <a:latin typeface="Microsoft YaHei"/>
              <a:cs typeface="Microsoft YaHei"/>
            </a:endParaRPr>
          </a:p>
          <a:p>
            <a:pPr marL="370205">
              <a:lnSpc>
                <a:spcPct val="100000"/>
              </a:lnSpc>
              <a:spcBef>
                <a:spcPts val="750"/>
              </a:spcBef>
            </a:pPr>
            <a:r>
              <a:rPr sz="1400" spc="1825" dirty="0">
                <a:solidFill>
                  <a:srgbClr val="404040"/>
                </a:solidFill>
                <a:latin typeface="Microsoft YaHei"/>
                <a:cs typeface="Microsoft YaHei"/>
              </a:rPr>
              <a:t>・</a:t>
            </a:r>
            <a:r>
              <a:rPr lang="th-TH" altLang="ja-JP" sz="1400" dirty="0">
                <a:solidFill>
                  <a:srgbClr val="404040"/>
                </a:solidFill>
                <a:latin typeface="Microsoft YaHei"/>
                <a:cs typeface="Microsoft YaHei"/>
              </a:rPr>
              <a:t>ตรวจสอบให้แน่ใจว่าได้เลือกข้อกำหนดของฟอร์มเมื่อคุณดาวน์โหลดไฟล์ข้อกำหนดแล้ว </a:t>
            </a:r>
            <a:endParaRPr sz="1400" dirty="0">
              <a:latin typeface="Microsoft YaHei"/>
              <a:cs typeface="Microsoft YaHei"/>
            </a:endParaRPr>
          </a:p>
          <a:p>
            <a:pPr marL="370205">
              <a:lnSpc>
                <a:spcPct val="100000"/>
              </a:lnSpc>
            </a:pPr>
            <a:r>
              <a:rPr sz="1400" spc="1825" dirty="0">
                <a:solidFill>
                  <a:srgbClr val="404040"/>
                </a:solidFill>
                <a:latin typeface="Microsoft YaHei"/>
                <a:cs typeface="Microsoft YaHei"/>
              </a:rPr>
              <a:t>・</a:t>
            </a:r>
            <a:r>
              <a:rPr lang="th-TH" sz="1400" dirty="0">
                <a:solidFill>
                  <a:srgbClr val="404040"/>
                </a:solidFill>
                <a:latin typeface="Microsoft YaHei"/>
                <a:cs typeface="Microsoft YaHei"/>
              </a:rPr>
              <a:t>หลังจากตรวจสอบแล้ว คลิก "ถัดไป" เพื่อย้ายไปยังหน้าจอการเลือกไฟล์ที่กำหนด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08441" y="4191000"/>
            <a:ext cx="122135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YaHei"/>
                <a:cs typeface="Microsoft YaHei"/>
              </a:rPr>
              <a:t>②</a:t>
            </a:r>
            <a:r>
              <a:rPr sz="1200" spc="-120" dirty="0">
                <a:latin typeface="Microsoft YaHei"/>
                <a:cs typeface="Microsoft YaHei"/>
              </a:rPr>
              <a:t> </a:t>
            </a:r>
            <a:r>
              <a:rPr lang="th-TH" sz="1200" dirty="0">
                <a:latin typeface="Microsoft YaHei"/>
                <a:cs typeface="Microsoft YaHei"/>
              </a:rPr>
              <a:t>คลิกปุ่ม "ถัดไป"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988692" y="2519108"/>
            <a:ext cx="7395209" cy="3098800"/>
            <a:chOff x="1988692" y="2519108"/>
            <a:chExt cx="7395209" cy="3098800"/>
          </a:xfrm>
        </p:grpSpPr>
        <p:sp>
          <p:nvSpPr>
            <p:cNvPr id="10" name="object 10"/>
            <p:cNvSpPr/>
            <p:nvPr/>
          </p:nvSpPr>
          <p:spPr>
            <a:xfrm>
              <a:off x="3776344" y="2519108"/>
              <a:ext cx="5607685" cy="3098800"/>
            </a:xfrm>
            <a:custGeom>
              <a:avLst/>
              <a:gdLst/>
              <a:ahLst/>
              <a:cxnLst/>
              <a:rect l="l" t="t" r="r" b="b"/>
              <a:pathLst>
                <a:path w="5607684" h="3098800">
                  <a:moveTo>
                    <a:pt x="2761996" y="1778000"/>
                  </a:moveTo>
                  <a:lnTo>
                    <a:pt x="2749296" y="1816100"/>
                  </a:lnTo>
                  <a:lnTo>
                    <a:pt x="2734945" y="1854200"/>
                  </a:lnTo>
                  <a:lnTo>
                    <a:pt x="2718816" y="1892300"/>
                  </a:lnTo>
                  <a:lnTo>
                    <a:pt x="2700781" y="1930400"/>
                  </a:lnTo>
                  <a:lnTo>
                    <a:pt x="2681096" y="1955800"/>
                  </a:lnTo>
                  <a:lnTo>
                    <a:pt x="2681224" y="1955800"/>
                  </a:lnTo>
                  <a:lnTo>
                    <a:pt x="2659760" y="1993900"/>
                  </a:lnTo>
                  <a:lnTo>
                    <a:pt x="2659888" y="1993900"/>
                  </a:lnTo>
                  <a:lnTo>
                    <a:pt x="2636774" y="2032000"/>
                  </a:lnTo>
                  <a:lnTo>
                    <a:pt x="2612135" y="2057400"/>
                  </a:lnTo>
                  <a:lnTo>
                    <a:pt x="2612263" y="2057400"/>
                  </a:lnTo>
                  <a:lnTo>
                    <a:pt x="2585846" y="2095500"/>
                  </a:lnTo>
                  <a:lnTo>
                    <a:pt x="2585974" y="2095500"/>
                  </a:lnTo>
                  <a:lnTo>
                    <a:pt x="2558033" y="2133600"/>
                  </a:lnTo>
                  <a:lnTo>
                    <a:pt x="2528696" y="2159000"/>
                  </a:lnTo>
                  <a:lnTo>
                    <a:pt x="2528824" y="2159000"/>
                  </a:lnTo>
                  <a:lnTo>
                    <a:pt x="2497708" y="2197100"/>
                  </a:lnTo>
                  <a:lnTo>
                    <a:pt x="2431415" y="2260600"/>
                  </a:lnTo>
                  <a:lnTo>
                    <a:pt x="2431668" y="2260600"/>
                  </a:lnTo>
                  <a:lnTo>
                    <a:pt x="2359659" y="2324100"/>
                  </a:lnTo>
                  <a:lnTo>
                    <a:pt x="2359914" y="2324100"/>
                  </a:lnTo>
                  <a:lnTo>
                    <a:pt x="2282316" y="2387600"/>
                  </a:lnTo>
                  <a:lnTo>
                    <a:pt x="2282570" y="2387600"/>
                  </a:lnTo>
                  <a:lnTo>
                    <a:pt x="2200020" y="2451100"/>
                  </a:lnTo>
                  <a:lnTo>
                    <a:pt x="2112771" y="2501900"/>
                  </a:lnTo>
                  <a:lnTo>
                    <a:pt x="2112899" y="2501900"/>
                  </a:lnTo>
                  <a:lnTo>
                    <a:pt x="2020824" y="2565400"/>
                  </a:lnTo>
                  <a:lnTo>
                    <a:pt x="2021077" y="2565400"/>
                  </a:lnTo>
                  <a:lnTo>
                    <a:pt x="1924557" y="2616200"/>
                  </a:lnTo>
                  <a:lnTo>
                    <a:pt x="1924812" y="2616200"/>
                  </a:lnTo>
                  <a:lnTo>
                    <a:pt x="1824227" y="2667000"/>
                  </a:lnTo>
                  <a:lnTo>
                    <a:pt x="1719833" y="2717800"/>
                  </a:lnTo>
                  <a:lnTo>
                    <a:pt x="1720088" y="2717800"/>
                  </a:lnTo>
                  <a:lnTo>
                    <a:pt x="1612010" y="2768600"/>
                  </a:lnTo>
                  <a:lnTo>
                    <a:pt x="1612264" y="2768600"/>
                  </a:lnTo>
                  <a:lnTo>
                    <a:pt x="1500885" y="2806700"/>
                  </a:lnTo>
                  <a:lnTo>
                    <a:pt x="1501013" y="2806700"/>
                  </a:lnTo>
                  <a:lnTo>
                    <a:pt x="1386713" y="2857500"/>
                  </a:lnTo>
                  <a:lnTo>
                    <a:pt x="1269618" y="2895600"/>
                  </a:lnTo>
                  <a:lnTo>
                    <a:pt x="1149984" y="2933700"/>
                  </a:lnTo>
                  <a:lnTo>
                    <a:pt x="1150112" y="2933700"/>
                  </a:lnTo>
                  <a:lnTo>
                    <a:pt x="1027938" y="2959100"/>
                  </a:lnTo>
                  <a:lnTo>
                    <a:pt x="903985" y="2997200"/>
                  </a:lnTo>
                  <a:lnTo>
                    <a:pt x="904239" y="2997200"/>
                  </a:lnTo>
                  <a:lnTo>
                    <a:pt x="778128" y="3022600"/>
                  </a:lnTo>
                  <a:lnTo>
                    <a:pt x="778382" y="3022600"/>
                  </a:lnTo>
                  <a:lnTo>
                    <a:pt x="650875" y="3035300"/>
                  </a:lnTo>
                  <a:lnTo>
                    <a:pt x="522096" y="3060700"/>
                  </a:lnTo>
                  <a:lnTo>
                    <a:pt x="522350" y="3060700"/>
                  </a:lnTo>
                  <a:lnTo>
                    <a:pt x="392556" y="3073400"/>
                  </a:lnTo>
                  <a:lnTo>
                    <a:pt x="262127" y="3086100"/>
                  </a:lnTo>
                  <a:lnTo>
                    <a:pt x="0" y="3086100"/>
                  </a:lnTo>
                  <a:lnTo>
                    <a:pt x="253" y="3098800"/>
                  </a:lnTo>
                  <a:lnTo>
                    <a:pt x="263016" y="3098800"/>
                  </a:lnTo>
                  <a:lnTo>
                    <a:pt x="523875" y="3073400"/>
                  </a:lnTo>
                  <a:lnTo>
                    <a:pt x="652906" y="3048000"/>
                  </a:lnTo>
                  <a:lnTo>
                    <a:pt x="780668" y="3035300"/>
                  </a:lnTo>
                  <a:lnTo>
                    <a:pt x="906906" y="2997200"/>
                  </a:lnTo>
                  <a:lnTo>
                    <a:pt x="1153540" y="2946400"/>
                  </a:lnTo>
                  <a:lnTo>
                    <a:pt x="1391030" y="2870200"/>
                  </a:lnTo>
                  <a:lnTo>
                    <a:pt x="1505584" y="2819400"/>
                  </a:lnTo>
                  <a:lnTo>
                    <a:pt x="1617090" y="2781300"/>
                  </a:lnTo>
                  <a:lnTo>
                    <a:pt x="1725294" y="2730500"/>
                  </a:lnTo>
                  <a:lnTo>
                    <a:pt x="1829942" y="2679700"/>
                  </a:lnTo>
                  <a:lnTo>
                    <a:pt x="1930780" y="2628900"/>
                  </a:lnTo>
                  <a:lnTo>
                    <a:pt x="2027427" y="2578100"/>
                  </a:lnTo>
                  <a:lnTo>
                    <a:pt x="2119756" y="2514600"/>
                  </a:lnTo>
                  <a:lnTo>
                    <a:pt x="2207387" y="2451100"/>
                  </a:lnTo>
                  <a:lnTo>
                    <a:pt x="2290191" y="2400300"/>
                  </a:lnTo>
                  <a:lnTo>
                    <a:pt x="2367915" y="2336800"/>
                  </a:lnTo>
                  <a:lnTo>
                    <a:pt x="2440178" y="2273300"/>
                  </a:lnTo>
                  <a:lnTo>
                    <a:pt x="2506853" y="2209800"/>
                  </a:lnTo>
                  <a:lnTo>
                    <a:pt x="2538094" y="2171700"/>
                  </a:lnTo>
                  <a:lnTo>
                    <a:pt x="2567685" y="2133600"/>
                  </a:lnTo>
                  <a:lnTo>
                    <a:pt x="2595753" y="2108200"/>
                  </a:lnTo>
                  <a:lnTo>
                    <a:pt x="2622295" y="2070100"/>
                  </a:lnTo>
                  <a:lnTo>
                    <a:pt x="2647315" y="2032000"/>
                  </a:lnTo>
                  <a:lnTo>
                    <a:pt x="2670555" y="1993900"/>
                  </a:lnTo>
                  <a:lnTo>
                    <a:pt x="2692145" y="1968500"/>
                  </a:lnTo>
                  <a:lnTo>
                    <a:pt x="2712084" y="1930400"/>
                  </a:lnTo>
                  <a:lnTo>
                    <a:pt x="2730246" y="1892300"/>
                  </a:lnTo>
                  <a:lnTo>
                    <a:pt x="2746629" y="1854200"/>
                  </a:lnTo>
                  <a:lnTo>
                    <a:pt x="2761233" y="1828800"/>
                  </a:lnTo>
                  <a:lnTo>
                    <a:pt x="2774060" y="1790700"/>
                  </a:lnTo>
                  <a:lnTo>
                    <a:pt x="2761869" y="1790700"/>
                  </a:lnTo>
                  <a:lnTo>
                    <a:pt x="2761996" y="1778000"/>
                  </a:lnTo>
                  <a:close/>
                </a:path>
                <a:path w="5607684" h="3098800">
                  <a:moveTo>
                    <a:pt x="5566156" y="38100"/>
                  </a:moveTo>
                  <a:lnTo>
                    <a:pt x="5475985" y="38100"/>
                  </a:lnTo>
                  <a:lnTo>
                    <a:pt x="4954651" y="88900"/>
                  </a:lnTo>
                  <a:lnTo>
                    <a:pt x="4576445" y="165100"/>
                  </a:lnTo>
                  <a:lnTo>
                    <a:pt x="4334129" y="241300"/>
                  </a:lnTo>
                  <a:lnTo>
                    <a:pt x="4102100" y="317500"/>
                  </a:lnTo>
                  <a:lnTo>
                    <a:pt x="3990594" y="368300"/>
                  </a:lnTo>
                  <a:lnTo>
                    <a:pt x="3882389" y="419100"/>
                  </a:lnTo>
                  <a:lnTo>
                    <a:pt x="3777741" y="469900"/>
                  </a:lnTo>
                  <a:lnTo>
                    <a:pt x="3677030" y="520700"/>
                  </a:lnTo>
                  <a:lnTo>
                    <a:pt x="3580256" y="571500"/>
                  </a:lnTo>
                  <a:lnTo>
                    <a:pt x="3487928" y="635000"/>
                  </a:lnTo>
                  <a:lnTo>
                    <a:pt x="3400171" y="685800"/>
                  </a:lnTo>
                  <a:lnTo>
                    <a:pt x="3317494" y="749300"/>
                  </a:lnTo>
                  <a:lnTo>
                    <a:pt x="3239770" y="812800"/>
                  </a:lnTo>
                  <a:lnTo>
                    <a:pt x="3167379" y="876300"/>
                  </a:lnTo>
                  <a:lnTo>
                    <a:pt x="3100704" y="939800"/>
                  </a:lnTo>
                  <a:lnTo>
                    <a:pt x="3069589" y="977900"/>
                  </a:lnTo>
                  <a:lnTo>
                    <a:pt x="3039999" y="1003300"/>
                  </a:lnTo>
                  <a:lnTo>
                    <a:pt x="3011804" y="1041400"/>
                  </a:lnTo>
                  <a:lnTo>
                    <a:pt x="2985388" y="1079500"/>
                  </a:lnTo>
                  <a:lnTo>
                    <a:pt x="2960370" y="1104900"/>
                  </a:lnTo>
                  <a:lnTo>
                    <a:pt x="2937002" y="1143000"/>
                  </a:lnTo>
                  <a:lnTo>
                    <a:pt x="2915538" y="1181100"/>
                  </a:lnTo>
                  <a:lnTo>
                    <a:pt x="2895600" y="1219200"/>
                  </a:lnTo>
                  <a:lnTo>
                    <a:pt x="2877311" y="1244600"/>
                  </a:lnTo>
                  <a:lnTo>
                    <a:pt x="2860929" y="1282700"/>
                  </a:lnTo>
                  <a:lnTo>
                    <a:pt x="2846324" y="1320800"/>
                  </a:lnTo>
                  <a:lnTo>
                    <a:pt x="2833624" y="1358900"/>
                  </a:lnTo>
                  <a:lnTo>
                    <a:pt x="2822702" y="1397000"/>
                  </a:lnTo>
                  <a:lnTo>
                    <a:pt x="2813684" y="1422400"/>
                  </a:lnTo>
                  <a:lnTo>
                    <a:pt x="2806700" y="1460500"/>
                  </a:lnTo>
                  <a:lnTo>
                    <a:pt x="2801620" y="1498600"/>
                  </a:lnTo>
                  <a:lnTo>
                    <a:pt x="2798572" y="1536700"/>
                  </a:lnTo>
                  <a:lnTo>
                    <a:pt x="2797429" y="1574800"/>
                  </a:lnTo>
                  <a:lnTo>
                    <a:pt x="2796412" y="1612900"/>
                  </a:lnTo>
                  <a:lnTo>
                    <a:pt x="2793364" y="1638300"/>
                  </a:lnTo>
                  <a:lnTo>
                    <a:pt x="2788411" y="1676400"/>
                  </a:lnTo>
                  <a:lnTo>
                    <a:pt x="2781427" y="1714500"/>
                  </a:lnTo>
                  <a:lnTo>
                    <a:pt x="2772663" y="1752600"/>
                  </a:lnTo>
                  <a:lnTo>
                    <a:pt x="2761869" y="1790700"/>
                  </a:lnTo>
                  <a:lnTo>
                    <a:pt x="2774060" y="1790700"/>
                  </a:lnTo>
                  <a:lnTo>
                    <a:pt x="2784982" y="1752600"/>
                  </a:lnTo>
                  <a:lnTo>
                    <a:pt x="2793873" y="1714500"/>
                  </a:lnTo>
                  <a:lnTo>
                    <a:pt x="2800984" y="1676400"/>
                  </a:lnTo>
                  <a:lnTo>
                    <a:pt x="2806064" y="1651000"/>
                  </a:lnTo>
                  <a:lnTo>
                    <a:pt x="2809112" y="1612900"/>
                  </a:lnTo>
                  <a:lnTo>
                    <a:pt x="2811145" y="1536700"/>
                  </a:lnTo>
                  <a:lnTo>
                    <a:pt x="2814193" y="1498600"/>
                  </a:lnTo>
                  <a:lnTo>
                    <a:pt x="2819273" y="1460500"/>
                  </a:lnTo>
                  <a:lnTo>
                    <a:pt x="2826130" y="1435100"/>
                  </a:lnTo>
                  <a:lnTo>
                    <a:pt x="2834894" y="1397000"/>
                  </a:lnTo>
                  <a:lnTo>
                    <a:pt x="2845688" y="1358900"/>
                  </a:lnTo>
                  <a:lnTo>
                    <a:pt x="2858261" y="1320800"/>
                  </a:lnTo>
                  <a:lnTo>
                    <a:pt x="2872612" y="1295400"/>
                  </a:lnTo>
                  <a:lnTo>
                    <a:pt x="2888869" y="1257300"/>
                  </a:lnTo>
                  <a:lnTo>
                    <a:pt x="2888741" y="1257300"/>
                  </a:lnTo>
                  <a:lnTo>
                    <a:pt x="2906776" y="1219200"/>
                  </a:lnTo>
                  <a:lnTo>
                    <a:pt x="2926460" y="1181100"/>
                  </a:lnTo>
                  <a:lnTo>
                    <a:pt x="2947797" y="1155700"/>
                  </a:lnTo>
                  <a:lnTo>
                    <a:pt x="2970783" y="1117600"/>
                  </a:lnTo>
                  <a:lnTo>
                    <a:pt x="2995549" y="1079500"/>
                  </a:lnTo>
                  <a:lnTo>
                    <a:pt x="3021837" y="1054100"/>
                  </a:lnTo>
                  <a:lnTo>
                    <a:pt x="3049651" y="1016000"/>
                  </a:lnTo>
                  <a:lnTo>
                    <a:pt x="3079114" y="977900"/>
                  </a:lnTo>
                  <a:lnTo>
                    <a:pt x="3109849" y="952500"/>
                  </a:lnTo>
                  <a:lnTo>
                    <a:pt x="3176270" y="889000"/>
                  </a:lnTo>
                  <a:lnTo>
                    <a:pt x="3176015" y="889000"/>
                  </a:lnTo>
                  <a:lnTo>
                    <a:pt x="3248025" y="825500"/>
                  </a:lnTo>
                  <a:lnTo>
                    <a:pt x="3325240" y="762000"/>
                  </a:lnTo>
                  <a:lnTo>
                    <a:pt x="3407663" y="698500"/>
                  </a:lnTo>
                  <a:lnTo>
                    <a:pt x="3407409" y="698500"/>
                  </a:lnTo>
                  <a:lnTo>
                    <a:pt x="3494912" y="635000"/>
                  </a:lnTo>
                  <a:lnTo>
                    <a:pt x="3586860" y="584200"/>
                  </a:lnTo>
                  <a:lnTo>
                    <a:pt x="3586606" y="584200"/>
                  </a:lnTo>
                  <a:lnTo>
                    <a:pt x="3683127" y="533400"/>
                  </a:lnTo>
                  <a:lnTo>
                    <a:pt x="3783583" y="469900"/>
                  </a:lnTo>
                  <a:lnTo>
                    <a:pt x="3809428" y="469900"/>
                  </a:lnTo>
                  <a:lnTo>
                    <a:pt x="3887724" y="431800"/>
                  </a:lnTo>
                  <a:lnTo>
                    <a:pt x="3995547" y="381000"/>
                  </a:lnTo>
                  <a:lnTo>
                    <a:pt x="4106672" y="330200"/>
                  </a:lnTo>
                  <a:lnTo>
                    <a:pt x="4221099" y="292100"/>
                  </a:lnTo>
                  <a:lnTo>
                    <a:pt x="4220845" y="292100"/>
                  </a:lnTo>
                  <a:lnTo>
                    <a:pt x="4338065" y="254000"/>
                  </a:lnTo>
                  <a:lnTo>
                    <a:pt x="4457700" y="215900"/>
                  </a:lnTo>
                  <a:lnTo>
                    <a:pt x="4579747" y="177800"/>
                  </a:lnTo>
                  <a:lnTo>
                    <a:pt x="4579493" y="177800"/>
                  </a:lnTo>
                  <a:lnTo>
                    <a:pt x="4703699" y="152400"/>
                  </a:lnTo>
                  <a:lnTo>
                    <a:pt x="4829556" y="127000"/>
                  </a:lnTo>
                  <a:lnTo>
                    <a:pt x="4829302" y="127000"/>
                  </a:lnTo>
                  <a:lnTo>
                    <a:pt x="4956809" y="101600"/>
                  </a:lnTo>
                  <a:lnTo>
                    <a:pt x="4956556" y="101600"/>
                  </a:lnTo>
                  <a:lnTo>
                    <a:pt x="5085460" y="88900"/>
                  </a:lnTo>
                  <a:lnTo>
                    <a:pt x="5215128" y="76200"/>
                  </a:lnTo>
                  <a:lnTo>
                    <a:pt x="5214874" y="76200"/>
                  </a:lnTo>
                  <a:lnTo>
                    <a:pt x="5345557" y="63500"/>
                  </a:lnTo>
                  <a:lnTo>
                    <a:pt x="5345303" y="63500"/>
                  </a:lnTo>
                  <a:lnTo>
                    <a:pt x="5476494" y="50800"/>
                  </a:lnTo>
                  <a:lnTo>
                    <a:pt x="5572823" y="50800"/>
                  </a:lnTo>
                  <a:lnTo>
                    <a:pt x="5580867" y="45383"/>
                  </a:lnTo>
                  <a:lnTo>
                    <a:pt x="5566156" y="38100"/>
                  </a:lnTo>
                  <a:close/>
                </a:path>
                <a:path w="5607684" h="3098800">
                  <a:moveTo>
                    <a:pt x="3809428" y="469900"/>
                  </a:moveTo>
                  <a:lnTo>
                    <a:pt x="3783583" y="469900"/>
                  </a:lnTo>
                  <a:lnTo>
                    <a:pt x="3783329" y="482600"/>
                  </a:lnTo>
                  <a:lnTo>
                    <a:pt x="3809428" y="469900"/>
                  </a:lnTo>
                  <a:close/>
                </a:path>
                <a:path w="5607684" h="3098800">
                  <a:moveTo>
                    <a:pt x="5580867" y="45383"/>
                  </a:moveTo>
                  <a:lnTo>
                    <a:pt x="5516245" y="88900"/>
                  </a:lnTo>
                  <a:lnTo>
                    <a:pt x="5512181" y="88900"/>
                  </a:lnTo>
                  <a:lnTo>
                    <a:pt x="5514085" y="101600"/>
                  </a:lnTo>
                  <a:lnTo>
                    <a:pt x="5522722" y="101600"/>
                  </a:lnTo>
                  <a:lnTo>
                    <a:pt x="5607558" y="50800"/>
                  </a:lnTo>
                  <a:lnTo>
                    <a:pt x="5591809" y="50800"/>
                  </a:lnTo>
                  <a:lnTo>
                    <a:pt x="5580867" y="45383"/>
                  </a:lnTo>
                  <a:close/>
                </a:path>
                <a:path w="5607684" h="3098800">
                  <a:moveTo>
                    <a:pt x="5589005" y="39902"/>
                  </a:moveTo>
                  <a:lnTo>
                    <a:pt x="5580867" y="45383"/>
                  </a:lnTo>
                  <a:lnTo>
                    <a:pt x="5591809" y="50800"/>
                  </a:lnTo>
                  <a:lnTo>
                    <a:pt x="5591716" y="41495"/>
                  </a:lnTo>
                  <a:lnTo>
                    <a:pt x="5589005" y="39902"/>
                  </a:lnTo>
                  <a:close/>
                </a:path>
                <a:path w="5607684" h="3098800">
                  <a:moveTo>
                    <a:pt x="5591716" y="41495"/>
                  </a:moveTo>
                  <a:lnTo>
                    <a:pt x="5591809" y="50800"/>
                  </a:lnTo>
                  <a:lnTo>
                    <a:pt x="5594984" y="50800"/>
                  </a:lnTo>
                  <a:lnTo>
                    <a:pt x="5594910" y="43371"/>
                  </a:lnTo>
                  <a:lnTo>
                    <a:pt x="5591716" y="41495"/>
                  </a:lnTo>
                  <a:close/>
                </a:path>
                <a:path w="5607684" h="3098800">
                  <a:moveTo>
                    <a:pt x="5594910" y="43371"/>
                  </a:moveTo>
                  <a:lnTo>
                    <a:pt x="5594984" y="50800"/>
                  </a:lnTo>
                  <a:lnTo>
                    <a:pt x="5607558" y="50800"/>
                  </a:lnTo>
                  <a:lnTo>
                    <a:pt x="5594910" y="43371"/>
                  </a:lnTo>
                  <a:close/>
                </a:path>
                <a:path w="5607684" h="3098800">
                  <a:moveTo>
                    <a:pt x="5521071" y="0"/>
                  </a:moveTo>
                  <a:lnTo>
                    <a:pt x="5510783" y="0"/>
                  </a:lnTo>
                  <a:lnTo>
                    <a:pt x="5511800" y="12700"/>
                  </a:lnTo>
                  <a:lnTo>
                    <a:pt x="5514848" y="12700"/>
                  </a:lnTo>
                  <a:lnTo>
                    <a:pt x="5580867" y="45383"/>
                  </a:lnTo>
                  <a:lnTo>
                    <a:pt x="5589005" y="39902"/>
                  </a:lnTo>
                  <a:lnTo>
                    <a:pt x="5521071" y="0"/>
                  </a:lnTo>
                  <a:close/>
                </a:path>
                <a:path w="5607684" h="3098800">
                  <a:moveTo>
                    <a:pt x="5594858" y="38100"/>
                  </a:moveTo>
                  <a:lnTo>
                    <a:pt x="5591683" y="38100"/>
                  </a:lnTo>
                  <a:lnTo>
                    <a:pt x="5591716" y="41495"/>
                  </a:lnTo>
                  <a:lnTo>
                    <a:pt x="5594910" y="43371"/>
                  </a:lnTo>
                  <a:lnTo>
                    <a:pt x="5594858" y="38100"/>
                  </a:lnTo>
                  <a:close/>
                </a:path>
                <a:path w="5607684" h="3098800">
                  <a:moveTo>
                    <a:pt x="5591683" y="38100"/>
                  </a:moveTo>
                  <a:lnTo>
                    <a:pt x="5589005" y="39902"/>
                  </a:lnTo>
                  <a:lnTo>
                    <a:pt x="5591716" y="41495"/>
                  </a:lnTo>
                  <a:lnTo>
                    <a:pt x="5591683" y="38100"/>
                  </a:lnTo>
                  <a:close/>
                </a:path>
                <a:path w="5607684" h="3098800">
                  <a:moveTo>
                    <a:pt x="5591683" y="38100"/>
                  </a:moveTo>
                  <a:lnTo>
                    <a:pt x="5585936" y="38100"/>
                  </a:lnTo>
                  <a:lnTo>
                    <a:pt x="5589005" y="39902"/>
                  </a:lnTo>
                  <a:lnTo>
                    <a:pt x="5591683" y="3810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91867" y="4015739"/>
              <a:ext cx="3224784" cy="135128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991867" y="4015739"/>
              <a:ext cx="3225165" cy="1351280"/>
            </a:xfrm>
            <a:custGeom>
              <a:avLst/>
              <a:gdLst/>
              <a:ahLst/>
              <a:cxnLst/>
              <a:rect l="l" t="t" r="r" b="b"/>
              <a:pathLst>
                <a:path w="3225165" h="1351279">
                  <a:moveTo>
                    <a:pt x="0" y="87122"/>
                  </a:moveTo>
                  <a:lnTo>
                    <a:pt x="6844" y="53203"/>
                  </a:lnTo>
                  <a:lnTo>
                    <a:pt x="25511" y="25511"/>
                  </a:lnTo>
                  <a:lnTo>
                    <a:pt x="53203" y="6844"/>
                  </a:lnTo>
                  <a:lnTo>
                    <a:pt x="87121" y="0"/>
                  </a:lnTo>
                  <a:lnTo>
                    <a:pt x="537463" y="0"/>
                  </a:lnTo>
                  <a:lnTo>
                    <a:pt x="1343659" y="0"/>
                  </a:lnTo>
                  <a:lnTo>
                    <a:pt x="3137661" y="0"/>
                  </a:lnTo>
                  <a:lnTo>
                    <a:pt x="3171580" y="6844"/>
                  </a:lnTo>
                  <a:lnTo>
                    <a:pt x="3199272" y="25511"/>
                  </a:lnTo>
                  <a:lnTo>
                    <a:pt x="3217939" y="53203"/>
                  </a:lnTo>
                  <a:lnTo>
                    <a:pt x="3224784" y="87122"/>
                  </a:lnTo>
                  <a:lnTo>
                    <a:pt x="3224784" y="304927"/>
                  </a:lnTo>
                  <a:lnTo>
                    <a:pt x="3224784" y="435610"/>
                  </a:lnTo>
                  <a:lnTo>
                    <a:pt x="3217939" y="469528"/>
                  </a:lnTo>
                  <a:lnTo>
                    <a:pt x="3199272" y="497220"/>
                  </a:lnTo>
                  <a:lnTo>
                    <a:pt x="3171580" y="515887"/>
                  </a:lnTo>
                  <a:lnTo>
                    <a:pt x="3137661" y="522732"/>
                  </a:lnTo>
                  <a:lnTo>
                    <a:pt x="1343659" y="522732"/>
                  </a:lnTo>
                  <a:lnTo>
                    <a:pt x="1595246" y="1351280"/>
                  </a:lnTo>
                  <a:lnTo>
                    <a:pt x="537463" y="522732"/>
                  </a:lnTo>
                  <a:lnTo>
                    <a:pt x="87121" y="522732"/>
                  </a:lnTo>
                  <a:lnTo>
                    <a:pt x="53203" y="515887"/>
                  </a:lnTo>
                  <a:lnTo>
                    <a:pt x="25511" y="497220"/>
                  </a:lnTo>
                  <a:lnTo>
                    <a:pt x="6844" y="469528"/>
                  </a:lnTo>
                  <a:lnTo>
                    <a:pt x="0" y="435610"/>
                  </a:lnTo>
                  <a:lnTo>
                    <a:pt x="0" y="304927"/>
                  </a:lnTo>
                  <a:lnTo>
                    <a:pt x="0" y="87122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053463" y="4059428"/>
            <a:ext cx="30911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880" marR="5080" indent="-1828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YaHei"/>
                <a:cs typeface="Microsoft YaHei"/>
              </a:rPr>
              <a:t>①</a:t>
            </a:r>
            <a:r>
              <a:rPr sz="1200" spc="-120" dirty="0">
                <a:latin typeface="Microsoft YaHei"/>
                <a:cs typeface="Microsoft YaHei"/>
              </a:rPr>
              <a:t> </a:t>
            </a:r>
            <a:r>
              <a:rPr lang="th-TH" sz="1200" dirty="0">
                <a:latin typeface="Microsoft YaHei"/>
                <a:cs typeface="Microsoft YaHei"/>
              </a:rPr>
              <a:t>เลือกช่องทำเครื่องหมายทางด้านซ้ายของข้อกำหนดแบบฟอร์มที่จะใช้สร้างแบบฟอร์มอัตโนมัติ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1178255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635500" algn="l"/>
              </a:tabLst>
            </a:pPr>
            <a:r>
              <a:rPr lang="th-TH" sz="2800" spc="-5" dirty="0">
                <a:solidFill>
                  <a:srgbClr val="FFFFFF"/>
                </a:solidFill>
              </a:rPr>
              <a:t>การเตรียมการ</a:t>
            </a:r>
            <a:r>
              <a:rPr lang="en-US" sz="2800" spc="-5" dirty="0">
                <a:solidFill>
                  <a:srgbClr val="FFFFFF"/>
                </a:solidFill>
              </a:rPr>
              <a:t> </a:t>
            </a:r>
            <a:r>
              <a:rPr sz="2800" spc="-5" dirty="0">
                <a:solidFill>
                  <a:srgbClr val="FFFFFF"/>
                </a:solidFill>
              </a:rPr>
              <a:t>③：</a:t>
            </a:r>
            <a:r>
              <a:rPr lang="th-TH" sz="2800" spc="-5" dirty="0">
                <a:solidFill>
                  <a:srgbClr val="FFFFFF"/>
                </a:solidFill>
              </a:rPr>
              <a:t>การสร้างข้อมูลแทรก ตอนที่ 4_ นำเข้า “ไฟล์ที่กำหนด”</a:t>
            </a:r>
            <a:endParaRPr sz="2800" dirty="0"/>
          </a:p>
        </p:txBody>
      </p:sp>
      <p:grpSp>
        <p:nvGrpSpPr>
          <p:cNvPr id="15" name="object 15"/>
          <p:cNvGrpSpPr/>
          <p:nvPr/>
        </p:nvGrpSpPr>
        <p:grpSpPr>
          <a:xfrm>
            <a:off x="3419855" y="2122932"/>
            <a:ext cx="6871970" cy="3702050"/>
            <a:chOff x="3419855" y="2122932"/>
            <a:chExt cx="6871970" cy="3702050"/>
          </a:xfrm>
        </p:grpSpPr>
        <p:sp>
          <p:nvSpPr>
            <p:cNvPr id="16" name="object 16"/>
            <p:cNvSpPr/>
            <p:nvPr/>
          </p:nvSpPr>
          <p:spPr>
            <a:xfrm>
              <a:off x="3438905" y="2414778"/>
              <a:ext cx="6833870" cy="3390900"/>
            </a:xfrm>
            <a:custGeom>
              <a:avLst/>
              <a:gdLst/>
              <a:ahLst/>
              <a:cxnLst/>
              <a:rect l="l" t="t" r="r" b="b"/>
              <a:pathLst>
                <a:path w="6833870" h="3390900">
                  <a:moveTo>
                    <a:pt x="0" y="3390900"/>
                  </a:moveTo>
                  <a:lnTo>
                    <a:pt x="338327" y="3390900"/>
                  </a:lnTo>
                  <a:lnTo>
                    <a:pt x="338327" y="3003804"/>
                  </a:lnTo>
                  <a:lnTo>
                    <a:pt x="0" y="3003804"/>
                  </a:lnTo>
                  <a:lnTo>
                    <a:pt x="0" y="3390900"/>
                  </a:lnTo>
                  <a:close/>
                </a:path>
                <a:path w="6833870" h="3390900">
                  <a:moveTo>
                    <a:pt x="5945124" y="288036"/>
                  </a:moveTo>
                  <a:lnTo>
                    <a:pt x="6833616" y="288036"/>
                  </a:lnTo>
                  <a:lnTo>
                    <a:pt x="6833616" y="0"/>
                  </a:lnTo>
                  <a:lnTo>
                    <a:pt x="5945124" y="0"/>
                  </a:lnTo>
                  <a:lnTo>
                    <a:pt x="5945124" y="288036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864101" y="2141982"/>
              <a:ext cx="721360" cy="288290"/>
            </a:xfrm>
            <a:custGeom>
              <a:avLst/>
              <a:gdLst/>
              <a:ahLst/>
              <a:cxnLst/>
              <a:rect l="l" t="t" r="r" b="b"/>
              <a:pathLst>
                <a:path w="721360" h="288289">
                  <a:moveTo>
                    <a:pt x="0" y="288036"/>
                  </a:moveTo>
                  <a:lnTo>
                    <a:pt x="720851" y="288036"/>
                  </a:lnTo>
                  <a:lnTo>
                    <a:pt x="720851" y="0"/>
                  </a:lnTo>
                  <a:lnTo>
                    <a:pt x="0" y="0"/>
                  </a:lnTo>
                  <a:lnTo>
                    <a:pt x="0" y="288036"/>
                  </a:lnTo>
                  <a:close/>
                </a:path>
              </a:pathLst>
            </a:custGeom>
            <a:ln w="38099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20239" y="1557527"/>
            <a:ext cx="8366759" cy="4291965"/>
            <a:chOff x="1920239" y="1557527"/>
            <a:chExt cx="8366759" cy="42919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20239" y="1557527"/>
              <a:ext cx="8366759" cy="429158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00672" y="2337815"/>
              <a:ext cx="2582163" cy="39928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900672" y="2337815"/>
              <a:ext cx="2582545" cy="399415"/>
            </a:xfrm>
            <a:custGeom>
              <a:avLst/>
              <a:gdLst/>
              <a:ahLst/>
              <a:cxnLst/>
              <a:rect l="l" t="t" r="r" b="b"/>
              <a:pathLst>
                <a:path w="2582545" h="399414">
                  <a:moveTo>
                    <a:pt x="0" y="66548"/>
                  </a:moveTo>
                  <a:lnTo>
                    <a:pt x="5236" y="40665"/>
                  </a:lnTo>
                  <a:lnTo>
                    <a:pt x="19510" y="19510"/>
                  </a:lnTo>
                  <a:lnTo>
                    <a:pt x="40665" y="5236"/>
                  </a:lnTo>
                  <a:lnTo>
                    <a:pt x="66548" y="0"/>
                  </a:lnTo>
                  <a:lnTo>
                    <a:pt x="1320164" y="0"/>
                  </a:lnTo>
                  <a:lnTo>
                    <a:pt x="1885950" y="0"/>
                  </a:lnTo>
                  <a:lnTo>
                    <a:pt x="2196592" y="0"/>
                  </a:lnTo>
                  <a:lnTo>
                    <a:pt x="2222474" y="5236"/>
                  </a:lnTo>
                  <a:lnTo>
                    <a:pt x="2243629" y="19510"/>
                  </a:lnTo>
                  <a:lnTo>
                    <a:pt x="2257903" y="40665"/>
                  </a:lnTo>
                  <a:lnTo>
                    <a:pt x="2263139" y="66548"/>
                  </a:lnTo>
                  <a:lnTo>
                    <a:pt x="2582163" y="2539"/>
                  </a:lnTo>
                  <a:lnTo>
                    <a:pt x="2263139" y="166370"/>
                  </a:lnTo>
                  <a:lnTo>
                    <a:pt x="2263139" y="332739"/>
                  </a:lnTo>
                  <a:lnTo>
                    <a:pt x="2257903" y="358622"/>
                  </a:lnTo>
                  <a:lnTo>
                    <a:pt x="2243629" y="379777"/>
                  </a:lnTo>
                  <a:lnTo>
                    <a:pt x="2222474" y="394051"/>
                  </a:lnTo>
                  <a:lnTo>
                    <a:pt x="2196592" y="399288"/>
                  </a:lnTo>
                  <a:lnTo>
                    <a:pt x="1885950" y="399288"/>
                  </a:lnTo>
                  <a:lnTo>
                    <a:pt x="1320164" y="399288"/>
                  </a:lnTo>
                  <a:lnTo>
                    <a:pt x="66548" y="399288"/>
                  </a:lnTo>
                  <a:lnTo>
                    <a:pt x="40665" y="394051"/>
                  </a:lnTo>
                  <a:lnTo>
                    <a:pt x="19510" y="379777"/>
                  </a:lnTo>
                  <a:lnTo>
                    <a:pt x="5236" y="358622"/>
                  </a:lnTo>
                  <a:lnTo>
                    <a:pt x="0" y="332739"/>
                  </a:lnTo>
                  <a:lnTo>
                    <a:pt x="0" y="166370"/>
                  </a:lnTo>
                  <a:lnTo>
                    <a:pt x="0" y="66548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4584" y="912549"/>
            <a:ext cx="7481215" cy="571310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75"/>
              </a:spcBef>
            </a:pPr>
            <a:r>
              <a:rPr lang="th-TH" altLang="ja-JP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เตรียมลงทะเบียนไฟล์ข้อกำหนดแบบฟอร์มสำหรับการแทรกข้อมูล</a:t>
            </a:r>
            <a:endParaRPr lang="ja-JP" altLang="en-US" sz="2000" dirty="0">
              <a:latin typeface="Microsoft YaHei"/>
              <a:cs typeface="Microsoft YaHei"/>
            </a:endParaRPr>
          </a:p>
          <a:p>
            <a:pPr marL="178435">
              <a:lnSpc>
                <a:spcPct val="100000"/>
              </a:lnSpc>
              <a:spcBef>
                <a:spcPts val="125"/>
              </a:spcBef>
            </a:pP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ต่อจากหน้าที่แล้ว</a:t>
            </a:r>
            <a:endParaRPr lang="ja-JP" altLang="en-US" sz="1400" dirty="0">
              <a:latin typeface="Microsoft YaHei"/>
              <a:cs typeface="Microsoft YaHe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44994" y="2319654"/>
            <a:ext cx="2006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Microsoft YaHei"/>
                <a:cs typeface="Microsoft YaHei"/>
              </a:rPr>
              <a:t>①～③</a:t>
            </a:r>
            <a:r>
              <a:rPr lang="en-US" sz="1200" b="1" dirty="0">
                <a:latin typeface="Microsoft YaHei"/>
                <a:cs typeface="Microsoft YaHei"/>
              </a:rPr>
              <a:t> </a:t>
            </a:r>
            <a:r>
              <a:rPr lang="th-TH" sz="1200" b="1" dirty="0">
                <a:latin typeface="Microsoft YaHei"/>
                <a:cs typeface="Microsoft YaHei"/>
              </a:rPr>
              <a:t>เมื่อการเตรียมการเสร็จสิ้นให้คลิก "ยืนยัน"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678935" y="2519172"/>
            <a:ext cx="6358890" cy="3167380"/>
            <a:chOff x="3678935" y="2519172"/>
            <a:chExt cx="6358890" cy="3167380"/>
          </a:xfrm>
        </p:grpSpPr>
        <p:sp>
          <p:nvSpPr>
            <p:cNvPr id="9" name="object 9"/>
            <p:cNvSpPr/>
            <p:nvPr/>
          </p:nvSpPr>
          <p:spPr>
            <a:xfrm>
              <a:off x="3697985" y="2538222"/>
              <a:ext cx="2944495" cy="307975"/>
            </a:xfrm>
            <a:custGeom>
              <a:avLst/>
              <a:gdLst/>
              <a:ahLst/>
              <a:cxnLst/>
              <a:rect l="l" t="t" r="r" b="b"/>
              <a:pathLst>
                <a:path w="2944495" h="307975">
                  <a:moveTo>
                    <a:pt x="0" y="11811"/>
                  </a:moveTo>
                  <a:lnTo>
                    <a:pt x="0" y="5333"/>
                  </a:lnTo>
                  <a:lnTo>
                    <a:pt x="5334" y="0"/>
                  </a:lnTo>
                  <a:lnTo>
                    <a:pt x="11811" y="0"/>
                  </a:lnTo>
                  <a:lnTo>
                    <a:pt x="2932557" y="0"/>
                  </a:lnTo>
                  <a:lnTo>
                    <a:pt x="2939034" y="0"/>
                  </a:lnTo>
                  <a:lnTo>
                    <a:pt x="2944367" y="5333"/>
                  </a:lnTo>
                  <a:lnTo>
                    <a:pt x="2944367" y="11811"/>
                  </a:lnTo>
                  <a:lnTo>
                    <a:pt x="2944367" y="296037"/>
                  </a:lnTo>
                  <a:lnTo>
                    <a:pt x="2944367" y="302513"/>
                  </a:lnTo>
                  <a:lnTo>
                    <a:pt x="2939034" y="307848"/>
                  </a:lnTo>
                  <a:lnTo>
                    <a:pt x="2932557" y="307848"/>
                  </a:lnTo>
                  <a:lnTo>
                    <a:pt x="11811" y="307848"/>
                  </a:lnTo>
                  <a:lnTo>
                    <a:pt x="5334" y="307848"/>
                  </a:lnTo>
                  <a:lnTo>
                    <a:pt x="0" y="302513"/>
                  </a:lnTo>
                  <a:lnTo>
                    <a:pt x="0" y="296037"/>
                  </a:lnTo>
                  <a:lnTo>
                    <a:pt x="0" y="11811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015858" y="4981955"/>
              <a:ext cx="2015489" cy="697865"/>
            </a:xfrm>
            <a:custGeom>
              <a:avLst/>
              <a:gdLst/>
              <a:ahLst/>
              <a:cxnLst/>
              <a:rect l="l" t="t" r="r" b="b"/>
              <a:pathLst>
                <a:path w="2015490" h="697864">
                  <a:moveTo>
                    <a:pt x="1919097" y="0"/>
                  </a:moveTo>
                  <a:lnTo>
                    <a:pt x="670941" y="0"/>
                  </a:lnTo>
                  <a:lnTo>
                    <a:pt x="633543" y="7536"/>
                  </a:lnTo>
                  <a:lnTo>
                    <a:pt x="603027" y="28098"/>
                  </a:lnTo>
                  <a:lnTo>
                    <a:pt x="582465" y="58614"/>
                  </a:lnTo>
                  <a:lnTo>
                    <a:pt x="574929" y="96012"/>
                  </a:lnTo>
                  <a:lnTo>
                    <a:pt x="574929" y="336042"/>
                  </a:lnTo>
                  <a:lnTo>
                    <a:pt x="0" y="697776"/>
                  </a:lnTo>
                  <a:lnTo>
                    <a:pt x="574929" y="480060"/>
                  </a:lnTo>
                  <a:lnTo>
                    <a:pt x="2015109" y="480060"/>
                  </a:lnTo>
                  <a:lnTo>
                    <a:pt x="2015109" y="96012"/>
                  </a:lnTo>
                  <a:lnTo>
                    <a:pt x="2007572" y="58614"/>
                  </a:lnTo>
                  <a:lnTo>
                    <a:pt x="1987010" y="28098"/>
                  </a:lnTo>
                  <a:lnTo>
                    <a:pt x="1956494" y="7536"/>
                  </a:lnTo>
                  <a:lnTo>
                    <a:pt x="1919097" y="0"/>
                  </a:lnTo>
                  <a:close/>
                </a:path>
                <a:path w="2015490" h="697864">
                  <a:moveTo>
                    <a:pt x="2015109" y="480060"/>
                  </a:moveTo>
                  <a:lnTo>
                    <a:pt x="574929" y="480060"/>
                  </a:lnTo>
                  <a:lnTo>
                    <a:pt x="582465" y="517457"/>
                  </a:lnTo>
                  <a:lnTo>
                    <a:pt x="603027" y="547973"/>
                  </a:lnTo>
                  <a:lnTo>
                    <a:pt x="633543" y="568535"/>
                  </a:lnTo>
                  <a:lnTo>
                    <a:pt x="670941" y="576072"/>
                  </a:lnTo>
                  <a:lnTo>
                    <a:pt x="1919097" y="576072"/>
                  </a:lnTo>
                  <a:lnTo>
                    <a:pt x="1956494" y="568535"/>
                  </a:lnTo>
                  <a:lnTo>
                    <a:pt x="1987010" y="547973"/>
                  </a:lnTo>
                  <a:lnTo>
                    <a:pt x="2007572" y="517457"/>
                  </a:lnTo>
                  <a:lnTo>
                    <a:pt x="2015109" y="48006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015858" y="4981955"/>
              <a:ext cx="2015489" cy="697865"/>
            </a:xfrm>
            <a:custGeom>
              <a:avLst/>
              <a:gdLst/>
              <a:ahLst/>
              <a:cxnLst/>
              <a:rect l="l" t="t" r="r" b="b"/>
              <a:pathLst>
                <a:path w="2015490" h="697864">
                  <a:moveTo>
                    <a:pt x="574929" y="96012"/>
                  </a:moveTo>
                  <a:lnTo>
                    <a:pt x="582465" y="58614"/>
                  </a:lnTo>
                  <a:lnTo>
                    <a:pt x="603027" y="28098"/>
                  </a:lnTo>
                  <a:lnTo>
                    <a:pt x="633543" y="7536"/>
                  </a:lnTo>
                  <a:lnTo>
                    <a:pt x="670941" y="0"/>
                  </a:lnTo>
                  <a:lnTo>
                    <a:pt x="814959" y="0"/>
                  </a:lnTo>
                  <a:lnTo>
                    <a:pt x="1175004" y="0"/>
                  </a:lnTo>
                  <a:lnTo>
                    <a:pt x="1919097" y="0"/>
                  </a:lnTo>
                  <a:lnTo>
                    <a:pt x="1956494" y="7536"/>
                  </a:lnTo>
                  <a:lnTo>
                    <a:pt x="1987010" y="28098"/>
                  </a:lnTo>
                  <a:lnTo>
                    <a:pt x="2007572" y="58614"/>
                  </a:lnTo>
                  <a:lnTo>
                    <a:pt x="2015109" y="96012"/>
                  </a:lnTo>
                  <a:lnTo>
                    <a:pt x="2015109" y="336042"/>
                  </a:lnTo>
                  <a:lnTo>
                    <a:pt x="2015109" y="480060"/>
                  </a:lnTo>
                  <a:lnTo>
                    <a:pt x="2007572" y="517457"/>
                  </a:lnTo>
                  <a:lnTo>
                    <a:pt x="1987010" y="547973"/>
                  </a:lnTo>
                  <a:lnTo>
                    <a:pt x="1956494" y="568535"/>
                  </a:lnTo>
                  <a:lnTo>
                    <a:pt x="1919097" y="576072"/>
                  </a:lnTo>
                  <a:lnTo>
                    <a:pt x="1175004" y="576072"/>
                  </a:lnTo>
                  <a:lnTo>
                    <a:pt x="814959" y="576072"/>
                  </a:lnTo>
                  <a:lnTo>
                    <a:pt x="670941" y="576072"/>
                  </a:lnTo>
                  <a:lnTo>
                    <a:pt x="633543" y="568535"/>
                  </a:lnTo>
                  <a:lnTo>
                    <a:pt x="603027" y="547973"/>
                  </a:lnTo>
                  <a:lnTo>
                    <a:pt x="582465" y="517457"/>
                  </a:lnTo>
                  <a:lnTo>
                    <a:pt x="574929" y="480060"/>
                  </a:lnTo>
                  <a:lnTo>
                    <a:pt x="0" y="697776"/>
                  </a:lnTo>
                  <a:lnTo>
                    <a:pt x="574929" y="336042"/>
                  </a:lnTo>
                  <a:lnTo>
                    <a:pt x="574929" y="96012"/>
                  </a:lnTo>
                  <a:close/>
                </a:path>
              </a:pathLst>
            </a:custGeom>
            <a:ln w="12700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8643366" y="4996688"/>
            <a:ext cx="1322705" cy="5802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900" b="1" dirty="0">
                <a:latin typeface="Microsoft YaHei"/>
                <a:cs typeface="Microsoft YaHei"/>
              </a:rPr>
              <a:t>【อ้างอิง】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900" b="1" dirty="0">
                <a:latin typeface="Microsoft YaHei"/>
                <a:cs typeface="Microsoft YaHei"/>
              </a:rPr>
              <a:t>รายการของแบบฟอร์มสำหรับการสร้างแบบฟอร์มอัตโนมัติ</a:t>
            </a:r>
            <a:endParaRPr sz="900" b="1" dirty="0">
              <a:latin typeface="Microsoft YaHei"/>
              <a:cs typeface="Microsoft YaHe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971929" y="2445892"/>
            <a:ext cx="1897380" cy="689610"/>
            <a:chOff x="1971929" y="2445892"/>
            <a:chExt cx="1897380" cy="689610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75104" y="2449067"/>
              <a:ext cx="1890648" cy="68275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975104" y="2449067"/>
              <a:ext cx="1891030" cy="683260"/>
            </a:xfrm>
            <a:custGeom>
              <a:avLst/>
              <a:gdLst/>
              <a:ahLst/>
              <a:cxnLst/>
              <a:rect l="l" t="t" r="r" b="b"/>
              <a:pathLst>
                <a:path w="1891029" h="683260">
                  <a:moveTo>
                    <a:pt x="0" y="113792"/>
                  </a:moveTo>
                  <a:lnTo>
                    <a:pt x="8939" y="69490"/>
                  </a:lnTo>
                  <a:lnTo>
                    <a:pt x="33321" y="33321"/>
                  </a:lnTo>
                  <a:lnTo>
                    <a:pt x="69490" y="8939"/>
                  </a:lnTo>
                  <a:lnTo>
                    <a:pt x="113791" y="0"/>
                  </a:lnTo>
                  <a:lnTo>
                    <a:pt x="886332" y="0"/>
                  </a:lnTo>
                  <a:lnTo>
                    <a:pt x="1266189" y="0"/>
                  </a:lnTo>
                  <a:lnTo>
                    <a:pt x="1405635" y="0"/>
                  </a:lnTo>
                  <a:lnTo>
                    <a:pt x="1449937" y="8939"/>
                  </a:lnTo>
                  <a:lnTo>
                    <a:pt x="1486106" y="33321"/>
                  </a:lnTo>
                  <a:lnTo>
                    <a:pt x="1510488" y="69490"/>
                  </a:lnTo>
                  <a:lnTo>
                    <a:pt x="1519428" y="113792"/>
                  </a:lnTo>
                  <a:lnTo>
                    <a:pt x="1890648" y="269367"/>
                  </a:lnTo>
                  <a:lnTo>
                    <a:pt x="1519428" y="284480"/>
                  </a:lnTo>
                  <a:lnTo>
                    <a:pt x="1519428" y="568960"/>
                  </a:lnTo>
                  <a:lnTo>
                    <a:pt x="1510488" y="613261"/>
                  </a:lnTo>
                  <a:lnTo>
                    <a:pt x="1486106" y="649430"/>
                  </a:lnTo>
                  <a:lnTo>
                    <a:pt x="1449937" y="673812"/>
                  </a:lnTo>
                  <a:lnTo>
                    <a:pt x="1405635" y="682752"/>
                  </a:lnTo>
                  <a:lnTo>
                    <a:pt x="1266189" y="682752"/>
                  </a:lnTo>
                  <a:lnTo>
                    <a:pt x="886332" y="682752"/>
                  </a:lnTo>
                  <a:lnTo>
                    <a:pt x="113791" y="682752"/>
                  </a:lnTo>
                  <a:lnTo>
                    <a:pt x="69490" y="673812"/>
                  </a:lnTo>
                  <a:lnTo>
                    <a:pt x="33321" y="649430"/>
                  </a:lnTo>
                  <a:lnTo>
                    <a:pt x="8939" y="613261"/>
                  </a:lnTo>
                  <a:lnTo>
                    <a:pt x="0" y="568960"/>
                  </a:lnTo>
                  <a:lnTo>
                    <a:pt x="0" y="284480"/>
                  </a:lnTo>
                  <a:lnTo>
                    <a:pt x="0" y="113792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032507" y="2480817"/>
            <a:ext cx="130492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marR="5080" indent="-26987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Microsoft YaHei"/>
                <a:cs typeface="Microsoft YaHei"/>
              </a:rPr>
              <a:t>① </a:t>
            </a:r>
            <a:r>
              <a:rPr lang="th-TH" sz="1200" b="1" dirty="0">
                <a:latin typeface="Microsoft YaHei"/>
                <a:cs typeface="Microsoft YaHei"/>
              </a:rPr>
              <a:t>รูปแบบไฟล์* ตั้งค่าการเข้ารหัส</a:t>
            </a:r>
            <a:endParaRPr sz="1200" b="1" dirty="0">
              <a:latin typeface="Microsoft YaHei"/>
              <a:cs typeface="Microsoft YaHe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974976" y="2883407"/>
            <a:ext cx="8214995" cy="1584960"/>
            <a:chOff x="1974976" y="2883407"/>
            <a:chExt cx="8214995" cy="1584960"/>
          </a:xfrm>
        </p:grpSpPr>
        <p:sp>
          <p:nvSpPr>
            <p:cNvPr id="18" name="object 18"/>
            <p:cNvSpPr/>
            <p:nvPr/>
          </p:nvSpPr>
          <p:spPr>
            <a:xfrm>
              <a:off x="3688841" y="2902457"/>
              <a:ext cx="6482080" cy="992505"/>
            </a:xfrm>
            <a:custGeom>
              <a:avLst/>
              <a:gdLst/>
              <a:ahLst/>
              <a:cxnLst/>
              <a:rect l="l" t="t" r="r" b="b"/>
              <a:pathLst>
                <a:path w="6482080" h="992504">
                  <a:moveTo>
                    <a:pt x="0" y="37972"/>
                  </a:moveTo>
                  <a:lnTo>
                    <a:pt x="2986" y="23199"/>
                  </a:lnTo>
                  <a:lnTo>
                    <a:pt x="11128" y="11128"/>
                  </a:lnTo>
                  <a:lnTo>
                    <a:pt x="23199" y="2986"/>
                  </a:lnTo>
                  <a:lnTo>
                    <a:pt x="37973" y="0"/>
                  </a:lnTo>
                  <a:lnTo>
                    <a:pt x="6443599" y="0"/>
                  </a:lnTo>
                  <a:lnTo>
                    <a:pt x="6458372" y="2986"/>
                  </a:lnTo>
                  <a:lnTo>
                    <a:pt x="6470443" y="11128"/>
                  </a:lnTo>
                  <a:lnTo>
                    <a:pt x="6478585" y="23199"/>
                  </a:lnTo>
                  <a:lnTo>
                    <a:pt x="6481572" y="37972"/>
                  </a:lnTo>
                  <a:lnTo>
                    <a:pt x="6481572" y="954150"/>
                  </a:lnTo>
                  <a:lnTo>
                    <a:pt x="6478585" y="968924"/>
                  </a:lnTo>
                  <a:lnTo>
                    <a:pt x="6470443" y="980995"/>
                  </a:lnTo>
                  <a:lnTo>
                    <a:pt x="6458372" y="989137"/>
                  </a:lnTo>
                  <a:lnTo>
                    <a:pt x="6443599" y="992123"/>
                  </a:lnTo>
                  <a:lnTo>
                    <a:pt x="37973" y="992123"/>
                  </a:lnTo>
                  <a:lnTo>
                    <a:pt x="23199" y="989137"/>
                  </a:lnTo>
                  <a:lnTo>
                    <a:pt x="11128" y="980995"/>
                  </a:lnTo>
                  <a:lnTo>
                    <a:pt x="2986" y="968924"/>
                  </a:lnTo>
                  <a:lnTo>
                    <a:pt x="0" y="954150"/>
                  </a:lnTo>
                  <a:lnTo>
                    <a:pt x="0" y="37972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86927" y="3791711"/>
              <a:ext cx="1847088" cy="67310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186927" y="3791711"/>
              <a:ext cx="1847214" cy="673100"/>
            </a:xfrm>
            <a:custGeom>
              <a:avLst/>
              <a:gdLst/>
              <a:ahLst/>
              <a:cxnLst/>
              <a:rect l="l" t="t" r="r" b="b"/>
              <a:pathLst>
                <a:path w="1847215" h="673100">
                  <a:moveTo>
                    <a:pt x="0" y="77724"/>
                  </a:moveTo>
                  <a:lnTo>
                    <a:pt x="6107" y="47470"/>
                  </a:lnTo>
                  <a:lnTo>
                    <a:pt x="22764" y="22764"/>
                  </a:lnTo>
                  <a:lnTo>
                    <a:pt x="47470" y="6107"/>
                  </a:lnTo>
                  <a:lnTo>
                    <a:pt x="77724" y="0"/>
                  </a:lnTo>
                  <a:lnTo>
                    <a:pt x="307848" y="0"/>
                  </a:lnTo>
                  <a:lnTo>
                    <a:pt x="769620" y="0"/>
                  </a:lnTo>
                  <a:lnTo>
                    <a:pt x="1769364" y="0"/>
                  </a:lnTo>
                  <a:lnTo>
                    <a:pt x="1799617" y="6107"/>
                  </a:lnTo>
                  <a:lnTo>
                    <a:pt x="1824323" y="22764"/>
                  </a:lnTo>
                  <a:lnTo>
                    <a:pt x="1840980" y="47470"/>
                  </a:lnTo>
                  <a:lnTo>
                    <a:pt x="1847088" y="77724"/>
                  </a:lnTo>
                  <a:lnTo>
                    <a:pt x="1847088" y="272033"/>
                  </a:lnTo>
                  <a:lnTo>
                    <a:pt x="1847088" y="388619"/>
                  </a:lnTo>
                  <a:lnTo>
                    <a:pt x="1840980" y="418873"/>
                  </a:lnTo>
                  <a:lnTo>
                    <a:pt x="1824323" y="443579"/>
                  </a:lnTo>
                  <a:lnTo>
                    <a:pt x="1799617" y="460236"/>
                  </a:lnTo>
                  <a:lnTo>
                    <a:pt x="1769364" y="466344"/>
                  </a:lnTo>
                  <a:lnTo>
                    <a:pt x="769620" y="466344"/>
                  </a:lnTo>
                  <a:lnTo>
                    <a:pt x="149732" y="673100"/>
                  </a:lnTo>
                  <a:lnTo>
                    <a:pt x="307848" y="466344"/>
                  </a:lnTo>
                  <a:lnTo>
                    <a:pt x="77724" y="466344"/>
                  </a:lnTo>
                  <a:lnTo>
                    <a:pt x="47470" y="460236"/>
                  </a:lnTo>
                  <a:lnTo>
                    <a:pt x="22764" y="443579"/>
                  </a:lnTo>
                  <a:lnTo>
                    <a:pt x="6107" y="418873"/>
                  </a:lnTo>
                  <a:lnTo>
                    <a:pt x="0" y="388619"/>
                  </a:lnTo>
                  <a:lnTo>
                    <a:pt x="0" y="272033"/>
                  </a:lnTo>
                  <a:lnTo>
                    <a:pt x="0" y="77724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690366" y="3947921"/>
              <a:ext cx="2952115" cy="170815"/>
            </a:xfrm>
            <a:custGeom>
              <a:avLst/>
              <a:gdLst/>
              <a:ahLst/>
              <a:cxnLst/>
              <a:rect l="l" t="t" r="r" b="b"/>
              <a:pathLst>
                <a:path w="2952115" h="170814">
                  <a:moveTo>
                    <a:pt x="0" y="6476"/>
                  </a:moveTo>
                  <a:lnTo>
                    <a:pt x="0" y="2920"/>
                  </a:lnTo>
                  <a:lnTo>
                    <a:pt x="2921" y="0"/>
                  </a:lnTo>
                  <a:lnTo>
                    <a:pt x="6476" y="0"/>
                  </a:lnTo>
                  <a:lnTo>
                    <a:pt x="2945511" y="0"/>
                  </a:lnTo>
                  <a:lnTo>
                    <a:pt x="2949066" y="0"/>
                  </a:lnTo>
                  <a:lnTo>
                    <a:pt x="2951988" y="2920"/>
                  </a:lnTo>
                  <a:lnTo>
                    <a:pt x="2951988" y="6476"/>
                  </a:lnTo>
                  <a:lnTo>
                    <a:pt x="2951988" y="164210"/>
                  </a:lnTo>
                  <a:lnTo>
                    <a:pt x="2951988" y="167766"/>
                  </a:lnTo>
                  <a:lnTo>
                    <a:pt x="2949066" y="170687"/>
                  </a:lnTo>
                  <a:lnTo>
                    <a:pt x="2945511" y="170687"/>
                  </a:lnTo>
                  <a:lnTo>
                    <a:pt x="6476" y="170687"/>
                  </a:lnTo>
                  <a:lnTo>
                    <a:pt x="2921" y="170687"/>
                  </a:lnTo>
                  <a:lnTo>
                    <a:pt x="0" y="167766"/>
                  </a:lnTo>
                  <a:lnTo>
                    <a:pt x="0" y="164210"/>
                  </a:lnTo>
                  <a:lnTo>
                    <a:pt x="0" y="6476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78151" y="3817619"/>
              <a:ext cx="1887347" cy="46786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978151" y="3817619"/>
              <a:ext cx="1887855" cy="467995"/>
            </a:xfrm>
            <a:custGeom>
              <a:avLst/>
              <a:gdLst/>
              <a:ahLst/>
              <a:cxnLst/>
              <a:rect l="l" t="t" r="r" b="b"/>
              <a:pathLst>
                <a:path w="1887854" h="467995">
                  <a:moveTo>
                    <a:pt x="0" y="77977"/>
                  </a:moveTo>
                  <a:lnTo>
                    <a:pt x="6129" y="47630"/>
                  </a:lnTo>
                  <a:lnTo>
                    <a:pt x="22844" y="22844"/>
                  </a:lnTo>
                  <a:lnTo>
                    <a:pt x="47630" y="6129"/>
                  </a:lnTo>
                  <a:lnTo>
                    <a:pt x="77978" y="0"/>
                  </a:lnTo>
                  <a:lnTo>
                    <a:pt x="884555" y="0"/>
                  </a:lnTo>
                  <a:lnTo>
                    <a:pt x="1263650" y="0"/>
                  </a:lnTo>
                  <a:lnTo>
                    <a:pt x="1438402" y="0"/>
                  </a:lnTo>
                  <a:lnTo>
                    <a:pt x="1468749" y="6129"/>
                  </a:lnTo>
                  <a:lnTo>
                    <a:pt x="1493535" y="22844"/>
                  </a:lnTo>
                  <a:lnTo>
                    <a:pt x="1510250" y="47630"/>
                  </a:lnTo>
                  <a:lnTo>
                    <a:pt x="1516380" y="77977"/>
                  </a:lnTo>
                  <a:lnTo>
                    <a:pt x="1887347" y="225932"/>
                  </a:lnTo>
                  <a:lnTo>
                    <a:pt x="1516380" y="194944"/>
                  </a:lnTo>
                  <a:lnTo>
                    <a:pt x="1516380" y="389889"/>
                  </a:lnTo>
                  <a:lnTo>
                    <a:pt x="1510250" y="420237"/>
                  </a:lnTo>
                  <a:lnTo>
                    <a:pt x="1493535" y="445023"/>
                  </a:lnTo>
                  <a:lnTo>
                    <a:pt x="1468749" y="461738"/>
                  </a:lnTo>
                  <a:lnTo>
                    <a:pt x="1438402" y="467867"/>
                  </a:lnTo>
                  <a:lnTo>
                    <a:pt x="1263650" y="467867"/>
                  </a:lnTo>
                  <a:lnTo>
                    <a:pt x="884555" y="467867"/>
                  </a:lnTo>
                  <a:lnTo>
                    <a:pt x="77978" y="467867"/>
                  </a:lnTo>
                  <a:lnTo>
                    <a:pt x="47630" y="461738"/>
                  </a:lnTo>
                  <a:lnTo>
                    <a:pt x="22844" y="445023"/>
                  </a:lnTo>
                  <a:lnTo>
                    <a:pt x="6129" y="420237"/>
                  </a:lnTo>
                  <a:lnTo>
                    <a:pt x="0" y="389889"/>
                  </a:lnTo>
                  <a:lnTo>
                    <a:pt x="0" y="194944"/>
                  </a:lnTo>
                  <a:lnTo>
                    <a:pt x="0" y="77977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025142" y="3925570"/>
            <a:ext cx="13620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Microsoft YaHei"/>
                <a:cs typeface="Microsoft YaHei"/>
              </a:rPr>
              <a:t>③</a:t>
            </a:r>
            <a:r>
              <a:rPr lang="en-US" sz="1200" b="1" spc="475" dirty="0">
                <a:latin typeface="Microsoft YaHei"/>
                <a:cs typeface="Microsoft YaHei"/>
              </a:rPr>
              <a:t> </a:t>
            </a:r>
            <a:r>
              <a:rPr lang="th-TH" sz="1200" b="1" dirty="0">
                <a:latin typeface="Microsoft YaHei"/>
                <a:cs typeface="Microsoft YaHei"/>
              </a:rPr>
              <a:t>เลือกไฟล์</a:t>
            </a:r>
            <a:endParaRPr sz="1200" b="1" dirty="0">
              <a:latin typeface="Microsoft YaHei"/>
              <a:cs typeface="Microsoft YaHe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926463" y="5890666"/>
            <a:ext cx="7696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225" dirty="0">
                <a:solidFill>
                  <a:srgbClr val="585858"/>
                </a:solidFill>
                <a:latin typeface="Microsoft YaHei"/>
                <a:cs typeface="Microsoft YaHei"/>
              </a:rPr>
              <a:t>*</a:t>
            </a:r>
            <a:r>
              <a:rPr sz="1200" b="1" spc="204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เมื่อลงทะเบียนไฟล์รูปภาพไปยังคลัสเตอร์</a:t>
            </a:r>
            <a:endParaRPr sz="1200" dirty="0">
              <a:latin typeface="Microsoft YaHei"/>
              <a:cs typeface="Microsoft YaHei"/>
            </a:endParaRPr>
          </a:p>
          <a:p>
            <a:pPr marL="195580">
              <a:lnSpc>
                <a:spcPct val="100000"/>
              </a:lnSpc>
            </a:pPr>
            <a:r>
              <a:rPr sz="1200" dirty="0">
                <a:solidFill>
                  <a:srgbClr val="585858"/>
                </a:solidFill>
                <a:latin typeface="Microsoft YaHei"/>
                <a:cs typeface="Microsoft YaHei"/>
              </a:rPr>
              <a:t>①</a:t>
            </a:r>
            <a:r>
              <a:rPr sz="1200" spc="470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200" dirty="0">
                <a:solidFill>
                  <a:srgbClr val="585858"/>
                </a:solidFill>
                <a:latin typeface="Microsoft YaHei"/>
                <a:cs typeface="Microsoft YaHei"/>
              </a:rPr>
              <a:t>ป้อนชื่อไฟล์ภาพที่มีนามสกุลเป็น "ค่าอินพุต" ในไฟล์ที่กำหนด</a:t>
            </a:r>
            <a:endParaRPr sz="1200" dirty="0">
              <a:latin typeface="Microsoft YaHei"/>
              <a:cs typeface="Microsoft YaHei"/>
            </a:endParaRPr>
          </a:p>
          <a:p>
            <a:pPr marL="195580">
              <a:lnSpc>
                <a:spcPct val="100000"/>
              </a:lnSpc>
            </a:pPr>
            <a:r>
              <a:rPr sz="1200" dirty="0">
                <a:solidFill>
                  <a:srgbClr val="585858"/>
                </a:solidFill>
                <a:latin typeface="Microsoft YaHei"/>
                <a:cs typeface="Microsoft YaHei"/>
              </a:rPr>
              <a:t>②</a:t>
            </a:r>
            <a:r>
              <a:rPr sz="1200" spc="515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200" dirty="0">
                <a:solidFill>
                  <a:srgbClr val="585858"/>
                </a:solidFill>
                <a:latin typeface="Microsoft YaHei"/>
                <a:cs typeface="Microsoft YaHei"/>
              </a:rPr>
              <a:t>ลงทะเบียนไฟล์ที่กำหนดและไฟล์รูปภาพเป็นไฟล์ </a:t>
            </a:r>
            <a:r>
              <a:rPr lang="en-US" sz="1200" dirty="0">
                <a:solidFill>
                  <a:srgbClr val="585858"/>
                </a:solidFill>
                <a:latin typeface="Microsoft YaHei"/>
                <a:cs typeface="Microsoft YaHei"/>
              </a:rPr>
              <a:t>ZIP (</a:t>
            </a:r>
            <a:r>
              <a:rPr lang="th-TH" sz="1200" dirty="0">
                <a:solidFill>
                  <a:srgbClr val="585858"/>
                </a:solidFill>
                <a:latin typeface="Microsoft YaHei"/>
                <a:cs typeface="Microsoft YaHei"/>
              </a:rPr>
              <a:t>เลือก “</a:t>
            </a:r>
            <a:r>
              <a:rPr lang="en-US" sz="1200" dirty="0">
                <a:solidFill>
                  <a:srgbClr val="585858"/>
                </a:solidFill>
                <a:latin typeface="Microsoft YaHei"/>
                <a:cs typeface="Microsoft YaHei"/>
              </a:rPr>
              <a:t>CSV_ZIP” </a:t>
            </a:r>
            <a:r>
              <a:rPr lang="th-TH" sz="1200" dirty="0">
                <a:solidFill>
                  <a:srgbClr val="585858"/>
                </a:solidFill>
                <a:latin typeface="Microsoft YaHei"/>
                <a:cs typeface="Microsoft YaHei"/>
              </a:rPr>
              <a:t>หรือ “</a:t>
            </a:r>
            <a:r>
              <a:rPr lang="en-US" sz="1200" dirty="0">
                <a:solidFill>
                  <a:srgbClr val="585858"/>
                </a:solidFill>
                <a:latin typeface="Microsoft YaHei"/>
                <a:cs typeface="Microsoft YaHei"/>
              </a:rPr>
              <a:t>XML_ZIP”)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669791" y="2142744"/>
            <a:ext cx="6520180" cy="2748280"/>
            <a:chOff x="3669791" y="2142744"/>
            <a:chExt cx="6520180" cy="2748280"/>
          </a:xfrm>
        </p:grpSpPr>
        <p:sp>
          <p:nvSpPr>
            <p:cNvPr id="27" name="object 27"/>
            <p:cNvSpPr/>
            <p:nvPr/>
          </p:nvSpPr>
          <p:spPr>
            <a:xfrm>
              <a:off x="3688841" y="2161794"/>
              <a:ext cx="6482080" cy="2710180"/>
            </a:xfrm>
            <a:custGeom>
              <a:avLst/>
              <a:gdLst/>
              <a:ahLst/>
              <a:cxnLst/>
              <a:rect l="l" t="t" r="r" b="b"/>
              <a:pathLst>
                <a:path w="6482080" h="2710179">
                  <a:moveTo>
                    <a:pt x="5647944" y="10159"/>
                  </a:moveTo>
                  <a:lnTo>
                    <a:pt x="5647944" y="4571"/>
                  </a:lnTo>
                  <a:lnTo>
                    <a:pt x="5652516" y="0"/>
                  </a:lnTo>
                  <a:lnTo>
                    <a:pt x="5658104" y="0"/>
                  </a:lnTo>
                  <a:lnTo>
                    <a:pt x="6471412" y="0"/>
                  </a:lnTo>
                  <a:lnTo>
                    <a:pt x="6477000" y="0"/>
                  </a:lnTo>
                  <a:lnTo>
                    <a:pt x="6481572" y="4571"/>
                  </a:lnTo>
                  <a:lnTo>
                    <a:pt x="6481572" y="10159"/>
                  </a:lnTo>
                  <a:lnTo>
                    <a:pt x="6481572" y="256539"/>
                  </a:lnTo>
                  <a:lnTo>
                    <a:pt x="6481572" y="262127"/>
                  </a:lnTo>
                  <a:lnTo>
                    <a:pt x="6477000" y="266700"/>
                  </a:lnTo>
                  <a:lnTo>
                    <a:pt x="6471412" y="266700"/>
                  </a:lnTo>
                  <a:lnTo>
                    <a:pt x="5658104" y="266700"/>
                  </a:lnTo>
                  <a:lnTo>
                    <a:pt x="5652516" y="266700"/>
                  </a:lnTo>
                  <a:lnTo>
                    <a:pt x="5647944" y="262127"/>
                  </a:lnTo>
                  <a:lnTo>
                    <a:pt x="5647944" y="256539"/>
                  </a:lnTo>
                  <a:lnTo>
                    <a:pt x="5647944" y="10159"/>
                  </a:lnTo>
                  <a:close/>
                </a:path>
                <a:path w="6482080" h="2710179">
                  <a:moveTo>
                    <a:pt x="0" y="2039873"/>
                  </a:moveTo>
                  <a:lnTo>
                    <a:pt x="2095" y="2029491"/>
                  </a:lnTo>
                  <a:lnTo>
                    <a:pt x="7810" y="2021014"/>
                  </a:lnTo>
                  <a:lnTo>
                    <a:pt x="16287" y="2015299"/>
                  </a:lnTo>
                  <a:lnTo>
                    <a:pt x="26670" y="2013203"/>
                  </a:lnTo>
                  <a:lnTo>
                    <a:pt x="6454902" y="2013203"/>
                  </a:lnTo>
                  <a:lnTo>
                    <a:pt x="6465284" y="2015299"/>
                  </a:lnTo>
                  <a:lnTo>
                    <a:pt x="6473761" y="2021014"/>
                  </a:lnTo>
                  <a:lnTo>
                    <a:pt x="6479476" y="2029491"/>
                  </a:lnTo>
                  <a:lnTo>
                    <a:pt x="6481572" y="2039873"/>
                  </a:lnTo>
                  <a:lnTo>
                    <a:pt x="6481572" y="2683001"/>
                  </a:lnTo>
                  <a:lnTo>
                    <a:pt x="6479476" y="2693384"/>
                  </a:lnTo>
                  <a:lnTo>
                    <a:pt x="6473761" y="2701861"/>
                  </a:lnTo>
                  <a:lnTo>
                    <a:pt x="6465284" y="2707576"/>
                  </a:lnTo>
                  <a:lnTo>
                    <a:pt x="6454902" y="2709672"/>
                  </a:lnTo>
                  <a:lnTo>
                    <a:pt x="26670" y="2709672"/>
                  </a:lnTo>
                  <a:lnTo>
                    <a:pt x="16287" y="2707576"/>
                  </a:lnTo>
                  <a:lnTo>
                    <a:pt x="7810" y="2701861"/>
                  </a:lnTo>
                  <a:lnTo>
                    <a:pt x="2095" y="2693384"/>
                  </a:lnTo>
                  <a:lnTo>
                    <a:pt x="0" y="2683001"/>
                  </a:lnTo>
                  <a:lnTo>
                    <a:pt x="0" y="2039873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83879" y="3519551"/>
              <a:ext cx="1847088" cy="723265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8183879" y="3519551"/>
              <a:ext cx="1847214" cy="723265"/>
            </a:xfrm>
            <a:custGeom>
              <a:avLst/>
              <a:gdLst/>
              <a:ahLst/>
              <a:cxnLst/>
              <a:rect l="l" t="t" r="r" b="b"/>
              <a:pathLst>
                <a:path w="1847215" h="723264">
                  <a:moveTo>
                    <a:pt x="0" y="334644"/>
                  </a:moveTo>
                  <a:lnTo>
                    <a:pt x="6107" y="304391"/>
                  </a:lnTo>
                  <a:lnTo>
                    <a:pt x="22764" y="279685"/>
                  </a:lnTo>
                  <a:lnTo>
                    <a:pt x="47470" y="263028"/>
                  </a:lnTo>
                  <a:lnTo>
                    <a:pt x="77724" y="256921"/>
                  </a:lnTo>
                  <a:lnTo>
                    <a:pt x="307848" y="256921"/>
                  </a:lnTo>
                  <a:lnTo>
                    <a:pt x="100329" y="0"/>
                  </a:lnTo>
                  <a:lnTo>
                    <a:pt x="769620" y="256921"/>
                  </a:lnTo>
                  <a:lnTo>
                    <a:pt x="1769364" y="256921"/>
                  </a:lnTo>
                  <a:lnTo>
                    <a:pt x="1799617" y="263028"/>
                  </a:lnTo>
                  <a:lnTo>
                    <a:pt x="1824323" y="279685"/>
                  </a:lnTo>
                  <a:lnTo>
                    <a:pt x="1840980" y="304391"/>
                  </a:lnTo>
                  <a:lnTo>
                    <a:pt x="1847088" y="334644"/>
                  </a:lnTo>
                  <a:lnTo>
                    <a:pt x="1847088" y="451231"/>
                  </a:lnTo>
                  <a:lnTo>
                    <a:pt x="1847088" y="645541"/>
                  </a:lnTo>
                  <a:lnTo>
                    <a:pt x="1840980" y="675794"/>
                  </a:lnTo>
                  <a:lnTo>
                    <a:pt x="1824323" y="700500"/>
                  </a:lnTo>
                  <a:lnTo>
                    <a:pt x="1799617" y="717157"/>
                  </a:lnTo>
                  <a:lnTo>
                    <a:pt x="1769364" y="723265"/>
                  </a:lnTo>
                  <a:lnTo>
                    <a:pt x="769620" y="723265"/>
                  </a:lnTo>
                  <a:lnTo>
                    <a:pt x="307848" y="723265"/>
                  </a:lnTo>
                  <a:lnTo>
                    <a:pt x="77724" y="723265"/>
                  </a:lnTo>
                  <a:lnTo>
                    <a:pt x="47470" y="717157"/>
                  </a:lnTo>
                  <a:lnTo>
                    <a:pt x="22764" y="700500"/>
                  </a:lnTo>
                  <a:lnTo>
                    <a:pt x="6107" y="675794"/>
                  </a:lnTo>
                  <a:lnTo>
                    <a:pt x="0" y="645541"/>
                  </a:lnTo>
                  <a:lnTo>
                    <a:pt x="0" y="451231"/>
                  </a:lnTo>
                  <a:lnTo>
                    <a:pt x="0" y="334644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8193151" y="3792092"/>
            <a:ext cx="171284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320040" algn="l"/>
              </a:tabLst>
            </a:pPr>
            <a:r>
              <a:rPr sz="1200" b="1" dirty="0">
                <a:latin typeface="Microsoft YaHei"/>
                <a:cs typeface="Microsoft YaHei"/>
              </a:rPr>
              <a:t>②</a:t>
            </a:r>
            <a:r>
              <a:rPr lang="en-US" sz="1200" b="1" dirty="0">
                <a:latin typeface="Microsoft YaHei"/>
                <a:cs typeface="Microsoft YaHei"/>
              </a:rPr>
              <a:t> </a:t>
            </a:r>
            <a:r>
              <a:rPr lang="th-TH" sz="1600" b="1" baseline="-7936" dirty="0">
                <a:latin typeface="Microsoft YaHei"/>
                <a:cs typeface="Microsoft YaHei"/>
              </a:rPr>
              <a:t>ลงทะเบียนการตั้งค่า</a:t>
            </a:r>
            <a:br>
              <a:rPr lang="en-US" sz="1600" b="1" baseline="-7936" dirty="0">
                <a:latin typeface="Microsoft YaHei"/>
                <a:cs typeface="Microsoft YaHei"/>
              </a:rPr>
            </a:br>
            <a:r>
              <a:rPr lang="th-TH" sz="1600" b="1" baseline="-7936" dirty="0">
                <a:latin typeface="Microsoft YaHei"/>
                <a:cs typeface="Microsoft YaHei"/>
              </a:rPr>
              <a:t> (ตัวเลือก)</a:t>
            </a:r>
            <a:endParaRPr sz="1200" b="1" dirty="0">
              <a:latin typeface="Microsoft YaHei"/>
              <a:cs typeface="Microsoft YaHei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17825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635500" algn="l"/>
              </a:tabLst>
            </a:pPr>
            <a:r>
              <a:rPr lang="th-TH" sz="2800" spc="-5" dirty="0">
                <a:solidFill>
                  <a:srgbClr val="FFFFFF"/>
                </a:solidFill>
              </a:rPr>
              <a:t>การเตรียมการ</a:t>
            </a:r>
            <a:r>
              <a:rPr lang="en-US" sz="2800" spc="-5" dirty="0">
                <a:solidFill>
                  <a:srgbClr val="FFFFFF"/>
                </a:solidFill>
              </a:rPr>
              <a:t> </a:t>
            </a:r>
            <a:r>
              <a:rPr sz="2800" spc="-5" dirty="0">
                <a:solidFill>
                  <a:srgbClr val="FFFFFF"/>
                </a:solidFill>
              </a:rPr>
              <a:t>③：</a:t>
            </a:r>
            <a:r>
              <a:rPr lang="th-TH" sz="2800" spc="-5" dirty="0">
                <a:solidFill>
                  <a:srgbClr val="FFFFFF"/>
                </a:solidFill>
              </a:rPr>
              <a:t> การสร้างข้อมูลแทรก ตอนที่ 4_ นำเข้า “ไฟล์ที่กำหนด”</a:t>
            </a:r>
            <a:endParaRPr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46607" y="1871091"/>
            <a:ext cx="8078470" cy="4015104"/>
            <a:chOff x="1046607" y="1871091"/>
            <a:chExt cx="8078470" cy="401510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6132" y="1880616"/>
              <a:ext cx="8058911" cy="399592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51369" y="1875853"/>
              <a:ext cx="8068945" cy="4005579"/>
            </a:xfrm>
            <a:custGeom>
              <a:avLst/>
              <a:gdLst/>
              <a:ahLst/>
              <a:cxnLst/>
              <a:rect l="l" t="t" r="r" b="b"/>
              <a:pathLst>
                <a:path w="8068945" h="4005579">
                  <a:moveTo>
                    <a:pt x="0" y="4005453"/>
                  </a:moveTo>
                  <a:lnTo>
                    <a:pt x="8068436" y="4005453"/>
                  </a:lnTo>
                  <a:lnTo>
                    <a:pt x="8068436" y="0"/>
                  </a:lnTo>
                  <a:lnTo>
                    <a:pt x="0" y="0"/>
                  </a:lnTo>
                  <a:lnTo>
                    <a:pt x="0" y="4005453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44168" y="3581019"/>
              <a:ext cx="2586609" cy="80505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344168" y="3581019"/>
              <a:ext cx="2586990" cy="805180"/>
            </a:xfrm>
            <a:custGeom>
              <a:avLst/>
              <a:gdLst/>
              <a:ahLst/>
              <a:cxnLst/>
              <a:rect l="l" t="t" r="r" b="b"/>
              <a:pathLst>
                <a:path w="2586990" h="805179">
                  <a:moveTo>
                    <a:pt x="0" y="375792"/>
                  </a:moveTo>
                  <a:lnTo>
                    <a:pt x="6752" y="342393"/>
                  </a:lnTo>
                  <a:lnTo>
                    <a:pt x="25161" y="315102"/>
                  </a:lnTo>
                  <a:lnTo>
                    <a:pt x="52452" y="296693"/>
                  </a:lnTo>
                  <a:lnTo>
                    <a:pt x="85851" y="289940"/>
                  </a:lnTo>
                  <a:lnTo>
                    <a:pt x="1457959" y="289940"/>
                  </a:lnTo>
                  <a:lnTo>
                    <a:pt x="2586609" y="0"/>
                  </a:lnTo>
                  <a:lnTo>
                    <a:pt x="2082799" y="289940"/>
                  </a:lnTo>
                  <a:lnTo>
                    <a:pt x="2413508" y="289940"/>
                  </a:lnTo>
                  <a:lnTo>
                    <a:pt x="2446907" y="296693"/>
                  </a:lnTo>
                  <a:lnTo>
                    <a:pt x="2474198" y="315102"/>
                  </a:lnTo>
                  <a:lnTo>
                    <a:pt x="2492607" y="342393"/>
                  </a:lnTo>
                  <a:lnTo>
                    <a:pt x="2499360" y="375792"/>
                  </a:lnTo>
                  <a:lnTo>
                    <a:pt x="2499360" y="504570"/>
                  </a:lnTo>
                  <a:lnTo>
                    <a:pt x="2499360" y="719200"/>
                  </a:lnTo>
                  <a:lnTo>
                    <a:pt x="2492607" y="752600"/>
                  </a:lnTo>
                  <a:lnTo>
                    <a:pt x="2474198" y="779891"/>
                  </a:lnTo>
                  <a:lnTo>
                    <a:pt x="2446907" y="798300"/>
                  </a:lnTo>
                  <a:lnTo>
                    <a:pt x="2413508" y="805052"/>
                  </a:lnTo>
                  <a:lnTo>
                    <a:pt x="2082799" y="805052"/>
                  </a:lnTo>
                  <a:lnTo>
                    <a:pt x="1457959" y="805052"/>
                  </a:lnTo>
                  <a:lnTo>
                    <a:pt x="85851" y="805052"/>
                  </a:lnTo>
                  <a:lnTo>
                    <a:pt x="52452" y="798300"/>
                  </a:lnTo>
                  <a:lnTo>
                    <a:pt x="25161" y="779891"/>
                  </a:lnTo>
                  <a:lnTo>
                    <a:pt x="6752" y="752600"/>
                  </a:lnTo>
                  <a:lnTo>
                    <a:pt x="0" y="719200"/>
                  </a:lnTo>
                  <a:lnTo>
                    <a:pt x="0" y="504570"/>
                  </a:lnTo>
                  <a:lnTo>
                    <a:pt x="0" y="375792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74292" y="742369"/>
            <a:ext cx="10361575" cy="1028487"/>
          </a:xfrm>
          <a:prstGeom prst="rect">
            <a:avLst/>
          </a:prstGeom>
        </p:spPr>
        <p:txBody>
          <a:bodyPr vert="horz" wrap="square" lIns="0" tIns="1727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60"/>
              </a:spcBef>
            </a:pPr>
            <a:r>
              <a:rPr lang="th-TH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ผลการตรวจสอบข้อผิดพลาดจะปรากฏขึ้น และหากเป็นเรื่องปกติ กระบวนการนำเข้าจะดำเนินการ</a:t>
            </a:r>
            <a:endParaRPr sz="2000" dirty="0">
              <a:latin typeface="Microsoft YaHei"/>
              <a:cs typeface="Microsoft YaHei"/>
            </a:endParaRPr>
          </a:p>
          <a:p>
            <a:pPr marL="493395" indent="-265430">
              <a:lnSpc>
                <a:spcPct val="100000"/>
              </a:lnSpc>
              <a:spcBef>
                <a:spcPts val="885"/>
              </a:spcBef>
              <a:buChar char="•"/>
              <a:tabLst>
                <a:tab pos="494030" algn="l"/>
              </a:tabLst>
            </a:pPr>
            <a:r>
              <a:rPr lang="th-TH" sz="1400" dirty="0">
                <a:latin typeface="Microsoft YaHei"/>
                <a:cs typeface="Microsoft YaHei"/>
              </a:rPr>
              <a:t>หากเนื้อหาถูกต้อง "ยืนยันเนื้อหาที่นำเข้า" จะแสดงอยู่ในชื่อ</a:t>
            </a:r>
            <a:endParaRPr sz="1400" dirty="0">
              <a:latin typeface="Microsoft YaHei"/>
              <a:cs typeface="Microsoft YaHei"/>
            </a:endParaRPr>
          </a:p>
          <a:p>
            <a:pPr marL="493395" indent="-265430">
              <a:lnSpc>
                <a:spcPct val="100000"/>
              </a:lnSpc>
              <a:spcBef>
                <a:spcPts val="5"/>
              </a:spcBef>
              <a:buChar char="•"/>
              <a:tabLst>
                <a:tab pos="494030" algn="l"/>
              </a:tabLst>
            </a:pPr>
            <a:r>
              <a:rPr lang="th-TH" sz="1400" dirty="0">
                <a:latin typeface="Microsoft YaHei"/>
                <a:cs typeface="Microsoft YaHei"/>
              </a:rPr>
              <a:t>คลิกปุ่ม "การสร้างแบบฟอร์มอัตโนมัติ" เพื่อสร้างแบบฟอร์ม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92174" y="3911600"/>
            <a:ext cx="23418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4945" marR="5080" indent="-18288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Microsoft YaHei"/>
                <a:cs typeface="Microsoft YaHei"/>
              </a:rPr>
              <a:t>②</a:t>
            </a:r>
            <a:r>
              <a:rPr sz="1200" b="1" spc="-120" dirty="0">
                <a:latin typeface="Microsoft YaHei"/>
                <a:cs typeface="Microsoft YaHei"/>
              </a:rPr>
              <a:t> </a:t>
            </a:r>
            <a:r>
              <a:rPr lang="th-TH" sz="1200" b="1" dirty="0">
                <a:latin typeface="Microsoft YaHei"/>
                <a:cs typeface="Microsoft YaHei"/>
              </a:rPr>
              <a:t>คลิกเพื่อเริ่มกระบวนการสร้างแบบฟอร์มอัตโนมัติ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340992" y="4608576"/>
            <a:ext cx="6215380" cy="1358265"/>
            <a:chOff x="1340992" y="4608576"/>
            <a:chExt cx="6215380" cy="1358265"/>
          </a:xfrm>
        </p:grpSpPr>
        <p:sp>
          <p:nvSpPr>
            <p:cNvPr id="10" name="object 10"/>
            <p:cNvSpPr/>
            <p:nvPr/>
          </p:nvSpPr>
          <p:spPr>
            <a:xfrm>
              <a:off x="3949445" y="4627626"/>
              <a:ext cx="3587750" cy="321945"/>
            </a:xfrm>
            <a:custGeom>
              <a:avLst/>
              <a:gdLst/>
              <a:ahLst/>
              <a:cxnLst/>
              <a:rect l="l" t="t" r="r" b="b"/>
              <a:pathLst>
                <a:path w="3587750" h="321945">
                  <a:moveTo>
                    <a:pt x="0" y="7112"/>
                  </a:moveTo>
                  <a:lnTo>
                    <a:pt x="0" y="3175"/>
                  </a:lnTo>
                  <a:lnTo>
                    <a:pt x="3175" y="0"/>
                  </a:lnTo>
                  <a:lnTo>
                    <a:pt x="7112" y="0"/>
                  </a:lnTo>
                  <a:lnTo>
                    <a:pt x="3580383" y="0"/>
                  </a:lnTo>
                  <a:lnTo>
                    <a:pt x="3584321" y="0"/>
                  </a:lnTo>
                  <a:lnTo>
                    <a:pt x="3587496" y="3175"/>
                  </a:lnTo>
                  <a:lnTo>
                    <a:pt x="3587496" y="7112"/>
                  </a:lnTo>
                  <a:lnTo>
                    <a:pt x="3587496" y="314451"/>
                  </a:lnTo>
                  <a:lnTo>
                    <a:pt x="3587496" y="318388"/>
                  </a:lnTo>
                  <a:lnTo>
                    <a:pt x="3584321" y="321563"/>
                  </a:lnTo>
                  <a:lnTo>
                    <a:pt x="3580383" y="321563"/>
                  </a:lnTo>
                  <a:lnTo>
                    <a:pt x="7112" y="321563"/>
                  </a:lnTo>
                  <a:lnTo>
                    <a:pt x="3175" y="321563"/>
                  </a:lnTo>
                  <a:lnTo>
                    <a:pt x="0" y="318388"/>
                  </a:lnTo>
                  <a:lnTo>
                    <a:pt x="0" y="314451"/>
                  </a:lnTo>
                  <a:lnTo>
                    <a:pt x="0" y="7112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44167" y="4941951"/>
              <a:ext cx="3456431" cy="102146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344167" y="4941951"/>
              <a:ext cx="3456940" cy="1021715"/>
            </a:xfrm>
            <a:custGeom>
              <a:avLst/>
              <a:gdLst/>
              <a:ahLst/>
              <a:cxnLst/>
              <a:rect l="l" t="t" r="r" b="b"/>
              <a:pathLst>
                <a:path w="3456940" h="1021714">
                  <a:moveTo>
                    <a:pt x="0" y="592201"/>
                  </a:moveTo>
                  <a:lnTo>
                    <a:pt x="6752" y="558801"/>
                  </a:lnTo>
                  <a:lnTo>
                    <a:pt x="25161" y="531510"/>
                  </a:lnTo>
                  <a:lnTo>
                    <a:pt x="52452" y="513101"/>
                  </a:lnTo>
                  <a:lnTo>
                    <a:pt x="85851" y="506349"/>
                  </a:lnTo>
                  <a:lnTo>
                    <a:pt x="2016252" y="506349"/>
                  </a:lnTo>
                  <a:lnTo>
                    <a:pt x="3352292" y="0"/>
                  </a:lnTo>
                  <a:lnTo>
                    <a:pt x="2880360" y="506349"/>
                  </a:lnTo>
                  <a:lnTo>
                    <a:pt x="3370579" y="506349"/>
                  </a:lnTo>
                  <a:lnTo>
                    <a:pt x="3403979" y="513101"/>
                  </a:lnTo>
                  <a:lnTo>
                    <a:pt x="3431270" y="531510"/>
                  </a:lnTo>
                  <a:lnTo>
                    <a:pt x="3449679" y="558801"/>
                  </a:lnTo>
                  <a:lnTo>
                    <a:pt x="3456431" y="592201"/>
                  </a:lnTo>
                  <a:lnTo>
                    <a:pt x="3456431" y="720979"/>
                  </a:lnTo>
                  <a:lnTo>
                    <a:pt x="3456431" y="935609"/>
                  </a:lnTo>
                  <a:lnTo>
                    <a:pt x="3449679" y="969024"/>
                  </a:lnTo>
                  <a:lnTo>
                    <a:pt x="3431270" y="996313"/>
                  </a:lnTo>
                  <a:lnTo>
                    <a:pt x="3403979" y="1014713"/>
                  </a:lnTo>
                  <a:lnTo>
                    <a:pt x="3370579" y="1021461"/>
                  </a:lnTo>
                  <a:lnTo>
                    <a:pt x="2880360" y="1021461"/>
                  </a:lnTo>
                  <a:lnTo>
                    <a:pt x="2016252" y="1021461"/>
                  </a:lnTo>
                  <a:lnTo>
                    <a:pt x="85851" y="1021461"/>
                  </a:lnTo>
                  <a:lnTo>
                    <a:pt x="52452" y="1014713"/>
                  </a:lnTo>
                  <a:lnTo>
                    <a:pt x="25161" y="996313"/>
                  </a:lnTo>
                  <a:lnTo>
                    <a:pt x="6752" y="969024"/>
                  </a:lnTo>
                  <a:lnTo>
                    <a:pt x="0" y="935609"/>
                  </a:lnTo>
                  <a:lnTo>
                    <a:pt x="0" y="720979"/>
                  </a:lnTo>
                  <a:lnTo>
                    <a:pt x="0" y="592201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392174" y="5489244"/>
            <a:ext cx="325627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Microsoft YaHei"/>
                <a:cs typeface="Microsoft YaHei"/>
              </a:rPr>
              <a:t>①</a:t>
            </a:r>
            <a:r>
              <a:rPr sz="1200" b="1" spc="-120" dirty="0">
                <a:latin typeface="Microsoft YaHei"/>
                <a:cs typeface="Microsoft YaHei"/>
              </a:rPr>
              <a:t> </a:t>
            </a:r>
            <a:r>
              <a:rPr lang="th-TH" sz="1200" b="1" dirty="0">
                <a:latin typeface="Microsoft YaHei"/>
                <a:cs typeface="Microsoft YaHei"/>
              </a:rPr>
              <a:t>หากนำเข้าสำเร็จ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latin typeface="Microsoft YaHei"/>
                <a:cs typeface="Microsoft YaHei"/>
              </a:rPr>
              <a:t>จะมีข้อความแจ้งว่าไม่มีข้อผิดพลาด</a:t>
            </a:r>
            <a:endParaRPr sz="1200" b="1" dirty="0">
              <a:latin typeface="Microsoft YaHei"/>
              <a:cs typeface="Microsoft YaHe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800855" y="2607373"/>
            <a:ext cx="7345045" cy="3711575"/>
            <a:chOff x="3800855" y="2607373"/>
            <a:chExt cx="7345045" cy="3711575"/>
          </a:xfrm>
        </p:grpSpPr>
        <p:sp>
          <p:nvSpPr>
            <p:cNvPr id="15" name="object 15"/>
            <p:cNvSpPr/>
            <p:nvPr/>
          </p:nvSpPr>
          <p:spPr>
            <a:xfrm>
              <a:off x="5263006" y="3405979"/>
              <a:ext cx="499109" cy="1222375"/>
            </a:xfrm>
            <a:custGeom>
              <a:avLst/>
              <a:gdLst/>
              <a:ahLst/>
              <a:cxnLst/>
              <a:rect l="l" t="t" r="r" b="b"/>
              <a:pathLst>
                <a:path w="499110" h="1222375">
                  <a:moveTo>
                    <a:pt x="498347" y="1183165"/>
                  </a:moveTo>
                  <a:lnTo>
                    <a:pt x="460247" y="1183673"/>
                  </a:lnTo>
                  <a:lnTo>
                    <a:pt x="460628" y="1221773"/>
                  </a:lnTo>
                  <a:lnTo>
                    <a:pt x="498728" y="1221265"/>
                  </a:lnTo>
                  <a:lnTo>
                    <a:pt x="498347" y="1183165"/>
                  </a:lnTo>
                  <a:close/>
                </a:path>
                <a:path w="499110" h="1222375">
                  <a:moveTo>
                    <a:pt x="496004" y="1114204"/>
                  </a:moveTo>
                  <a:lnTo>
                    <a:pt x="457962" y="1114204"/>
                  </a:lnTo>
                  <a:lnTo>
                    <a:pt x="459104" y="1146081"/>
                  </a:lnTo>
                  <a:lnTo>
                    <a:pt x="497204" y="1144684"/>
                  </a:lnTo>
                  <a:lnTo>
                    <a:pt x="496004" y="1114204"/>
                  </a:lnTo>
                  <a:close/>
                </a:path>
                <a:path w="499110" h="1222375">
                  <a:moveTo>
                    <a:pt x="495553" y="1106076"/>
                  </a:moveTo>
                  <a:lnTo>
                    <a:pt x="457580" y="1108489"/>
                  </a:lnTo>
                  <a:lnTo>
                    <a:pt x="457962" y="1114585"/>
                  </a:lnTo>
                  <a:lnTo>
                    <a:pt x="457962" y="1114204"/>
                  </a:lnTo>
                  <a:lnTo>
                    <a:pt x="496004" y="1114204"/>
                  </a:lnTo>
                  <a:lnTo>
                    <a:pt x="495934" y="1112426"/>
                  </a:lnTo>
                  <a:lnTo>
                    <a:pt x="495553" y="1106076"/>
                  </a:lnTo>
                  <a:close/>
                </a:path>
                <a:path w="499110" h="1222375">
                  <a:moveTo>
                    <a:pt x="492803" y="1060864"/>
                  </a:moveTo>
                  <a:lnTo>
                    <a:pt x="454659" y="1060864"/>
                  </a:lnTo>
                  <a:lnTo>
                    <a:pt x="455167" y="1070516"/>
                  </a:lnTo>
                  <a:lnTo>
                    <a:pt x="493267" y="1068103"/>
                  </a:lnTo>
                  <a:lnTo>
                    <a:pt x="492803" y="1060864"/>
                  </a:lnTo>
                  <a:close/>
                </a:path>
                <a:path w="499110" h="1222375">
                  <a:moveTo>
                    <a:pt x="490092" y="1029622"/>
                  </a:moveTo>
                  <a:lnTo>
                    <a:pt x="452119" y="1032924"/>
                  </a:lnTo>
                  <a:lnTo>
                    <a:pt x="454659" y="1061245"/>
                  </a:lnTo>
                  <a:lnTo>
                    <a:pt x="454659" y="1060864"/>
                  </a:lnTo>
                  <a:lnTo>
                    <a:pt x="492803" y="1060864"/>
                  </a:lnTo>
                  <a:lnTo>
                    <a:pt x="492632" y="1058197"/>
                  </a:lnTo>
                  <a:lnTo>
                    <a:pt x="490092" y="1029622"/>
                  </a:lnTo>
                  <a:close/>
                </a:path>
                <a:path w="499110" h="1222375">
                  <a:moveTo>
                    <a:pt x="482218" y="953422"/>
                  </a:moveTo>
                  <a:lnTo>
                    <a:pt x="444372" y="957613"/>
                  </a:lnTo>
                  <a:lnTo>
                    <a:pt x="448563" y="995459"/>
                  </a:lnTo>
                  <a:lnTo>
                    <a:pt x="486409" y="991268"/>
                  </a:lnTo>
                  <a:lnTo>
                    <a:pt x="482218" y="953422"/>
                  </a:lnTo>
                  <a:close/>
                </a:path>
                <a:path w="499110" h="1222375">
                  <a:moveTo>
                    <a:pt x="475548" y="903003"/>
                  </a:moveTo>
                  <a:lnTo>
                    <a:pt x="437133" y="903003"/>
                  </a:lnTo>
                  <a:lnTo>
                    <a:pt x="439419" y="920275"/>
                  </a:lnTo>
                  <a:lnTo>
                    <a:pt x="477138" y="915195"/>
                  </a:lnTo>
                  <a:lnTo>
                    <a:pt x="475548" y="903003"/>
                  </a:lnTo>
                  <a:close/>
                </a:path>
                <a:path w="499110" h="1222375">
                  <a:moveTo>
                    <a:pt x="471550" y="877095"/>
                  </a:moveTo>
                  <a:lnTo>
                    <a:pt x="433958" y="883064"/>
                  </a:lnTo>
                  <a:lnTo>
                    <a:pt x="437133" y="903384"/>
                  </a:lnTo>
                  <a:lnTo>
                    <a:pt x="437133" y="903003"/>
                  </a:lnTo>
                  <a:lnTo>
                    <a:pt x="475548" y="903003"/>
                  </a:lnTo>
                  <a:lnTo>
                    <a:pt x="474852" y="897669"/>
                  </a:lnTo>
                  <a:lnTo>
                    <a:pt x="471550" y="877095"/>
                  </a:lnTo>
                  <a:close/>
                </a:path>
                <a:path w="499110" h="1222375">
                  <a:moveTo>
                    <a:pt x="458596" y="801530"/>
                  </a:moveTo>
                  <a:lnTo>
                    <a:pt x="421131" y="808388"/>
                  </a:lnTo>
                  <a:lnTo>
                    <a:pt x="427989" y="845853"/>
                  </a:lnTo>
                  <a:lnTo>
                    <a:pt x="465454" y="838995"/>
                  </a:lnTo>
                  <a:lnTo>
                    <a:pt x="458596" y="801530"/>
                  </a:lnTo>
                  <a:close/>
                </a:path>
                <a:path w="499110" h="1222375">
                  <a:moveTo>
                    <a:pt x="448380" y="750984"/>
                  </a:moveTo>
                  <a:lnTo>
                    <a:pt x="409575" y="750984"/>
                  </a:lnTo>
                  <a:lnTo>
                    <a:pt x="413765" y="771431"/>
                  </a:lnTo>
                  <a:lnTo>
                    <a:pt x="450976" y="763811"/>
                  </a:lnTo>
                  <a:lnTo>
                    <a:pt x="448380" y="750984"/>
                  </a:lnTo>
                  <a:close/>
                </a:path>
                <a:path w="499110" h="1222375">
                  <a:moveTo>
                    <a:pt x="442848" y="726092"/>
                  </a:moveTo>
                  <a:lnTo>
                    <a:pt x="405764" y="734728"/>
                  </a:lnTo>
                  <a:lnTo>
                    <a:pt x="409575" y="751365"/>
                  </a:lnTo>
                  <a:lnTo>
                    <a:pt x="409575" y="750984"/>
                  </a:lnTo>
                  <a:lnTo>
                    <a:pt x="448380" y="750984"/>
                  </a:lnTo>
                  <a:lnTo>
                    <a:pt x="446785" y="743110"/>
                  </a:lnTo>
                  <a:lnTo>
                    <a:pt x="442848" y="726092"/>
                  </a:lnTo>
                  <a:close/>
                </a:path>
                <a:path w="499110" h="1222375">
                  <a:moveTo>
                    <a:pt x="424688" y="651670"/>
                  </a:moveTo>
                  <a:lnTo>
                    <a:pt x="387730" y="661068"/>
                  </a:lnTo>
                  <a:lnTo>
                    <a:pt x="397128" y="698025"/>
                  </a:lnTo>
                  <a:lnTo>
                    <a:pt x="434085" y="688627"/>
                  </a:lnTo>
                  <a:lnTo>
                    <a:pt x="424688" y="651670"/>
                  </a:lnTo>
                  <a:close/>
                </a:path>
                <a:path w="499110" h="1222375">
                  <a:moveTo>
                    <a:pt x="412426" y="607474"/>
                  </a:moveTo>
                  <a:lnTo>
                    <a:pt x="372871" y="607474"/>
                  </a:lnTo>
                  <a:lnTo>
                    <a:pt x="377697" y="624746"/>
                  </a:lnTo>
                  <a:lnTo>
                    <a:pt x="414400" y="614459"/>
                  </a:lnTo>
                  <a:lnTo>
                    <a:pt x="412426" y="607474"/>
                  </a:lnTo>
                  <a:close/>
                </a:path>
                <a:path w="499110" h="1222375">
                  <a:moveTo>
                    <a:pt x="403478" y="577502"/>
                  </a:moveTo>
                  <a:lnTo>
                    <a:pt x="367029" y="588678"/>
                  </a:lnTo>
                  <a:lnTo>
                    <a:pt x="372998" y="607982"/>
                  </a:lnTo>
                  <a:lnTo>
                    <a:pt x="372871" y="607474"/>
                  </a:lnTo>
                  <a:lnTo>
                    <a:pt x="412426" y="607474"/>
                  </a:lnTo>
                  <a:lnTo>
                    <a:pt x="409447" y="596933"/>
                  </a:lnTo>
                  <a:lnTo>
                    <a:pt x="403478" y="577502"/>
                  </a:lnTo>
                  <a:close/>
                </a:path>
                <a:path w="499110" h="1222375">
                  <a:moveTo>
                    <a:pt x="384259" y="518066"/>
                  </a:moveTo>
                  <a:lnTo>
                    <a:pt x="344042" y="518066"/>
                  </a:lnTo>
                  <a:lnTo>
                    <a:pt x="355726" y="552864"/>
                  </a:lnTo>
                  <a:lnTo>
                    <a:pt x="391794" y="540672"/>
                  </a:lnTo>
                  <a:lnTo>
                    <a:pt x="384259" y="518066"/>
                  </a:lnTo>
                  <a:close/>
                </a:path>
                <a:path w="499110" h="1222375">
                  <a:moveTo>
                    <a:pt x="379475" y="504096"/>
                  </a:moveTo>
                  <a:lnTo>
                    <a:pt x="343662" y="517177"/>
                  </a:lnTo>
                  <a:lnTo>
                    <a:pt x="344169" y="518447"/>
                  </a:lnTo>
                  <a:lnTo>
                    <a:pt x="344042" y="518066"/>
                  </a:lnTo>
                  <a:lnTo>
                    <a:pt x="384259" y="518066"/>
                  </a:lnTo>
                  <a:lnTo>
                    <a:pt x="380110" y="505620"/>
                  </a:lnTo>
                  <a:lnTo>
                    <a:pt x="379475" y="504096"/>
                  </a:lnTo>
                  <a:close/>
                </a:path>
                <a:path w="499110" h="1222375">
                  <a:moveTo>
                    <a:pt x="352297" y="432341"/>
                  </a:moveTo>
                  <a:lnTo>
                    <a:pt x="316991" y="446438"/>
                  </a:lnTo>
                  <a:lnTo>
                    <a:pt x="328675" y="475902"/>
                  </a:lnTo>
                  <a:lnTo>
                    <a:pt x="330707" y="481363"/>
                  </a:lnTo>
                  <a:lnTo>
                    <a:pt x="366394" y="468409"/>
                  </a:lnTo>
                  <a:lnTo>
                    <a:pt x="364108" y="462059"/>
                  </a:lnTo>
                  <a:lnTo>
                    <a:pt x="352297" y="432341"/>
                  </a:lnTo>
                  <a:close/>
                </a:path>
                <a:path w="499110" h="1222375">
                  <a:moveTo>
                    <a:pt x="328421" y="475394"/>
                  </a:moveTo>
                  <a:lnTo>
                    <a:pt x="328616" y="475902"/>
                  </a:lnTo>
                  <a:lnTo>
                    <a:pt x="328421" y="475394"/>
                  </a:lnTo>
                  <a:close/>
                </a:path>
                <a:path w="499110" h="1222375">
                  <a:moveTo>
                    <a:pt x="321437" y="361475"/>
                  </a:moveTo>
                  <a:lnTo>
                    <a:pt x="286892" y="377731"/>
                  </a:lnTo>
                  <a:lnTo>
                    <a:pt x="295401" y="395765"/>
                  </a:lnTo>
                  <a:lnTo>
                    <a:pt x="302387" y="411894"/>
                  </a:lnTo>
                  <a:lnTo>
                    <a:pt x="337312" y="396781"/>
                  </a:lnTo>
                  <a:lnTo>
                    <a:pt x="329945" y="379890"/>
                  </a:lnTo>
                  <a:lnTo>
                    <a:pt x="321437" y="361475"/>
                  </a:lnTo>
                  <a:close/>
                </a:path>
                <a:path w="499110" h="1222375">
                  <a:moveTo>
                    <a:pt x="295147" y="395257"/>
                  </a:moveTo>
                  <a:lnTo>
                    <a:pt x="295369" y="395765"/>
                  </a:lnTo>
                  <a:lnTo>
                    <a:pt x="295147" y="395257"/>
                  </a:lnTo>
                  <a:close/>
                </a:path>
                <a:path w="499110" h="1222375">
                  <a:moveTo>
                    <a:pt x="302197" y="322359"/>
                  </a:moveTo>
                  <a:lnTo>
                    <a:pt x="259460" y="322359"/>
                  </a:lnTo>
                  <a:lnTo>
                    <a:pt x="270509" y="344076"/>
                  </a:lnTo>
                  <a:lnTo>
                    <a:pt x="304418" y="326677"/>
                  </a:lnTo>
                  <a:lnTo>
                    <a:pt x="302197" y="322359"/>
                  </a:lnTo>
                  <a:close/>
                </a:path>
                <a:path w="499110" h="1222375">
                  <a:moveTo>
                    <a:pt x="286257" y="292387"/>
                  </a:moveTo>
                  <a:lnTo>
                    <a:pt x="252983" y="310929"/>
                  </a:lnTo>
                  <a:lnTo>
                    <a:pt x="259714" y="322994"/>
                  </a:lnTo>
                  <a:lnTo>
                    <a:pt x="259460" y="322359"/>
                  </a:lnTo>
                  <a:lnTo>
                    <a:pt x="302197" y="322359"/>
                  </a:lnTo>
                  <a:lnTo>
                    <a:pt x="293115" y="304706"/>
                  </a:lnTo>
                  <a:lnTo>
                    <a:pt x="286257" y="292387"/>
                  </a:lnTo>
                  <a:close/>
                </a:path>
                <a:path w="499110" h="1222375">
                  <a:moveTo>
                    <a:pt x="266200" y="257716"/>
                  </a:moveTo>
                  <a:lnTo>
                    <a:pt x="221487" y="257716"/>
                  </a:lnTo>
                  <a:lnTo>
                    <a:pt x="234314" y="278671"/>
                  </a:lnTo>
                  <a:lnTo>
                    <a:pt x="266826" y="258732"/>
                  </a:lnTo>
                  <a:lnTo>
                    <a:pt x="266200" y="257716"/>
                  </a:lnTo>
                  <a:close/>
                </a:path>
                <a:path w="499110" h="1222375">
                  <a:moveTo>
                    <a:pt x="246125" y="225966"/>
                  </a:moveTo>
                  <a:lnTo>
                    <a:pt x="214375" y="246921"/>
                  </a:lnTo>
                  <a:lnTo>
                    <a:pt x="221741" y="258224"/>
                  </a:lnTo>
                  <a:lnTo>
                    <a:pt x="221487" y="257716"/>
                  </a:lnTo>
                  <a:lnTo>
                    <a:pt x="266200" y="257716"/>
                  </a:lnTo>
                  <a:lnTo>
                    <a:pt x="253745" y="237523"/>
                  </a:lnTo>
                  <a:lnTo>
                    <a:pt x="246125" y="225966"/>
                  </a:lnTo>
                  <a:close/>
                </a:path>
                <a:path w="499110" h="1222375">
                  <a:moveTo>
                    <a:pt x="194776" y="215298"/>
                  </a:moveTo>
                  <a:lnTo>
                    <a:pt x="192150" y="215298"/>
                  </a:lnTo>
                  <a:lnTo>
                    <a:pt x="193039" y="216568"/>
                  </a:lnTo>
                  <a:lnTo>
                    <a:pt x="194776" y="215298"/>
                  </a:lnTo>
                  <a:close/>
                </a:path>
                <a:path w="499110" h="1222375">
                  <a:moveTo>
                    <a:pt x="220604" y="189898"/>
                  </a:moveTo>
                  <a:lnTo>
                    <a:pt x="171957" y="189898"/>
                  </a:lnTo>
                  <a:lnTo>
                    <a:pt x="182371" y="202725"/>
                  </a:lnTo>
                  <a:lnTo>
                    <a:pt x="192404" y="215679"/>
                  </a:lnTo>
                  <a:lnTo>
                    <a:pt x="192150" y="215298"/>
                  </a:lnTo>
                  <a:lnTo>
                    <a:pt x="194776" y="215298"/>
                  </a:lnTo>
                  <a:lnTo>
                    <a:pt x="223773" y="194089"/>
                  </a:lnTo>
                  <a:lnTo>
                    <a:pt x="222757" y="192692"/>
                  </a:lnTo>
                  <a:lnTo>
                    <a:pt x="220604" y="189898"/>
                  </a:lnTo>
                  <a:close/>
                </a:path>
                <a:path w="499110" h="1222375">
                  <a:moveTo>
                    <a:pt x="181990" y="202344"/>
                  </a:moveTo>
                  <a:lnTo>
                    <a:pt x="182288" y="202725"/>
                  </a:lnTo>
                  <a:lnTo>
                    <a:pt x="181990" y="202344"/>
                  </a:lnTo>
                  <a:close/>
                </a:path>
                <a:path w="499110" h="1222375">
                  <a:moveTo>
                    <a:pt x="199135" y="163101"/>
                  </a:moveTo>
                  <a:lnTo>
                    <a:pt x="170179" y="187866"/>
                  </a:lnTo>
                  <a:lnTo>
                    <a:pt x="172212" y="190279"/>
                  </a:lnTo>
                  <a:lnTo>
                    <a:pt x="171957" y="189898"/>
                  </a:lnTo>
                  <a:lnTo>
                    <a:pt x="220604" y="189898"/>
                  </a:lnTo>
                  <a:lnTo>
                    <a:pt x="212089" y="178849"/>
                  </a:lnTo>
                  <a:lnTo>
                    <a:pt x="201294" y="165641"/>
                  </a:lnTo>
                  <a:lnTo>
                    <a:pt x="199135" y="163101"/>
                  </a:lnTo>
                  <a:close/>
                </a:path>
                <a:path w="499110" h="1222375">
                  <a:moveTo>
                    <a:pt x="159156" y="0"/>
                  </a:moveTo>
                  <a:lnTo>
                    <a:pt x="151764" y="1557"/>
                  </a:lnTo>
                  <a:lnTo>
                    <a:pt x="0" y="66454"/>
                  </a:lnTo>
                  <a:lnTo>
                    <a:pt x="131190" y="166530"/>
                  </a:lnTo>
                  <a:lnTo>
                    <a:pt x="138001" y="169832"/>
                  </a:lnTo>
                  <a:lnTo>
                    <a:pt x="145287" y="170277"/>
                  </a:lnTo>
                  <a:lnTo>
                    <a:pt x="152193" y="167959"/>
                  </a:lnTo>
                  <a:lnTo>
                    <a:pt x="157860" y="162974"/>
                  </a:lnTo>
                  <a:lnTo>
                    <a:pt x="158969" y="160688"/>
                  </a:lnTo>
                  <a:lnTo>
                    <a:pt x="145414" y="160688"/>
                  </a:lnTo>
                  <a:lnTo>
                    <a:pt x="141858" y="157132"/>
                  </a:lnTo>
                  <a:lnTo>
                    <a:pt x="131591" y="147353"/>
                  </a:lnTo>
                  <a:lnTo>
                    <a:pt x="121046" y="137943"/>
                  </a:lnTo>
                  <a:lnTo>
                    <a:pt x="118998" y="136304"/>
                  </a:lnTo>
                  <a:lnTo>
                    <a:pt x="132512" y="119644"/>
                  </a:lnTo>
                  <a:lnTo>
                    <a:pt x="126728" y="115222"/>
                  </a:lnTo>
                  <a:lnTo>
                    <a:pt x="90423" y="115222"/>
                  </a:lnTo>
                  <a:lnTo>
                    <a:pt x="80016" y="108855"/>
                  </a:lnTo>
                  <a:lnTo>
                    <a:pt x="69892" y="103386"/>
                  </a:lnTo>
                  <a:lnTo>
                    <a:pt x="60185" y="98811"/>
                  </a:lnTo>
                  <a:lnTo>
                    <a:pt x="59689" y="98712"/>
                  </a:lnTo>
                  <a:lnTo>
                    <a:pt x="59435" y="98458"/>
                  </a:lnTo>
                  <a:lnTo>
                    <a:pt x="59791" y="98458"/>
                  </a:lnTo>
                  <a:lnTo>
                    <a:pt x="63717" y="88679"/>
                  </a:lnTo>
                  <a:lnTo>
                    <a:pt x="45084" y="88679"/>
                  </a:lnTo>
                  <a:lnTo>
                    <a:pt x="49148" y="55913"/>
                  </a:lnTo>
                  <a:lnTo>
                    <a:pt x="121645" y="55913"/>
                  </a:lnTo>
                  <a:lnTo>
                    <a:pt x="166750" y="36609"/>
                  </a:lnTo>
                  <a:lnTo>
                    <a:pt x="172962" y="32289"/>
                  </a:lnTo>
                  <a:lnTo>
                    <a:pt x="176910" y="26148"/>
                  </a:lnTo>
                  <a:lnTo>
                    <a:pt x="178288" y="18982"/>
                  </a:lnTo>
                  <a:lnTo>
                    <a:pt x="176783" y="11590"/>
                  </a:lnTo>
                  <a:lnTo>
                    <a:pt x="172464" y="5361"/>
                  </a:lnTo>
                  <a:lnTo>
                    <a:pt x="166322" y="1383"/>
                  </a:lnTo>
                  <a:lnTo>
                    <a:pt x="159156" y="0"/>
                  </a:lnTo>
                  <a:close/>
                </a:path>
                <a:path w="499110" h="1222375">
                  <a:moveTo>
                    <a:pt x="149556" y="156624"/>
                  </a:moveTo>
                  <a:lnTo>
                    <a:pt x="141350" y="156624"/>
                  </a:lnTo>
                  <a:lnTo>
                    <a:pt x="145414" y="160688"/>
                  </a:lnTo>
                  <a:lnTo>
                    <a:pt x="149556" y="156624"/>
                  </a:lnTo>
                  <a:close/>
                </a:path>
                <a:path w="499110" h="1222375">
                  <a:moveTo>
                    <a:pt x="160577" y="145809"/>
                  </a:moveTo>
                  <a:lnTo>
                    <a:pt x="145414" y="160688"/>
                  </a:lnTo>
                  <a:lnTo>
                    <a:pt x="158969" y="160688"/>
                  </a:lnTo>
                  <a:lnTo>
                    <a:pt x="161162" y="156164"/>
                  </a:lnTo>
                  <a:lnTo>
                    <a:pt x="161607" y="148877"/>
                  </a:lnTo>
                  <a:lnTo>
                    <a:pt x="160577" y="145809"/>
                  </a:lnTo>
                  <a:close/>
                </a:path>
                <a:path w="499110" h="1222375">
                  <a:moveTo>
                    <a:pt x="159392" y="146972"/>
                  </a:moveTo>
                  <a:lnTo>
                    <a:pt x="131190" y="146972"/>
                  </a:lnTo>
                  <a:lnTo>
                    <a:pt x="141858" y="157132"/>
                  </a:lnTo>
                  <a:lnTo>
                    <a:pt x="141350" y="156624"/>
                  </a:lnTo>
                  <a:lnTo>
                    <a:pt x="149556" y="156624"/>
                  </a:lnTo>
                  <a:lnTo>
                    <a:pt x="159392" y="146972"/>
                  </a:lnTo>
                  <a:close/>
                </a:path>
                <a:path w="499110" h="1222375">
                  <a:moveTo>
                    <a:pt x="155533" y="137701"/>
                  </a:moveTo>
                  <a:lnTo>
                    <a:pt x="120776" y="137701"/>
                  </a:lnTo>
                  <a:lnTo>
                    <a:pt x="121538" y="138336"/>
                  </a:lnTo>
                  <a:lnTo>
                    <a:pt x="131571" y="147353"/>
                  </a:lnTo>
                  <a:lnTo>
                    <a:pt x="131190" y="146972"/>
                  </a:lnTo>
                  <a:lnTo>
                    <a:pt x="159392" y="146972"/>
                  </a:lnTo>
                  <a:lnTo>
                    <a:pt x="160577" y="145809"/>
                  </a:lnTo>
                  <a:lnTo>
                    <a:pt x="159289" y="141972"/>
                  </a:lnTo>
                  <a:lnTo>
                    <a:pt x="155533" y="137701"/>
                  </a:lnTo>
                  <a:close/>
                </a:path>
                <a:path w="499110" h="1222375">
                  <a:moveTo>
                    <a:pt x="131190" y="146972"/>
                  </a:moveTo>
                  <a:lnTo>
                    <a:pt x="131571" y="147353"/>
                  </a:lnTo>
                  <a:lnTo>
                    <a:pt x="131190" y="146972"/>
                  </a:lnTo>
                  <a:close/>
                </a:path>
                <a:path w="499110" h="1222375">
                  <a:moveTo>
                    <a:pt x="143001" y="106713"/>
                  </a:moveTo>
                  <a:lnTo>
                    <a:pt x="132512" y="119644"/>
                  </a:lnTo>
                  <a:lnTo>
                    <a:pt x="154304" y="136304"/>
                  </a:lnTo>
                  <a:lnTo>
                    <a:pt x="159289" y="141972"/>
                  </a:lnTo>
                  <a:lnTo>
                    <a:pt x="160577" y="145809"/>
                  </a:lnTo>
                  <a:lnTo>
                    <a:pt x="172592" y="134018"/>
                  </a:lnTo>
                  <a:lnTo>
                    <a:pt x="168401" y="129700"/>
                  </a:lnTo>
                  <a:lnTo>
                    <a:pt x="157098" y="119159"/>
                  </a:lnTo>
                  <a:lnTo>
                    <a:pt x="145795" y="108999"/>
                  </a:lnTo>
                  <a:lnTo>
                    <a:pt x="143001" y="106713"/>
                  </a:lnTo>
                  <a:close/>
                </a:path>
                <a:path w="499110" h="1222375">
                  <a:moveTo>
                    <a:pt x="121046" y="137943"/>
                  </a:moveTo>
                  <a:lnTo>
                    <a:pt x="121487" y="138336"/>
                  </a:lnTo>
                  <a:lnTo>
                    <a:pt x="121046" y="137943"/>
                  </a:lnTo>
                  <a:close/>
                </a:path>
                <a:path w="499110" h="1222375">
                  <a:moveTo>
                    <a:pt x="132512" y="119644"/>
                  </a:moveTo>
                  <a:lnTo>
                    <a:pt x="118998" y="136304"/>
                  </a:lnTo>
                  <a:lnTo>
                    <a:pt x="121046" y="137943"/>
                  </a:lnTo>
                  <a:lnTo>
                    <a:pt x="120776" y="137701"/>
                  </a:lnTo>
                  <a:lnTo>
                    <a:pt x="155533" y="137701"/>
                  </a:lnTo>
                  <a:lnTo>
                    <a:pt x="154304" y="136304"/>
                  </a:lnTo>
                  <a:lnTo>
                    <a:pt x="132512" y="119644"/>
                  </a:lnTo>
                  <a:close/>
                </a:path>
                <a:path w="499110" h="1222375">
                  <a:moveTo>
                    <a:pt x="94448" y="108618"/>
                  </a:moveTo>
                  <a:lnTo>
                    <a:pt x="79628" y="108618"/>
                  </a:lnTo>
                  <a:lnTo>
                    <a:pt x="80517" y="109126"/>
                  </a:lnTo>
                  <a:lnTo>
                    <a:pt x="90423" y="115222"/>
                  </a:lnTo>
                  <a:lnTo>
                    <a:pt x="94448" y="108618"/>
                  </a:lnTo>
                  <a:close/>
                </a:path>
                <a:path w="499110" h="1222375">
                  <a:moveTo>
                    <a:pt x="101961" y="96288"/>
                  </a:moveTo>
                  <a:lnTo>
                    <a:pt x="90423" y="115222"/>
                  </a:lnTo>
                  <a:lnTo>
                    <a:pt x="126728" y="115222"/>
                  </a:lnTo>
                  <a:lnTo>
                    <a:pt x="101961" y="96288"/>
                  </a:lnTo>
                  <a:close/>
                </a:path>
                <a:path w="499110" h="1222375">
                  <a:moveTo>
                    <a:pt x="80016" y="108855"/>
                  </a:moveTo>
                  <a:lnTo>
                    <a:pt x="80459" y="109126"/>
                  </a:lnTo>
                  <a:lnTo>
                    <a:pt x="80016" y="108855"/>
                  </a:lnTo>
                  <a:close/>
                </a:path>
                <a:path w="499110" h="1222375">
                  <a:moveTo>
                    <a:pt x="79628" y="108618"/>
                  </a:moveTo>
                  <a:lnTo>
                    <a:pt x="80016" y="108855"/>
                  </a:lnTo>
                  <a:lnTo>
                    <a:pt x="80517" y="109126"/>
                  </a:lnTo>
                  <a:lnTo>
                    <a:pt x="79628" y="108618"/>
                  </a:lnTo>
                  <a:close/>
                </a:path>
                <a:path w="499110" h="1222375">
                  <a:moveTo>
                    <a:pt x="97776" y="103157"/>
                  </a:moveTo>
                  <a:lnTo>
                    <a:pt x="69468" y="103157"/>
                  </a:lnTo>
                  <a:lnTo>
                    <a:pt x="70484" y="103665"/>
                  </a:lnTo>
                  <a:lnTo>
                    <a:pt x="80016" y="108855"/>
                  </a:lnTo>
                  <a:lnTo>
                    <a:pt x="79628" y="108618"/>
                  </a:lnTo>
                  <a:lnTo>
                    <a:pt x="94448" y="108618"/>
                  </a:lnTo>
                  <a:lnTo>
                    <a:pt x="97776" y="103157"/>
                  </a:lnTo>
                  <a:close/>
                </a:path>
                <a:path w="499110" h="1222375">
                  <a:moveTo>
                    <a:pt x="69892" y="103386"/>
                  </a:moveTo>
                  <a:lnTo>
                    <a:pt x="70409" y="103665"/>
                  </a:lnTo>
                  <a:lnTo>
                    <a:pt x="69892" y="103386"/>
                  </a:lnTo>
                  <a:close/>
                </a:path>
                <a:path w="499110" h="1222375">
                  <a:moveTo>
                    <a:pt x="69468" y="103157"/>
                  </a:moveTo>
                  <a:lnTo>
                    <a:pt x="69892" y="103386"/>
                  </a:lnTo>
                  <a:lnTo>
                    <a:pt x="70484" y="103665"/>
                  </a:lnTo>
                  <a:lnTo>
                    <a:pt x="69468" y="103157"/>
                  </a:lnTo>
                  <a:close/>
                </a:path>
                <a:path w="499110" h="1222375">
                  <a:moveTo>
                    <a:pt x="75167" y="75805"/>
                  </a:moveTo>
                  <a:lnTo>
                    <a:pt x="67582" y="79051"/>
                  </a:lnTo>
                  <a:lnTo>
                    <a:pt x="59791" y="98458"/>
                  </a:lnTo>
                  <a:lnTo>
                    <a:pt x="59765" y="98599"/>
                  </a:lnTo>
                  <a:lnTo>
                    <a:pt x="60325" y="98839"/>
                  </a:lnTo>
                  <a:lnTo>
                    <a:pt x="69892" y="103386"/>
                  </a:lnTo>
                  <a:lnTo>
                    <a:pt x="69468" y="103157"/>
                  </a:lnTo>
                  <a:lnTo>
                    <a:pt x="97776" y="103157"/>
                  </a:lnTo>
                  <a:lnTo>
                    <a:pt x="101961" y="96288"/>
                  </a:lnTo>
                  <a:lnTo>
                    <a:pt x="75167" y="75805"/>
                  </a:lnTo>
                  <a:close/>
                </a:path>
                <a:path w="499110" h="1222375">
                  <a:moveTo>
                    <a:pt x="60185" y="98811"/>
                  </a:moveTo>
                  <a:lnTo>
                    <a:pt x="60325" y="98839"/>
                  </a:lnTo>
                  <a:lnTo>
                    <a:pt x="60185" y="98811"/>
                  </a:lnTo>
                  <a:close/>
                </a:path>
                <a:path w="499110" h="1222375">
                  <a:moveTo>
                    <a:pt x="59739" y="98588"/>
                  </a:moveTo>
                  <a:lnTo>
                    <a:pt x="60185" y="98811"/>
                  </a:lnTo>
                  <a:lnTo>
                    <a:pt x="60325" y="98839"/>
                  </a:lnTo>
                  <a:lnTo>
                    <a:pt x="59739" y="98588"/>
                  </a:lnTo>
                  <a:close/>
                </a:path>
                <a:path w="499110" h="1222375">
                  <a:moveTo>
                    <a:pt x="59735" y="98599"/>
                  </a:moveTo>
                  <a:lnTo>
                    <a:pt x="60185" y="98811"/>
                  </a:lnTo>
                  <a:lnTo>
                    <a:pt x="59735" y="98599"/>
                  </a:lnTo>
                  <a:close/>
                </a:path>
                <a:path w="499110" h="1222375">
                  <a:moveTo>
                    <a:pt x="59791" y="98458"/>
                  </a:moveTo>
                  <a:lnTo>
                    <a:pt x="59435" y="98458"/>
                  </a:lnTo>
                  <a:lnTo>
                    <a:pt x="59739" y="98588"/>
                  </a:lnTo>
                  <a:lnTo>
                    <a:pt x="59791" y="98458"/>
                  </a:lnTo>
                  <a:close/>
                </a:path>
                <a:path w="499110" h="1222375">
                  <a:moveTo>
                    <a:pt x="88475" y="70109"/>
                  </a:moveTo>
                  <a:lnTo>
                    <a:pt x="75167" y="75805"/>
                  </a:lnTo>
                  <a:lnTo>
                    <a:pt x="101961" y="96288"/>
                  </a:lnTo>
                  <a:lnTo>
                    <a:pt x="110235" y="82710"/>
                  </a:lnTo>
                  <a:lnTo>
                    <a:pt x="98972" y="75805"/>
                  </a:lnTo>
                  <a:lnTo>
                    <a:pt x="88475" y="70109"/>
                  </a:lnTo>
                  <a:close/>
                </a:path>
                <a:path w="499110" h="1222375">
                  <a:moveTo>
                    <a:pt x="49148" y="55913"/>
                  </a:moveTo>
                  <a:lnTo>
                    <a:pt x="45084" y="88679"/>
                  </a:lnTo>
                  <a:lnTo>
                    <a:pt x="67582" y="79051"/>
                  </a:lnTo>
                  <a:lnTo>
                    <a:pt x="70361" y="72130"/>
                  </a:lnTo>
                  <a:lnTo>
                    <a:pt x="49148" y="55913"/>
                  </a:lnTo>
                  <a:close/>
                </a:path>
                <a:path w="499110" h="1222375">
                  <a:moveTo>
                    <a:pt x="67582" y="79051"/>
                  </a:moveTo>
                  <a:lnTo>
                    <a:pt x="45084" y="88679"/>
                  </a:lnTo>
                  <a:lnTo>
                    <a:pt x="63717" y="88679"/>
                  </a:lnTo>
                  <a:lnTo>
                    <a:pt x="67582" y="79051"/>
                  </a:lnTo>
                  <a:close/>
                </a:path>
                <a:path w="499110" h="1222375">
                  <a:moveTo>
                    <a:pt x="70361" y="72130"/>
                  </a:moveTo>
                  <a:lnTo>
                    <a:pt x="67582" y="79051"/>
                  </a:lnTo>
                  <a:lnTo>
                    <a:pt x="75167" y="75805"/>
                  </a:lnTo>
                  <a:lnTo>
                    <a:pt x="70361" y="72130"/>
                  </a:lnTo>
                  <a:close/>
                </a:path>
                <a:path w="499110" h="1222375">
                  <a:moveTo>
                    <a:pt x="73913" y="63279"/>
                  </a:moveTo>
                  <a:lnTo>
                    <a:pt x="70361" y="72130"/>
                  </a:lnTo>
                  <a:lnTo>
                    <a:pt x="75167" y="75805"/>
                  </a:lnTo>
                  <a:lnTo>
                    <a:pt x="88475" y="70109"/>
                  </a:lnTo>
                  <a:lnTo>
                    <a:pt x="87121" y="69375"/>
                  </a:lnTo>
                  <a:lnTo>
                    <a:pt x="74929" y="63660"/>
                  </a:lnTo>
                  <a:lnTo>
                    <a:pt x="73913" y="63279"/>
                  </a:lnTo>
                  <a:close/>
                </a:path>
                <a:path w="499110" h="1222375">
                  <a:moveTo>
                    <a:pt x="121645" y="55913"/>
                  </a:moveTo>
                  <a:lnTo>
                    <a:pt x="49148" y="55913"/>
                  </a:lnTo>
                  <a:lnTo>
                    <a:pt x="70361" y="72130"/>
                  </a:lnTo>
                  <a:lnTo>
                    <a:pt x="73913" y="63279"/>
                  </a:lnTo>
                  <a:lnTo>
                    <a:pt x="104434" y="63279"/>
                  </a:lnTo>
                  <a:lnTo>
                    <a:pt x="121645" y="55913"/>
                  </a:lnTo>
                  <a:close/>
                </a:path>
                <a:path w="499110" h="1222375">
                  <a:moveTo>
                    <a:pt x="104434" y="63279"/>
                  </a:moveTo>
                  <a:lnTo>
                    <a:pt x="73913" y="63279"/>
                  </a:lnTo>
                  <a:lnTo>
                    <a:pt x="74929" y="63660"/>
                  </a:lnTo>
                  <a:lnTo>
                    <a:pt x="87121" y="69375"/>
                  </a:lnTo>
                  <a:lnTo>
                    <a:pt x="88475" y="70109"/>
                  </a:lnTo>
                  <a:lnTo>
                    <a:pt x="104434" y="63279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819905" y="3283457"/>
              <a:ext cx="1443355" cy="378460"/>
            </a:xfrm>
            <a:custGeom>
              <a:avLst/>
              <a:gdLst/>
              <a:ahLst/>
              <a:cxnLst/>
              <a:rect l="l" t="t" r="r" b="b"/>
              <a:pathLst>
                <a:path w="1443354" h="378460">
                  <a:moveTo>
                    <a:pt x="0" y="8381"/>
                  </a:moveTo>
                  <a:lnTo>
                    <a:pt x="0" y="3809"/>
                  </a:lnTo>
                  <a:lnTo>
                    <a:pt x="3810" y="0"/>
                  </a:lnTo>
                  <a:lnTo>
                    <a:pt x="8382" y="0"/>
                  </a:lnTo>
                  <a:lnTo>
                    <a:pt x="1434846" y="0"/>
                  </a:lnTo>
                  <a:lnTo>
                    <a:pt x="1439418" y="0"/>
                  </a:lnTo>
                  <a:lnTo>
                    <a:pt x="1443228" y="3809"/>
                  </a:lnTo>
                  <a:lnTo>
                    <a:pt x="1443228" y="8381"/>
                  </a:lnTo>
                  <a:lnTo>
                    <a:pt x="1443228" y="369569"/>
                  </a:lnTo>
                  <a:lnTo>
                    <a:pt x="1443228" y="374141"/>
                  </a:lnTo>
                  <a:lnTo>
                    <a:pt x="1439418" y="377951"/>
                  </a:lnTo>
                  <a:lnTo>
                    <a:pt x="1434846" y="377951"/>
                  </a:lnTo>
                  <a:lnTo>
                    <a:pt x="8382" y="377951"/>
                  </a:lnTo>
                  <a:lnTo>
                    <a:pt x="3810" y="377951"/>
                  </a:lnTo>
                  <a:lnTo>
                    <a:pt x="0" y="374141"/>
                  </a:lnTo>
                  <a:lnTo>
                    <a:pt x="0" y="369569"/>
                  </a:lnTo>
                  <a:lnTo>
                    <a:pt x="0" y="8381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95844" y="4203191"/>
              <a:ext cx="3240024" cy="210616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891017" y="4198429"/>
              <a:ext cx="3249930" cy="2115820"/>
            </a:xfrm>
            <a:custGeom>
              <a:avLst/>
              <a:gdLst/>
              <a:ahLst/>
              <a:cxnLst/>
              <a:rect l="l" t="t" r="r" b="b"/>
              <a:pathLst>
                <a:path w="3249929" h="2115820">
                  <a:moveTo>
                    <a:pt x="0" y="2115693"/>
                  </a:moveTo>
                  <a:lnTo>
                    <a:pt x="3249549" y="2115693"/>
                  </a:lnTo>
                  <a:lnTo>
                    <a:pt x="3249549" y="0"/>
                  </a:lnTo>
                  <a:lnTo>
                    <a:pt x="0" y="0"/>
                  </a:lnTo>
                  <a:lnTo>
                    <a:pt x="0" y="2115693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895844" y="2612135"/>
              <a:ext cx="3240405" cy="1568450"/>
            </a:xfrm>
            <a:custGeom>
              <a:avLst/>
              <a:gdLst/>
              <a:ahLst/>
              <a:cxnLst/>
              <a:rect l="l" t="t" r="r" b="b"/>
              <a:pathLst>
                <a:path w="3240404" h="1568450">
                  <a:moveTo>
                    <a:pt x="3240024" y="0"/>
                  </a:moveTo>
                  <a:lnTo>
                    <a:pt x="0" y="0"/>
                  </a:lnTo>
                  <a:lnTo>
                    <a:pt x="0" y="1568195"/>
                  </a:lnTo>
                  <a:lnTo>
                    <a:pt x="3240024" y="1568195"/>
                  </a:lnTo>
                  <a:lnTo>
                    <a:pt x="32400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895844" y="2612135"/>
              <a:ext cx="3240405" cy="1568450"/>
            </a:xfrm>
            <a:custGeom>
              <a:avLst/>
              <a:gdLst/>
              <a:ahLst/>
              <a:cxnLst/>
              <a:rect l="l" t="t" r="r" b="b"/>
              <a:pathLst>
                <a:path w="3240404" h="1568450">
                  <a:moveTo>
                    <a:pt x="0" y="1568195"/>
                  </a:moveTo>
                  <a:lnTo>
                    <a:pt x="3240024" y="1568195"/>
                  </a:lnTo>
                  <a:lnTo>
                    <a:pt x="3240024" y="0"/>
                  </a:lnTo>
                  <a:lnTo>
                    <a:pt x="0" y="0"/>
                  </a:lnTo>
                  <a:lnTo>
                    <a:pt x="0" y="1568195"/>
                  </a:lnTo>
                  <a:close/>
                </a:path>
              </a:pathLst>
            </a:custGeom>
            <a:ln w="9525">
              <a:solidFill>
                <a:srgbClr val="1F386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7975854" y="2805176"/>
            <a:ext cx="3073400" cy="13311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latin typeface="Microsoft YaHei"/>
                <a:cs typeface="Microsoft YaHei"/>
              </a:rPr>
              <a:t>หากมีข้อผิดพลาดในไฟล์คำจำกัดความ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altLang="ja-JP" sz="1200" dirty="0">
                <a:latin typeface="Microsoft YaHei"/>
                <a:cs typeface="Microsoft YaHei"/>
              </a:rPr>
              <a:t>“</a:t>
            </a:r>
            <a:r>
              <a:rPr lang="th-TH" altLang="ja-JP" sz="1200" dirty="0">
                <a:latin typeface="Microsoft YaHei"/>
                <a:cs typeface="Microsoft YaHei"/>
              </a:rPr>
              <a:t>การยืนยันข้อผิดพลาด</a:t>
            </a:r>
            <a:r>
              <a:rPr lang="en-US" altLang="ja-JP" sz="1200" dirty="0">
                <a:latin typeface="Microsoft YaHei"/>
                <a:cs typeface="Microsoft YaHei"/>
              </a:rPr>
              <a:t>”</a:t>
            </a:r>
            <a:r>
              <a:rPr lang="th-TH" altLang="ja-JP" sz="1200" dirty="0">
                <a:latin typeface="Microsoft YaHei"/>
                <a:cs typeface="Microsoft YaHei"/>
              </a:rPr>
              <a:t> จะปรากฏขึ้น และภาพด้านล่างจะปรากฏขึ้น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latin typeface="Microsoft YaHei"/>
                <a:cs typeface="Microsoft YaHei"/>
              </a:rPr>
              <a:t>โปรดตรวจสอบเนื้อหา แก้ไขไฟล์คำจำกัดความ และดำเนินการนำเข้าอีกครั้ง</a:t>
            </a:r>
            <a:br>
              <a:rPr lang="th-TH" altLang="ja-JP" sz="1200" dirty="0">
                <a:latin typeface="Microsoft YaHei"/>
                <a:cs typeface="Microsoft YaHei"/>
              </a:rPr>
            </a:br>
            <a:r>
              <a:rPr sz="1200" spc="185" dirty="0">
                <a:solidFill>
                  <a:srgbClr val="E8766A"/>
                </a:solidFill>
                <a:latin typeface="Microsoft YaHei"/>
                <a:cs typeface="Microsoft YaHei"/>
              </a:rPr>
              <a:t>※</a:t>
            </a:r>
            <a:r>
              <a:rPr sz="1200" spc="-130" dirty="0">
                <a:solidFill>
                  <a:srgbClr val="E8766A"/>
                </a:solidFill>
                <a:latin typeface="Microsoft YaHei"/>
                <a:cs typeface="Microsoft YaHei"/>
              </a:rPr>
              <a:t> </a:t>
            </a:r>
            <a:r>
              <a:rPr lang="th-TH" sz="1200" dirty="0">
                <a:solidFill>
                  <a:srgbClr val="E8766A"/>
                </a:solidFill>
                <a:latin typeface="Microsoft YaHei"/>
                <a:cs typeface="Microsoft YaHei"/>
              </a:rPr>
              <a:t>หากมีข้อผิดพลาดแม้แต่ข้อเดียวก็จะไม่ได้รับการประมวลผล โปรดทราบ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844028" y="2446020"/>
            <a:ext cx="988060" cy="321945"/>
          </a:xfrm>
          <a:custGeom>
            <a:avLst/>
            <a:gdLst/>
            <a:ahLst/>
            <a:cxnLst/>
            <a:rect l="l" t="t" r="r" b="b"/>
            <a:pathLst>
              <a:path w="988059" h="321944">
                <a:moveTo>
                  <a:pt x="933957" y="0"/>
                </a:moveTo>
                <a:lnTo>
                  <a:pt x="53594" y="0"/>
                </a:lnTo>
                <a:lnTo>
                  <a:pt x="32736" y="4212"/>
                </a:lnTo>
                <a:lnTo>
                  <a:pt x="15700" y="15700"/>
                </a:lnTo>
                <a:lnTo>
                  <a:pt x="4212" y="32736"/>
                </a:lnTo>
                <a:lnTo>
                  <a:pt x="0" y="53593"/>
                </a:lnTo>
                <a:lnTo>
                  <a:pt x="0" y="267969"/>
                </a:lnTo>
                <a:lnTo>
                  <a:pt x="4212" y="288827"/>
                </a:lnTo>
                <a:lnTo>
                  <a:pt x="15700" y="305863"/>
                </a:lnTo>
                <a:lnTo>
                  <a:pt x="32736" y="317351"/>
                </a:lnTo>
                <a:lnTo>
                  <a:pt x="53594" y="321563"/>
                </a:lnTo>
                <a:lnTo>
                  <a:pt x="933957" y="321563"/>
                </a:lnTo>
                <a:lnTo>
                  <a:pt x="954815" y="317351"/>
                </a:lnTo>
                <a:lnTo>
                  <a:pt x="971851" y="305863"/>
                </a:lnTo>
                <a:lnTo>
                  <a:pt x="983339" y="288827"/>
                </a:lnTo>
                <a:lnTo>
                  <a:pt x="987551" y="267969"/>
                </a:lnTo>
                <a:lnTo>
                  <a:pt x="987551" y="53593"/>
                </a:lnTo>
                <a:lnTo>
                  <a:pt x="983339" y="32736"/>
                </a:lnTo>
                <a:lnTo>
                  <a:pt x="971851" y="15700"/>
                </a:lnTo>
                <a:lnTo>
                  <a:pt x="954815" y="4212"/>
                </a:lnTo>
                <a:lnTo>
                  <a:pt x="933957" y="0"/>
                </a:lnTo>
                <a:close/>
              </a:path>
            </a:pathLst>
          </a:custGeom>
          <a:solidFill>
            <a:srgbClr val="1F38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995666" y="2446500"/>
            <a:ext cx="68567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FFFFFF"/>
                </a:solidFill>
                <a:latin typeface="Microsoft YaHei"/>
                <a:cs typeface="Microsoft YaHei"/>
              </a:rPr>
              <a:t>เมื่อถึงเวลาผิดพลาด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17825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635500" algn="l"/>
              </a:tabLst>
            </a:pPr>
            <a:r>
              <a:rPr lang="th-TH" sz="2800" spc="-5" dirty="0">
                <a:solidFill>
                  <a:srgbClr val="FFFFFF"/>
                </a:solidFill>
              </a:rPr>
              <a:t>การเตรียมการ ③： การสร้างข้อมูลแทรก ตอนที่ 4_ นำเข้า “ไฟล์ที่กำหนด”</a:t>
            </a:r>
            <a:endParaRPr sz="2800" dirty="0"/>
          </a:p>
        </p:txBody>
      </p:sp>
      <p:sp>
        <p:nvSpPr>
          <p:cNvPr id="25" name="object 25"/>
          <p:cNvSpPr/>
          <p:nvPr/>
        </p:nvSpPr>
        <p:spPr>
          <a:xfrm>
            <a:off x="7534402" y="2606801"/>
            <a:ext cx="310515" cy="2200275"/>
          </a:xfrm>
          <a:custGeom>
            <a:avLst/>
            <a:gdLst/>
            <a:ahLst/>
            <a:cxnLst/>
            <a:rect l="l" t="t" r="r" b="b"/>
            <a:pathLst>
              <a:path w="310515" h="2200275">
                <a:moveTo>
                  <a:pt x="1507" y="2162490"/>
                </a:moveTo>
                <a:lnTo>
                  <a:pt x="598" y="2162683"/>
                </a:lnTo>
                <a:lnTo>
                  <a:pt x="4572" y="2200148"/>
                </a:lnTo>
                <a:lnTo>
                  <a:pt x="39116" y="2179066"/>
                </a:lnTo>
                <a:lnTo>
                  <a:pt x="46736" y="2167890"/>
                </a:lnTo>
                <a:lnTo>
                  <a:pt x="38671" y="2162810"/>
                </a:lnTo>
                <a:lnTo>
                  <a:pt x="889" y="2162810"/>
                </a:lnTo>
                <a:lnTo>
                  <a:pt x="1507" y="2162490"/>
                </a:lnTo>
                <a:close/>
              </a:path>
              <a:path w="310515" h="2200275">
                <a:moveTo>
                  <a:pt x="541" y="2162616"/>
                </a:moveTo>
                <a:lnTo>
                  <a:pt x="0" y="2162810"/>
                </a:lnTo>
                <a:lnTo>
                  <a:pt x="550" y="2162693"/>
                </a:lnTo>
                <a:close/>
              </a:path>
              <a:path w="310515" h="2200275">
                <a:moveTo>
                  <a:pt x="1603" y="2162469"/>
                </a:moveTo>
                <a:lnTo>
                  <a:pt x="889" y="2162810"/>
                </a:lnTo>
                <a:lnTo>
                  <a:pt x="1603" y="2162469"/>
                </a:lnTo>
                <a:close/>
              </a:path>
              <a:path w="310515" h="2200275">
                <a:moveTo>
                  <a:pt x="2040" y="2162377"/>
                </a:moveTo>
                <a:lnTo>
                  <a:pt x="1560" y="2162490"/>
                </a:lnTo>
                <a:lnTo>
                  <a:pt x="889" y="2162810"/>
                </a:lnTo>
                <a:lnTo>
                  <a:pt x="38671" y="2162810"/>
                </a:lnTo>
                <a:lnTo>
                  <a:pt x="38469" y="2162683"/>
                </a:lnTo>
                <a:lnTo>
                  <a:pt x="1650" y="2162683"/>
                </a:lnTo>
                <a:lnTo>
                  <a:pt x="2040" y="2162377"/>
                </a:lnTo>
                <a:close/>
              </a:path>
              <a:path w="310515" h="2200275">
                <a:moveTo>
                  <a:pt x="2211" y="2162125"/>
                </a:moveTo>
                <a:lnTo>
                  <a:pt x="1795" y="2162168"/>
                </a:lnTo>
                <a:lnTo>
                  <a:pt x="541" y="2162616"/>
                </a:lnTo>
                <a:lnTo>
                  <a:pt x="1546" y="2162469"/>
                </a:lnTo>
                <a:lnTo>
                  <a:pt x="2211" y="2162125"/>
                </a:lnTo>
                <a:close/>
              </a:path>
              <a:path w="310515" h="2200275">
                <a:moveTo>
                  <a:pt x="2213" y="2162340"/>
                </a:moveTo>
                <a:lnTo>
                  <a:pt x="2040" y="2162377"/>
                </a:lnTo>
                <a:lnTo>
                  <a:pt x="1650" y="2162683"/>
                </a:lnTo>
                <a:lnTo>
                  <a:pt x="2213" y="2162340"/>
                </a:lnTo>
                <a:close/>
              </a:path>
              <a:path w="310515" h="2200275">
                <a:moveTo>
                  <a:pt x="37260" y="2161921"/>
                </a:moveTo>
                <a:lnTo>
                  <a:pt x="4191" y="2161921"/>
                </a:lnTo>
                <a:lnTo>
                  <a:pt x="2213" y="2162340"/>
                </a:lnTo>
                <a:lnTo>
                  <a:pt x="1650" y="2162683"/>
                </a:lnTo>
                <a:lnTo>
                  <a:pt x="38469" y="2162683"/>
                </a:lnTo>
                <a:lnTo>
                  <a:pt x="37260" y="2161921"/>
                </a:lnTo>
                <a:close/>
              </a:path>
              <a:path w="310515" h="2200275">
                <a:moveTo>
                  <a:pt x="1795" y="2162168"/>
                </a:moveTo>
                <a:lnTo>
                  <a:pt x="507" y="2162302"/>
                </a:lnTo>
                <a:lnTo>
                  <a:pt x="541" y="2162616"/>
                </a:lnTo>
                <a:lnTo>
                  <a:pt x="1795" y="2162168"/>
                </a:lnTo>
                <a:close/>
              </a:path>
              <a:path w="310515" h="2200275">
                <a:moveTo>
                  <a:pt x="2357" y="2162110"/>
                </a:moveTo>
                <a:lnTo>
                  <a:pt x="2211" y="2162125"/>
                </a:lnTo>
                <a:lnTo>
                  <a:pt x="1507" y="2162490"/>
                </a:lnTo>
                <a:lnTo>
                  <a:pt x="2357" y="2162110"/>
                </a:lnTo>
                <a:close/>
              </a:path>
              <a:path w="310515" h="2200275">
                <a:moveTo>
                  <a:pt x="2382" y="2162108"/>
                </a:moveTo>
                <a:lnTo>
                  <a:pt x="1603" y="2162469"/>
                </a:lnTo>
                <a:lnTo>
                  <a:pt x="2040" y="2162377"/>
                </a:lnTo>
                <a:lnTo>
                  <a:pt x="2382" y="2162108"/>
                </a:lnTo>
                <a:close/>
              </a:path>
              <a:path w="310515" h="2200275">
                <a:moveTo>
                  <a:pt x="2639" y="2162081"/>
                </a:moveTo>
                <a:lnTo>
                  <a:pt x="2382" y="2162108"/>
                </a:lnTo>
                <a:lnTo>
                  <a:pt x="2040" y="2162377"/>
                </a:lnTo>
                <a:lnTo>
                  <a:pt x="2213" y="2162340"/>
                </a:lnTo>
                <a:lnTo>
                  <a:pt x="2639" y="2162081"/>
                </a:lnTo>
                <a:close/>
              </a:path>
              <a:path w="310515" h="2200275">
                <a:moveTo>
                  <a:pt x="4191" y="2161921"/>
                </a:moveTo>
                <a:lnTo>
                  <a:pt x="2639" y="2162081"/>
                </a:lnTo>
                <a:lnTo>
                  <a:pt x="2213" y="2162340"/>
                </a:lnTo>
                <a:lnTo>
                  <a:pt x="4191" y="2161921"/>
                </a:lnTo>
                <a:close/>
              </a:path>
              <a:path w="310515" h="2200275">
                <a:moveTo>
                  <a:pt x="2730" y="2161834"/>
                </a:moveTo>
                <a:lnTo>
                  <a:pt x="1795" y="2162168"/>
                </a:lnTo>
                <a:lnTo>
                  <a:pt x="2211" y="2162125"/>
                </a:lnTo>
                <a:lnTo>
                  <a:pt x="2607" y="2161921"/>
                </a:lnTo>
                <a:close/>
              </a:path>
              <a:path w="310515" h="2200275">
                <a:moveTo>
                  <a:pt x="2646" y="2161901"/>
                </a:moveTo>
                <a:lnTo>
                  <a:pt x="2211" y="2162125"/>
                </a:lnTo>
                <a:lnTo>
                  <a:pt x="2357" y="2162110"/>
                </a:lnTo>
                <a:lnTo>
                  <a:pt x="2646" y="2161901"/>
                </a:lnTo>
                <a:close/>
              </a:path>
              <a:path w="310515" h="2200275">
                <a:moveTo>
                  <a:pt x="3430" y="2161599"/>
                </a:moveTo>
                <a:lnTo>
                  <a:pt x="2382" y="2162108"/>
                </a:lnTo>
                <a:lnTo>
                  <a:pt x="2639" y="2162081"/>
                </a:lnTo>
                <a:lnTo>
                  <a:pt x="3430" y="2161599"/>
                </a:lnTo>
                <a:close/>
              </a:path>
              <a:path w="310515" h="2200275">
                <a:moveTo>
                  <a:pt x="3490" y="2161563"/>
                </a:moveTo>
                <a:lnTo>
                  <a:pt x="2774" y="2161834"/>
                </a:lnTo>
                <a:lnTo>
                  <a:pt x="2620" y="2161921"/>
                </a:lnTo>
                <a:lnTo>
                  <a:pt x="2412" y="2162084"/>
                </a:lnTo>
                <a:lnTo>
                  <a:pt x="3490" y="2161563"/>
                </a:lnTo>
                <a:close/>
              </a:path>
              <a:path w="310515" h="2200275">
                <a:moveTo>
                  <a:pt x="36655" y="2161540"/>
                </a:moveTo>
                <a:lnTo>
                  <a:pt x="3555" y="2161540"/>
                </a:lnTo>
                <a:lnTo>
                  <a:pt x="2639" y="2162081"/>
                </a:lnTo>
                <a:lnTo>
                  <a:pt x="4191" y="2161921"/>
                </a:lnTo>
                <a:lnTo>
                  <a:pt x="37260" y="2161921"/>
                </a:lnTo>
                <a:lnTo>
                  <a:pt x="36655" y="2161540"/>
                </a:lnTo>
                <a:close/>
              </a:path>
              <a:path w="310515" h="2200275">
                <a:moveTo>
                  <a:pt x="2872" y="2161784"/>
                </a:moveTo>
                <a:lnTo>
                  <a:pt x="2730" y="2161834"/>
                </a:lnTo>
                <a:lnTo>
                  <a:pt x="2872" y="2161784"/>
                </a:lnTo>
                <a:close/>
              </a:path>
              <a:path w="310515" h="2200275">
                <a:moveTo>
                  <a:pt x="4996" y="2160054"/>
                </a:moveTo>
                <a:lnTo>
                  <a:pt x="2730" y="2161834"/>
                </a:lnTo>
                <a:lnTo>
                  <a:pt x="2872" y="2161784"/>
                </a:lnTo>
                <a:lnTo>
                  <a:pt x="4080" y="2161159"/>
                </a:lnTo>
                <a:lnTo>
                  <a:pt x="3809" y="2161159"/>
                </a:lnTo>
                <a:lnTo>
                  <a:pt x="4996" y="2160054"/>
                </a:lnTo>
                <a:close/>
              </a:path>
              <a:path w="310515" h="2200275">
                <a:moveTo>
                  <a:pt x="4572" y="2160905"/>
                </a:moveTo>
                <a:lnTo>
                  <a:pt x="2872" y="2161784"/>
                </a:lnTo>
                <a:lnTo>
                  <a:pt x="3528" y="2161540"/>
                </a:lnTo>
                <a:lnTo>
                  <a:pt x="4572" y="2160905"/>
                </a:lnTo>
                <a:close/>
              </a:path>
              <a:path w="310515" h="2200275">
                <a:moveTo>
                  <a:pt x="35647" y="2160905"/>
                </a:moveTo>
                <a:lnTo>
                  <a:pt x="4572" y="2160905"/>
                </a:lnTo>
                <a:lnTo>
                  <a:pt x="3490" y="2161563"/>
                </a:lnTo>
                <a:lnTo>
                  <a:pt x="36655" y="2161540"/>
                </a:lnTo>
                <a:lnTo>
                  <a:pt x="35647" y="2160905"/>
                </a:lnTo>
                <a:close/>
              </a:path>
              <a:path w="310515" h="2200275">
                <a:moveTo>
                  <a:pt x="5206" y="2159889"/>
                </a:moveTo>
                <a:lnTo>
                  <a:pt x="4996" y="2160054"/>
                </a:lnTo>
                <a:lnTo>
                  <a:pt x="3809" y="2161159"/>
                </a:lnTo>
                <a:lnTo>
                  <a:pt x="5206" y="2159889"/>
                </a:lnTo>
                <a:close/>
              </a:path>
              <a:path w="310515" h="2200275">
                <a:moveTo>
                  <a:pt x="34034" y="2159889"/>
                </a:moveTo>
                <a:lnTo>
                  <a:pt x="5206" y="2159889"/>
                </a:lnTo>
                <a:lnTo>
                  <a:pt x="3809" y="2161159"/>
                </a:lnTo>
                <a:lnTo>
                  <a:pt x="4080" y="2161159"/>
                </a:lnTo>
                <a:lnTo>
                  <a:pt x="4572" y="2160905"/>
                </a:lnTo>
                <a:lnTo>
                  <a:pt x="35647" y="2160905"/>
                </a:lnTo>
                <a:lnTo>
                  <a:pt x="34034" y="2159889"/>
                </a:lnTo>
                <a:close/>
              </a:path>
              <a:path w="310515" h="2200275">
                <a:moveTo>
                  <a:pt x="30606" y="2157730"/>
                </a:moveTo>
                <a:lnTo>
                  <a:pt x="7493" y="2157730"/>
                </a:lnTo>
                <a:lnTo>
                  <a:pt x="4996" y="2160054"/>
                </a:lnTo>
                <a:lnTo>
                  <a:pt x="5206" y="2159889"/>
                </a:lnTo>
                <a:lnTo>
                  <a:pt x="34034" y="2159889"/>
                </a:lnTo>
                <a:lnTo>
                  <a:pt x="30606" y="2157730"/>
                </a:lnTo>
                <a:close/>
              </a:path>
              <a:path w="310515" h="2200275">
                <a:moveTo>
                  <a:pt x="9512" y="2155112"/>
                </a:moveTo>
                <a:lnTo>
                  <a:pt x="6096" y="2159000"/>
                </a:lnTo>
                <a:lnTo>
                  <a:pt x="7493" y="2157730"/>
                </a:lnTo>
                <a:lnTo>
                  <a:pt x="30606" y="2157730"/>
                </a:lnTo>
                <a:lnTo>
                  <a:pt x="28389" y="2156333"/>
                </a:lnTo>
                <a:lnTo>
                  <a:pt x="8636" y="2156333"/>
                </a:lnTo>
                <a:lnTo>
                  <a:pt x="9512" y="2155112"/>
                </a:lnTo>
                <a:close/>
              </a:path>
              <a:path w="310515" h="2200275">
                <a:moveTo>
                  <a:pt x="9778" y="2154809"/>
                </a:moveTo>
                <a:lnTo>
                  <a:pt x="9512" y="2155112"/>
                </a:lnTo>
                <a:lnTo>
                  <a:pt x="8636" y="2156333"/>
                </a:lnTo>
                <a:lnTo>
                  <a:pt x="9778" y="2154809"/>
                </a:lnTo>
                <a:close/>
              </a:path>
              <a:path w="310515" h="2200275">
                <a:moveTo>
                  <a:pt x="25969" y="2154809"/>
                </a:moveTo>
                <a:lnTo>
                  <a:pt x="9778" y="2154809"/>
                </a:lnTo>
                <a:lnTo>
                  <a:pt x="8636" y="2156333"/>
                </a:lnTo>
                <a:lnTo>
                  <a:pt x="28389" y="2156333"/>
                </a:lnTo>
                <a:lnTo>
                  <a:pt x="25969" y="2154809"/>
                </a:lnTo>
                <a:close/>
              </a:path>
              <a:path w="310515" h="2200275">
                <a:moveTo>
                  <a:pt x="20526" y="2151380"/>
                </a:moveTo>
                <a:lnTo>
                  <a:pt x="12192" y="2151380"/>
                </a:lnTo>
                <a:lnTo>
                  <a:pt x="9512" y="2155112"/>
                </a:lnTo>
                <a:lnTo>
                  <a:pt x="9778" y="2154809"/>
                </a:lnTo>
                <a:lnTo>
                  <a:pt x="25969" y="2154809"/>
                </a:lnTo>
                <a:lnTo>
                  <a:pt x="20526" y="2151380"/>
                </a:lnTo>
                <a:close/>
              </a:path>
              <a:path w="310515" h="2200275">
                <a:moveTo>
                  <a:pt x="14477" y="2147570"/>
                </a:moveTo>
                <a:lnTo>
                  <a:pt x="11578" y="2152235"/>
                </a:lnTo>
                <a:lnTo>
                  <a:pt x="12192" y="2151380"/>
                </a:lnTo>
                <a:lnTo>
                  <a:pt x="20526" y="2151380"/>
                </a:lnTo>
                <a:lnTo>
                  <a:pt x="14477" y="2147570"/>
                </a:lnTo>
                <a:close/>
              </a:path>
              <a:path w="310515" h="2200275">
                <a:moveTo>
                  <a:pt x="71374" y="2111375"/>
                </a:moveTo>
                <a:lnTo>
                  <a:pt x="31115" y="2111375"/>
                </a:lnTo>
                <a:lnTo>
                  <a:pt x="29082" y="2116455"/>
                </a:lnTo>
                <a:lnTo>
                  <a:pt x="64643" y="2130298"/>
                </a:lnTo>
                <a:lnTo>
                  <a:pt x="66675" y="2124964"/>
                </a:lnTo>
                <a:lnTo>
                  <a:pt x="70230" y="2114804"/>
                </a:lnTo>
                <a:lnTo>
                  <a:pt x="71374" y="2111375"/>
                </a:lnTo>
                <a:close/>
              </a:path>
              <a:path w="310515" h="2200275">
                <a:moveTo>
                  <a:pt x="76067" y="2092325"/>
                </a:moveTo>
                <a:lnTo>
                  <a:pt x="37592" y="2092325"/>
                </a:lnTo>
                <a:lnTo>
                  <a:pt x="34163" y="2102612"/>
                </a:lnTo>
                <a:lnTo>
                  <a:pt x="30861" y="2111883"/>
                </a:lnTo>
                <a:lnTo>
                  <a:pt x="31115" y="2111375"/>
                </a:lnTo>
                <a:lnTo>
                  <a:pt x="71374" y="2111375"/>
                </a:lnTo>
                <a:lnTo>
                  <a:pt x="73787" y="2104136"/>
                </a:lnTo>
                <a:lnTo>
                  <a:pt x="77216" y="2092960"/>
                </a:lnTo>
                <a:lnTo>
                  <a:pt x="77343" y="2092706"/>
                </a:lnTo>
                <a:lnTo>
                  <a:pt x="76067" y="2092325"/>
                </a:lnTo>
                <a:close/>
              </a:path>
              <a:path w="310515" h="2200275">
                <a:moveTo>
                  <a:pt x="40767" y="2081784"/>
                </a:moveTo>
                <a:lnTo>
                  <a:pt x="40767" y="2082038"/>
                </a:lnTo>
                <a:lnTo>
                  <a:pt x="37465" y="2092706"/>
                </a:lnTo>
                <a:lnTo>
                  <a:pt x="37592" y="2092325"/>
                </a:lnTo>
                <a:lnTo>
                  <a:pt x="76067" y="2092325"/>
                </a:lnTo>
                <a:lnTo>
                  <a:pt x="40767" y="2081784"/>
                </a:lnTo>
                <a:close/>
              </a:path>
              <a:path w="310515" h="2200275">
                <a:moveTo>
                  <a:pt x="40767" y="2081911"/>
                </a:moveTo>
                <a:close/>
              </a:path>
              <a:path w="310515" h="2200275">
                <a:moveTo>
                  <a:pt x="92984" y="2033397"/>
                </a:moveTo>
                <a:lnTo>
                  <a:pt x="53848" y="2033397"/>
                </a:lnTo>
                <a:lnTo>
                  <a:pt x="50800" y="2045843"/>
                </a:lnTo>
                <a:lnTo>
                  <a:pt x="87629" y="2055241"/>
                </a:lnTo>
                <a:lnTo>
                  <a:pt x="90931" y="2042541"/>
                </a:lnTo>
                <a:lnTo>
                  <a:pt x="92984" y="2033397"/>
                </a:lnTo>
                <a:close/>
              </a:path>
              <a:path w="310515" h="2200275">
                <a:moveTo>
                  <a:pt x="59436" y="2009267"/>
                </a:moveTo>
                <a:lnTo>
                  <a:pt x="53721" y="2033778"/>
                </a:lnTo>
                <a:lnTo>
                  <a:pt x="53848" y="2033397"/>
                </a:lnTo>
                <a:lnTo>
                  <a:pt x="92984" y="2033397"/>
                </a:lnTo>
                <a:lnTo>
                  <a:pt x="96520" y="2017649"/>
                </a:lnTo>
                <a:lnTo>
                  <a:pt x="59436" y="2009267"/>
                </a:lnTo>
                <a:close/>
              </a:path>
              <a:path w="310515" h="2200275">
                <a:moveTo>
                  <a:pt x="73914" y="1935353"/>
                </a:moveTo>
                <a:lnTo>
                  <a:pt x="72390" y="1944497"/>
                </a:lnTo>
                <a:lnTo>
                  <a:pt x="67055" y="1972691"/>
                </a:lnTo>
                <a:lnTo>
                  <a:pt x="104394" y="1979676"/>
                </a:lnTo>
                <a:lnTo>
                  <a:pt x="109854" y="1951228"/>
                </a:lnTo>
                <a:lnTo>
                  <a:pt x="111505" y="1942084"/>
                </a:lnTo>
                <a:lnTo>
                  <a:pt x="73914" y="1935353"/>
                </a:lnTo>
                <a:close/>
              </a:path>
              <a:path w="310515" h="2200275">
                <a:moveTo>
                  <a:pt x="72390" y="1944243"/>
                </a:moveTo>
                <a:lnTo>
                  <a:pt x="72342" y="1944497"/>
                </a:lnTo>
                <a:lnTo>
                  <a:pt x="72390" y="1944243"/>
                </a:lnTo>
                <a:close/>
              </a:path>
              <a:path w="310515" h="2200275">
                <a:moveTo>
                  <a:pt x="122548" y="1874901"/>
                </a:moveTo>
                <a:lnTo>
                  <a:pt x="84074" y="1874901"/>
                </a:lnTo>
                <a:lnTo>
                  <a:pt x="80264" y="1898142"/>
                </a:lnTo>
                <a:lnTo>
                  <a:pt x="117982" y="1904111"/>
                </a:lnTo>
                <a:lnTo>
                  <a:pt x="121666" y="1880870"/>
                </a:lnTo>
                <a:lnTo>
                  <a:pt x="122548" y="1874901"/>
                </a:lnTo>
                <a:close/>
              </a:path>
              <a:path w="310515" h="2200275">
                <a:moveTo>
                  <a:pt x="86105" y="1860677"/>
                </a:moveTo>
                <a:lnTo>
                  <a:pt x="83947" y="1875155"/>
                </a:lnTo>
                <a:lnTo>
                  <a:pt x="84074" y="1874901"/>
                </a:lnTo>
                <a:lnTo>
                  <a:pt x="122548" y="1874901"/>
                </a:lnTo>
                <a:lnTo>
                  <a:pt x="123825" y="1866265"/>
                </a:lnTo>
                <a:lnTo>
                  <a:pt x="86105" y="1860677"/>
                </a:lnTo>
                <a:close/>
              </a:path>
              <a:path w="310515" h="2200275">
                <a:moveTo>
                  <a:pt x="96393" y="1785620"/>
                </a:moveTo>
                <a:lnTo>
                  <a:pt x="94742" y="1798955"/>
                </a:lnTo>
                <a:lnTo>
                  <a:pt x="91440" y="1823212"/>
                </a:lnTo>
                <a:lnTo>
                  <a:pt x="129158" y="1828292"/>
                </a:lnTo>
                <a:lnTo>
                  <a:pt x="132461" y="1803654"/>
                </a:lnTo>
                <a:lnTo>
                  <a:pt x="134112" y="1790319"/>
                </a:lnTo>
                <a:lnTo>
                  <a:pt x="96393" y="1785620"/>
                </a:lnTo>
                <a:close/>
              </a:path>
              <a:path w="310515" h="2200275">
                <a:moveTo>
                  <a:pt x="94742" y="1798701"/>
                </a:moveTo>
                <a:lnTo>
                  <a:pt x="94707" y="1798955"/>
                </a:lnTo>
                <a:lnTo>
                  <a:pt x="94742" y="1798701"/>
                </a:lnTo>
                <a:close/>
              </a:path>
              <a:path w="310515" h="2200275">
                <a:moveTo>
                  <a:pt x="105155" y="1710436"/>
                </a:moveTo>
                <a:lnTo>
                  <a:pt x="104521" y="1716659"/>
                </a:lnTo>
                <a:lnTo>
                  <a:pt x="100965" y="1748028"/>
                </a:lnTo>
                <a:lnTo>
                  <a:pt x="138811" y="1752346"/>
                </a:lnTo>
                <a:lnTo>
                  <a:pt x="142494" y="1720723"/>
                </a:lnTo>
                <a:lnTo>
                  <a:pt x="143128" y="1714246"/>
                </a:lnTo>
                <a:lnTo>
                  <a:pt x="105155" y="1710436"/>
                </a:lnTo>
                <a:close/>
              </a:path>
              <a:path w="310515" h="2200275">
                <a:moveTo>
                  <a:pt x="104521" y="1716405"/>
                </a:moveTo>
                <a:lnTo>
                  <a:pt x="104492" y="1716659"/>
                </a:lnTo>
                <a:lnTo>
                  <a:pt x="104521" y="1716405"/>
                </a:lnTo>
                <a:close/>
              </a:path>
              <a:path w="310515" h="2200275">
                <a:moveTo>
                  <a:pt x="112775" y="1634744"/>
                </a:moveTo>
                <a:lnTo>
                  <a:pt x="109093" y="1672590"/>
                </a:lnTo>
                <a:lnTo>
                  <a:pt x="147066" y="1676273"/>
                </a:lnTo>
                <a:lnTo>
                  <a:pt x="150622" y="1638300"/>
                </a:lnTo>
                <a:lnTo>
                  <a:pt x="112775" y="1634744"/>
                </a:lnTo>
                <a:close/>
              </a:path>
              <a:path w="310515" h="2200275">
                <a:moveTo>
                  <a:pt x="119125" y="1559052"/>
                </a:moveTo>
                <a:lnTo>
                  <a:pt x="117221" y="1583690"/>
                </a:lnTo>
                <a:lnTo>
                  <a:pt x="116077" y="1596898"/>
                </a:lnTo>
                <a:lnTo>
                  <a:pt x="154050" y="1600200"/>
                </a:lnTo>
                <a:lnTo>
                  <a:pt x="155194" y="1586738"/>
                </a:lnTo>
                <a:lnTo>
                  <a:pt x="157099" y="1562100"/>
                </a:lnTo>
                <a:lnTo>
                  <a:pt x="119125" y="1559052"/>
                </a:lnTo>
                <a:close/>
              </a:path>
              <a:path w="310515" h="2200275">
                <a:moveTo>
                  <a:pt x="117221" y="1583563"/>
                </a:moveTo>
                <a:lnTo>
                  <a:pt x="117210" y="1583690"/>
                </a:lnTo>
                <a:lnTo>
                  <a:pt x="117221" y="1583563"/>
                </a:lnTo>
                <a:close/>
              </a:path>
              <a:path w="310515" h="2200275">
                <a:moveTo>
                  <a:pt x="124459" y="1483360"/>
                </a:moveTo>
                <a:lnTo>
                  <a:pt x="124078" y="1489837"/>
                </a:lnTo>
                <a:lnTo>
                  <a:pt x="121920" y="1521206"/>
                </a:lnTo>
                <a:lnTo>
                  <a:pt x="159893" y="1523873"/>
                </a:lnTo>
                <a:lnTo>
                  <a:pt x="162178" y="1492250"/>
                </a:lnTo>
                <a:lnTo>
                  <a:pt x="162559" y="1485773"/>
                </a:lnTo>
                <a:lnTo>
                  <a:pt x="124459" y="1483360"/>
                </a:lnTo>
                <a:close/>
              </a:path>
              <a:path w="310515" h="2200275">
                <a:moveTo>
                  <a:pt x="124078" y="1489583"/>
                </a:moveTo>
                <a:lnTo>
                  <a:pt x="124061" y="1489837"/>
                </a:lnTo>
                <a:lnTo>
                  <a:pt x="124078" y="1489583"/>
                </a:lnTo>
                <a:close/>
              </a:path>
              <a:path w="310515" h="2200275">
                <a:moveTo>
                  <a:pt x="165227" y="1441450"/>
                </a:moveTo>
                <a:lnTo>
                  <a:pt x="127126" y="1441450"/>
                </a:lnTo>
                <a:lnTo>
                  <a:pt x="126873" y="1445387"/>
                </a:lnTo>
                <a:lnTo>
                  <a:pt x="164846" y="1447673"/>
                </a:lnTo>
                <a:lnTo>
                  <a:pt x="165227" y="1441450"/>
                </a:lnTo>
                <a:close/>
              </a:path>
              <a:path w="310515" h="2200275">
                <a:moveTo>
                  <a:pt x="128904" y="1407414"/>
                </a:moveTo>
                <a:lnTo>
                  <a:pt x="127000" y="1441577"/>
                </a:lnTo>
                <a:lnTo>
                  <a:pt x="127126" y="1441450"/>
                </a:lnTo>
                <a:lnTo>
                  <a:pt x="165227" y="1441450"/>
                </a:lnTo>
                <a:lnTo>
                  <a:pt x="167004" y="1409573"/>
                </a:lnTo>
                <a:lnTo>
                  <a:pt x="128904" y="1407414"/>
                </a:lnTo>
                <a:close/>
              </a:path>
              <a:path w="310515" h="2200275">
                <a:moveTo>
                  <a:pt x="132333" y="1331722"/>
                </a:moveTo>
                <a:lnTo>
                  <a:pt x="131952" y="1343279"/>
                </a:lnTo>
                <a:lnTo>
                  <a:pt x="130682" y="1369568"/>
                </a:lnTo>
                <a:lnTo>
                  <a:pt x="168782" y="1371346"/>
                </a:lnTo>
                <a:lnTo>
                  <a:pt x="170433" y="1333119"/>
                </a:lnTo>
                <a:lnTo>
                  <a:pt x="132333" y="1331722"/>
                </a:lnTo>
                <a:close/>
              </a:path>
              <a:path w="310515" h="2200275">
                <a:moveTo>
                  <a:pt x="131952" y="1343152"/>
                </a:moveTo>
                <a:close/>
              </a:path>
              <a:path w="310515" h="2200275">
                <a:moveTo>
                  <a:pt x="134747" y="1255776"/>
                </a:moveTo>
                <a:lnTo>
                  <a:pt x="133857" y="1293368"/>
                </a:lnTo>
                <a:lnTo>
                  <a:pt x="133730" y="1293622"/>
                </a:lnTo>
                <a:lnTo>
                  <a:pt x="171830" y="1295019"/>
                </a:lnTo>
                <a:lnTo>
                  <a:pt x="171868" y="1293114"/>
                </a:lnTo>
                <a:lnTo>
                  <a:pt x="172847" y="1256665"/>
                </a:lnTo>
                <a:lnTo>
                  <a:pt x="134747" y="1255776"/>
                </a:lnTo>
                <a:close/>
              </a:path>
              <a:path w="310515" h="2200275">
                <a:moveTo>
                  <a:pt x="133857" y="1293114"/>
                </a:moveTo>
                <a:lnTo>
                  <a:pt x="133794" y="1293368"/>
                </a:lnTo>
                <a:lnTo>
                  <a:pt x="133857" y="1293114"/>
                </a:lnTo>
                <a:close/>
              </a:path>
              <a:path w="310515" h="2200275">
                <a:moveTo>
                  <a:pt x="136398" y="1179957"/>
                </a:moveTo>
                <a:lnTo>
                  <a:pt x="136398" y="1192403"/>
                </a:lnTo>
                <a:lnTo>
                  <a:pt x="135763" y="1217676"/>
                </a:lnTo>
                <a:lnTo>
                  <a:pt x="173863" y="1218565"/>
                </a:lnTo>
                <a:lnTo>
                  <a:pt x="174498" y="1192784"/>
                </a:lnTo>
                <a:lnTo>
                  <a:pt x="174498" y="1180211"/>
                </a:lnTo>
                <a:lnTo>
                  <a:pt x="136398" y="1179957"/>
                </a:lnTo>
                <a:close/>
              </a:path>
              <a:path w="310515" h="2200275">
                <a:moveTo>
                  <a:pt x="136398" y="1192022"/>
                </a:moveTo>
                <a:lnTo>
                  <a:pt x="136388" y="1192403"/>
                </a:lnTo>
                <a:lnTo>
                  <a:pt x="136398" y="1192022"/>
                </a:lnTo>
                <a:close/>
              </a:path>
              <a:path w="310515" h="2200275">
                <a:moveTo>
                  <a:pt x="137032" y="1103757"/>
                </a:moveTo>
                <a:lnTo>
                  <a:pt x="136778" y="1141857"/>
                </a:lnTo>
                <a:lnTo>
                  <a:pt x="174878" y="1142111"/>
                </a:lnTo>
                <a:lnTo>
                  <a:pt x="175132" y="1104011"/>
                </a:lnTo>
                <a:lnTo>
                  <a:pt x="137032" y="1103757"/>
                </a:lnTo>
                <a:close/>
              </a:path>
              <a:path w="310515" h="2200275">
                <a:moveTo>
                  <a:pt x="137795" y="1027430"/>
                </a:moveTo>
                <a:lnTo>
                  <a:pt x="137414" y="1065530"/>
                </a:lnTo>
                <a:lnTo>
                  <a:pt x="175514" y="1065911"/>
                </a:lnTo>
                <a:lnTo>
                  <a:pt x="175895" y="1027811"/>
                </a:lnTo>
                <a:lnTo>
                  <a:pt x="137795" y="1027430"/>
                </a:lnTo>
                <a:close/>
              </a:path>
              <a:path w="310515" h="2200275">
                <a:moveTo>
                  <a:pt x="139192" y="950976"/>
                </a:moveTo>
                <a:lnTo>
                  <a:pt x="138302" y="988187"/>
                </a:lnTo>
                <a:lnTo>
                  <a:pt x="138302" y="989330"/>
                </a:lnTo>
                <a:lnTo>
                  <a:pt x="176402" y="989711"/>
                </a:lnTo>
                <a:lnTo>
                  <a:pt x="176421" y="988187"/>
                </a:lnTo>
                <a:lnTo>
                  <a:pt x="177292" y="951992"/>
                </a:lnTo>
                <a:lnTo>
                  <a:pt x="139192" y="950976"/>
                </a:lnTo>
                <a:close/>
              </a:path>
              <a:path w="310515" h="2200275">
                <a:moveTo>
                  <a:pt x="176409" y="988695"/>
                </a:moveTo>
                <a:lnTo>
                  <a:pt x="176402" y="988949"/>
                </a:lnTo>
                <a:lnTo>
                  <a:pt x="176409" y="988695"/>
                </a:lnTo>
                <a:close/>
              </a:path>
              <a:path w="310515" h="2200275">
                <a:moveTo>
                  <a:pt x="141350" y="874522"/>
                </a:moveTo>
                <a:lnTo>
                  <a:pt x="140843" y="886587"/>
                </a:lnTo>
                <a:lnTo>
                  <a:pt x="140207" y="912876"/>
                </a:lnTo>
                <a:lnTo>
                  <a:pt x="178307" y="913892"/>
                </a:lnTo>
                <a:lnTo>
                  <a:pt x="178983" y="886587"/>
                </a:lnTo>
                <a:lnTo>
                  <a:pt x="179324" y="876046"/>
                </a:lnTo>
                <a:lnTo>
                  <a:pt x="141350" y="874522"/>
                </a:lnTo>
                <a:close/>
              </a:path>
              <a:path w="310515" h="2200275">
                <a:moveTo>
                  <a:pt x="178951" y="887602"/>
                </a:moveTo>
                <a:lnTo>
                  <a:pt x="178943" y="887857"/>
                </a:lnTo>
                <a:lnTo>
                  <a:pt x="178951" y="887602"/>
                </a:lnTo>
                <a:close/>
              </a:path>
              <a:path w="310515" h="2200275">
                <a:moveTo>
                  <a:pt x="144525" y="798322"/>
                </a:moveTo>
                <a:lnTo>
                  <a:pt x="142748" y="836295"/>
                </a:lnTo>
                <a:lnTo>
                  <a:pt x="142748" y="836549"/>
                </a:lnTo>
                <a:lnTo>
                  <a:pt x="180848" y="837946"/>
                </a:lnTo>
                <a:lnTo>
                  <a:pt x="182625" y="800100"/>
                </a:lnTo>
                <a:lnTo>
                  <a:pt x="144525" y="798322"/>
                </a:lnTo>
                <a:close/>
              </a:path>
              <a:path w="310515" h="2200275">
                <a:moveTo>
                  <a:pt x="180853" y="837819"/>
                </a:moveTo>
                <a:close/>
              </a:path>
              <a:path w="310515" h="2200275">
                <a:moveTo>
                  <a:pt x="148590" y="721868"/>
                </a:moveTo>
                <a:lnTo>
                  <a:pt x="147574" y="737362"/>
                </a:lnTo>
                <a:lnTo>
                  <a:pt x="146430" y="760095"/>
                </a:lnTo>
                <a:lnTo>
                  <a:pt x="184530" y="762126"/>
                </a:lnTo>
                <a:lnTo>
                  <a:pt x="185682" y="739521"/>
                </a:lnTo>
                <a:lnTo>
                  <a:pt x="186690" y="724281"/>
                </a:lnTo>
                <a:lnTo>
                  <a:pt x="148590" y="721868"/>
                </a:lnTo>
                <a:close/>
              </a:path>
              <a:path w="310515" h="2200275">
                <a:moveTo>
                  <a:pt x="185682" y="739521"/>
                </a:moveTo>
                <a:close/>
              </a:path>
              <a:path w="310515" h="2200275">
                <a:moveTo>
                  <a:pt x="153670" y="645668"/>
                </a:moveTo>
                <a:lnTo>
                  <a:pt x="151002" y="683768"/>
                </a:lnTo>
                <a:lnTo>
                  <a:pt x="189102" y="686435"/>
                </a:lnTo>
                <a:lnTo>
                  <a:pt x="191770" y="648335"/>
                </a:lnTo>
                <a:lnTo>
                  <a:pt x="153670" y="645668"/>
                </a:lnTo>
                <a:close/>
              </a:path>
              <a:path w="310515" h="2200275">
                <a:moveTo>
                  <a:pt x="159766" y="569468"/>
                </a:moveTo>
                <a:lnTo>
                  <a:pt x="157606" y="594487"/>
                </a:lnTo>
                <a:lnTo>
                  <a:pt x="156591" y="607568"/>
                </a:lnTo>
                <a:lnTo>
                  <a:pt x="194691" y="610488"/>
                </a:lnTo>
                <a:lnTo>
                  <a:pt x="195697" y="597662"/>
                </a:lnTo>
                <a:lnTo>
                  <a:pt x="197739" y="572770"/>
                </a:lnTo>
                <a:lnTo>
                  <a:pt x="159766" y="569468"/>
                </a:lnTo>
                <a:close/>
              </a:path>
              <a:path w="310515" h="2200275">
                <a:moveTo>
                  <a:pt x="195706" y="597535"/>
                </a:moveTo>
                <a:close/>
              </a:path>
              <a:path w="310515" h="2200275">
                <a:moveTo>
                  <a:pt x="167004" y="493268"/>
                </a:moveTo>
                <a:lnTo>
                  <a:pt x="165862" y="503936"/>
                </a:lnTo>
                <a:lnTo>
                  <a:pt x="163322" y="531368"/>
                </a:lnTo>
                <a:lnTo>
                  <a:pt x="201168" y="534924"/>
                </a:lnTo>
                <a:lnTo>
                  <a:pt x="203847" y="507746"/>
                </a:lnTo>
                <a:lnTo>
                  <a:pt x="204850" y="497205"/>
                </a:lnTo>
                <a:lnTo>
                  <a:pt x="167004" y="493268"/>
                </a:lnTo>
                <a:close/>
              </a:path>
              <a:path w="310515" h="2200275">
                <a:moveTo>
                  <a:pt x="203847" y="507746"/>
                </a:moveTo>
                <a:close/>
              </a:path>
              <a:path w="310515" h="2200275">
                <a:moveTo>
                  <a:pt x="175387" y="417195"/>
                </a:moveTo>
                <a:lnTo>
                  <a:pt x="171069" y="455168"/>
                </a:lnTo>
                <a:lnTo>
                  <a:pt x="208915" y="459486"/>
                </a:lnTo>
                <a:lnTo>
                  <a:pt x="213077" y="422910"/>
                </a:lnTo>
                <a:lnTo>
                  <a:pt x="213137" y="422656"/>
                </a:lnTo>
                <a:lnTo>
                  <a:pt x="213232" y="421894"/>
                </a:lnTo>
                <a:lnTo>
                  <a:pt x="175387" y="417195"/>
                </a:lnTo>
                <a:close/>
              </a:path>
              <a:path w="310515" h="2200275">
                <a:moveTo>
                  <a:pt x="213137" y="422656"/>
                </a:moveTo>
                <a:lnTo>
                  <a:pt x="213105" y="422910"/>
                </a:lnTo>
                <a:lnTo>
                  <a:pt x="213137" y="422656"/>
                </a:lnTo>
                <a:close/>
              </a:path>
              <a:path w="310515" h="2200275">
                <a:moveTo>
                  <a:pt x="185166" y="341375"/>
                </a:moveTo>
                <a:lnTo>
                  <a:pt x="180340" y="377571"/>
                </a:lnTo>
                <a:lnTo>
                  <a:pt x="180086" y="379349"/>
                </a:lnTo>
                <a:lnTo>
                  <a:pt x="217931" y="384048"/>
                </a:lnTo>
                <a:lnTo>
                  <a:pt x="218092" y="382270"/>
                </a:lnTo>
                <a:lnTo>
                  <a:pt x="222884" y="346456"/>
                </a:lnTo>
                <a:lnTo>
                  <a:pt x="185166" y="341375"/>
                </a:lnTo>
                <a:close/>
              </a:path>
              <a:path w="310515" h="2200275">
                <a:moveTo>
                  <a:pt x="218186" y="382270"/>
                </a:moveTo>
                <a:lnTo>
                  <a:pt x="218058" y="382524"/>
                </a:lnTo>
                <a:lnTo>
                  <a:pt x="218186" y="382270"/>
                </a:lnTo>
                <a:close/>
              </a:path>
              <a:path w="310515" h="2200275">
                <a:moveTo>
                  <a:pt x="196850" y="265557"/>
                </a:moveTo>
                <a:lnTo>
                  <a:pt x="191134" y="300355"/>
                </a:lnTo>
                <a:lnTo>
                  <a:pt x="190753" y="303402"/>
                </a:lnTo>
                <a:lnTo>
                  <a:pt x="228346" y="308990"/>
                </a:lnTo>
                <a:lnTo>
                  <a:pt x="228809" y="306324"/>
                </a:lnTo>
                <a:lnTo>
                  <a:pt x="228894" y="306070"/>
                </a:lnTo>
                <a:lnTo>
                  <a:pt x="234442" y="271652"/>
                </a:lnTo>
                <a:lnTo>
                  <a:pt x="196850" y="265557"/>
                </a:lnTo>
                <a:close/>
              </a:path>
              <a:path w="310515" h="2200275">
                <a:moveTo>
                  <a:pt x="228894" y="306070"/>
                </a:moveTo>
                <a:lnTo>
                  <a:pt x="228853" y="306324"/>
                </a:lnTo>
                <a:lnTo>
                  <a:pt x="228894" y="306070"/>
                </a:lnTo>
                <a:close/>
              </a:path>
              <a:path w="310515" h="2200275">
                <a:moveTo>
                  <a:pt x="210693" y="189737"/>
                </a:moveTo>
                <a:lnTo>
                  <a:pt x="209144" y="197612"/>
                </a:lnTo>
                <a:lnTo>
                  <a:pt x="203453" y="227457"/>
                </a:lnTo>
                <a:lnTo>
                  <a:pt x="240919" y="234569"/>
                </a:lnTo>
                <a:lnTo>
                  <a:pt x="246459" y="205105"/>
                </a:lnTo>
                <a:lnTo>
                  <a:pt x="246558" y="204850"/>
                </a:lnTo>
                <a:lnTo>
                  <a:pt x="248030" y="197612"/>
                </a:lnTo>
                <a:lnTo>
                  <a:pt x="210693" y="189737"/>
                </a:lnTo>
                <a:close/>
              </a:path>
              <a:path w="310515" h="2200275">
                <a:moveTo>
                  <a:pt x="246558" y="204850"/>
                </a:moveTo>
                <a:lnTo>
                  <a:pt x="246506" y="205105"/>
                </a:lnTo>
                <a:lnTo>
                  <a:pt x="246558" y="204850"/>
                </a:lnTo>
                <a:close/>
              </a:path>
              <a:path w="310515" h="2200275">
                <a:moveTo>
                  <a:pt x="219390" y="152276"/>
                </a:moveTo>
                <a:lnTo>
                  <a:pt x="220821" y="157686"/>
                </a:lnTo>
                <a:lnTo>
                  <a:pt x="225214" y="163542"/>
                </a:lnTo>
                <a:lnTo>
                  <a:pt x="231775" y="167386"/>
                </a:lnTo>
                <a:lnTo>
                  <a:pt x="239244" y="168453"/>
                </a:lnTo>
                <a:lnTo>
                  <a:pt x="246284" y="166592"/>
                </a:lnTo>
                <a:lnTo>
                  <a:pt x="252134" y="162206"/>
                </a:lnTo>
                <a:lnTo>
                  <a:pt x="253422" y="160058"/>
                </a:lnTo>
                <a:lnTo>
                  <a:pt x="219390" y="152276"/>
                </a:lnTo>
                <a:close/>
              </a:path>
              <a:path w="310515" h="2200275">
                <a:moveTo>
                  <a:pt x="259288" y="146375"/>
                </a:moveTo>
                <a:lnTo>
                  <a:pt x="256031" y="155701"/>
                </a:lnTo>
                <a:lnTo>
                  <a:pt x="253422" y="160058"/>
                </a:lnTo>
                <a:lnTo>
                  <a:pt x="256031" y="160655"/>
                </a:lnTo>
                <a:lnTo>
                  <a:pt x="258992" y="147700"/>
                </a:lnTo>
                <a:lnTo>
                  <a:pt x="259288" y="146375"/>
                </a:lnTo>
                <a:close/>
              </a:path>
              <a:path w="310515" h="2200275">
                <a:moveTo>
                  <a:pt x="229760" y="115106"/>
                </a:moveTo>
                <a:lnTo>
                  <a:pt x="223049" y="134304"/>
                </a:lnTo>
                <a:lnTo>
                  <a:pt x="221996" y="138557"/>
                </a:lnTo>
                <a:lnTo>
                  <a:pt x="219072" y="151070"/>
                </a:lnTo>
                <a:lnTo>
                  <a:pt x="219390" y="152276"/>
                </a:lnTo>
                <a:lnTo>
                  <a:pt x="253422" y="160058"/>
                </a:lnTo>
                <a:lnTo>
                  <a:pt x="256031" y="155701"/>
                </a:lnTo>
                <a:lnTo>
                  <a:pt x="259288" y="146375"/>
                </a:lnTo>
                <a:lnTo>
                  <a:pt x="264922" y="124078"/>
                </a:lnTo>
                <a:lnTo>
                  <a:pt x="229760" y="115106"/>
                </a:lnTo>
                <a:close/>
              </a:path>
              <a:path w="310515" h="2200275">
                <a:moveTo>
                  <a:pt x="219072" y="151070"/>
                </a:moveTo>
                <a:lnTo>
                  <a:pt x="218821" y="152146"/>
                </a:lnTo>
                <a:lnTo>
                  <a:pt x="219390" y="152276"/>
                </a:lnTo>
                <a:lnTo>
                  <a:pt x="219072" y="151070"/>
                </a:lnTo>
                <a:close/>
              </a:path>
              <a:path w="310515" h="2200275">
                <a:moveTo>
                  <a:pt x="223049" y="134304"/>
                </a:moveTo>
                <a:lnTo>
                  <a:pt x="219964" y="143128"/>
                </a:lnTo>
                <a:lnTo>
                  <a:pt x="218951" y="150616"/>
                </a:lnTo>
                <a:lnTo>
                  <a:pt x="219072" y="151070"/>
                </a:lnTo>
                <a:lnTo>
                  <a:pt x="221996" y="138557"/>
                </a:lnTo>
                <a:lnTo>
                  <a:pt x="223049" y="134304"/>
                </a:lnTo>
                <a:close/>
              </a:path>
              <a:path w="310515" h="2200275">
                <a:moveTo>
                  <a:pt x="259079" y="147320"/>
                </a:moveTo>
                <a:lnTo>
                  <a:pt x="258952" y="147700"/>
                </a:lnTo>
                <a:lnTo>
                  <a:pt x="259079" y="147320"/>
                </a:lnTo>
                <a:close/>
              </a:path>
              <a:path w="310515" h="2200275">
                <a:moveTo>
                  <a:pt x="242709" y="78066"/>
                </a:moveTo>
                <a:lnTo>
                  <a:pt x="229760" y="115106"/>
                </a:lnTo>
                <a:lnTo>
                  <a:pt x="264922" y="124078"/>
                </a:lnTo>
                <a:lnTo>
                  <a:pt x="259288" y="146375"/>
                </a:lnTo>
                <a:lnTo>
                  <a:pt x="279352" y="88900"/>
                </a:lnTo>
                <a:lnTo>
                  <a:pt x="275208" y="88900"/>
                </a:lnTo>
                <a:lnTo>
                  <a:pt x="242709" y="78066"/>
                </a:lnTo>
                <a:close/>
              </a:path>
              <a:path w="310515" h="2200275">
                <a:moveTo>
                  <a:pt x="228092" y="114681"/>
                </a:moveTo>
                <a:lnTo>
                  <a:pt x="225298" y="125222"/>
                </a:lnTo>
                <a:lnTo>
                  <a:pt x="223049" y="134304"/>
                </a:lnTo>
                <a:lnTo>
                  <a:pt x="229760" y="115106"/>
                </a:lnTo>
                <a:lnTo>
                  <a:pt x="228092" y="114681"/>
                </a:lnTo>
                <a:close/>
              </a:path>
              <a:path w="310515" h="2200275">
                <a:moveTo>
                  <a:pt x="268428" y="46295"/>
                </a:moveTo>
                <a:lnTo>
                  <a:pt x="252832" y="49110"/>
                </a:lnTo>
                <a:lnTo>
                  <a:pt x="242709" y="78066"/>
                </a:lnTo>
                <a:lnTo>
                  <a:pt x="275208" y="88900"/>
                </a:lnTo>
                <a:lnTo>
                  <a:pt x="278638" y="78612"/>
                </a:lnTo>
                <a:lnTo>
                  <a:pt x="281759" y="69850"/>
                </a:lnTo>
                <a:lnTo>
                  <a:pt x="285242" y="60833"/>
                </a:lnTo>
                <a:lnTo>
                  <a:pt x="287908" y="54483"/>
                </a:lnTo>
                <a:lnTo>
                  <a:pt x="268428" y="46295"/>
                </a:lnTo>
                <a:close/>
              </a:path>
              <a:path w="310515" h="2200275">
                <a:moveTo>
                  <a:pt x="286180" y="69342"/>
                </a:moveTo>
                <a:lnTo>
                  <a:pt x="281940" y="69342"/>
                </a:lnTo>
                <a:lnTo>
                  <a:pt x="278511" y="78993"/>
                </a:lnTo>
                <a:lnTo>
                  <a:pt x="275208" y="88900"/>
                </a:lnTo>
                <a:lnTo>
                  <a:pt x="279352" y="88900"/>
                </a:lnTo>
                <a:lnTo>
                  <a:pt x="286180" y="69342"/>
                </a:lnTo>
                <a:close/>
              </a:path>
              <a:path w="310515" h="2200275">
                <a:moveTo>
                  <a:pt x="252832" y="49110"/>
                </a:moveTo>
                <a:lnTo>
                  <a:pt x="248595" y="49875"/>
                </a:lnTo>
                <a:lnTo>
                  <a:pt x="246125" y="56261"/>
                </a:lnTo>
                <a:lnTo>
                  <a:pt x="242439" y="66801"/>
                </a:lnTo>
                <a:lnTo>
                  <a:pt x="239014" y="76835"/>
                </a:lnTo>
                <a:lnTo>
                  <a:pt x="242709" y="78066"/>
                </a:lnTo>
                <a:lnTo>
                  <a:pt x="252832" y="49110"/>
                </a:lnTo>
                <a:close/>
              </a:path>
              <a:path w="310515" h="2200275">
                <a:moveTo>
                  <a:pt x="304047" y="18161"/>
                </a:moveTo>
                <a:lnTo>
                  <a:pt x="263651" y="18161"/>
                </a:lnTo>
                <a:lnTo>
                  <a:pt x="284988" y="43307"/>
                </a:lnTo>
                <a:lnTo>
                  <a:pt x="268428" y="46295"/>
                </a:lnTo>
                <a:lnTo>
                  <a:pt x="287908" y="54483"/>
                </a:lnTo>
                <a:lnTo>
                  <a:pt x="285115" y="61340"/>
                </a:lnTo>
                <a:lnTo>
                  <a:pt x="281686" y="69850"/>
                </a:lnTo>
                <a:lnTo>
                  <a:pt x="281940" y="69342"/>
                </a:lnTo>
                <a:lnTo>
                  <a:pt x="286180" y="69342"/>
                </a:lnTo>
                <a:lnTo>
                  <a:pt x="304047" y="18161"/>
                </a:lnTo>
                <a:close/>
              </a:path>
              <a:path w="310515" h="2200275">
                <a:moveTo>
                  <a:pt x="281940" y="69342"/>
                </a:moveTo>
                <a:lnTo>
                  <a:pt x="281686" y="69850"/>
                </a:lnTo>
                <a:lnTo>
                  <a:pt x="281940" y="69342"/>
                </a:lnTo>
                <a:close/>
              </a:path>
              <a:path w="310515" h="2200275">
                <a:moveTo>
                  <a:pt x="310388" y="0"/>
                </a:moveTo>
                <a:lnTo>
                  <a:pt x="147954" y="29337"/>
                </a:lnTo>
                <a:lnTo>
                  <a:pt x="132588" y="51435"/>
                </a:lnTo>
                <a:lnTo>
                  <a:pt x="135399" y="58443"/>
                </a:lnTo>
                <a:lnTo>
                  <a:pt x="140509" y="63690"/>
                </a:lnTo>
                <a:lnTo>
                  <a:pt x="147214" y="66651"/>
                </a:lnTo>
                <a:lnTo>
                  <a:pt x="154813" y="66801"/>
                </a:lnTo>
                <a:lnTo>
                  <a:pt x="248595" y="49875"/>
                </a:lnTo>
                <a:lnTo>
                  <a:pt x="249808" y="46736"/>
                </a:lnTo>
                <a:lnTo>
                  <a:pt x="252856" y="39750"/>
                </a:lnTo>
                <a:lnTo>
                  <a:pt x="256104" y="39750"/>
                </a:lnTo>
                <a:lnTo>
                  <a:pt x="263651" y="18161"/>
                </a:lnTo>
                <a:lnTo>
                  <a:pt x="304047" y="18161"/>
                </a:lnTo>
                <a:lnTo>
                  <a:pt x="310388" y="0"/>
                </a:lnTo>
                <a:close/>
              </a:path>
              <a:path w="310515" h="2200275">
                <a:moveTo>
                  <a:pt x="285242" y="60833"/>
                </a:moveTo>
                <a:lnTo>
                  <a:pt x="285041" y="61340"/>
                </a:lnTo>
                <a:lnTo>
                  <a:pt x="285242" y="60833"/>
                </a:lnTo>
                <a:close/>
              </a:path>
              <a:path w="310515" h="2200275">
                <a:moveTo>
                  <a:pt x="285321" y="60833"/>
                </a:moveTo>
                <a:lnTo>
                  <a:pt x="285115" y="61340"/>
                </a:lnTo>
                <a:lnTo>
                  <a:pt x="285321" y="60833"/>
                </a:lnTo>
                <a:close/>
              </a:path>
              <a:path w="310515" h="2200275">
                <a:moveTo>
                  <a:pt x="252856" y="39750"/>
                </a:moveTo>
                <a:lnTo>
                  <a:pt x="249808" y="46736"/>
                </a:lnTo>
                <a:lnTo>
                  <a:pt x="248595" y="49875"/>
                </a:lnTo>
                <a:lnTo>
                  <a:pt x="252832" y="49110"/>
                </a:lnTo>
                <a:lnTo>
                  <a:pt x="255688" y="40940"/>
                </a:lnTo>
                <a:lnTo>
                  <a:pt x="252856" y="39750"/>
                </a:lnTo>
                <a:close/>
              </a:path>
              <a:path w="310515" h="2200275">
                <a:moveTo>
                  <a:pt x="255688" y="40940"/>
                </a:moveTo>
                <a:lnTo>
                  <a:pt x="252832" y="49110"/>
                </a:lnTo>
                <a:lnTo>
                  <a:pt x="268428" y="46295"/>
                </a:lnTo>
                <a:lnTo>
                  <a:pt x="255688" y="40940"/>
                </a:lnTo>
                <a:close/>
              </a:path>
              <a:path w="310515" h="2200275">
                <a:moveTo>
                  <a:pt x="263651" y="18161"/>
                </a:moveTo>
                <a:lnTo>
                  <a:pt x="255688" y="40940"/>
                </a:lnTo>
                <a:lnTo>
                  <a:pt x="268428" y="46295"/>
                </a:lnTo>
                <a:lnTo>
                  <a:pt x="284988" y="43307"/>
                </a:lnTo>
                <a:lnTo>
                  <a:pt x="263651" y="18161"/>
                </a:lnTo>
                <a:close/>
              </a:path>
              <a:path w="310515" h="2200275">
                <a:moveTo>
                  <a:pt x="256104" y="39750"/>
                </a:moveTo>
                <a:lnTo>
                  <a:pt x="252856" y="39750"/>
                </a:lnTo>
                <a:lnTo>
                  <a:pt x="255688" y="40940"/>
                </a:lnTo>
                <a:lnTo>
                  <a:pt x="256104" y="3975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27" name="object 2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65998" y="1836039"/>
            <a:ext cx="8660130" cy="3762375"/>
            <a:chOff x="1765998" y="1836039"/>
            <a:chExt cx="8660130" cy="37623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75459" y="1845564"/>
              <a:ext cx="8641080" cy="374294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770760" y="1840801"/>
              <a:ext cx="8650605" cy="3752850"/>
            </a:xfrm>
            <a:custGeom>
              <a:avLst/>
              <a:gdLst/>
              <a:ahLst/>
              <a:cxnLst/>
              <a:rect l="l" t="t" r="r" b="b"/>
              <a:pathLst>
                <a:path w="8650605" h="3752850">
                  <a:moveTo>
                    <a:pt x="0" y="3752469"/>
                  </a:moveTo>
                  <a:lnTo>
                    <a:pt x="8650604" y="3752469"/>
                  </a:lnTo>
                  <a:lnTo>
                    <a:pt x="8650604" y="0"/>
                  </a:lnTo>
                  <a:lnTo>
                    <a:pt x="0" y="0"/>
                  </a:lnTo>
                  <a:lnTo>
                    <a:pt x="0" y="3752469"/>
                  </a:lnTo>
                  <a:close/>
                </a:path>
              </a:pathLst>
            </a:custGeom>
            <a:ln w="9524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807457" y="4327398"/>
              <a:ext cx="3785870" cy="321945"/>
            </a:xfrm>
            <a:custGeom>
              <a:avLst/>
              <a:gdLst/>
              <a:ahLst/>
              <a:cxnLst/>
              <a:rect l="l" t="t" r="r" b="b"/>
              <a:pathLst>
                <a:path w="3785870" h="321945">
                  <a:moveTo>
                    <a:pt x="0" y="7112"/>
                  </a:moveTo>
                  <a:lnTo>
                    <a:pt x="0" y="3175"/>
                  </a:lnTo>
                  <a:lnTo>
                    <a:pt x="3175" y="0"/>
                  </a:lnTo>
                  <a:lnTo>
                    <a:pt x="7112" y="0"/>
                  </a:lnTo>
                  <a:lnTo>
                    <a:pt x="3778503" y="0"/>
                  </a:lnTo>
                  <a:lnTo>
                    <a:pt x="3782441" y="0"/>
                  </a:lnTo>
                  <a:lnTo>
                    <a:pt x="3785616" y="3175"/>
                  </a:lnTo>
                  <a:lnTo>
                    <a:pt x="3785616" y="7112"/>
                  </a:lnTo>
                  <a:lnTo>
                    <a:pt x="3785616" y="314451"/>
                  </a:lnTo>
                  <a:lnTo>
                    <a:pt x="3785616" y="318388"/>
                  </a:lnTo>
                  <a:lnTo>
                    <a:pt x="3782441" y="321563"/>
                  </a:lnTo>
                  <a:lnTo>
                    <a:pt x="3778503" y="321563"/>
                  </a:lnTo>
                  <a:lnTo>
                    <a:pt x="7112" y="321563"/>
                  </a:lnTo>
                  <a:lnTo>
                    <a:pt x="3175" y="321563"/>
                  </a:lnTo>
                  <a:lnTo>
                    <a:pt x="0" y="318388"/>
                  </a:lnTo>
                  <a:lnTo>
                    <a:pt x="0" y="314451"/>
                  </a:lnTo>
                  <a:lnTo>
                    <a:pt x="0" y="7112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53817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>
                <a:solidFill>
                  <a:srgbClr val="FFFFFF"/>
                </a:solidFill>
              </a:rPr>
              <a:t>การสร้างรายงานอัตโนมัติเสร็จสิ้น</a:t>
            </a:r>
            <a:endParaRPr sz="2800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06297" y="781670"/>
            <a:ext cx="9964420" cy="1008609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5"/>
              </a:spcBef>
            </a:pPr>
            <a:r>
              <a:rPr lang="th-TH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ผลลัพธ์ของการสร้างรายงานอัตโนมัติจะแสดงขึ้นมา</a:t>
            </a:r>
            <a:endParaRPr sz="2000" dirty="0">
              <a:latin typeface="Microsoft YaHei"/>
              <a:cs typeface="Microsoft YaHei"/>
            </a:endParaRPr>
          </a:p>
          <a:p>
            <a:pPr marL="340360">
              <a:lnSpc>
                <a:spcPct val="100000"/>
              </a:lnSpc>
              <a:spcBef>
                <a:spcPts val="844"/>
              </a:spcBef>
            </a:pPr>
            <a:r>
              <a:rPr sz="1400" spc="1825" dirty="0">
                <a:latin typeface="Microsoft YaHei"/>
                <a:cs typeface="Microsoft YaHei"/>
              </a:rPr>
              <a:t>・</a:t>
            </a:r>
            <a:r>
              <a:rPr lang="th-TH" sz="1400" dirty="0">
                <a:latin typeface="Microsoft YaHei"/>
                <a:cs typeface="Microsoft YaHei"/>
              </a:rPr>
              <a:t>แสดงผลการสร้างรายงานอัตโนมัติ หากสร้างแบบฟอร์มอย่างถูกต้อง ข้อความ </a:t>
            </a:r>
            <a:r>
              <a:rPr lang="en-US" sz="1400" dirty="0">
                <a:latin typeface="Microsoft YaHei"/>
                <a:cs typeface="Microsoft YaHei"/>
              </a:rPr>
              <a:t>“</a:t>
            </a:r>
            <a:r>
              <a:rPr lang="th-TH" sz="1400" dirty="0">
                <a:latin typeface="Microsoft YaHei"/>
                <a:cs typeface="Microsoft YaHei"/>
              </a:rPr>
              <a:t>การสร้างแบบฟอร์มอัตโนมัติเสร็จสมบูรณ์แล้ว</a:t>
            </a:r>
            <a:r>
              <a:rPr lang="en-US" sz="1400" dirty="0">
                <a:latin typeface="Microsoft YaHei"/>
                <a:cs typeface="Microsoft YaHei"/>
              </a:rPr>
              <a:t>”</a:t>
            </a:r>
            <a:r>
              <a:rPr lang="th-TH" sz="1400" dirty="0">
                <a:latin typeface="Microsoft YaHei"/>
                <a:cs typeface="Microsoft YaHei"/>
              </a:rPr>
              <a:t> จะปรากฏขึ้น</a:t>
            </a:r>
            <a:br>
              <a:rPr lang="en-US" sz="1400" dirty="0">
                <a:latin typeface="Microsoft YaHei"/>
                <a:cs typeface="Microsoft YaHei"/>
              </a:rPr>
            </a:br>
            <a:r>
              <a:rPr sz="1400" b="1" spc="225" dirty="0">
                <a:solidFill>
                  <a:srgbClr val="C00000"/>
                </a:solidFill>
                <a:latin typeface="Microsoft YaHei"/>
                <a:cs typeface="Microsoft YaHei"/>
              </a:rPr>
              <a:t>※</a:t>
            </a:r>
            <a:r>
              <a:rPr lang="th-TH" altLang="ja-JP" sz="1400" b="1" dirty="0">
                <a:solidFill>
                  <a:srgbClr val="C00000"/>
                </a:solidFill>
                <a:latin typeface="Microsoft YaHei"/>
                <a:cs typeface="Microsoft YaHei"/>
              </a:rPr>
              <a:t> หากการสร้างรายงานอัตโนมัติสิ้นสุดลงอย่างผิดปกติ จะไม่มีการสร้างรายงาน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56132" y="5699759"/>
            <a:ext cx="10079990" cy="659155"/>
          </a:xfrm>
          <a:prstGeom prst="rect">
            <a:avLst/>
          </a:prstGeom>
          <a:ln w="9525">
            <a:solidFill>
              <a:srgbClr val="1F4E79"/>
            </a:solidFill>
          </a:ln>
        </p:spPr>
        <p:txBody>
          <a:bodyPr vert="horz" wrap="square" lIns="0" tIns="2794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220"/>
              </a:spcBef>
            </a:pPr>
            <a:r>
              <a:rPr lang="th-TH" sz="1200" b="1" dirty="0">
                <a:solidFill>
                  <a:srgbClr val="1F4E79"/>
                </a:solidFill>
                <a:latin typeface="Microsoft YaHei"/>
                <a:cs typeface="Microsoft YaHei"/>
              </a:rPr>
              <a:t>สำหรับรายละเอียดเกี่ยวกับการสร้างรายงานอัตโนมัติ โปรดดูเอกสารต่อไปนี้จากเว็บไซต์ค้นหาด้วยตนเองบนเว็บไซต์สนับสนุน</a:t>
            </a:r>
            <a:endParaRPr sz="1200" dirty="0">
              <a:latin typeface="Microsoft YaHei"/>
              <a:cs typeface="Microsoft YaHei"/>
            </a:endParaRPr>
          </a:p>
          <a:p>
            <a:pPr marL="243204">
              <a:lnSpc>
                <a:spcPct val="100000"/>
              </a:lnSpc>
              <a:spcBef>
                <a:spcPts val="290"/>
              </a:spcBef>
              <a:tabLst>
                <a:tab pos="1922780" algn="l"/>
              </a:tabLst>
            </a:pPr>
            <a:r>
              <a:rPr sz="1200" b="1" dirty="0">
                <a:solidFill>
                  <a:srgbClr val="1F4E79"/>
                </a:solidFill>
                <a:latin typeface="Microsoft YaHei"/>
                <a:cs typeface="Microsoft YaHei"/>
              </a:rPr>
              <a:t>「</a:t>
            </a:r>
            <a:r>
              <a:rPr lang="th-TH" sz="1200" b="1" dirty="0">
                <a:solidFill>
                  <a:srgbClr val="1F4E79"/>
                </a:solidFill>
                <a:latin typeface="Microsoft YaHei"/>
                <a:cs typeface="Microsoft YaHei"/>
              </a:rPr>
              <a:t> คู่มือการใช้งานการสร้างรายงานอัตโนมัติของ </a:t>
            </a:r>
            <a:r>
              <a:rPr lang="en-US" sz="1200" b="1" dirty="0" err="1">
                <a:solidFill>
                  <a:srgbClr val="1F4E79"/>
                </a:solidFill>
                <a:latin typeface="Microsoft YaHei"/>
                <a:cs typeface="Microsoft YaHei"/>
              </a:rPr>
              <a:t>ConMas</a:t>
            </a:r>
            <a:r>
              <a:rPr lang="en-US" sz="1200" b="1" dirty="0">
                <a:solidFill>
                  <a:srgbClr val="1F4E79"/>
                </a:solidFill>
                <a:latin typeface="Microsoft YaHei"/>
                <a:cs typeface="Microsoft YaHei"/>
              </a:rPr>
              <a:t> Manager </a:t>
            </a:r>
            <a:r>
              <a:rPr sz="1200" b="1" dirty="0">
                <a:solidFill>
                  <a:srgbClr val="1F4E79"/>
                </a:solidFill>
                <a:latin typeface="Microsoft YaHei"/>
                <a:cs typeface="Microsoft YaHei"/>
              </a:rPr>
              <a:t>」</a:t>
            </a:r>
            <a:endParaRPr sz="1200" dirty="0">
              <a:latin typeface="Microsoft YaHei"/>
              <a:cs typeface="Microsoft YaHei"/>
            </a:endParaRPr>
          </a:p>
          <a:p>
            <a:pPr marL="448945">
              <a:lnSpc>
                <a:spcPct val="100000"/>
              </a:lnSpc>
              <a:spcBef>
                <a:spcPts val="290"/>
              </a:spcBef>
            </a:pPr>
            <a:r>
              <a:rPr lang="en-US" sz="1200" b="1" spc="45" dirty="0">
                <a:solidFill>
                  <a:srgbClr val="1F4E79"/>
                </a:solidFill>
                <a:latin typeface="Microsoft YaHei"/>
                <a:cs typeface="Microsoft YaHei"/>
              </a:rPr>
              <a:t>https://cimtops-support.com/i-Reporter/ir_manuals/en/manager/AutomaticDocumentCreation_en.pdfs</a:t>
            </a:r>
            <a:endParaRPr sz="12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35529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>
                <a:solidFill>
                  <a:srgbClr val="FFFFFF"/>
                </a:solidFill>
              </a:rPr>
              <a:t>ประวัติการแก้ไข</a:t>
            </a:r>
            <a:endParaRPr sz="320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998851"/>
              </p:ext>
            </p:extLst>
          </p:nvPr>
        </p:nvGraphicFramePr>
        <p:xfrm>
          <a:off x="796036" y="1265555"/>
          <a:ext cx="10584815" cy="22066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65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วันที่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เวอร์ชัน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หน้าคำอธิบาย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เนื้อหาที่แก้ไขแล้ว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25" dirty="0">
                          <a:latin typeface="Microsoft YaHei"/>
                          <a:cs typeface="Microsoft YaHei"/>
                        </a:rPr>
                        <a:t>2018-07-01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273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20" dirty="0">
                          <a:latin typeface="Microsoft YaHei"/>
                          <a:cs typeface="Microsoft YaHei"/>
                        </a:rPr>
                        <a:t>Rev</a:t>
                      </a:r>
                      <a:r>
                        <a:rPr sz="1000" dirty="0">
                          <a:latin typeface="Microsoft YaHei"/>
                          <a:cs typeface="Microsoft YaHei"/>
                        </a:rPr>
                        <a:t> </a:t>
                      </a:r>
                      <a:r>
                        <a:rPr sz="1000" spc="55" dirty="0">
                          <a:latin typeface="Microsoft YaHei"/>
                          <a:cs typeface="Microsoft YaHei"/>
                        </a:rPr>
                        <a:t>1.0.0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273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-5" dirty="0">
                          <a:latin typeface="Microsoft YaHei"/>
                          <a:cs typeface="Microsoft YaHei"/>
                        </a:rPr>
                        <a:t>--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273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100" dirty="0">
                          <a:latin typeface="Microsoft YaHei"/>
                          <a:cs typeface="Microsoft YaHei"/>
                        </a:rPr>
                        <a:t>ฉบับพิมพ์ครั้งแรกได้รับการเผยแพร่แล้ว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273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000" spc="25" dirty="0">
                          <a:latin typeface="Microsoft YaHei"/>
                          <a:cs typeface="Microsoft YaHei"/>
                        </a:rPr>
                        <a:t>2018-11-19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495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000" spc="20" dirty="0">
                          <a:latin typeface="Microsoft YaHei"/>
                          <a:cs typeface="Microsoft YaHei"/>
                        </a:rPr>
                        <a:t>Rev</a:t>
                      </a:r>
                      <a:r>
                        <a:rPr sz="1000" dirty="0">
                          <a:latin typeface="Microsoft YaHei"/>
                          <a:cs typeface="Microsoft YaHei"/>
                        </a:rPr>
                        <a:t> </a:t>
                      </a:r>
                      <a:r>
                        <a:rPr sz="1000" spc="55" dirty="0">
                          <a:latin typeface="Microsoft YaHei"/>
                          <a:cs typeface="Microsoft YaHei"/>
                        </a:rPr>
                        <a:t>1.0.1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495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th-TH" sz="1000" spc="35" dirty="0">
                          <a:latin typeface="Microsoft YaHei"/>
                          <a:cs typeface="Microsoft YaHei"/>
                        </a:rPr>
                        <a:t>หน้า 2</a:t>
                      </a:r>
                      <a:endParaRPr sz="10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95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th-TH" sz="1100" dirty="0">
                          <a:latin typeface="Microsoft YaHei"/>
                          <a:cs typeface="Microsoft YaHei"/>
                        </a:rPr>
                        <a:t>บทนำเกี่ยวกับการสร้างรายงานอัตโนมัติได้ถูกแทนที่แล้ว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95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25" dirty="0">
                          <a:latin typeface="Microsoft YaHei"/>
                          <a:cs typeface="Microsoft YaHei"/>
                        </a:rPr>
                        <a:t>2019-04-15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20" dirty="0">
                          <a:latin typeface="Microsoft YaHei"/>
                          <a:cs typeface="Microsoft YaHei"/>
                        </a:rPr>
                        <a:t>Rev</a:t>
                      </a:r>
                      <a:r>
                        <a:rPr sz="1000" dirty="0">
                          <a:latin typeface="Microsoft YaHei"/>
                          <a:cs typeface="Microsoft YaHei"/>
                        </a:rPr>
                        <a:t> </a:t>
                      </a:r>
                      <a:r>
                        <a:rPr sz="1000" spc="55" dirty="0">
                          <a:latin typeface="Microsoft YaHei"/>
                          <a:cs typeface="Microsoft YaHei"/>
                        </a:rPr>
                        <a:t>1.1.0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-5" dirty="0">
                          <a:latin typeface="Microsoft YaHei"/>
                          <a:cs typeface="Microsoft YaHei"/>
                        </a:rPr>
                        <a:t>--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100" dirty="0">
                          <a:latin typeface="Microsoft YaHei"/>
                          <a:cs typeface="Microsoft YaHei"/>
                        </a:rPr>
                        <a:t>เปลี่ยนชื่อเรื่องเป็น "การใช้งาน"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000" spc="25" dirty="0">
                          <a:latin typeface="Microsoft YaHei"/>
                          <a:cs typeface="Microsoft YaHei"/>
                        </a:rPr>
                        <a:t>2019-10-16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495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000" spc="50" dirty="0">
                          <a:latin typeface="Microsoft YaHei"/>
                          <a:cs typeface="Microsoft YaHei"/>
                        </a:rPr>
                        <a:t>Rev.1.2.0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495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000" spc="-5" dirty="0">
                          <a:latin typeface="Microsoft YaHei"/>
                          <a:cs typeface="Microsoft YaHei"/>
                        </a:rPr>
                        <a:t>--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495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th-TH" sz="1100" dirty="0">
                          <a:latin typeface="Microsoft YaHei"/>
                          <a:cs typeface="Microsoft YaHei"/>
                        </a:rPr>
                        <a:t>มีการปรับเปลี่ยนให้ตรงกับเนื้อหาสัมมนา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95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25" dirty="0">
                          <a:latin typeface="Microsoft YaHei"/>
                          <a:cs typeface="Microsoft YaHei"/>
                        </a:rPr>
                        <a:t>2020-11-30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0" dirty="0">
                          <a:latin typeface="Microsoft YaHei"/>
                          <a:cs typeface="Microsoft YaHei"/>
                        </a:rPr>
                        <a:t>Rev.1.3.0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-5" dirty="0">
                          <a:latin typeface="Microsoft YaHei"/>
                          <a:cs typeface="Microsoft YaHei"/>
                        </a:rPr>
                        <a:t>--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100" dirty="0">
                          <a:latin typeface="Microsoft YaHei"/>
                          <a:cs typeface="Microsoft YaHei"/>
                        </a:rPr>
                        <a:t>สำนวนในคำอธิบายได้รับการแก้ไขทั้งหมด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25" dirty="0">
                          <a:latin typeface="Microsoft YaHei"/>
                          <a:cs typeface="Microsoft YaHei"/>
                        </a:rPr>
                        <a:t>2022-11-15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0" dirty="0">
                          <a:latin typeface="Microsoft YaHei"/>
                          <a:cs typeface="Microsoft YaHei"/>
                        </a:rPr>
                        <a:t>Rev.1.4.0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-5" dirty="0">
                          <a:latin typeface="Microsoft YaHei"/>
                          <a:cs typeface="Microsoft YaHei"/>
                        </a:rPr>
                        <a:t>--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100" dirty="0">
                          <a:latin typeface="Microsoft YaHei"/>
                          <a:cs typeface="Microsoft YaHei"/>
                        </a:rPr>
                        <a:t>สำนวนในคำอธิบายได้รับการแก้ไขทั้งหมด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501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31920" y="2918205"/>
            <a:ext cx="6995795" cy="3409950"/>
            <a:chOff x="3931920" y="2918205"/>
            <a:chExt cx="6995795" cy="3409950"/>
          </a:xfrm>
        </p:grpSpPr>
        <p:sp>
          <p:nvSpPr>
            <p:cNvPr id="3" name="object 3"/>
            <p:cNvSpPr/>
            <p:nvPr/>
          </p:nvSpPr>
          <p:spPr>
            <a:xfrm>
              <a:off x="7657719" y="2924555"/>
              <a:ext cx="3263265" cy="2421890"/>
            </a:xfrm>
            <a:custGeom>
              <a:avLst/>
              <a:gdLst/>
              <a:ahLst/>
              <a:cxnLst/>
              <a:rect l="l" t="t" r="r" b="b"/>
              <a:pathLst>
                <a:path w="3263265" h="2421890">
                  <a:moveTo>
                    <a:pt x="372236" y="403606"/>
                  </a:moveTo>
                  <a:lnTo>
                    <a:pt x="374952" y="356540"/>
                  </a:lnTo>
                  <a:lnTo>
                    <a:pt x="382897" y="311069"/>
                  </a:lnTo>
                  <a:lnTo>
                    <a:pt x="395768" y="267494"/>
                  </a:lnTo>
                  <a:lnTo>
                    <a:pt x="413263" y="226119"/>
                  </a:lnTo>
                  <a:lnTo>
                    <a:pt x="435078" y="187246"/>
                  </a:lnTo>
                  <a:lnTo>
                    <a:pt x="460911" y="151179"/>
                  </a:lnTo>
                  <a:lnTo>
                    <a:pt x="490458" y="118221"/>
                  </a:lnTo>
                  <a:lnTo>
                    <a:pt x="523416" y="88674"/>
                  </a:lnTo>
                  <a:lnTo>
                    <a:pt x="559483" y="62841"/>
                  </a:lnTo>
                  <a:lnTo>
                    <a:pt x="598356" y="41026"/>
                  </a:lnTo>
                  <a:lnTo>
                    <a:pt x="639731" y="23531"/>
                  </a:lnTo>
                  <a:lnTo>
                    <a:pt x="683306" y="10660"/>
                  </a:lnTo>
                  <a:lnTo>
                    <a:pt x="728777" y="2715"/>
                  </a:lnTo>
                  <a:lnTo>
                    <a:pt x="775842" y="0"/>
                  </a:lnTo>
                  <a:lnTo>
                    <a:pt x="854075" y="0"/>
                  </a:lnTo>
                  <a:lnTo>
                    <a:pt x="1576831" y="0"/>
                  </a:lnTo>
                  <a:lnTo>
                    <a:pt x="2859658" y="0"/>
                  </a:lnTo>
                  <a:lnTo>
                    <a:pt x="2906724" y="2715"/>
                  </a:lnTo>
                  <a:lnTo>
                    <a:pt x="2952195" y="10660"/>
                  </a:lnTo>
                  <a:lnTo>
                    <a:pt x="2995770" y="23531"/>
                  </a:lnTo>
                  <a:lnTo>
                    <a:pt x="3037145" y="41026"/>
                  </a:lnTo>
                  <a:lnTo>
                    <a:pt x="3076018" y="62841"/>
                  </a:lnTo>
                  <a:lnTo>
                    <a:pt x="3112085" y="88674"/>
                  </a:lnTo>
                  <a:lnTo>
                    <a:pt x="3145043" y="118221"/>
                  </a:lnTo>
                  <a:lnTo>
                    <a:pt x="3174590" y="151179"/>
                  </a:lnTo>
                  <a:lnTo>
                    <a:pt x="3200423" y="187246"/>
                  </a:lnTo>
                  <a:lnTo>
                    <a:pt x="3222238" y="226119"/>
                  </a:lnTo>
                  <a:lnTo>
                    <a:pt x="3239733" y="267494"/>
                  </a:lnTo>
                  <a:lnTo>
                    <a:pt x="3252604" y="311069"/>
                  </a:lnTo>
                  <a:lnTo>
                    <a:pt x="3260549" y="356540"/>
                  </a:lnTo>
                  <a:lnTo>
                    <a:pt x="3263264" y="403606"/>
                  </a:lnTo>
                  <a:lnTo>
                    <a:pt x="3263264" y="1009015"/>
                  </a:lnTo>
                  <a:lnTo>
                    <a:pt x="3263264" y="2018030"/>
                  </a:lnTo>
                  <a:lnTo>
                    <a:pt x="3260549" y="2065095"/>
                  </a:lnTo>
                  <a:lnTo>
                    <a:pt x="3252604" y="2110566"/>
                  </a:lnTo>
                  <a:lnTo>
                    <a:pt x="3239733" y="2154141"/>
                  </a:lnTo>
                  <a:lnTo>
                    <a:pt x="3222238" y="2195516"/>
                  </a:lnTo>
                  <a:lnTo>
                    <a:pt x="3200423" y="2234389"/>
                  </a:lnTo>
                  <a:lnTo>
                    <a:pt x="3174590" y="2270456"/>
                  </a:lnTo>
                  <a:lnTo>
                    <a:pt x="3145043" y="2303414"/>
                  </a:lnTo>
                  <a:lnTo>
                    <a:pt x="3112085" y="2332961"/>
                  </a:lnTo>
                  <a:lnTo>
                    <a:pt x="3076018" y="2358794"/>
                  </a:lnTo>
                  <a:lnTo>
                    <a:pt x="3037145" y="2380609"/>
                  </a:lnTo>
                  <a:lnTo>
                    <a:pt x="2995770" y="2398104"/>
                  </a:lnTo>
                  <a:lnTo>
                    <a:pt x="2952195" y="2410975"/>
                  </a:lnTo>
                  <a:lnTo>
                    <a:pt x="2906724" y="2418920"/>
                  </a:lnTo>
                  <a:lnTo>
                    <a:pt x="2859658" y="2421636"/>
                  </a:lnTo>
                  <a:lnTo>
                    <a:pt x="1576831" y="2421636"/>
                  </a:lnTo>
                  <a:lnTo>
                    <a:pt x="854075" y="2421636"/>
                  </a:lnTo>
                  <a:lnTo>
                    <a:pt x="775842" y="2421636"/>
                  </a:lnTo>
                  <a:lnTo>
                    <a:pt x="728777" y="2418920"/>
                  </a:lnTo>
                  <a:lnTo>
                    <a:pt x="683306" y="2410975"/>
                  </a:lnTo>
                  <a:lnTo>
                    <a:pt x="639731" y="2398104"/>
                  </a:lnTo>
                  <a:lnTo>
                    <a:pt x="598356" y="2380609"/>
                  </a:lnTo>
                  <a:lnTo>
                    <a:pt x="559483" y="2358794"/>
                  </a:lnTo>
                  <a:lnTo>
                    <a:pt x="523416" y="2332961"/>
                  </a:lnTo>
                  <a:lnTo>
                    <a:pt x="490458" y="2303414"/>
                  </a:lnTo>
                  <a:lnTo>
                    <a:pt x="460911" y="2270456"/>
                  </a:lnTo>
                  <a:lnTo>
                    <a:pt x="435078" y="2234389"/>
                  </a:lnTo>
                  <a:lnTo>
                    <a:pt x="413263" y="2195516"/>
                  </a:lnTo>
                  <a:lnTo>
                    <a:pt x="395768" y="2154141"/>
                  </a:lnTo>
                  <a:lnTo>
                    <a:pt x="382897" y="2110566"/>
                  </a:lnTo>
                  <a:lnTo>
                    <a:pt x="374952" y="2065095"/>
                  </a:lnTo>
                  <a:lnTo>
                    <a:pt x="372236" y="2018030"/>
                  </a:lnTo>
                  <a:lnTo>
                    <a:pt x="372236" y="1009015"/>
                  </a:lnTo>
                  <a:lnTo>
                    <a:pt x="0" y="402336"/>
                  </a:lnTo>
                  <a:lnTo>
                    <a:pt x="372236" y="403606"/>
                  </a:lnTo>
                  <a:close/>
                </a:path>
              </a:pathLst>
            </a:custGeom>
            <a:ln w="12699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40167" y="3729227"/>
              <a:ext cx="812291" cy="7071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31920" y="3910583"/>
              <a:ext cx="3790187" cy="3429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06468" y="2944367"/>
              <a:ext cx="2328672" cy="115976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501642" y="2939541"/>
              <a:ext cx="2338705" cy="1169670"/>
            </a:xfrm>
            <a:custGeom>
              <a:avLst/>
              <a:gdLst/>
              <a:ahLst/>
              <a:cxnLst/>
              <a:rect l="l" t="t" r="r" b="b"/>
              <a:pathLst>
                <a:path w="2338704" h="1169670">
                  <a:moveTo>
                    <a:pt x="0" y="1169288"/>
                  </a:moveTo>
                  <a:lnTo>
                    <a:pt x="2338196" y="1169288"/>
                  </a:lnTo>
                  <a:lnTo>
                    <a:pt x="2338196" y="0"/>
                  </a:lnTo>
                  <a:lnTo>
                    <a:pt x="0" y="0"/>
                  </a:lnTo>
                  <a:lnTo>
                    <a:pt x="0" y="1169288"/>
                  </a:lnTo>
                  <a:close/>
                </a:path>
              </a:pathLst>
            </a:custGeom>
            <a:ln w="9524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36851" y="3159217"/>
              <a:ext cx="2164105" cy="197669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455152" y="3177539"/>
              <a:ext cx="2077720" cy="1889760"/>
            </a:xfrm>
            <a:custGeom>
              <a:avLst/>
              <a:gdLst/>
              <a:ahLst/>
              <a:cxnLst/>
              <a:rect l="l" t="t" r="r" b="b"/>
              <a:pathLst>
                <a:path w="2077720" h="1889760">
                  <a:moveTo>
                    <a:pt x="2077211" y="0"/>
                  </a:moveTo>
                  <a:lnTo>
                    <a:pt x="0" y="0"/>
                  </a:lnTo>
                  <a:lnTo>
                    <a:pt x="0" y="1889760"/>
                  </a:lnTo>
                  <a:lnTo>
                    <a:pt x="2077211" y="1889760"/>
                  </a:lnTo>
                  <a:lnTo>
                    <a:pt x="20772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455152" y="3177539"/>
              <a:ext cx="2077720" cy="1889760"/>
            </a:xfrm>
            <a:custGeom>
              <a:avLst/>
              <a:gdLst/>
              <a:ahLst/>
              <a:cxnLst/>
              <a:rect l="l" t="t" r="r" b="b"/>
              <a:pathLst>
                <a:path w="2077720" h="1889760">
                  <a:moveTo>
                    <a:pt x="0" y="1889760"/>
                  </a:moveTo>
                  <a:lnTo>
                    <a:pt x="2077211" y="1889760"/>
                  </a:lnTo>
                  <a:lnTo>
                    <a:pt x="2077211" y="0"/>
                  </a:lnTo>
                  <a:lnTo>
                    <a:pt x="0" y="0"/>
                  </a:lnTo>
                  <a:lnTo>
                    <a:pt x="0" y="188976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406384" y="3171443"/>
              <a:ext cx="2182368" cy="199491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433816" y="3198875"/>
              <a:ext cx="2077720" cy="1889760"/>
            </a:xfrm>
            <a:custGeom>
              <a:avLst/>
              <a:gdLst/>
              <a:ahLst/>
              <a:cxnLst/>
              <a:rect l="l" t="t" r="r" b="b"/>
              <a:pathLst>
                <a:path w="2077720" h="1889760">
                  <a:moveTo>
                    <a:pt x="2077212" y="0"/>
                  </a:moveTo>
                  <a:lnTo>
                    <a:pt x="0" y="0"/>
                  </a:lnTo>
                  <a:lnTo>
                    <a:pt x="0" y="1889760"/>
                  </a:lnTo>
                  <a:lnTo>
                    <a:pt x="2077212" y="1889760"/>
                  </a:lnTo>
                  <a:lnTo>
                    <a:pt x="20772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433816" y="3198875"/>
              <a:ext cx="2077720" cy="1889760"/>
            </a:xfrm>
            <a:custGeom>
              <a:avLst/>
              <a:gdLst/>
              <a:ahLst/>
              <a:cxnLst/>
              <a:rect l="l" t="t" r="r" b="b"/>
              <a:pathLst>
                <a:path w="2077720" h="1889760">
                  <a:moveTo>
                    <a:pt x="0" y="1889760"/>
                  </a:moveTo>
                  <a:lnTo>
                    <a:pt x="2077212" y="1889760"/>
                  </a:lnTo>
                  <a:lnTo>
                    <a:pt x="2077212" y="0"/>
                  </a:lnTo>
                  <a:lnTo>
                    <a:pt x="0" y="0"/>
                  </a:lnTo>
                  <a:lnTo>
                    <a:pt x="0" y="188976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85048" y="3192779"/>
              <a:ext cx="2182368" cy="199644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412479" y="3220211"/>
              <a:ext cx="2077720" cy="1891664"/>
            </a:xfrm>
            <a:custGeom>
              <a:avLst/>
              <a:gdLst/>
              <a:ahLst/>
              <a:cxnLst/>
              <a:rect l="l" t="t" r="r" b="b"/>
              <a:pathLst>
                <a:path w="2077720" h="1891664">
                  <a:moveTo>
                    <a:pt x="2077212" y="0"/>
                  </a:moveTo>
                  <a:lnTo>
                    <a:pt x="0" y="0"/>
                  </a:lnTo>
                  <a:lnTo>
                    <a:pt x="0" y="1891283"/>
                  </a:lnTo>
                  <a:lnTo>
                    <a:pt x="2077212" y="1891283"/>
                  </a:lnTo>
                  <a:lnTo>
                    <a:pt x="20772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412479" y="3220211"/>
              <a:ext cx="2077720" cy="1891664"/>
            </a:xfrm>
            <a:custGeom>
              <a:avLst/>
              <a:gdLst/>
              <a:ahLst/>
              <a:cxnLst/>
              <a:rect l="l" t="t" r="r" b="b"/>
              <a:pathLst>
                <a:path w="2077720" h="1891664">
                  <a:moveTo>
                    <a:pt x="0" y="1891283"/>
                  </a:moveTo>
                  <a:lnTo>
                    <a:pt x="2077212" y="1891283"/>
                  </a:lnTo>
                  <a:lnTo>
                    <a:pt x="2077212" y="0"/>
                  </a:lnTo>
                  <a:lnTo>
                    <a:pt x="0" y="0"/>
                  </a:lnTo>
                  <a:lnTo>
                    <a:pt x="0" y="189128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62188" y="3214115"/>
              <a:ext cx="2182368" cy="199643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389620" y="3241547"/>
              <a:ext cx="2077720" cy="1891664"/>
            </a:xfrm>
            <a:custGeom>
              <a:avLst/>
              <a:gdLst/>
              <a:ahLst/>
              <a:cxnLst/>
              <a:rect l="l" t="t" r="r" b="b"/>
              <a:pathLst>
                <a:path w="2077720" h="1891664">
                  <a:moveTo>
                    <a:pt x="2077212" y="0"/>
                  </a:moveTo>
                  <a:lnTo>
                    <a:pt x="0" y="0"/>
                  </a:lnTo>
                  <a:lnTo>
                    <a:pt x="0" y="1891283"/>
                  </a:lnTo>
                  <a:lnTo>
                    <a:pt x="2077212" y="1891283"/>
                  </a:lnTo>
                  <a:lnTo>
                    <a:pt x="20772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389620" y="3241547"/>
              <a:ext cx="2077720" cy="1891664"/>
            </a:xfrm>
            <a:custGeom>
              <a:avLst/>
              <a:gdLst/>
              <a:ahLst/>
              <a:cxnLst/>
              <a:rect l="l" t="t" r="r" b="b"/>
              <a:pathLst>
                <a:path w="2077720" h="1891664">
                  <a:moveTo>
                    <a:pt x="0" y="1891283"/>
                  </a:moveTo>
                  <a:lnTo>
                    <a:pt x="2077212" y="1891283"/>
                  </a:lnTo>
                  <a:lnTo>
                    <a:pt x="2077212" y="0"/>
                  </a:lnTo>
                  <a:lnTo>
                    <a:pt x="0" y="0"/>
                  </a:lnTo>
                  <a:lnTo>
                    <a:pt x="0" y="189128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40852" y="3235451"/>
              <a:ext cx="2182368" cy="1996440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8368284" y="3262883"/>
              <a:ext cx="2077720" cy="1891664"/>
            </a:xfrm>
            <a:custGeom>
              <a:avLst/>
              <a:gdLst/>
              <a:ahLst/>
              <a:cxnLst/>
              <a:rect l="l" t="t" r="r" b="b"/>
              <a:pathLst>
                <a:path w="2077720" h="1891664">
                  <a:moveTo>
                    <a:pt x="2077212" y="0"/>
                  </a:moveTo>
                  <a:lnTo>
                    <a:pt x="0" y="0"/>
                  </a:lnTo>
                  <a:lnTo>
                    <a:pt x="0" y="1891283"/>
                  </a:lnTo>
                  <a:lnTo>
                    <a:pt x="2077212" y="1891283"/>
                  </a:lnTo>
                  <a:lnTo>
                    <a:pt x="20772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368284" y="3262883"/>
              <a:ext cx="2077720" cy="1891664"/>
            </a:xfrm>
            <a:custGeom>
              <a:avLst/>
              <a:gdLst/>
              <a:ahLst/>
              <a:cxnLst/>
              <a:rect l="l" t="t" r="r" b="b"/>
              <a:pathLst>
                <a:path w="2077720" h="1891664">
                  <a:moveTo>
                    <a:pt x="0" y="1891283"/>
                  </a:moveTo>
                  <a:lnTo>
                    <a:pt x="2077212" y="1891283"/>
                  </a:lnTo>
                  <a:lnTo>
                    <a:pt x="2077212" y="0"/>
                  </a:lnTo>
                  <a:lnTo>
                    <a:pt x="0" y="0"/>
                  </a:lnTo>
                  <a:lnTo>
                    <a:pt x="0" y="189128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01228" y="3262883"/>
              <a:ext cx="2182368" cy="1996439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328660" y="3290315"/>
              <a:ext cx="2077720" cy="1891664"/>
            </a:xfrm>
            <a:custGeom>
              <a:avLst/>
              <a:gdLst/>
              <a:ahLst/>
              <a:cxnLst/>
              <a:rect l="l" t="t" r="r" b="b"/>
              <a:pathLst>
                <a:path w="2077720" h="1891664">
                  <a:moveTo>
                    <a:pt x="2077211" y="0"/>
                  </a:moveTo>
                  <a:lnTo>
                    <a:pt x="0" y="0"/>
                  </a:lnTo>
                  <a:lnTo>
                    <a:pt x="0" y="1891283"/>
                  </a:lnTo>
                  <a:lnTo>
                    <a:pt x="2077211" y="1891283"/>
                  </a:lnTo>
                  <a:lnTo>
                    <a:pt x="20772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328660" y="3290315"/>
              <a:ext cx="2077720" cy="1891664"/>
            </a:xfrm>
            <a:custGeom>
              <a:avLst/>
              <a:gdLst/>
              <a:ahLst/>
              <a:cxnLst/>
              <a:rect l="l" t="t" r="r" b="b"/>
              <a:pathLst>
                <a:path w="2077720" h="1891664">
                  <a:moveTo>
                    <a:pt x="0" y="1891283"/>
                  </a:moveTo>
                  <a:lnTo>
                    <a:pt x="2077211" y="1891283"/>
                  </a:lnTo>
                  <a:lnTo>
                    <a:pt x="2077211" y="0"/>
                  </a:lnTo>
                  <a:lnTo>
                    <a:pt x="0" y="0"/>
                  </a:lnTo>
                  <a:lnTo>
                    <a:pt x="0" y="189128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180610" y="5410313"/>
              <a:ext cx="1191677" cy="917235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9290304" y="5506211"/>
              <a:ext cx="977265" cy="725805"/>
            </a:xfrm>
            <a:custGeom>
              <a:avLst/>
              <a:gdLst/>
              <a:ahLst/>
              <a:cxnLst/>
              <a:rect l="l" t="t" r="r" b="b"/>
              <a:pathLst>
                <a:path w="977265" h="725804">
                  <a:moveTo>
                    <a:pt x="976883" y="0"/>
                  </a:moveTo>
                  <a:lnTo>
                    <a:pt x="0" y="0"/>
                  </a:lnTo>
                  <a:lnTo>
                    <a:pt x="0" y="725424"/>
                  </a:lnTo>
                  <a:lnTo>
                    <a:pt x="976883" y="725424"/>
                  </a:lnTo>
                  <a:lnTo>
                    <a:pt x="976883" y="0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567436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>
                <a:solidFill>
                  <a:srgbClr val="FFFFFF"/>
                </a:solidFill>
              </a:rPr>
              <a:t>การสร้างรายงานอัตโนมัติคืออะไร?</a:t>
            </a:r>
            <a:endParaRPr sz="2800" dirty="0"/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49601"/>
              </p:ext>
            </p:extLst>
          </p:nvPr>
        </p:nvGraphicFramePr>
        <p:xfrm>
          <a:off x="9290303" y="3616197"/>
          <a:ext cx="1023747" cy="57454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3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922">
                <a:tc>
                  <a:txBody>
                    <a:bodyPr/>
                    <a:lstStyle/>
                    <a:p>
                      <a:pPr marR="83820" algn="r">
                        <a:lnSpc>
                          <a:spcPts val="869"/>
                        </a:lnSpc>
                      </a:pPr>
                      <a:r>
                        <a:rPr sz="800" spc="20" dirty="0">
                          <a:solidFill>
                            <a:srgbClr val="0033CC"/>
                          </a:solidFill>
                          <a:latin typeface="Microsoft YaHei"/>
                          <a:cs typeface="Microsoft YaHei"/>
                        </a:rPr>
                        <a:t>ABC12345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CC"/>
                      </a:solidFill>
                      <a:prstDash val="solid"/>
                    </a:lnL>
                    <a:lnR w="12700">
                      <a:solidFill>
                        <a:srgbClr val="0000CC"/>
                      </a:solidFill>
                      <a:prstDash val="solid"/>
                    </a:lnR>
                    <a:lnT w="12700">
                      <a:solidFill>
                        <a:srgbClr val="0000CC"/>
                      </a:solidFill>
                      <a:prstDash val="solid"/>
                    </a:lnT>
                    <a:lnB w="12700">
                      <a:solidFill>
                        <a:srgbClr val="0000CC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52">
                <a:tc>
                  <a:txBody>
                    <a:bodyPr/>
                    <a:lstStyle/>
                    <a:p>
                      <a:pPr marR="8318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spc="25" dirty="0">
                          <a:solidFill>
                            <a:srgbClr val="0033CC"/>
                          </a:solidFill>
                          <a:latin typeface="Microsoft YaHei"/>
                          <a:cs typeface="Microsoft YaHei"/>
                        </a:rPr>
                        <a:t>XYZ000121234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CC"/>
                      </a:solidFill>
                      <a:prstDash val="solid"/>
                    </a:lnL>
                    <a:lnR w="12700">
                      <a:solidFill>
                        <a:srgbClr val="0000CC"/>
                      </a:solidFill>
                      <a:prstDash val="solid"/>
                    </a:lnR>
                    <a:lnT w="12700">
                      <a:solidFill>
                        <a:srgbClr val="0000CC"/>
                      </a:solidFill>
                      <a:prstDash val="solid"/>
                    </a:lnT>
                    <a:lnB w="12700">
                      <a:solidFill>
                        <a:srgbClr val="0000CC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589">
                <a:tc>
                  <a:txBody>
                    <a:bodyPr/>
                    <a:lstStyle/>
                    <a:p>
                      <a:pPr marR="85090" algn="r">
                        <a:lnSpc>
                          <a:spcPts val="950"/>
                        </a:lnSpc>
                      </a:pPr>
                      <a:r>
                        <a:rPr sz="800" spc="25" dirty="0">
                          <a:solidFill>
                            <a:srgbClr val="0033CC"/>
                          </a:solidFill>
                          <a:latin typeface="Microsoft YaHei"/>
                          <a:cs typeface="Microsoft YaHei"/>
                        </a:rPr>
                        <a:t>LOT2011121213</a:t>
                      </a:r>
                      <a:endParaRPr sz="8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CC"/>
                      </a:solidFill>
                      <a:prstDash val="solid"/>
                    </a:lnL>
                    <a:lnR w="12700">
                      <a:solidFill>
                        <a:srgbClr val="0000CC"/>
                      </a:solidFill>
                      <a:prstDash val="solid"/>
                    </a:lnR>
                    <a:lnT w="12700">
                      <a:solidFill>
                        <a:srgbClr val="0000CC"/>
                      </a:solidFill>
                      <a:prstDash val="solid"/>
                    </a:lnT>
                    <a:lnB w="12700">
                      <a:solidFill>
                        <a:srgbClr val="0000CC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683">
                <a:tc>
                  <a:txBody>
                    <a:bodyPr/>
                    <a:lstStyle/>
                    <a:p>
                      <a:pPr marR="8445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spc="-5" dirty="0">
                          <a:solidFill>
                            <a:srgbClr val="0033CC"/>
                          </a:solidFill>
                          <a:latin typeface="Microsoft YaHei"/>
                          <a:cs typeface="Microsoft YaHei"/>
                        </a:rPr>
                        <a:t>MAC2101</a:t>
                      </a:r>
                      <a:endParaRPr sz="8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CC"/>
                      </a:solidFill>
                      <a:prstDash val="solid"/>
                    </a:lnL>
                    <a:lnR w="12700">
                      <a:solidFill>
                        <a:srgbClr val="0000CC"/>
                      </a:solidFill>
                      <a:prstDash val="solid"/>
                    </a:lnR>
                    <a:lnT w="12700">
                      <a:solidFill>
                        <a:srgbClr val="0000CC"/>
                      </a:solidFill>
                      <a:prstDash val="solid"/>
                    </a:lnT>
                    <a:lnB w="12700">
                      <a:solidFill>
                        <a:srgbClr val="0000CC"/>
                      </a:solidFill>
                      <a:prstDash val="solid"/>
                    </a:lnB>
                    <a:solidFill>
                      <a:srgbClr val="FFF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" name="object 30"/>
          <p:cNvSpPr txBox="1"/>
          <p:nvPr/>
        </p:nvSpPr>
        <p:spPr>
          <a:xfrm>
            <a:off x="8973311" y="3344926"/>
            <a:ext cx="890272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900" u="sng" dirty="0">
                <a:uFill>
                  <a:solidFill>
                    <a:srgbClr val="000000"/>
                  </a:solidFill>
                </a:uFill>
                <a:latin typeface="Microsoft YaHei"/>
                <a:cs typeface="Microsoft YaHei"/>
              </a:rPr>
              <a:t>บันทึกการตรวจสอบ</a:t>
            </a:r>
            <a:endParaRPr lang="ja-JP" altLang="en-US" sz="900" dirty="0">
              <a:latin typeface="Microsoft YaHei"/>
              <a:cs typeface="Microsoft YaHe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432291" y="3609213"/>
            <a:ext cx="954023" cy="13670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lang="th-TH" sz="800" dirty="0">
                <a:latin typeface="Microsoft YaHei"/>
                <a:cs typeface="Microsoft YaHei"/>
              </a:rPr>
              <a:t>หมายเลขคำสั่งซื้อ</a:t>
            </a:r>
            <a:r>
              <a:rPr lang="en-US" sz="900" dirty="0">
                <a:latin typeface="Microsoft YaHei"/>
                <a:cs typeface="Microsoft YaHei"/>
              </a:rPr>
              <a:t>   </a:t>
            </a:r>
            <a:r>
              <a:rPr lang="en-US" sz="800" dirty="0">
                <a:latin typeface="Microsoft YaHei"/>
                <a:cs typeface="Microsoft YaHei"/>
              </a:rPr>
              <a:t> </a:t>
            </a:r>
            <a:endParaRPr sz="800" dirty="0">
              <a:latin typeface="Microsoft YaHei"/>
              <a:cs typeface="Microsoft YaHei"/>
            </a:endParaRPr>
          </a:p>
          <a:p>
            <a:pPr marL="18415" marR="194310">
              <a:lnSpc>
                <a:spcPct val="100000"/>
              </a:lnSpc>
            </a:pPr>
            <a:r>
              <a:rPr lang="th-TH" sz="800" dirty="0">
                <a:latin typeface="Microsoft YaHei"/>
                <a:cs typeface="Microsoft YaHei"/>
              </a:rPr>
              <a:t>หมายเลขการผลิต</a:t>
            </a:r>
            <a:r>
              <a:rPr lang="en-US" sz="800" dirty="0">
                <a:latin typeface="Microsoft YaHei"/>
                <a:cs typeface="Microsoft YaHei"/>
              </a:rPr>
              <a:t> </a:t>
            </a:r>
            <a:r>
              <a:rPr lang="en-US" sz="900" dirty="0">
                <a:latin typeface="Microsoft YaHei"/>
                <a:cs typeface="Microsoft YaHei"/>
              </a:rPr>
              <a:t>   </a:t>
            </a:r>
            <a:br>
              <a:rPr lang="en-US" sz="800" spc="-254" dirty="0">
                <a:latin typeface="Microsoft YaHei"/>
                <a:cs typeface="Microsoft YaHei"/>
              </a:rPr>
            </a:br>
            <a:r>
              <a:rPr lang="th-TH" sz="800" dirty="0">
                <a:latin typeface="Microsoft YaHei"/>
                <a:cs typeface="Microsoft YaHei"/>
              </a:rPr>
              <a:t>หมายเลขล็อต</a:t>
            </a:r>
            <a:r>
              <a:rPr lang="en-US" sz="800" dirty="0">
                <a:latin typeface="Microsoft YaHei"/>
                <a:cs typeface="Microsoft YaHei"/>
              </a:rPr>
              <a:t> </a:t>
            </a:r>
            <a:r>
              <a:rPr lang="en-US" sz="900" dirty="0">
                <a:latin typeface="Microsoft YaHei"/>
                <a:cs typeface="Microsoft YaHei"/>
              </a:rPr>
              <a:t>    </a:t>
            </a:r>
            <a:br>
              <a:rPr lang="en-US" sz="900" dirty="0">
                <a:latin typeface="Microsoft YaHei"/>
                <a:cs typeface="Microsoft YaHei"/>
              </a:rPr>
            </a:br>
            <a:r>
              <a:rPr lang="th-TH" sz="800" dirty="0">
                <a:latin typeface="Microsoft YaHei"/>
                <a:cs typeface="Microsoft YaHei"/>
              </a:rPr>
              <a:t>หมายเลขเครื่องจักร</a:t>
            </a:r>
            <a:r>
              <a:rPr lang="en-US" sz="900" dirty="0">
                <a:latin typeface="Microsoft YaHei"/>
                <a:cs typeface="Microsoft YaHei"/>
              </a:rPr>
              <a:t>   </a:t>
            </a:r>
            <a:endParaRPr lang="en-US" sz="800" dirty="0">
              <a:latin typeface="Microsoft YaHei"/>
              <a:cs typeface="Microsoft YaHei"/>
            </a:endParaRPr>
          </a:p>
          <a:p>
            <a:pPr marL="18415" marR="194310">
              <a:lnSpc>
                <a:spcPct val="100000"/>
              </a:lnSpc>
            </a:pPr>
            <a:r>
              <a:rPr lang="en-US" sz="600" dirty="0">
                <a:latin typeface="Microsoft YaHei"/>
                <a:cs typeface="Microsoft YaHei"/>
              </a:rPr>
              <a:t> </a:t>
            </a:r>
            <a:r>
              <a:rPr lang="en-US" sz="400" dirty="0">
                <a:latin typeface="Microsoft YaHei"/>
                <a:cs typeface="Microsoft YaHei"/>
              </a:rPr>
              <a:t> </a:t>
            </a:r>
            <a:r>
              <a:rPr lang="en-US" sz="200" dirty="0">
                <a:latin typeface="Microsoft YaHei"/>
                <a:cs typeface="Microsoft YaHei"/>
              </a:rPr>
              <a:t> </a:t>
            </a:r>
            <a:br>
              <a:rPr lang="en-US" sz="900" dirty="0">
                <a:latin typeface="Microsoft YaHei"/>
                <a:cs typeface="Microsoft YaHei"/>
              </a:rPr>
            </a:br>
            <a:r>
              <a:rPr lang="th-TH" sz="700" dirty="0">
                <a:latin typeface="Microsoft YaHei"/>
                <a:cs typeface="Microsoft YaHei"/>
              </a:rPr>
              <a:t>การวัด</a:t>
            </a:r>
            <a:r>
              <a:rPr lang="en-US" sz="700" dirty="0">
                <a:latin typeface="Microsoft YaHei"/>
                <a:cs typeface="Microsoft YaHei"/>
              </a:rPr>
              <a:t> </a:t>
            </a:r>
            <a:r>
              <a:rPr sz="900" spc="15" dirty="0">
                <a:latin typeface="Microsoft YaHei"/>
                <a:cs typeface="Microsoft YaHei"/>
              </a:rPr>
              <a:t>X</a:t>
            </a:r>
            <a:r>
              <a:rPr sz="1000" spc="15" dirty="0">
                <a:latin typeface="Microsoft YaHei"/>
                <a:cs typeface="Microsoft YaHei"/>
              </a:rPr>
              <a:t> </a:t>
            </a:r>
            <a:br>
              <a:rPr lang="en-US" sz="900" spc="15" dirty="0">
                <a:latin typeface="Microsoft YaHei"/>
                <a:cs typeface="Microsoft YaHei"/>
              </a:rPr>
            </a:br>
            <a:r>
              <a:rPr lang="th-TH" sz="700" dirty="0">
                <a:latin typeface="Microsoft YaHei"/>
                <a:cs typeface="Microsoft YaHei"/>
              </a:rPr>
              <a:t>การวัด </a:t>
            </a:r>
            <a:r>
              <a:rPr sz="900" spc="15" dirty="0">
                <a:latin typeface="Microsoft YaHei"/>
                <a:cs typeface="Microsoft YaHei"/>
              </a:rPr>
              <a:t>Y</a:t>
            </a:r>
            <a:r>
              <a:rPr sz="1000" spc="15" dirty="0">
                <a:latin typeface="Microsoft YaHei"/>
                <a:cs typeface="Microsoft YaHei"/>
              </a:rPr>
              <a:t> </a:t>
            </a:r>
            <a:br>
              <a:rPr lang="en-US" sz="900" spc="15" dirty="0">
                <a:latin typeface="Microsoft YaHei"/>
                <a:cs typeface="Microsoft YaHei"/>
              </a:rPr>
            </a:br>
            <a:r>
              <a:rPr lang="th-TH" sz="700" dirty="0">
                <a:latin typeface="Microsoft YaHei"/>
                <a:cs typeface="Microsoft YaHei"/>
              </a:rPr>
              <a:t>การวัด </a:t>
            </a:r>
            <a:r>
              <a:rPr sz="900" spc="25" dirty="0">
                <a:latin typeface="Microsoft YaHei"/>
                <a:cs typeface="Microsoft YaHei"/>
              </a:rPr>
              <a:t>Z</a:t>
            </a:r>
            <a:r>
              <a:rPr lang="en-US" sz="1000" spc="25" dirty="0">
                <a:latin typeface="Microsoft YaHei"/>
                <a:cs typeface="Microsoft YaHei"/>
              </a:rPr>
              <a:t> </a:t>
            </a:r>
            <a:endParaRPr sz="900" dirty="0">
              <a:latin typeface="Microsoft YaHei"/>
              <a:cs typeface="Microsoft YaHei"/>
            </a:endParaRPr>
          </a:p>
          <a:p>
            <a:pPr marL="12700" marR="204470">
              <a:lnSpc>
                <a:spcPct val="100000"/>
              </a:lnSpc>
              <a:spcBef>
                <a:spcPts val="5"/>
              </a:spcBef>
            </a:pPr>
            <a:r>
              <a:rPr lang="th-TH" sz="800" dirty="0">
                <a:latin typeface="Microsoft YaHei"/>
                <a:cs typeface="Microsoft YaHei"/>
              </a:rPr>
              <a:t>การตัดสินคุณภาพ</a:t>
            </a:r>
            <a:r>
              <a:rPr sz="800" dirty="0">
                <a:latin typeface="Microsoft YaHei"/>
                <a:cs typeface="Microsoft YaHei"/>
              </a:rPr>
              <a:t> </a:t>
            </a:r>
            <a:br>
              <a:rPr lang="en-US" sz="800" dirty="0">
                <a:latin typeface="Microsoft YaHei"/>
                <a:cs typeface="Microsoft YaHei"/>
              </a:rPr>
            </a:br>
            <a:r>
              <a:rPr lang="th-TH" sz="800" dirty="0">
                <a:latin typeface="Microsoft YaHei"/>
                <a:cs typeface="Microsoft YaHei"/>
              </a:rPr>
              <a:t>เครื่องบันทึก</a:t>
            </a:r>
            <a:endParaRPr sz="800" dirty="0">
              <a:latin typeface="Microsoft YaHei"/>
              <a:cs typeface="Microsoft YaHei"/>
            </a:endParaRPr>
          </a:p>
        </p:txBody>
      </p:sp>
      <p:graphicFrame>
        <p:nvGraphicFramePr>
          <p:cNvPr id="32" name="object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081353"/>
              </p:ext>
            </p:extLst>
          </p:nvPr>
        </p:nvGraphicFramePr>
        <p:xfrm>
          <a:off x="9290303" y="4271517"/>
          <a:ext cx="502540" cy="7223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2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6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538235"/>
                      </a:solidFill>
                      <a:prstDash val="solid"/>
                    </a:lnL>
                    <a:lnR w="12700">
                      <a:solidFill>
                        <a:srgbClr val="538235"/>
                      </a:solidFill>
                      <a:prstDash val="solid"/>
                    </a:lnR>
                    <a:lnT w="12700">
                      <a:solidFill>
                        <a:srgbClr val="538235"/>
                      </a:solidFill>
                      <a:prstDash val="solid"/>
                    </a:lnT>
                    <a:lnB w="12700">
                      <a:solidFill>
                        <a:srgbClr val="53823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538235"/>
                      </a:solidFill>
                      <a:prstDash val="solid"/>
                    </a:lnL>
                    <a:lnR w="12700">
                      <a:solidFill>
                        <a:srgbClr val="538235"/>
                      </a:solidFill>
                      <a:prstDash val="solid"/>
                    </a:lnR>
                    <a:lnT w="12700">
                      <a:solidFill>
                        <a:srgbClr val="538235"/>
                      </a:solidFill>
                      <a:prstDash val="solid"/>
                    </a:lnT>
                    <a:lnB w="12700">
                      <a:solidFill>
                        <a:srgbClr val="53823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538235"/>
                      </a:solidFill>
                      <a:prstDash val="solid"/>
                    </a:lnL>
                    <a:lnR w="12700">
                      <a:solidFill>
                        <a:srgbClr val="538235"/>
                      </a:solidFill>
                      <a:prstDash val="solid"/>
                    </a:lnR>
                    <a:lnT w="12700">
                      <a:solidFill>
                        <a:srgbClr val="538235"/>
                      </a:solidFill>
                      <a:prstDash val="solid"/>
                    </a:lnT>
                    <a:lnB w="12700">
                      <a:solidFill>
                        <a:srgbClr val="53823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6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538235"/>
                      </a:solidFill>
                      <a:prstDash val="solid"/>
                    </a:lnL>
                    <a:lnR w="12700">
                      <a:solidFill>
                        <a:srgbClr val="538235"/>
                      </a:solidFill>
                      <a:prstDash val="solid"/>
                    </a:lnR>
                    <a:lnT w="12700">
                      <a:solidFill>
                        <a:srgbClr val="538235"/>
                      </a:solidFill>
                      <a:prstDash val="solid"/>
                    </a:lnT>
                    <a:lnB w="12700">
                      <a:solidFill>
                        <a:srgbClr val="53823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538235"/>
                      </a:solidFill>
                      <a:prstDash val="solid"/>
                    </a:lnL>
                    <a:lnR w="12700">
                      <a:solidFill>
                        <a:srgbClr val="538235"/>
                      </a:solidFill>
                      <a:prstDash val="solid"/>
                    </a:lnR>
                    <a:lnT w="12700">
                      <a:solidFill>
                        <a:srgbClr val="538235"/>
                      </a:solidFill>
                      <a:prstDash val="solid"/>
                    </a:lnT>
                    <a:lnB w="12700">
                      <a:solidFill>
                        <a:srgbClr val="53823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33" name="object 33"/>
          <p:cNvGrpSpPr/>
          <p:nvPr/>
        </p:nvGrpSpPr>
        <p:grpSpPr>
          <a:xfrm>
            <a:off x="2636392" y="2884804"/>
            <a:ext cx="1474470" cy="1598930"/>
            <a:chOff x="2636392" y="2884804"/>
            <a:chExt cx="1474470" cy="1598930"/>
          </a:xfrm>
        </p:grpSpPr>
        <p:sp>
          <p:nvSpPr>
            <p:cNvPr id="34" name="object 34"/>
            <p:cNvSpPr/>
            <p:nvPr/>
          </p:nvSpPr>
          <p:spPr>
            <a:xfrm>
              <a:off x="2639567" y="2887979"/>
              <a:ext cx="1468120" cy="1592580"/>
            </a:xfrm>
            <a:custGeom>
              <a:avLst/>
              <a:gdLst/>
              <a:ahLst/>
              <a:cxnLst/>
              <a:rect l="l" t="t" r="r" b="b"/>
              <a:pathLst>
                <a:path w="1468120" h="1592579">
                  <a:moveTo>
                    <a:pt x="1467611" y="0"/>
                  </a:moveTo>
                  <a:lnTo>
                    <a:pt x="0" y="0"/>
                  </a:lnTo>
                  <a:lnTo>
                    <a:pt x="0" y="1592580"/>
                  </a:lnTo>
                  <a:lnTo>
                    <a:pt x="1467611" y="1592580"/>
                  </a:lnTo>
                  <a:lnTo>
                    <a:pt x="1467611" y="0"/>
                  </a:lnTo>
                  <a:close/>
                </a:path>
              </a:pathLst>
            </a:custGeom>
            <a:solidFill>
              <a:srgbClr val="D0C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639567" y="2887979"/>
              <a:ext cx="1468120" cy="1592580"/>
            </a:xfrm>
            <a:custGeom>
              <a:avLst/>
              <a:gdLst/>
              <a:ahLst/>
              <a:cxnLst/>
              <a:rect l="l" t="t" r="r" b="b"/>
              <a:pathLst>
                <a:path w="1468120" h="1592579">
                  <a:moveTo>
                    <a:pt x="0" y="1592580"/>
                  </a:moveTo>
                  <a:lnTo>
                    <a:pt x="1467611" y="1592580"/>
                  </a:lnTo>
                  <a:lnTo>
                    <a:pt x="1467611" y="0"/>
                  </a:lnTo>
                  <a:lnTo>
                    <a:pt x="0" y="0"/>
                  </a:lnTo>
                  <a:lnTo>
                    <a:pt x="0" y="1592580"/>
                  </a:lnTo>
                  <a:close/>
                </a:path>
              </a:pathLst>
            </a:custGeom>
            <a:ln w="635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688717" y="2914903"/>
            <a:ext cx="1407795" cy="7053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2230">
              <a:lnSpc>
                <a:spcPct val="100000"/>
              </a:lnSpc>
              <a:spcBef>
                <a:spcPts val="100"/>
              </a:spcBef>
            </a:pPr>
            <a:r>
              <a:rPr lang="th-TH" altLang="ja-JP" sz="900" b="1" dirty="0">
                <a:latin typeface="Microsoft YaHei"/>
                <a:cs typeface="Microsoft YaHei"/>
              </a:rPr>
              <a:t>รหัสแบบฟอร์ม </a:t>
            </a:r>
            <a:r>
              <a:rPr sz="900" b="1" spc="35" dirty="0">
                <a:latin typeface="Microsoft YaHei"/>
                <a:cs typeface="Microsoft YaHei"/>
              </a:rPr>
              <a:t>：ABC001 </a:t>
            </a:r>
            <a:r>
              <a:rPr sz="900" b="1" spc="40" dirty="0">
                <a:latin typeface="Microsoft YaHei"/>
                <a:cs typeface="Microsoft YaHei"/>
              </a:rPr>
              <a:t> </a:t>
            </a:r>
            <a:r>
              <a:rPr lang="th-TH" sz="900" dirty="0">
                <a:solidFill>
                  <a:srgbClr val="0000CC"/>
                </a:solidFill>
                <a:latin typeface="Microsoft YaHei"/>
                <a:cs typeface="Microsoft YaHei"/>
              </a:rPr>
              <a:t>หมายเลขคำสั่งซื้อ   </a:t>
            </a:r>
            <a:r>
              <a:rPr sz="700" spc="20" dirty="0">
                <a:solidFill>
                  <a:srgbClr val="0000CC"/>
                </a:solidFill>
                <a:latin typeface="Microsoft YaHei"/>
                <a:cs typeface="Microsoft YaHei"/>
              </a:rPr>
              <a:t>ABC12345</a:t>
            </a:r>
            <a:r>
              <a:rPr sz="900" spc="20" dirty="0">
                <a:solidFill>
                  <a:srgbClr val="0000CC"/>
                </a:solidFill>
                <a:latin typeface="Microsoft YaHei"/>
                <a:cs typeface="Microsoft YaHei"/>
              </a:rPr>
              <a:t> </a:t>
            </a:r>
            <a:br>
              <a:rPr lang="th-TH" sz="900" spc="20" dirty="0">
                <a:solidFill>
                  <a:srgbClr val="0000CC"/>
                </a:solidFill>
                <a:latin typeface="Microsoft YaHei"/>
                <a:cs typeface="Microsoft YaHei"/>
              </a:rPr>
            </a:br>
            <a:r>
              <a:rPr sz="900" spc="-254" dirty="0">
                <a:solidFill>
                  <a:srgbClr val="0000CC"/>
                </a:solidFill>
                <a:latin typeface="Microsoft YaHei"/>
                <a:cs typeface="Microsoft YaHei"/>
              </a:rPr>
              <a:t> </a:t>
            </a:r>
            <a:r>
              <a:rPr lang="th-TH" sz="900" dirty="0">
                <a:solidFill>
                  <a:srgbClr val="0000CC"/>
                </a:solidFill>
                <a:latin typeface="Microsoft YaHei"/>
                <a:cs typeface="Microsoft YaHei"/>
              </a:rPr>
              <a:t>หมายเลขการผลิ </a:t>
            </a:r>
            <a:r>
              <a:rPr sz="600" spc="25" dirty="0">
                <a:solidFill>
                  <a:srgbClr val="0000CC"/>
                </a:solidFill>
                <a:latin typeface="Microsoft YaHei"/>
                <a:cs typeface="Microsoft YaHei"/>
              </a:rPr>
              <a:t>XYZ000121234</a:t>
            </a:r>
            <a:endParaRPr sz="9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</a:pPr>
            <a:r>
              <a:rPr lang="th-TH" sz="900" dirty="0">
                <a:solidFill>
                  <a:srgbClr val="0000CC"/>
                </a:solidFill>
                <a:latin typeface="Microsoft YaHei"/>
                <a:cs typeface="Microsoft YaHei"/>
              </a:rPr>
              <a:t>ล็อตเลขที่     </a:t>
            </a:r>
            <a:r>
              <a:rPr sz="700" spc="25" dirty="0">
                <a:solidFill>
                  <a:srgbClr val="0000CC"/>
                </a:solidFill>
                <a:latin typeface="Microsoft YaHei"/>
                <a:cs typeface="Microsoft YaHei"/>
              </a:rPr>
              <a:t>LOT2011121213</a:t>
            </a:r>
            <a:endParaRPr sz="9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</a:pPr>
            <a:r>
              <a:rPr lang="th-TH" sz="900" dirty="0">
                <a:solidFill>
                  <a:srgbClr val="0000CC"/>
                </a:solidFill>
                <a:latin typeface="Microsoft YaHei"/>
                <a:cs typeface="Microsoft YaHei"/>
              </a:rPr>
              <a:t>เครื่องหมายเลข        </a:t>
            </a:r>
            <a:r>
              <a:rPr sz="700" spc="-5" dirty="0">
                <a:solidFill>
                  <a:srgbClr val="0000CC"/>
                </a:solidFill>
                <a:latin typeface="Microsoft YaHei"/>
                <a:cs typeface="Microsoft YaHei"/>
              </a:rPr>
              <a:t>MAC2101</a:t>
            </a:r>
            <a:endParaRPr sz="900" dirty="0">
              <a:latin typeface="Microsoft YaHei"/>
              <a:cs typeface="Microsoft YaHei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2860294" y="3116554"/>
            <a:ext cx="6586220" cy="1115060"/>
            <a:chOff x="2860294" y="3116554"/>
            <a:chExt cx="6586220" cy="1115060"/>
          </a:xfrm>
        </p:grpSpPr>
        <p:sp>
          <p:nvSpPr>
            <p:cNvPr id="38" name="object 38"/>
            <p:cNvSpPr/>
            <p:nvPr/>
          </p:nvSpPr>
          <p:spPr>
            <a:xfrm>
              <a:off x="2866644" y="3674363"/>
              <a:ext cx="0" cy="551180"/>
            </a:xfrm>
            <a:custGeom>
              <a:avLst/>
              <a:gdLst/>
              <a:ahLst/>
              <a:cxnLst/>
              <a:rect l="l" t="t" r="r" b="b"/>
              <a:pathLst>
                <a:path h="551179">
                  <a:moveTo>
                    <a:pt x="0" y="0"/>
                  </a:moveTo>
                  <a:lnTo>
                    <a:pt x="0" y="550799"/>
                  </a:lnTo>
                </a:path>
              </a:pathLst>
            </a:custGeom>
            <a:ln w="12700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340852" y="3116554"/>
              <a:ext cx="788670" cy="14709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973311" y="3116554"/>
              <a:ext cx="261378" cy="147091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078467" y="3116554"/>
              <a:ext cx="241541" cy="147091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163811" y="3116554"/>
              <a:ext cx="282689" cy="147091"/>
            </a:xfrm>
            <a:prstGeom prst="rect">
              <a:avLst/>
            </a:prstGeom>
          </p:spPr>
        </p:pic>
      </p:grpSp>
      <p:grpSp>
        <p:nvGrpSpPr>
          <p:cNvPr id="44" name="object 44"/>
          <p:cNvGrpSpPr/>
          <p:nvPr/>
        </p:nvGrpSpPr>
        <p:grpSpPr>
          <a:xfrm>
            <a:off x="1322705" y="4006722"/>
            <a:ext cx="1998980" cy="2047239"/>
            <a:chOff x="1322705" y="4006722"/>
            <a:chExt cx="1998980" cy="2047239"/>
          </a:xfrm>
        </p:grpSpPr>
        <p:pic>
          <p:nvPicPr>
            <p:cNvPr id="45" name="object 4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325880" y="4009897"/>
              <a:ext cx="1992503" cy="2040382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1325880" y="4009897"/>
              <a:ext cx="1992630" cy="2040889"/>
            </a:xfrm>
            <a:custGeom>
              <a:avLst/>
              <a:gdLst/>
              <a:ahLst/>
              <a:cxnLst/>
              <a:rect l="l" t="t" r="r" b="b"/>
              <a:pathLst>
                <a:path w="1992629" h="2040889">
                  <a:moveTo>
                    <a:pt x="0" y="565150"/>
                  </a:moveTo>
                  <a:lnTo>
                    <a:pt x="994790" y="565150"/>
                  </a:lnTo>
                  <a:lnTo>
                    <a:pt x="1992503" y="0"/>
                  </a:lnTo>
                  <a:lnTo>
                    <a:pt x="1421130" y="565150"/>
                  </a:lnTo>
                  <a:lnTo>
                    <a:pt x="1705356" y="565150"/>
                  </a:lnTo>
                  <a:lnTo>
                    <a:pt x="1705356" y="811021"/>
                  </a:lnTo>
                  <a:lnTo>
                    <a:pt x="1705356" y="1179829"/>
                  </a:lnTo>
                  <a:lnTo>
                    <a:pt x="1705356" y="2040382"/>
                  </a:lnTo>
                  <a:lnTo>
                    <a:pt x="1421130" y="2040382"/>
                  </a:lnTo>
                  <a:lnTo>
                    <a:pt x="994790" y="2040382"/>
                  </a:lnTo>
                  <a:lnTo>
                    <a:pt x="0" y="2040382"/>
                  </a:lnTo>
                  <a:lnTo>
                    <a:pt x="0" y="1179829"/>
                  </a:lnTo>
                  <a:lnTo>
                    <a:pt x="0" y="811021"/>
                  </a:lnTo>
                  <a:lnTo>
                    <a:pt x="0" y="565150"/>
                  </a:lnTo>
                  <a:close/>
                </a:path>
              </a:pathLst>
            </a:custGeom>
            <a:ln w="63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1371599" y="4609338"/>
            <a:ext cx="1624203" cy="13670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Microsoft YaHei"/>
                <a:cs typeface="Microsoft YaHei"/>
              </a:rPr>
              <a:t>①</a:t>
            </a:r>
          </a:p>
          <a:p>
            <a:pPr marL="104139">
              <a:lnSpc>
                <a:spcPct val="100000"/>
              </a:lnSpc>
            </a:pPr>
            <a:r>
              <a:rPr lang="th-TH" sz="1100" dirty="0">
                <a:latin typeface="Microsoft YaHei"/>
                <a:cs typeface="Microsoft YaHei"/>
              </a:rPr>
              <a:t>รหัสแบบฟอร์ม </a:t>
            </a:r>
            <a:r>
              <a:rPr sz="1100" dirty="0">
                <a:latin typeface="Microsoft YaHei"/>
                <a:cs typeface="Microsoft YaHei"/>
              </a:rPr>
              <a:t>:</a:t>
            </a:r>
            <a:r>
              <a:rPr lang="th-TH" sz="1100" dirty="0">
                <a:latin typeface="Microsoft YaHei"/>
                <a:cs typeface="Microsoft YaHei"/>
              </a:rPr>
              <a:t> </a:t>
            </a:r>
            <a:r>
              <a:rPr sz="1100" dirty="0">
                <a:latin typeface="Microsoft YaHei"/>
                <a:cs typeface="Microsoft YaHei"/>
              </a:rPr>
              <a:t>ABC0001</a:t>
            </a:r>
          </a:p>
          <a:p>
            <a:pPr marL="104139">
              <a:lnSpc>
                <a:spcPct val="100000"/>
              </a:lnSpc>
              <a:spcBef>
                <a:spcPts val="5"/>
              </a:spcBef>
            </a:pPr>
            <a:r>
              <a:rPr lang="en-US" sz="1100" dirty="0">
                <a:latin typeface="Microsoft YaHei"/>
                <a:cs typeface="Microsoft YaHei"/>
              </a:rPr>
              <a:t>n </a:t>
            </a:r>
            <a:r>
              <a:rPr lang="th-TH" sz="1100" dirty="0">
                <a:latin typeface="Microsoft YaHei"/>
                <a:cs typeface="Microsoft YaHei"/>
              </a:rPr>
              <a:t>ชุดของ</a:t>
            </a:r>
            <a:endParaRPr sz="1100" dirty="0">
              <a:latin typeface="Microsoft YaHei"/>
              <a:cs typeface="Microsoft YaHei"/>
            </a:endParaRPr>
          </a:p>
          <a:p>
            <a:pPr marL="104139">
              <a:lnSpc>
                <a:spcPct val="100000"/>
              </a:lnSpc>
            </a:pPr>
            <a:r>
              <a:rPr lang="en-US" sz="1100" dirty="0">
                <a:latin typeface="Microsoft YaHei"/>
                <a:cs typeface="Microsoft YaHei"/>
              </a:rPr>
              <a:t>・</a:t>
            </a:r>
            <a:r>
              <a:rPr lang="th-TH" sz="1100" dirty="0">
                <a:latin typeface="Microsoft YaHei"/>
                <a:cs typeface="Microsoft YaHei"/>
              </a:rPr>
              <a:t>หมายเลขคำสั่งซื้อ</a:t>
            </a:r>
            <a:endParaRPr sz="1100" dirty="0">
              <a:latin typeface="Microsoft YaHei"/>
              <a:cs typeface="Microsoft YaHei"/>
            </a:endParaRPr>
          </a:p>
          <a:p>
            <a:pPr marL="104139">
              <a:lnSpc>
                <a:spcPct val="100000"/>
              </a:lnSpc>
            </a:pPr>
            <a:r>
              <a:rPr sz="1100" dirty="0">
                <a:latin typeface="Microsoft YaHei"/>
                <a:cs typeface="Microsoft YaHei"/>
              </a:rPr>
              <a:t>・</a:t>
            </a:r>
            <a:r>
              <a:rPr lang="th-TH" sz="1100" dirty="0">
                <a:latin typeface="Microsoft YaHei"/>
                <a:cs typeface="Microsoft YaHei"/>
              </a:rPr>
              <a:t>หมายเลขการผลิต</a:t>
            </a:r>
            <a:endParaRPr sz="1100" dirty="0">
              <a:latin typeface="Microsoft YaHei"/>
              <a:cs typeface="Microsoft YaHei"/>
            </a:endParaRPr>
          </a:p>
          <a:p>
            <a:pPr marL="104139">
              <a:lnSpc>
                <a:spcPct val="100000"/>
              </a:lnSpc>
            </a:pPr>
            <a:r>
              <a:rPr lang="en-US" sz="1100" dirty="0">
                <a:latin typeface="Microsoft YaHei"/>
                <a:cs typeface="Microsoft YaHei"/>
              </a:rPr>
              <a:t>・</a:t>
            </a:r>
            <a:r>
              <a:rPr lang="th-TH" sz="1100" dirty="0">
                <a:latin typeface="Microsoft YaHei"/>
                <a:cs typeface="Microsoft YaHei"/>
              </a:rPr>
              <a:t>หมายเลขล็อต </a:t>
            </a:r>
            <a:br>
              <a:rPr lang="th-TH" sz="1100" dirty="0">
                <a:latin typeface="Microsoft YaHei"/>
                <a:cs typeface="Microsoft YaHei"/>
              </a:rPr>
            </a:br>
            <a:r>
              <a:rPr lang="en-US" sz="1100" dirty="0">
                <a:latin typeface="Microsoft YaHei"/>
                <a:cs typeface="Microsoft YaHei"/>
              </a:rPr>
              <a:t>・</a:t>
            </a:r>
            <a:r>
              <a:rPr lang="th-TH" sz="1100" dirty="0">
                <a:latin typeface="Microsoft YaHei"/>
                <a:cs typeface="Microsoft YaHei"/>
              </a:rPr>
              <a:t>หมายเลขเครื่อง </a:t>
            </a:r>
            <a:br>
              <a:rPr lang="th-TH" sz="1100" dirty="0">
                <a:latin typeface="Microsoft YaHei"/>
                <a:cs typeface="Microsoft YaHei"/>
              </a:rPr>
            </a:br>
            <a:r>
              <a:rPr lang="th-TH" sz="1100" dirty="0">
                <a:latin typeface="Microsoft YaHei"/>
                <a:cs typeface="Microsoft YaHei"/>
              </a:rPr>
              <a:t>สร้างข้อมูลสำหรับ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8040497" y="2133600"/>
            <a:ext cx="2897505" cy="1211489"/>
            <a:chOff x="8026781" y="2167001"/>
            <a:chExt cx="2897505" cy="1175385"/>
          </a:xfrm>
        </p:grpSpPr>
        <p:pic>
          <p:nvPicPr>
            <p:cNvPr id="49" name="object 4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029956" y="2170176"/>
              <a:ext cx="2891028" cy="1168527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8029956" y="2170176"/>
              <a:ext cx="2891155" cy="1169035"/>
            </a:xfrm>
            <a:custGeom>
              <a:avLst/>
              <a:gdLst/>
              <a:ahLst/>
              <a:cxnLst/>
              <a:rect l="l" t="t" r="r" b="b"/>
              <a:pathLst>
                <a:path w="2891154" h="1169035">
                  <a:moveTo>
                    <a:pt x="0" y="0"/>
                  </a:moveTo>
                  <a:lnTo>
                    <a:pt x="1686433" y="0"/>
                  </a:lnTo>
                  <a:lnTo>
                    <a:pt x="2409190" y="0"/>
                  </a:lnTo>
                  <a:lnTo>
                    <a:pt x="2891028" y="0"/>
                  </a:lnTo>
                  <a:lnTo>
                    <a:pt x="2891028" y="399161"/>
                  </a:lnTo>
                  <a:lnTo>
                    <a:pt x="2891028" y="570229"/>
                  </a:lnTo>
                  <a:lnTo>
                    <a:pt x="2891028" y="684276"/>
                  </a:lnTo>
                  <a:lnTo>
                    <a:pt x="2409190" y="684276"/>
                  </a:lnTo>
                  <a:lnTo>
                    <a:pt x="2070227" y="1168527"/>
                  </a:lnTo>
                  <a:lnTo>
                    <a:pt x="1686433" y="684276"/>
                  </a:lnTo>
                  <a:lnTo>
                    <a:pt x="0" y="684276"/>
                  </a:lnTo>
                  <a:lnTo>
                    <a:pt x="0" y="570229"/>
                  </a:lnTo>
                  <a:lnTo>
                    <a:pt x="0" y="399161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8123300" y="2133600"/>
            <a:ext cx="269113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spc="5" dirty="0">
                <a:latin typeface="Microsoft YaHei"/>
                <a:cs typeface="Microsoft YaHei"/>
              </a:rPr>
              <a:t>ตามรหัสคำจำกัดความของแบบฟอร์ม: </a:t>
            </a:r>
            <a:r>
              <a:rPr lang="en-US" sz="1100" spc="5" dirty="0">
                <a:latin typeface="Microsoft YaHei"/>
                <a:cs typeface="Microsoft YaHei"/>
              </a:rPr>
              <a:t>ABC001 </a:t>
            </a:r>
            <a:r>
              <a:rPr lang="th-TH" sz="1100" spc="5" dirty="0">
                <a:latin typeface="Microsoft YaHei"/>
                <a:cs typeface="Microsoft YaHei"/>
              </a:rPr>
              <a:t>สร้างชุดแบบฟอร์มที่ป้อนข้อมูลล่วงหน้าจำนวน </a:t>
            </a:r>
            <a:r>
              <a:rPr lang="en-US" sz="1100" spc="5" dirty="0">
                <a:latin typeface="Microsoft YaHei"/>
                <a:cs typeface="Microsoft YaHei"/>
              </a:rPr>
              <a:t>n </a:t>
            </a:r>
            <a:r>
              <a:rPr lang="th-TH" sz="1100" spc="5" dirty="0">
                <a:latin typeface="Microsoft YaHei"/>
                <a:cs typeface="Microsoft YaHei"/>
              </a:rPr>
              <a:t>ชุดโดยอัตโนมัติด้วยข้อมูลที่สร้างขึ้นใน 1 "พิมพ์" ในแต่ละคลัสเตอร์ที่เกี่ยวข้อง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9358883" y="5486400"/>
            <a:ext cx="861694" cy="823594"/>
            <a:chOff x="9358883" y="5486400"/>
            <a:chExt cx="861694" cy="823594"/>
          </a:xfrm>
        </p:grpSpPr>
        <p:pic>
          <p:nvPicPr>
            <p:cNvPr id="53" name="object 5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58883" y="5486400"/>
              <a:ext cx="861072" cy="822985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9386315" y="5513832"/>
              <a:ext cx="756285" cy="718185"/>
            </a:xfrm>
            <a:custGeom>
              <a:avLst/>
              <a:gdLst/>
              <a:ahLst/>
              <a:cxnLst/>
              <a:rect l="l" t="t" r="r" b="b"/>
              <a:pathLst>
                <a:path w="756284" h="718185">
                  <a:moveTo>
                    <a:pt x="755903" y="0"/>
                  </a:moveTo>
                  <a:lnTo>
                    <a:pt x="0" y="0"/>
                  </a:lnTo>
                  <a:lnTo>
                    <a:pt x="0" y="717804"/>
                  </a:lnTo>
                  <a:lnTo>
                    <a:pt x="755903" y="717804"/>
                  </a:lnTo>
                  <a:lnTo>
                    <a:pt x="755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9386315" y="5513832"/>
              <a:ext cx="756285" cy="718185"/>
            </a:xfrm>
            <a:custGeom>
              <a:avLst/>
              <a:gdLst/>
              <a:ahLst/>
              <a:cxnLst/>
              <a:rect l="l" t="t" r="r" b="b"/>
              <a:pathLst>
                <a:path w="756284" h="718185">
                  <a:moveTo>
                    <a:pt x="0" y="717804"/>
                  </a:moveTo>
                  <a:lnTo>
                    <a:pt x="755903" y="717804"/>
                  </a:lnTo>
                  <a:lnTo>
                    <a:pt x="755903" y="0"/>
                  </a:lnTo>
                  <a:lnTo>
                    <a:pt x="0" y="0"/>
                  </a:lnTo>
                  <a:lnTo>
                    <a:pt x="0" y="717804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9700259" y="5637276"/>
              <a:ext cx="349250" cy="59690"/>
            </a:xfrm>
            <a:custGeom>
              <a:avLst/>
              <a:gdLst/>
              <a:ahLst/>
              <a:cxnLst/>
              <a:rect l="l" t="t" r="r" b="b"/>
              <a:pathLst>
                <a:path w="349250" h="59689">
                  <a:moveTo>
                    <a:pt x="348996" y="0"/>
                  </a:moveTo>
                  <a:lnTo>
                    <a:pt x="0" y="0"/>
                  </a:lnTo>
                  <a:lnTo>
                    <a:pt x="0" y="59436"/>
                  </a:lnTo>
                  <a:lnTo>
                    <a:pt x="348996" y="59436"/>
                  </a:lnTo>
                  <a:lnTo>
                    <a:pt x="348996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9700259" y="5637276"/>
              <a:ext cx="349250" cy="59690"/>
            </a:xfrm>
            <a:custGeom>
              <a:avLst/>
              <a:gdLst/>
              <a:ahLst/>
              <a:cxnLst/>
              <a:rect l="l" t="t" r="r" b="b"/>
              <a:pathLst>
                <a:path w="349250" h="59689">
                  <a:moveTo>
                    <a:pt x="0" y="59436"/>
                  </a:moveTo>
                  <a:lnTo>
                    <a:pt x="348996" y="59436"/>
                  </a:lnTo>
                  <a:lnTo>
                    <a:pt x="348996" y="0"/>
                  </a:lnTo>
                  <a:lnTo>
                    <a:pt x="0" y="0"/>
                  </a:lnTo>
                  <a:lnTo>
                    <a:pt x="0" y="59436"/>
                  </a:lnTo>
                  <a:close/>
                </a:path>
              </a:pathLst>
            </a:custGeom>
            <a:ln w="3175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9700259" y="5769863"/>
              <a:ext cx="349250" cy="59690"/>
            </a:xfrm>
            <a:custGeom>
              <a:avLst/>
              <a:gdLst/>
              <a:ahLst/>
              <a:cxnLst/>
              <a:rect l="l" t="t" r="r" b="b"/>
              <a:pathLst>
                <a:path w="349250" h="59689">
                  <a:moveTo>
                    <a:pt x="348996" y="0"/>
                  </a:moveTo>
                  <a:lnTo>
                    <a:pt x="0" y="0"/>
                  </a:lnTo>
                  <a:lnTo>
                    <a:pt x="0" y="59436"/>
                  </a:lnTo>
                  <a:lnTo>
                    <a:pt x="348996" y="59436"/>
                  </a:lnTo>
                  <a:lnTo>
                    <a:pt x="348996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9700259" y="5769863"/>
              <a:ext cx="349250" cy="59690"/>
            </a:xfrm>
            <a:custGeom>
              <a:avLst/>
              <a:gdLst/>
              <a:ahLst/>
              <a:cxnLst/>
              <a:rect l="l" t="t" r="r" b="b"/>
              <a:pathLst>
                <a:path w="349250" h="59689">
                  <a:moveTo>
                    <a:pt x="0" y="59436"/>
                  </a:moveTo>
                  <a:lnTo>
                    <a:pt x="348996" y="59436"/>
                  </a:lnTo>
                  <a:lnTo>
                    <a:pt x="348996" y="0"/>
                  </a:lnTo>
                  <a:lnTo>
                    <a:pt x="0" y="0"/>
                  </a:lnTo>
                  <a:lnTo>
                    <a:pt x="0" y="59436"/>
                  </a:lnTo>
                  <a:close/>
                </a:path>
              </a:pathLst>
            </a:custGeom>
            <a:ln w="3175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9700259" y="5836920"/>
              <a:ext cx="349250" cy="59690"/>
            </a:xfrm>
            <a:custGeom>
              <a:avLst/>
              <a:gdLst/>
              <a:ahLst/>
              <a:cxnLst/>
              <a:rect l="l" t="t" r="r" b="b"/>
              <a:pathLst>
                <a:path w="349250" h="59689">
                  <a:moveTo>
                    <a:pt x="348996" y="0"/>
                  </a:moveTo>
                  <a:lnTo>
                    <a:pt x="0" y="0"/>
                  </a:lnTo>
                  <a:lnTo>
                    <a:pt x="0" y="59435"/>
                  </a:lnTo>
                  <a:lnTo>
                    <a:pt x="348996" y="59435"/>
                  </a:lnTo>
                  <a:lnTo>
                    <a:pt x="348996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9700259" y="5836920"/>
              <a:ext cx="349250" cy="59690"/>
            </a:xfrm>
            <a:custGeom>
              <a:avLst/>
              <a:gdLst/>
              <a:ahLst/>
              <a:cxnLst/>
              <a:rect l="l" t="t" r="r" b="b"/>
              <a:pathLst>
                <a:path w="349250" h="59689">
                  <a:moveTo>
                    <a:pt x="0" y="59435"/>
                  </a:moveTo>
                  <a:lnTo>
                    <a:pt x="348996" y="59435"/>
                  </a:lnTo>
                  <a:lnTo>
                    <a:pt x="348996" y="0"/>
                  </a:lnTo>
                  <a:lnTo>
                    <a:pt x="0" y="0"/>
                  </a:lnTo>
                  <a:lnTo>
                    <a:pt x="0" y="59435"/>
                  </a:lnTo>
                  <a:close/>
                </a:path>
              </a:pathLst>
            </a:custGeom>
            <a:ln w="3175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9920731" y="5849213"/>
            <a:ext cx="49530" cy="7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" spc="10" dirty="0">
                <a:solidFill>
                  <a:srgbClr val="0033CC"/>
                </a:solidFill>
                <a:latin typeface="Microsoft YaHei"/>
                <a:cs typeface="Microsoft YaHei"/>
              </a:rPr>
              <a:t>1</a:t>
            </a:r>
            <a:endParaRPr sz="300">
              <a:latin typeface="Microsoft YaHei"/>
              <a:cs typeface="Microsoft YaHe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9651872" y="5519420"/>
            <a:ext cx="226695" cy="86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" u="sng" spc="-5" dirty="0">
                <a:uFill>
                  <a:solidFill>
                    <a:srgbClr val="000000"/>
                  </a:solidFill>
                </a:uFill>
                <a:latin typeface="Microsoft YaHei"/>
                <a:cs typeface="Microsoft YaHei"/>
              </a:rPr>
              <a:t>検査記録</a:t>
            </a:r>
            <a:endParaRPr sz="400">
              <a:latin typeface="Microsoft YaHei"/>
              <a:cs typeface="Microsoft YaHei"/>
            </a:endParaRPr>
          </a:p>
        </p:txBody>
      </p:sp>
      <p:pic>
        <p:nvPicPr>
          <p:cNvPr id="64" name="object 64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698672" y="5911532"/>
            <a:ext cx="224154" cy="288162"/>
          </a:xfrm>
          <a:prstGeom prst="rect">
            <a:avLst/>
          </a:prstGeom>
        </p:spPr>
      </p:pic>
      <p:sp>
        <p:nvSpPr>
          <p:cNvPr id="65" name="object 65"/>
          <p:cNvSpPr txBox="1"/>
          <p:nvPr/>
        </p:nvSpPr>
        <p:spPr>
          <a:xfrm>
            <a:off x="9411969" y="5603849"/>
            <a:ext cx="583565" cy="86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00" spc="-5" dirty="0">
                <a:latin typeface="Microsoft YaHei"/>
                <a:cs typeface="Microsoft YaHei"/>
              </a:rPr>
              <a:t>オーダ</a:t>
            </a:r>
            <a:r>
              <a:rPr sz="400" spc="45" dirty="0">
                <a:latin typeface="Microsoft YaHei"/>
                <a:cs typeface="Microsoft YaHei"/>
              </a:rPr>
              <a:t>―No.  </a:t>
            </a:r>
            <a:r>
              <a:rPr sz="400" spc="130" dirty="0">
                <a:latin typeface="Microsoft YaHei"/>
                <a:cs typeface="Microsoft YaHei"/>
              </a:rPr>
              <a:t> </a:t>
            </a:r>
            <a:r>
              <a:rPr sz="450" spc="7" baseline="18518" dirty="0">
                <a:solidFill>
                  <a:srgbClr val="0033CC"/>
                </a:solidFill>
                <a:latin typeface="Microsoft YaHei"/>
                <a:cs typeface="Microsoft YaHei"/>
              </a:rPr>
              <a:t>ABC123</a:t>
            </a:r>
            <a:endParaRPr sz="450" baseline="18518">
              <a:latin typeface="Microsoft YaHei"/>
              <a:cs typeface="Microsoft YaHe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9437369" y="5664809"/>
            <a:ext cx="255270" cy="5454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49530" algn="just">
              <a:lnSpc>
                <a:spcPct val="100000"/>
              </a:lnSpc>
              <a:spcBef>
                <a:spcPts val="95"/>
              </a:spcBef>
            </a:pPr>
            <a:r>
              <a:rPr sz="400" spc="-5" dirty="0">
                <a:latin typeface="Microsoft YaHei"/>
                <a:cs typeface="Microsoft YaHei"/>
              </a:rPr>
              <a:t>製造</a:t>
            </a:r>
            <a:r>
              <a:rPr sz="400" spc="-45" dirty="0">
                <a:latin typeface="Microsoft YaHei"/>
                <a:cs typeface="Microsoft YaHei"/>
              </a:rPr>
              <a:t>N</a:t>
            </a:r>
            <a:r>
              <a:rPr sz="400" spc="-20" dirty="0">
                <a:latin typeface="Microsoft YaHei"/>
                <a:cs typeface="Microsoft YaHei"/>
              </a:rPr>
              <a:t>o</a:t>
            </a:r>
            <a:r>
              <a:rPr sz="400" spc="45" dirty="0">
                <a:latin typeface="Microsoft YaHei"/>
                <a:cs typeface="Microsoft YaHei"/>
              </a:rPr>
              <a:t>.  </a:t>
            </a:r>
            <a:r>
              <a:rPr sz="400" spc="10" dirty="0">
                <a:latin typeface="Microsoft YaHei"/>
                <a:cs typeface="Microsoft YaHei"/>
              </a:rPr>
              <a:t>L</a:t>
            </a:r>
            <a:r>
              <a:rPr sz="400" spc="-20" dirty="0">
                <a:latin typeface="Microsoft YaHei"/>
                <a:cs typeface="Microsoft YaHei"/>
              </a:rPr>
              <a:t>o</a:t>
            </a:r>
            <a:r>
              <a:rPr sz="400" dirty="0">
                <a:latin typeface="Microsoft YaHei"/>
                <a:cs typeface="Microsoft YaHei"/>
              </a:rPr>
              <a:t>t</a:t>
            </a:r>
            <a:r>
              <a:rPr sz="400" spc="15" dirty="0">
                <a:latin typeface="Microsoft YaHei"/>
                <a:cs typeface="Microsoft YaHei"/>
              </a:rPr>
              <a:t> </a:t>
            </a:r>
            <a:r>
              <a:rPr sz="400" spc="-45" dirty="0">
                <a:latin typeface="Microsoft YaHei"/>
                <a:cs typeface="Microsoft YaHei"/>
              </a:rPr>
              <a:t>N</a:t>
            </a:r>
            <a:r>
              <a:rPr sz="400" spc="-20" dirty="0">
                <a:latin typeface="Microsoft YaHei"/>
                <a:cs typeface="Microsoft YaHei"/>
              </a:rPr>
              <a:t>o</a:t>
            </a:r>
            <a:r>
              <a:rPr sz="400" spc="45" dirty="0">
                <a:latin typeface="Microsoft YaHei"/>
                <a:cs typeface="Microsoft YaHei"/>
              </a:rPr>
              <a:t>. </a:t>
            </a:r>
            <a:r>
              <a:rPr sz="400" spc="-5" dirty="0">
                <a:latin typeface="Microsoft YaHei"/>
                <a:cs typeface="Microsoft YaHei"/>
              </a:rPr>
              <a:t>機械</a:t>
            </a:r>
            <a:r>
              <a:rPr sz="400" spc="25" dirty="0">
                <a:latin typeface="Microsoft YaHei"/>
                <a:cs typeface="Microsoft YaHei"/>
              </a:rPr>
              <a:t> </a:t>
            </a:r>
            <a:r>
              <a:rPr sz="400" spc="-40" dirty="0">
                <a:latin typeface="Microsoft YaHei"/>
                <a:cs typeface="Microsoft YaHei"/>
              </a:rPr>
              <a:t>No</a:t>
            </a:r>
            <a:endParaRPr sz="400">
              <a:latin typeface="Microsoft YaHei"/>
              <a:cs typeface="Microsoft YaHei"/>
            </a:endParaRPr>
          </a:p>
          <a:p>
            <a:pPr marL="41275" marR="71755" algn="just">
              <a:lnSpc>
                <a:spcPct val="100000"/>
              </a:lnSpc>
              <a:spcBef>
                <a:spcPts val="254"/>
              </a:spcBef>
            </a:pPr>
            <a:r>
              <a:rPr sz="400" spc="-5" dirty="0">
                <a:latin typeface="Microsoft YaHei"/>
                <a:cs typeface="Microsoft YaHei"/>
              </a:rPr>
              <a:t>測定</a:t>
            </a:r>
            <a:r>
              <a:rPr sz="400" spc="5" dirty="0">
                <a:latin typeface="Microsoft YaHei"/>
                <a:cs typeface="Microsoft YaHei"/>
              </a:rPr>
              <a:t>X </a:t>
            </a:r>
            <a:r>
              <a:rPr sz="400" spc="-10" dirty="0">
                <a:latin typeface="Microsoft YaHei"/>
                <a:cs typeface="Microsoft YaHei"/>
              </a:rPr>
              <a:t>測定</a:t>
            </a:r>
            <a:r>
              <a:rPr sz="400" spc="5" dirty="0">
                <a:latin typeface="Microsoft YaHei"/>
                <a:cs typeface="Microsoft YaHei"/>
              </a:rPr>
              <a:t>Y </a:t>
            </a:r>
            <a:r>
              <a:rPr sz="400" spc="-5" dirty="0">
                <a:latin typeface="Microsoft YaHei"/>
                <a:cs typeface="Microsoft YaHei"/>
              </a:rPr>
              <a:t>測定</a:t>
            </a:r>
            <a:r>
              <a:rPr sz="400" spc="5" dirty="0">
                <a:latin typeface="Microsoft YaHei"/>
                <a:cs typeface="Microsoft YaHei"/>
              </a:rPr>
              <a:t>Z</a:t>
            </a:r>
            <a:endParaRPr sz="400">
              <a:latin typeface="Microsoft YaHei"/>
              <a:cs typeface="Microsoft YaHei"/>
            </a:endParaRPr>
          </a:p>
          <a:p>
            <a:pPr marL="41275" marR="5080">
              <a:lnSpc>
                <a:spcPct val="100000"/>
              </a:lnSpc>
              <a:spcBef>
                <a:spcPts val="5"/>
              </a:spcBef>
            </a:pPr>
            <a:r>
              <a:rPr sz="400" spc="-5" dirty="0">
                <a:latin typeface="Microsoft YaHei"/>
                <a:cs typeface="Microsoft YaHei"/>
              </a:rPr>
              <a:t>品質判定 記録者</a:t>
            </a:r>
            <a:endParaRPr sz="400">
              <a:latin typeface="Microsoft YaHei"/>
              <a:cs typeface="Microsoft YaHei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9698672" y="5702744"/>
            <a:ext cx="352425" cy="62865"/>
            <a:chOff x="9698672" y="5702744"/>
            <a:chExt cx="352425" cy="62865"/>
          </a:xfrm>
        </p:grpSpPr>
        <p:sp>
          <p:nvSpPr>
            <p:cNvPr id="68" name="object 68"/>
            <p:cNvSpPr/>
            <p:nvPr/>
          </p:nvSpPr>
          <p:spPr>
            <a:xfrm>
              <a:off x="9700259" y="5704332"/>
              <a:ext cx="349250" cy="59690"/>
            </a:xfrm>
            <a:custGeom>
              <a:avLst/>
              <a:gdLst/>
              <a:ahLst/>
              <a:cxnLst/>
              <a:rect l="l" t="t" r="r" b="b"/>
              <a:pathLst>
                <a:path w="349250" h="59689">
                  <a:moveTo>
                    <a:pt x="348996" y="0"/>
                  </a:moveTo>
                  <a:lnTo>
                    <a:pt x="0" y="0"/>
                  </a:lnTo>
                  <a:lnTo>
                    <a:pt x="0" y="59436"/>
                  </a:lnTo>
                  <a:lnTo>
                    <a:pt x="348996" y="59436"/>
                  </a:lnTo>
                  <a:lnTo>
                    <a:pt x="348996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9700259" y="5704332"/>
              <a:ext cx="349250" cy="59690"/>
            </a:xfrm>
            <a:custGeom>
              <a:avLst/>
              <a:gdLst/>
              <a:ahLst/>
              <a:cxnLst/>
              <a:rect l="l" t="t" r="r" b="b"/>
              <a:pathLst>
                <a:path w="349250" h="59689">
                  <a:moveTo>
                    <a:pt x="0" y="59436"/>
                  </a:moveTo>
                  <a:lnTo>
                    <a:pt x="348996" y="59436"/>
                  </a:lnTo>
                  <a:lnTo>
                    <a:pt x="348996" y="0"/>
                  </a:lnTo>
                  <a:lnTo>
                    <a:pt x="0" y="0"/>
                  </a:lnTo>
                  <a:lnTo>
                    <a:pt x="0" y="59436"/>
                  </a:lnTo>
                  <a:close/>
                </a:path>
              </a:pathLst>
            </a:custGeom>
            <a:ln w="3175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9771888" y="5670600"/>
            <a:ext cx="224154" cy="7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00" spc="-40" dirty="0">
                <a:solidFill>
                  <a:srgbClr val="0033CC"/>
                </a:solidFill>
                <a:latin typeface="Microsoft YaHei"/>
                <a:cs typeface="Microsoft YaHei"/>
              </a:rPr>
              <a:t>XYZ01</a:t>
            </a:r>
            <a:r>
              <a:rPr sz="450" spc="-60" baseline="27777" dirty="0">
                <a:solidFill>
                  <a:srgbClr val="0033CC"/>
                </a:solidFill>
                <a:latin typeface="Microsoft YaHei"/>
                <a:cs typeface="Microsoft YaHei"/>
              </a:rPr>
              <a:t>4</a:t>
            </a:r>
            <a:r>
              <a:rPr sz="300" spc="-40" dirty="0">
                <a:solidFill>
                  <a:srgbClr val="0033CC"/>
                </a:solidFill>
                <a:latin typeface="Microsoft YaHei"/>
                <a:cs typeface="Microsoft YaHei"/>
              </a:rPr>
              <a:t>2</a:t>
            </a:r>
            <a:r>
              <a:rPr sz="450" spc="-60" baseline="27777" dirty="0">
                <a:solidFill>
                  <a:srgbClr val="0033CC"/>
                </a:solidFill>
                <a:latin typeface="Microsoft YaHei"/>
                <a:cs typeface="Microsoft YaHei"/>
              </a:rPr>
              <a:t>5</a:t>
            </a:r>
            <a:endParaRPr sz="450" baseline="27777">
              <a:latin typeface="Microsoft YaHei"/>
              <a:cs typeface="Microsoft YaHe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9762743" y="5716320"/>
            <a:ext cx="233679" cy="158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indent="8890">
              <a:lnSpc>
                <a:spcPct val="145300"/>
              </a:lnSpc>
              <a:spcBef>
                <a:spcPts val="100"/>
              </a:spcBef>
            </a:pPr>
            <a:r>
              <a:rPr sz="300" spc="10" dirty="0">
                <a:solidFill>
                  <a:srgbClr val="0033CC"/>
                </a:solidFill>
                <a:latin typeface="Microsoft YaHei"/>
                <a:cs typeface="Microsoft YaHei"/>
              </a:rPr>
              <a:t>L</a:t>
            </a:r>
            <a:r>
              <a:rPr sz="300" spc="-5" dirty="0">
                <a:solidFill>
                  <a:srgbClr val="0033CC"/>
                </a:solidFill>
                <a:latin typeface="Microsoft YaHei"/>
                <a:cs typeface="Microsoft YaHei"/>
              </a:rPr>
              <a:t>OT</a:t>
            </a:r>
            <a:r>
              <a:rPr sz="300" spc="5" dirty="0">
                <a:solidFill>
                  <a:srgbClr val="0033CC"/>
                </a:solidFill>
                <a:latin typeface="Microsoft YaHei"/>
                <a:cs typeface="Microsoft YaHei"/>
              </a:rPr>
              <a:t>2</a:t>
            </a:r>
            <a:r>
              <a:rPr sz="300" spc="-180" dirty="0">
                <a:solidFill>
                  <a:srgbClr val="0033CC"/>
                </a:solidFill>
                <a:latin typeface="Microsoft YaHei"/>
                <a:cs typeface="Microsoft YaHei"/>
              </a:rPr>
              <a:t>1</a:t>
            </a:r>
            <a:r>
              <a:rPr sz="450" spc="15" baseline="27777" dirty="0">
                <a:solidFill>
                  <a:srgbClr val="0033CC"/>
                </a:solidFill>
                <a:latin typeface="Microsoft YaHei"/>
                <a:cs typeface="Microsoft YaHei"/>
              </a:rPr>
              <a:t>3</a:t>
            </a:r>
            <a:r>
              <a:rPr sz="300" spc="-180" dirty="0">
                <a:solidFill>
                  <a:srgbClr val="0033CC"/>
                </a:solidFill>
                <a:latin typeface="Microsoft YaHei"/>
                <a:cs typeface="Microsoft YaHei"/>
              </a:rPr>
              <a:t>2</a:t>
            </a:r>
            <a:r>
              <a:rPr sz="450" spc="15" baseline="27777" dirty="0">
                <a:solidFill>
                  <a:srgbClr val="0033CC"/>
                </a:solidFill>
                <a:latin typeface="Microsoft YaHei"/>
                <a:cs typeface="Microsoft YaHei"/>
              </a:rPr>
              <a:t>4  </a:t>
            </a:r>
            <a:r>
              <a:rPr sz="300" spc="-45" dirty="0">
                <a:solidFill>
                  <a:srgbClr val="0033CC"/>
                </a:solidFill>
                <a:latin typeface="Microsoft YaHei"/>
                <a:cs typeface="Microsoft YaHei"/>
              </a:rPr>
              <a:t>M</a:t>
            </a:r>
            <a:r>
              <a:rPr sz="300" spc="-5" dirty="0">
                <a:solidFill>
                  <a:srgbClr val="0033CC"/>
                </a:solidFill>
                <a:latin typeface="Microsoft YaHei"/>
                <a:cs typeface="Microsoft YaHei"/>
              </a:rPr>
              <a:t>AC</a:t>
            </a:r>
            <a:r>
              <a:rPr sz="300" spc="15" dirty="0">
                <a:solidFill>
                  <a:srgbClr val="0033CC"/>
                </a:solidFill>
                <a:latin typeface="Microsoft YaHei"/>
                <a:cs typeface="Microsoft YaHei"/>
              </a:rPr>
              <a:t>21</a:t>
            </a:r>
            <a:r>
              <a:rPr sz="300" spc="-180" dirty="0">
                <a:solidFill>
                  <a:srgbClr val="0033CC"/>
                </a:solidFill>
                <a:latin typeface="Microsoft YaHei"/>
                <a:cs typeface="Microsoft YaHei"/>
              </a:rPr>
              <a:t>0</a:t>
            </a:r>
            <a:r>
              <a:rPr sz="450" spc="22" baseline="27777" dirty="0">
                <a:solidFill>
                  <a:srgbClr val="0033CC"/>
                </a:solidFill>
                <a:latin typeface="Microsoft YaHei"/>
                <a:cs typeface="Microsoft YaHei"/>
              </a:rPr>
              <a:t>3</a:t>
            </a:r>
            <a:endParaRPr sz="450" baseline="27777">
              <a:latin typeface="Microsoft YaHei"/>
              <a:cs typeface="Microsoft YaHei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9802368" y="5836920"/>
            <a:ext cx="920750" cy="680085"/>
            <a:chOff x="9802368" y="5836920"/>
            <a:chExt cx="920750" cy="680085"/>
          </a:xfrm>
        </p:grpSpPr>
        <p:pic>
          <p:nvPicPr>
            <p:cNvPr id="73" name="object 7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802368" y="5836920"/>
              <a:ext cx="920483" cy="679716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875520" y="5908548"/>
              <a:ext cx="778764" cy="541019"/>
            </a:xfrm>
            <a:prstGeom prst="rect">
              <a:avLst/>
            </a:prstGeom>
          </p:spPr>
        </p:pic>
      </p:grpSp>
      <p:grpSp>
        <p:nvGrpSpPr>
          <p:cNvPr id="75" name="object 75"/>
          <p:cNvGrpSpPr/>
          <p:nvPr/>
        </p:nvGrpSpPr>
        <p:grpSpPr>
          <a:xfrm>
            <a:off x="8344661" y="5089398"/>
            <a:ext cx="2207895" cy="1043203"/>
            <a:chOff x="8344661" y="5089398"/>
            <a:chExt cx="2207895" cy="1043203"/>
          </a:xfrm>
        </p:grpSpPr>
        <p:pic>
          <p:nvPicPr>
            <p:cNvPr id="76" name="object 7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733788" y="5800344"/>
              <a:ext cx="332257" cy="332257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759569" y="5826125"/>
              <a:ext cx="230377" cy="230378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8344661" y="5089398"/>
              <a:ext cx="2207895" cy="341630"/>
            </a:xfrm>
            <a:custGeom>
              <a:avLst/>
              <a:gdLst/>
              <a:ahLst/>
              <a:cxnLst/>
              <a:rect l="l" t="t" r="r" b="b"/>
              <a:pathLst>
                <a:path w="2207895" h="341629">
                  <a:moveTo>
                    <a:pt x="0" y="92963"/>
                  </a:moveTo>
                  <a:lnTo>
                    <a:pt x="823341" y="341121"/>
                  </a:lnTo>
                </a:path>
                <a:path w="2207895" h="341629">
                  <a:moveTo>
                    <a:pt x="2207641" y="0"/>
                  </a:moveTo>
                  <a:lnTo>
                    <a:pt x="1976628" y="340486"/>
                  </a:lnTo>
                </a:path>
              </a:pathLst>
            </a:custGeom>
            <a:ln w="28575">
              <a:solidFill>
                <a:srgbClr val="385622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4" name="object 84"/>
          <p:cNvSpPr txBox="1"/>
          <p:nvPr/>
        </p:nvSpPr>
        <p:spPr>
          <a:xfrm>
            <a:off x="2655558" y="2482321"/>
            <a:ext cx="1654429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006FC0"/>
                </a:solidFill>
                <a:latin typeface="Microsoft YaHei"/>
                <a:cs typeface="Microsoft YaHei"/>
              </a:rPr>
              <a:t>รหัสแบบฟอร์ม : </a:t>
            </a:r>
            <a:r>
              <a:rPr lang="en-US" sz="1100" b="1" dirty="0">
                <a:solidFill>
                  <a:srgbClr val="006FC0"/>
                </a:solidFill>
                <a:latin typeface="Microsoft YaHei"/>
                <a:cs typeface="Microsoft YaHei"/>
              </a:rPr>
              <a:t>ABC001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85" name="object 85"/>
          <p:cNvGrpSpPr/>
          <p:nvPr/>
        </p:nvGrpSpPr>
        <p:grpSpPr>
          <a:xfrm>
            <a:off x="2898648" y="2823997"/>
            <a:ext cx="946150" cy="163830"/>
            <a:chOff x="2898648" y="2823997"/>
            <a:chExt cx="946150" cy="163830"/>
          </a:xfrm>
        </p:grpSpPr>
        <p:pic>
          <p:nvPicPr>
            <p:cNvPr id="86" name="object 8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898648" y="2823997"/>
              <a:ext cx="592074" cy="163804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319272" y="2823997"/>
              <a:ext cx="288810" cy="163804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436620" y="2823997"/>
              <a:ext cx="267462" cy="163804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532632" y="2823997"/>
              <a:ext cx="311670" cy="163804"/>
            </a:xfrm>
            <a:prstGeom prst="rect">
              <a:avLst/>
            </a:prstGeom>
          </p:spPr>
        </p:pic>
      </p:grpSp>
      <p:sp>
        <p:nvSpPr>
          <p:cNvPr id="90" name="object 90"/>
          <p:cNvSpPr txBox="1"/>
          <p:nvPr/>
        </p:nvSpPr>
        <p:spPr>
          <a:xfrm>
            <a:off x="2973451" y="2674112"/>
            <a:ext cx="905256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006FC0"/>
                </a:solidFill>
                <a:latin typeface="Microsoft YaHei"/>
                <a:cs typeface="Microsoft YaHei"/>
              </a:rPr>
              <a:t>ข้อมูล </a:t>
            </a:r>
            <a:r>
              <a:rPr lang="en-US" sz="1400" dirty="0">
                <a:solidFill>
                  <a:srgbClr val="006FC0"/>
                </a:solidFill>
                <a:latin typeface="Microsoft YaHei"/>
                <a:cs typeface="Microsoft YaHei"/>
              </a:rPr>
              <a:t>x</a:t>
            </a:r>
            <a:r>
              <a:rPr lang="en-US" sz="1100" b="1" dirty="0">
                <a:solidFill>
                  <a:srgbClr val="006FC0"/>
                </a:solidFill>
                <a:latin typeface="Microsoft YaHei"/>
                <a:cs typeface="Microsoft YaHei"/>
              </a:rPr>
              <a:t> n </a:t>
            </a:r>
            <a:r>
              <a:rPr lang="th-TH" sz="1100" b="1" dirty="0">
                <a:solidFill>
                  <a:srgbClr val="006FC0"/>
                </a:solidFill>
                <a:latin typeface="Microsoft YaHei"/>
                <a:cs typeface="Microsoft YaHei"/>
              </a:rPr>
              <a:t>ชุด</a:t>
            </a:r>
            <a:endParaRPr sz="1100" dirty="0">
              <a:latin typeface="Microsoft YaHei"/>
              <a:cs typeface="Microsoft YaHei"/>
            </a:endParaRPr>
          </a:p>
        </p:txBody>
      </p:sp>
      <p:pic>
        <p:nvPicPr>
          <p:cNvPr id="91" name="object 91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325880" y="2507837"/>
            <a:ext cx="1135380" cy="1046678"/>
          </a:xfrm>
          <a:prstGeom prst="rect">
            <a:avLst/>
          </a:prstGeom>
        </p:spPr>
      </p:pic>
      <p:sp>
        <p:nvSpPr>
          <p:cNvPr id="92" name="object 92"/>
          <p:cNvSpPr txBox="1"/>
          <p:nvPr/>
        </p:nvSpPr>
        <p:spPr>
          <a:xfrm>
            <a:off x="1491741" y="2318766"/>
            <a:ext cx="78486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latin typeface="Microsoft YaHei"/>
                <a:cs typeface="Microsoft YaHei"/>
              </a:rPr>
              <a:t>ระบบโฮสต์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6891908" y="2521966"/>
            <a:ext cx="7835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latin typeface="Microsoft YaHei"/>
                <a:cs typeface="Microsoft YaHei"/>
              </a:rPr>
              <a:t>ConMas</a:t>
            </a:r>
            <a:r>
              <a:rPr sz="1000" b="1" spc="5" dirty="0">
                <a:latin typeface="Microsoft YaHei"/>
                <a:cs typeface="Microsoft YaHei"/>
              </a:rPr>
              <a:t> </a:t>
            </a:r>
            <a:r>
              <a:rPr sz="1000" b="1" spc="25" dirty="0">
                <a:latin typeface="Microsoft YaHei"/>
                <a:cs typeface="Microsoft YaHei"/>
              </a:rPr>
              <a:t>DB</a:t>
            </a:r>
            <a:endParaRPr sz="1000">
              <a:latin typeface="Microsoft YaHei"/>
              <a:cs typeface="Microsoft YaHei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8025765" y="5787948"/>
            <a:ext cx="109156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95"/>
              </a:spcBef>
            </a:pPr>
            <a:r>
              <a:rPr lang="th-TH" sz="1000" b="1" dirty="0">
                <a:latin typeface="Microsoft YaHei"/>
                <a:cs typeface="Microsoft YaHei"/>
              </a:rPr>
              <a:t>ป้อนข้อมูลด้วยแอป </a:t>
            </a:r>
            <a:r>
              <a:rPr lang="en-US" sz="1000" b="1" dirty="0" err="1">
                <a:latin typeface="Microsoft YaHei"/>
                <a:cs typeface="Microsoft YaHei"/>
              </a:rPr>
              <a:t>i</a:t>
            </a:r>
            <a:r>
              <a:rPr lang="en-US" sz="1000" b="1" dirty="0">
                <a:latin typeface="Microsoft YaHei"/>
                <a:cs typeface="Microsoft YaHei"/>
              </a:rPr>
              <a:t>-Reporter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95" name="object 95"/>
          <p:cNvGrpSpPr/>
          <p:nvPr/>
        </p:nvGrpSpPr>
        <p:grpSpPr>
          <a:xfrm>
            <a:off x="3166872" y="3825240"/>
            <a:ext cx="1207135" cy="638810"/>
            <a:chOff x="3166872" y="3825240"/>
            <a:chExt cx="1207135" cy="638810"/>
          </a:xfrm>
        </p:grpSpPr>
        <p:pic>
          <p:nvPicPr>
            <p:cNvPr id="96" name="object 9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166872" y="3867912"/>
              <a:ext cx="594360" cy="595883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764280" y="3825240"/>
              <a:ext cx="609600" cy="608076"/>
            </a:xfrm>
            <a:prstGeom prst="rect">
              <a:avLst/>
            </a:prstGeom>
          </p:spPr>
        </p:pic>
      </p:grpSp>
      <p:sp>
        <p:nvSpPr>
          <p:cNvPr id="98" name="object 98"/>
          <p:cNvSpPr txBox="1"/>
          <p:nvPr/>
        </p:nvSpPr>
        <p:spPr>
          <a:xfrm>
            <a:off x="3878707" y="4142613"/>
            <a:ext cx="38100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5" dirty="0">
                <a:latin typeface="Microsoft YaHei"/>
                <a:cs typeface="Microsoft YaHei"/>
              </a:rPr>
              <a:t>C</a:t>
            </a:r>
            <a:r>
              <a:rPr sz="1400" spc="45" dirty="0">
                <a:latin typeface="Microsoft YaHei"/>
                <a:cs typeface="Microsoft YaHei"/>
              </a:rPr>
              <a:t>SV</a:t>
            </a:r>
            <a:endParaRPr sz="1400">
              <a:latin typeface="Microsoft YaHei"/>
              <a:cs typeface="Microsoft YaHei"/>
            </a:endParaRPr>
          </a:p>
        </p:txBody>
      </p:sp>
      <p:grpSp>
        <p:nvGrpSpPr>
          <p:cNvPr id="99" name="object 99"/>
          <p:cNvGrpSpPr/>
          <p:nvPr/>
        </p:nvGrpSpPr>
        <p:grpSpPr>
          <a:xfrm>
            <a:off x="4574794" y="3720084"/>
            <a:ext cx="1871980" cy="2594610"/>
            <a:chOff x="4574794" y="3720084"/>
            <a:chExt cx="1871980" cy="2594610"/>
          </a:xfrm>
        </p:grpSpPr>
        <p:sp>
          <p:nvSpPr>
            <p:cNvPr id="100" name="object 100"/>
            <p:cNvSpPr/>
            <p:nvPr/>
          </p:nvSpPr>
          <p:spPr>
            <a:xfrm>
              <a:off x="4581144" y="3726434"/>
              <a:ext cx="1859280" cy="2581910"/>
            </a:xfrm>
            <a:custGeom>
              <a:avLst/>
              <a:gdLst/>
              <a:ahLst/>
              <a:cxnLst/>
              <a:rect l="l" t="t" r="r" b="b"/>
              <a:pathLst>
                <a:path w="1859279" h="2581910">
                  <a:moveTo>
                    <a:pt x="1552193" y="738886"/>
                  </a:moveTo>
                  <a:lnTo>
                    <a:pt x="307085" y="738886"/>
                  </a:lnTo>
                  <a:lnTo>
                    <a:pt x="261719" y="742216"/>
                  </a:lnTo>
                  <a:lnTo>
                    <a:pt x="218415" y="751892"/>
                  </a:lnTo>
                  <a:lnTo>
                    <a:pt x="177649" y="767436"/>
                  </a:lnTo>
                  <a:lnTo>
                    <a:pt x="139898" y="788373"/>
                  </a:lnTo>
                  <a:lnTo>
                    <a:pt x="105636" y="814227"/>
                  </a:lnTo>
                  <a:lnTo>
                    <a:pt x="75341" y="844522"/>
                  </a:lnTo>
                  <a:lnTo>
                    <a:pt x="49487" y="878784"/>
                  </a:lnTo>
                  <a:lnTo>
                    <a:pt x="28550" y="916535"/>
                  </a:lnTo>
                  <a:lnTo>
                    <a:pt x="13006" y="957301"/>
                  </a:lnTo>
                  <a:lnTo>
                    <a:pt x="3330" y="1000605"/>
                  </a:lnTo>
                  <a:lnTo>
                    <a:pt x="0" y="1045972"/>
                  </a:lnTo>
                  <a:lnTo>
                    <a:pt x="0" y="2274303"/>
                  </a:lnTo>
                  <a:lnTo>
                    <a:pt x="3330" y="2319684"/>
                  </a:lnTo>
                  <a:lnTo>
                    <a:pt x="13006" y="2362998"/>
                  </a:lnTo>
                  <a:lnTo>
                    <a:pt x="28550" y="2403769"/>
                  </a:lnTo>
                  <a:lnTo>
                    <a:pt x="49487" y="2441522"/>
                  </a:lnTo>
                  <a:lnTo>
                    <a:pt x="75341" y="2475783"/>
                  </a:lnTo>
                  <a:lnTo>
                    <a:pt x="105636" y="2506076"/>
                  </a:lnTo>
                  <a:lnTo>
                    <a:pt x="139898" y="2531927"/>
                  </a:lnTo>
                  <a:lnTo>
                    <a:pt x="177649" y="2552859"/>
                  </a:lnTo>
                  <a:lnTo>
                    <a:pt x="218415" y="2568399"/>
                  </a:lnTo>
                  <a:lnTo>
                    <a:pt x="261719" y="2578072"/>
                  </a:lnTo>
                  <a:lnTo>
                    <a:pt x="307085" y="2581402"/>
                  </a:lnTo>
                  <a:lnTo>
                    <a:pt x="1552193" y="2581402"/>
                  </a:lnTo>
                  <a:lnTo>
                    <a:pt x="1597560" y="2578072"/>
                  </a:lnTo>
                  <a:lnTo>
                    <a:pt x="1640864" y="2568399"/>
                  </a:lnTo>
                  <a:lnTo>
                    <a:pt x="1681630" y="2552859"/>
                  </a:lnTo>
                  <a:lnTo>
                    <a:pt x="1719381" y="2531927"/>
                  </a:lnTo>
                  <a:lnTo>
                    <a:pt x="1753643" y="2506076"/>
                  </a:lnTo>
                  <a:lnTo>
                    <a:pt x="1783938" y="2475783"/>
                  </a:lnTo>
                  <a:lnTo>
                    <a:pt x="1809792" y="2441522"/>
                  </a:lnTo>
                  <a:lnTo>
                    <a:pt x="1830729" y="2403769"/>
                  </a:lnTo>
                  <a:lnTo>
                    <a:pt x="1846273" y="2362998"/>
                  </a:lnTo>
                  <a:lnTo>
                    <a:pt x="1855949" y="2319684"/>
                  </a:lnTo>
                  <a:lnTo>
                    <a:pt x="1859279" y="2274303"/>
                  </a:lnTo>
                  <a:lnTo>
                    <a:pt x="1859279" y="1045972"/>
                  </a:lnTo>
                  <a:lnTo>
                    <a:pt x="1855949" y="1000605"/>
                  </a:lnTo>
                  <a:lnTo>
                    <a:pt x="1846273" y="957301"/>
                  </a:lnTo>
                  <a:lnTo>
                    <a:pt x="1830729" y="916535"/>
                  </a:lnTo>
                  <a:lnTo>
                    <a:pt x="1809792" y="878784"/>
                  </a:lnTo>
                  <a:lnTo>
                    <a:pt x="1783938" y="844522"/>
                  </a:lnTo>
                  <a:lnTo>
                    <a:pt x="1753643" y="814227"/>
                  </a:lnTo>
                  <a:lnTo>
                    <a:pt x="1719381" y="788373"/>
                  </a:lnTo>
                  <a:lnTo>
                    <a:pt x="1681630" y="767436"/>
                  </a:lnTo>
                  <a:lnTo>
                    <a:pt x="1640864" y="751892"/>
                  </a:lnTo>
                  <a:lnTo>
                    <a:pt x="1597560" y="742216"/>
                  </a:lnTo>
                  <a:lnTo>
                    <a:pt x="1552193" y="738886"/>
                  </a:lnTo>
                  <a:close/>
                </a:path>
                <a:path w="1859279" h="2581910">
                  <a:moveTo>
                    <a:pt x="1857628" y="0"/>
                  </a:moveTo>
                  <a:lnTo>
                    <a:pt x="1084579" y="738886"/>
                  </a:lnTo>
                  <a:lnTo>
                    <a:pt x="1549400" y="738886"/>
                  </a:lnTo>
                  <a:lnTo>
                    <a:pt x="18576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4581144" y="3726434"/>
              <a:ext cx="1859280" cy="2581910"/>
            </a:xfrm>
            <a:custGeom>
              <a:avLst/>
              <a:gdLst/>
              <a:ahLst/>
              <a:cxnLst/>
              <a:rect l="l" t="t" r="r" b="b"/>
              <a:pathLst>
                <a:path w="1859279" h="2581910">
                  <a:moveTo>
                    <a:pt x="0" y="1045972"/>
                  </a:moveTo>
                  <a:lnTo>
                    <a:pt x="3330" y="1000605"/>
                  </a:lnTo>
                  <a:lnTo>
                    <a:pt x="13006" y="957301"/>
                  </a:lnTo>
                  <a:lnTo>
                    <a:pt x="28550" y="916535"/>
                  </a:lnTo>
                  <a:lnTo>
                    <a:pt x="49487" y="878784"/>
                  </a:lnTo>
                  <a:lnTo>
                    <a:pt x="75341" y="844522"/>
                  </a:lnTo>
                  <a:lnTo>
                    <a:pt x="105636" y="814227"/>
                  </a:lnTo>
                  <a:lnTo>
                    <a:pt x="139898" y="788373"/>
                  </a:lnTo>
                  <a:lnTo>
                    <a:pt x="177649" y="767436"/>
                  </a:lnTo>
                  <a:lnTo>
                    <a:pt x="218415" y="751892"/>
                  </a:lnTo>
                  <a:lnTo>
                    <a:pt x="261719" y="742216"/>
                  </a:lnTo>
                  <a:lnTo>
                    <a:pt x="307085" y="738886"/>
                  </a:lnTo>
                  <a:lnTo>
                    <a:pt x="1084579" y="738886"/>
                  </a:lnTo>
                  <a:lnTo>
                    <a:pt x="1857628" y="0"/>
                  </a:lnTo>
                  <a:lnTo>
                    <a:pt x="1549400" y="738886"/>
                  </a:lnTo>
                  <a:lnTo>
                    <a:pt x="1552193" y="738886"/>
                  </a:lnTo>
                  <a:lnTo>
                    <a:pt x="1597560" y="742216"/>
                  </a:lnTo>
                  <a:lnTo>
                    <a:pt x="1640864" y="751892"/>
                  </a:lnTo>
                  <a:lnTo>
                    <a:pt x="1681630" y="767436"/>
                  </a:lnTo>
                  <a:lnTo>
                    <a:pt x="1719381" y="788373"/>
                  </a:lnTo>
                  <a:lnTo>
                    <a:pt x="1753643" y="814227"/>
                  </a:lnTo>
                  <a:lnTo>
                    <a:pt x="1783938" y="844522"/>
                  </a:lnTo>
                  <a:lnTo>
                    <a:pt x="1809792" y="878784"/>
                  </a:lnTo>
                  <a:lnTo>
                    <a:pt x="1830729" y="916535"/>
                  </a:lnTo>
                  <a:lnTo>
                    <a:pt x="1846273" y="957301"/>
                  </a:lnTo>
                  <a:lnTo>
                    <a:pt x="1855949" y="1000605"/>
                  </a:lnTo>
                  <a:lnTo>
                    <a:pt x="1859279" y="1045972"/>
                  </a:lnTo>
                  <a:lnTo>
                    <a:pt x="1859279" y="1506601"/>
                  </a:lnTo>
                  <a:lnTo>
                    <a:pt x="1859279" y="2274303"/>
                  </a:lnTo>
                  <a:lnTo>
                    <a:pt x="1855949" y="2319684"/>
                  </a:lnTo>
                  <a:lnTo>
                    <a:pt x="1846273" y="2362998"/>
                  </a:lnTo>
                  <a:lnTo>
                    <a:pt x="1830729" y="2403769"/>
                  </a:lnTo>
                  <a:lnTo>
                    <a:pt x="1809792" y="2441522"/>
                  </a:lnTo>
                  <a:lnTo>
                    <a:pt x="1783938" y="2475783"/>
                  </a:lnTo>
                  <a:lnTo>
                    <a:pt x="1753643" y="2506076"/>
                  </a:lnTo>
                  <a:lnTo>
                    <a:pt x="1719381" y="2531927"/>
                  </a:lnTo>
                  <a:lnTo>
                    <a:pt x="1681630" y="2552859"/>
                  </a:lnTo>
                  <a:lnTo>
                    <a:pt x="1640864" y="2568399"/>
                  </a:lnTo>
                  <a:lnTo>
                    <a:pt x="1597560" y="2578072"/>
                  </a:lnTo>
                  <a:lnTo>
                    <a:pt x="1552193" y="2581402"/>
                  </a:lnTo>
                  <a:lnTo>
                    <a:pt x="1549400" y="2581402"/>
                  </a:lnTo>
                  <a:lnTo>
                    <a:pt x="1084579" y="2581402"/>
                  </a:lnTo>
                  <a:lnTo>
                    <a:pt x="307085" y="2581402"/>
                  </a:lnTo>
                  <a:lnTo>
                    <a:pt x="261719" y="2578072"/>
                  </a:lnTo>
                  <a:lnTo>
                    <a:pt x="218415" y="2568399"/>
                  </a:lnTo>
                  <a:lnTo>
                    <a:pt x="177649" y="2552859"/>
                  </a:lnTo>
                  <a:lnTo>
                    <a:pt x="139898" y="2531927"/>
                  </a:lnTo>
                  <a:lnTo>
                    <a:pt x="105636" y="2506076"/>
                  </a:lnTo>
                  <a:lnTo>
                    <a:pt x="75341" y="2475783"/>
                  </a:lnTo>
                  <a:lnTo>
                    <a:pt x="49487" y="2441522"/>
                  </a:lnTo>
                  <a:lnTo>
                    <a:pt x="28550" y="2403769"/>
                  </a:lnTo>
                  <a:lnTo>
                    <a:pt x="13006" y="2362998"/>
                  </a:lnTo>
                  <a:lnTo>
                    <a:pt x="3330" y="2319684"/>
                  </a:lnTo>
                  <a:lnTo>
                    <a:pt x="0" y="2274303"/>
                  </a:lnTo>
                  <a:lnTo>
                    <a:pt x="0" y="1506601"/>
                  </a:lnTo>
                  <a:lnTo>
                    <a:pt x="0" y="1045972"/>
                  </a:lnTo>
                  <a:close/>
                </a:path>
              </a:pathLst>
            </a:custGeom>
            <a:ln w="12700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757928" y="4703064"/>
              <a:ext cx="1551431" cy="1423416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4785360" y="4730496"/>
              <a:ext cx="1446530" cy="1318260"/>
            </a:xfrm>
            <a:custGeom>
              <a:avLst/>
              <a:gdLst/>
              <a:ahLst/>
              <a:cxnLst/>
              <a:rect l="l" t="t" r="r" b="b"/>
              <a:pathLst>
                <a:path w="1446529" h="1318260">
                  <a:moveTo>
                    <a:pt x="1446276" y="0"/>
                  </a:moveTo>
                  <a:lnTo>
                    <a:pt x="0" y="0"/>
                  </a:lnTo>
                  <a:lnTo>
                    <a:pt x="0" y="1318259"/>
                  </a:lnTo>
                  <a:lnTo>
                    <a:pt x="1446276" y="1318259"/>
                  </a:lnTo>
                  <a:lnTo>
                    <a:pt x="14462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4785360" y="4730496"/>
              <a:ext cx="1446530" cy="1318260"/>
            </a:xfrm>
            <a:custGeom>
              <a:avLst/>
              <a:gdLst/>
              <a:ahLst/>
              <a:cxnLst/>
              <a:rect l="l" t="t" r="r" b="b"/>
              <a:pathLst>
                <a:path w="1446529" h="1318260">
                  <a:moveTo>
                    <a:pt x="0" y="1318259"/>
                  </a:moveTo>
                  <a:lnTo>
                    <a:pt x="1446276" y="1318259"/>
                  </a:lnTo>
                  <a:lnTo>
                    <a:pt x="1446276" y="0"/>
                  </a:lnTo>
                  <a:lnTo>
                    <a:pt x="0" y="0"/>
                  </a:lnTo>
                  <a:lnTo>
                    <a:pt x="0" y="131825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6" name="object 106"/>
          <p:cNvGrpSpPr/>
          <p:nvPr/>
        </p:nvGrpSpPr>
        <p:grpSpPr>
          <a:xfrm>
            <a:off x="5368417" y="4958587"/>
            <a:ext cx="675640" cy="405765"/>
            <a:chOff x="5374957" y="4957381"/>
            <a:chExt cx="675640" cy="405765"/>
          </a:xfrm>
        </p:grpSpPr>
        <p:sp>
          <p:nvSpPr>
            <p:cNvPr id="107" name="object 107"/>
            <p:cNvSpPr/>
            <p:nvPr/>
          </p:nvSpPr>
          <p:spPr>
            <a:xfrm>
              <a:off x="5379720" y="4962144"/>
              <a:ext cx="666115" cy="85725"/>
            </a:xfrm>
            <a:custGeom>
              <a:avLst/>
              <a:gdLst/>
              <a:ahLst/>
              <a:cxnLst/>
              <a:rect l="l" t="t" r="r" b="b"/>
              <a:pathLst>
                <a:path w="666114" h="85725">
                  <a:moveTo>
                    <a:pt x="665988" y="0"/>
                  </a:moveTo>
                  <a:lnTo>
                    <a:pt x="0" y="0"/>
                  </a:lnTo>
                  <a:lnTo>
                    <a:pt x="0" y="85343"/>
                  </a:lnTo>
                  <a:lnTo>
                    <a:pt x="665988" y="85343"/>
                  </a:lnTo>
                  <a:lnTo>
                    <a:pt x="665988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5379720" y="4962144"/>
              <a:ext cx="666115" cy="85725"/>
            </a:xfrm>
            <a:custGeom>
              <a:avLst/>
              <a:gdLst/>
              <a:ahLst/>
              <a:cxnLst/>
              <a:rect l="l" t="t" r="r" b="b"/>
              <a:pathLst>
                <a:path w="666114" h="85725">
                  <a:moveTo>
                    <a:pt x="0" y="85343"/>
                  </a:moveTo>
                  <a:lnTo>
                    <a:pt x="665988" y="85343"/>
                  </a:lnTo>
                  <a:lnTo>
                    <a:pt x="665988" y="0"/>
                  </a:lnTo>
                  <a:lnTo>
                    <a:pt x="0" y="0"/>
                  </a:lnTo>
                  <a:lnTo>
                    <a:pt x="0" y="85343"/>
                  </a:lnTo>
                  <a:close/>
                </a:path>
              </a:pathLst>
            </a:custGeom>
            <a:ln w="9525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5379720" y="5067300"/>
              <a:ext cx="666115" cy="83820"/>
            </a:xfrm>
            <a:custGeom>
              <a:avLst/>
              <a:gdLst/>
              <a:ahLst/>
              <a:cxnLst/>
              <a:rect l="l" t="t" r="r" b="b"/>
              <a:pathLst>
                <a:path w="666114" h="83820">
                  <a:moveTo>
                    <a:pt x="665988" y="0"/>
                  </a:moveTo>
                  <a:lnTo>
                    <a:pt x="0" y="0"/>
                  </a:lnTo>
                  <a:lnTo>
                    <a:pt x="0" y="83819"/>
                  </a:lnTo>
                  <a:lnTo>
                    <a:pt x="665988" y="83819"/>
                  </a:lnTo>
                  <a:lnTo>
                    <a:pt x="665988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5379720" y="5067300"/>
              <a:ext cx="666115" cy="83820"/>
            </a:xfrm>
            <a:custGeom>
              <a:avLst/>
              <a:gdLst/>
              <a:ahLst/>
              <a:cxnLst/>
              <a:rect l="l" t="t" r="r" b="b"/>
              <a:pathLst>
                <a:path w="666114" h="83820">
                  <a:moveTo>
                    <a:pt x="0" y="83819"/>
                  </a:moveTo>
                  <a:lnTo>
                    <a:pt x="665988" y="83819"/>
                  </a:lnTo>
                  <a:lnTo>
                    <a:pt x="665988" y="0"/>
                  </a:lnTo>
                  <a:lnTo>
                    <a:pt x="0" y="0"/>
                  </a:lnTo>
                  <a:lnTo>
                    <a:pt x="0" y="83819"/>
                  </a:lnTo>
                  <a:close/>
                </a:path>
              </a:pathLst>
            </a:custGeom>
            <a:ln w="9525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5379720" y="5169408"/>
              <a:ext cx="666115" cy="85725"/>
            </a:xfrm>
            <a:custGeom>
              <a:avLst/>
              <a:gdLst/>
              <a:ahLst/>
              <a:cxnLst/>
              <a:rect l="l" t="t" r="r" b="b"/>
              <a:pathLst>
                <a:path w="666114" h="85725">
                  <a:moveTo>
                    <a:pt x="665988" y="0"/>
                  </a:moveTo>
                  <a:lnTo>
                    <a:pt x="0" y="0"/>
                  </a:lnTo>
                  <a:lnTo>
                    <a:pt x="0" y="85344"/>
                  </a:lnTo>
                  <a:lnTo>
                    <a:pt x="665988" y="85344"/>
                  </a:lnTo>
                  <a:lnTo>
                    <a:pt x="665988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5379720" y="5169408"/>
              <a:ext cx="666115" cy="85725"/>
            </a:xfrm>
            <a:custGeom>
              <a:avLst/>
              <a:gdLst/>
              <a:ahLst/>
              <a:cxnLst/>
              <a:rect l="l" t="t" r="r" b="b"/>
              <a:pathLst>
                <a:path w="666114" h="85725">
                  <a:moveTo>
                    <a:pt x="0" y="85344"/>
                  </a:moveTo>
                  <a:lnTo>
                    <a:pt x="665988" y="85344"/>
                  </a:lnTo>
                  <a:lnTo>
                    <a:pt x="665988" y="0"/>
                  </a:lnTo>
                  <a:lnTo>
                    <a:pt x="0" y="0"/>
                  </a:lnTo>
                  <a:lnTo>
                    <a:pt x="0" y="85344"/>
                  </a:lnTo>
                  <a:close/>
                </a:path>
              </a:pathLst>
            </a:custGeom>
            <a:ln w="9525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5379720" y="5274564"/>
              <a:ext cx="666115" cy="83820"/>
            </a:xfrm>
            <a:custGeom>
              <a:avLst/>
              <a:gdLst/>
              <a:ahLst/>
              <a:cxnLst/>
              <a:rect l="l" t="t" r="r" b="b"/>
              <a:pathLst>
                <a:path w="666114" h="83820">
                  <a:moveTo>
                    <a:pt x="665988" y="0"/>
                  </a:moveTo>
                  <a:lnTo>
                    <a:pt x="0" y="0"/>
                  </a:lnTo>
                  <a:lnTo>
                    <a:pt x="0" y="83820"/>
                  </a:lnTo>
                  <a:lnTo>
                    <a:pt x="665988" y="83820"/>
                  </a:lnTo>
                  <a:lnTo>
                    <a:pt x="665988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5379720" y="5274564"/>
              <a:ext cx="666115" cy="83820"/>
            </a:xfrm>
            <a:custGeom>
              <a:avLst/>
              <a:gdLst/>
              <a:ahLst/>
              <a:cxnLst/>
              <a:rect l="l" t="t" r="r" b="b"/>
              <a:pathLst>
                <a:path w="666114" h="83820">
                  <a:moveTo>
                    <a:pt x="0" y="83820"/>
                  </a:moveTo>
                  <a:lnTo>
                    <a:pt x="665988" y="83820"/>
                  </a:lnTo>
                  <a:lnTo>
                    <a:pt x="665988" y="0"/>
                  </a:lnTo>
                  <a:lnTo>
                    <a:pt x="0" y="0"/>
                  </a:lnTo>
                  <a:lnTo>
                    <a:pt x="0" y="83820"/>
                  </a:lnTo>
                  <a:close/>
                </a:path>
              </a:pathLst>
            </a:custGeom>
            <a:ln w="9525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5" name="object 115"/>
          <p:cNvSpPr txBox="1"/>
          <p:nvPr/>
        </p:nvSpPr>
        <p:spPr>
          <a:xfrm>
            <a:off x="5248655" y="4779009"/>
            <a:ext cx="589027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600" u="sng" dirty="0">
                <a:uFill>
                  <a:solidFill>
                    <a:srgbClr val="000000"/>
                  </a:solidFill>
                </a:uFill>
                <a:latin typeface="Microsoft YaHei"/>
                <a:cs typeface="Microsoft YaHei"/>
              </a:rPr>
              <a:t>บันทึกการตรวจสอบ</a:t>
            </a:r>
            <a:endParaRPr sz="600" dirty="0">
              <a:latin typeface="Microsoft YaHei"/>
              <a:cs typeface="Microsoft YaHei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4854356" y="4963414"/>
            <a:ext cx="509870" cy="9925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550" dirty="0">
                <a:latin typeface="Microsoft YaHei"/>
                <a:cs typeface="Microsoft YaHei"/>
              </a:rPr>
              <a:t>หมายเลขคำสั่งซื้อ</a:t>
            </a:r>
            <a:r>
              <a:rPr lang="en-US" sz="600" dirty="0">
                <a:latin typeface="Microsoft YaHei"/>
                <a:cs typeface="Microsoft YaHei"/>
              </a:rPr>
              <a:t> </a:t>
            </a:r>
            <a:r>
              <a:rPr lang="en-US" sz="550" dirty="0">
                <a:latin typeface="Microsoft YaHei"/>
                <a:cs typeface="Microsoft YaHei"/>
              </a:rPr>
              <a:t> </a:t>
            </a:r>
            <a:br>
              <a:rPr lang="en-US" sz="500" dirty="0">
                <a:latin typeface="Microsoft YaHei"/>
                <a:cs typeface="Microsoft YaHei"/>
              </a:rPr>
            </a:br>
            <a:r>
              <a:rPr lang="th-TH" sz="550" dirty="0">
                <a:latin typeface="Microsoft YaHei"/>
                <a:cs typeface="Microsoft YaHei"/>
              </a:rPr>
              <a:t>หมายเลขการผลิต</a:t>
            </a:r>
            <a:r>
              <a:rPr lang="en-US" sz="550" dirty="0">
                <a:latin typeface="Microsoft YaHei"/>
                <a:cs typeface="Microsoft YaHei"/>
              </a:rPr>
              <a:t> </a:t>
            </a:r>
            <a:r>
              <a:rPr sz="550" dirty="0">
                <a:latin typeface="Microsoft YaHei"/>
                <a:cs typeface="Microsoft YaHei"/>
              </a:rPr>
              <a:t> </a:t>
            </a:r>
            <a:br>
              <a:rPr lang="en-US" sz="500" dirty="0">
                <a:latin typeface="Microsoft YaHei"/>
                <a:cs typeface="Microsoft YaHei"/>
              </a:rPr>
            </a:br>
            <a:r>
              <a:rPr lang="th-TH" sz="550" dirty="0">
                <a:latin typeface="Microsoft YaHei"/>
                <a:cs typeface="Microsoft YaHei"/>
              </a:rPr>
              <a:t>เลขที่ล็อต</a:t>
            </a:r>
            <a:r>
              <a:rPr sz="550" spc="-5" dirty="0">
                <a:latin typeface="Microsoft YaHei"/>
                <a:cs typeface="Microsoft YaHei"/>
              </a:rPr>
              <a:t> </a:t>
            </a:r>
            <a:r>
              <a:rPr sz="550" dirty="0">
                <a:latin typeface="Microsoft YaHei"/>
                <a:cs typeface="Microsoft YaHei"/>
              </a:rPr>
              <a:t> </a:t>
            </a:r>
            <a:r>
              <a:rPr lang="en-US" sz="800" dirty="0">
                <a:latin typeface="Microsoft YaHei"/>
                <a:cs typeface="Microsoft YaHei"/>
              </a:rPr>
              <a:t> </a:t>
            </a:r>
            <a:r>
              <a:rPr lang="en-US" sz="700" dirty="0">
                <a:latin typeface="Microsoft YaHei"/>
                <a:cs typeface="Microsoft YaHei"/>
              </a:rPr>
              <a:t>  </a:t>
            </a:r>
            <a:br>
              <a:rPr lang="en-US" sz="500" dirty="0">
                <a:latin typeface="Microsoft YaHei"/>
                <a:cs typeface="Microsoft YaHei"/>
              </a:rPr>
            </a:br>
            <a:r>
              <a:rPr lang="th-TH" sz="550" dirty="0">
                <a:latin typeface="Microsoft YaHei"/>
                <a:cs typeface="Microsoft YaHei"/>
              </a:rPr>
              <a:t>หมายเลขเครื่อง</a:t>
            </a:r>
            <a:endParaRPr sz="550" dirty="0">
              <a:latin typeface="Microsoft YaHei"/>
              <a:cs typeface="Microsoft YaHei"/>
            </a:endParaRPr>
          </a:p>
          <a:p>
            <a:pPr marL="53975" marR="120650">
              <a:lnSpc>
                <a:spcPct val="100000"/>
              </a:lnSpc>
              <a:spcBef>
                <a:spcPts val="770"/>
              </a:spcBef>
            </a:pPr>
            <a:r>
              <a:rPr lang="th-TH" sz="500" dirty="0">
                <a:latin typeface="Microsoft YaHei"/>
                <a:cs typeface="Microsoft YaHei"/>
              </a:rPr>
              <a:t>การวัด</a:t>
            </a:r>
            <a:r>
              <a:rPr lang="en-US" sz="500" dirty="0">
                <a:latin typeface="Microsoft YaHei"/>
                <a:cs typeface="Microsoft YaHei"/>
              </a:rPr>
              <a:t> </a:t>
            </a:r>
            <a:r>
              <a:rPr sz="500" dirty="0">
                <a:latin typeface="Microsoft YaHei"/>
                <a:cs typeface="Microsoft YaHei"/>
              </a:rPr>
              <a:t>X</a:t>
            </a:r>
            <a:r>
              <a:rPr sz="200" dirty="0">
                <a:latin typeface="Microsoft YaHei"/>
                <a:cs typeface="Microsoft YaHei"/>
              </a:rPr>
              <a:t> </a:t>
            </a:r>
            <a:r>
              <a:rPr lang="en-US" sz="200" dirty="0">
                <a:latin typeface="Microsoft YaHei"/>
                <a:cs typeface="Microsoft YaHei"/>
              </a:rPr>
              <a:t>  </a:t>
            </a:r>
            <a:br>
              <a:rPr lang="en-US" sz="500" spc="10" dirty="0">
                <a:latin typeface="Microsoft YaHei"/>
                <a:cs typeface="Microsoft YaHei"/>
              </a:rPr>
            </a:br>
            <a:r>
              <a:rPr lang="th-TH" sz="500" spc="10" dirty="0">
                <a:latin typeface="Microsoft YaHei"/>
                <a:cs typeface="Microsoft YaHei"/>
              </a:rPr>
              <a:t>การวัด</a:t>
            </a:r>
            <a:r>
              <a:rPr lang="en-US" sz="500" spc="10" dirty="0">
                <a:latin typeface="Microsoft YaHei"/>
                <a:cs typeface="Microsoft YaHei"/>
              </a:rPr>
              <a:t> </a:t>
            </a:r>
            <a:r>
              <a:rPr sz="500" spc="10" dirty="0">
                <a:latin typeface="Microsoft YaHei"/>
                <a:cs typeface="Microsoft YaHei"/>
              </a:rPr>
              <a:t>Y</a:t>
            </a:r>
            <a:r>
              <a:rPr sz="200" spc="10" dirty="0">
                <a:latin typeface="Microsoft YaHei"/>
                <a:cs typeface="Microsoft YaHei"/>
              </a:rPr>
              <a:t> </a:t>
            </a:r>
            <a:r>
              <a:rPr lang="en-US" sz="300" spc="10" dirty="0">
                <a:latin typeface="Microsoft YaHei"/>
                <a:cs typeface="Microsoft YaHei"/>
              </a:rPr>
              <a:t>  </a:t>
            </a:r>
            <a:r>
              <a:rPr lang="en-US" sz="700" spc="10" dirty="0">
                <a:latin typeface="Microsoft YaHei"/>
                <a:cs typeface="Microsoft YaHei"/>
              </a:rPr>
              <a:t> </a:t>
            </a:r>
            <a:br>
              <a:rPr lang="en-US" sz="500" spc="10" dirty="0">
                <a:latin typeface="Microsoft YaHei"/>
                <a:cs typeface="Microsoft YaHei"/>
              </a:rPr>
            </a:br>
            <a:r>
              <a:rPr lang="th-TH" sz="500" spc="10" dirty="0">
                <a:latin typeface="Microsoft YaHei"/>
                <a:cs typeface="Microsoft YaHei"/>
              </a:rPr>
              <a:t>การวัด</a:t>
            </a:r>
            <a:r>
              <a:rPr lang="en-US" sz="500" spc="10" dirty="0">
                <a:latin typeface="Microsoft YaHei"/>
                <a:cs typeface="Microsoft YaHei"/>
              </a:rPr>
              <a:t> </a:t>
            </a:r>
            <a:r>
              <a:rPr sz="500" spc="15" dirty="0">
                <a:latin typeface="Microsoft YaHei"/>
                <a:cs typeface="Microsoft YaHei"/>
              </a:rPr>
              <a:t>Z</a:t>
            </a:r>
            <a:endParaRPr sz="500" dirty="0">
              <a:latin typeface="Microsoft YaHei"/>
              <a:cs typeface="Microsoft YaHei"/>
            </a:endParaRPr>
          </a:p>
          <a:p>
            <a:pPr marL="53975" marR="19685">
              <a:lnSpc>
                <a:spcPct val="100000"/>
              </a:lnSpc>
            </a:pPr>
            <a:r>
              <a:rPr lang="th-TH" sz="500" dirty="0">
                <a:latin typeface="Microsoft YaHei"/>
                <a:cs typeface="Microsoft YaHei"/>
              </a:rPr>
              <a:t>ตัดสินคุณภาพ</a:t>
            </a:r>
            <a:r>
              <a:rPr lang="en-US" sz="800" dirty="0">
                <a:latin typeface="Microsoft YaHei"/>
                <a:cs typeface="Microsoft YaHei"/>
              </a:rPr>
              <a:t>   </a:t>
            </a:r>
            <a:br>
              <a:rPr lang="en-US" sz="600" dirty="0">
                <a:latin typeface="Microsoft YaHei"/>
                <a:cs typeface="Microsoft YaHei"/>
              </a:rPr>
            </a:br>
            <a:r>
              <a:rPr lang="th-TH" sz="500" dirty="0">
                <a:latin typeface="Microsoft YaHei"/>
                <a:cs typeface="Microsoft YaHei"/>
              </a:rPr>
              <a:t>เครื่องบันทึก</a:t>
            </a:r>
            <a:endParaRPr sz="600" dirty="0">
              <a:latin typeface="Microsoft YaHei"/>
              <a:cs typeface="Microsoft YaHei"/>
            </a:endParaRPr>
          </a:p>
        </p:txBody>
      </p:sp>
      <p:grpSp>
        <p:nvGrpSpPr>
          <p:cNvPr id="117" name="object 117"/>
          <p:cNvGrpSpPr/>
          <p:nvPr/>
        </p:nvGrpSpPr>
        <p:grpSpPr>
          <a:xfrm>
            <a:off x="5374957" y="4928615"/>
            <a:ext cx="2248535" cy="998855"/>
            <a:chOff x="5374957" y="4928615"/>
            <a:chExt cx="2248535" cy="998855"/>
          </a:xfrm>
        </p:grpSpPr>
        <p:sp>
          <p:nvSpPr>
            <p:cNvPr id="118" name="object 118"/>
            <p:cNvSpPr/>
            <p:nvPr/>
          </p:nvSpPr>
          <p:spPr>
            <a:xfrm>
              <a:off x="5379720" y="5419343"/>
              <a:ext cx="422275" cy="502920"/>
            </a:xfrm>
            <a:custGeom>
              <a:avLst/>
              <a:gdLst/>
              <a:ahLst/>
              <a:cxnLst/>
              <a:rect l="l" t="t" r="r" b="b"/>
              <a:pathLst>
                <a:path w="422275" h="502920">
                  <a:moveTo>
                    <a:pt x="0" y="83819"/>
                  </a:moveTo>
                  <a:lnTo>
                    <a:pt x="422148" y="83819"/>
                  </a:lnTo>
                  <a:lnTo>
                    <a:pt x="422148" y="0"/>
                  </a:lnTo>
                  <a:lnTo>
                    <a:pt x="0" y="0"/>
                  </a:lnTo>
                  <a:lnTo>
                    <a:pt x="0" y="83819"/>
                  </a:lnTo>
                  <a:close/>
                </a:path>
                <a:path w="422275" h="502920">
                  <a:moveTo>
                    <a:pt x="0" y="188975"/>
                  </a:moveTo>
                  <a:lnTo>
                    <a:pt x="422148" y="188975"/>
                  </a:lnTo>
                  <a:lnTo>
                    <a:pt x="422148" y="105155"/>
                  </a:lnTo>
                  <a:lnTo>
                    <a:pt x="0" y="105155"/>
                  </a:lnTo>
                  <a:lnTo>
                    <a:pt x="0" y="188975"/>
                  </a:lnTo>
                  <a:close/>
                </a:path>
                <a:path w="422275" h="502920">
                  <a:moveTo>
                    <a:pt x="0" y="292607"/>
                  </a:moveTo>
                  <a:lnTo>
                    <a:pt x="422148" y="292607"/>
                  </a:lnTo>
                  <a:lnTo>
                    <a:pt x="422148" y="207263"/>
                  </a:lnTo>
                  <a:lnTo>
                    <a:pt x="0" y="207263"/>
                  </a:lnTo>
                  <a:lnTo>
                    <a:pt x="0" y="292607"/>
                  </a:lnTo>
                  <a:close/>
                </a:path>
                <a:path w="422275" h="502920">
                  <a:moveTo>
                    <a:pt x="0" y="396239"/>
                  </a:moveTo>
                  <a:lnTo>
                    <a:pt x="422148" y="396239"/>
                  </a:lnTo>
                  <a:lnTo>
                    <a:pt x="422148" y="312419"/>
                  </a:lnTo>
                  <a:lnTo>
                    <a:pt x="0" y="312419"/>
                  </a:lnTo>
                  <a:lnTo>
                    <a:pt x="0" y="396239"/>
                  </a:lnTo>
                  <a:close/>
                </a:path>
                <a:path w="422275" h="502920">
                  <a:moveTo>
                    <a:pt x="0" y="502919"/>
                  </a:moveTo>
                  <a:lnTo>
                    <a:pt x="422148" y="502919"/>
                  </a:lnTo>
                  <a:lnTo>
                    <a:pt x="422148" y="419099"/>
                  </a:lnTo>
                  <a:lnTo>
                    <a:pt x="0" y="419099"/>
                  </a:lnTo>
                  <a:lnTo>
                    <a:pt x="0" y="502919"/>
                  </a:lnTo>
                  <a:close/>
                </a:path>
              </a:pathLst>
            </a:custGeom>
            <a:ln w="9525">
              <a:solidFill>
                <a:srgbClr val="5382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6297168" y="4928615"/>
              <a:ext cx="1325880" cy="501650"/>
            </a:xfrm>
            <a:custGeom>
              <a:avLst/>
              <a:gdLst/>
              <a:ahLst/>
              <a:cxnLst/>
              <a:rect l="l" t="t" r="r" b="b"/>
              <a:pathLst>
                <a:path w="1325879" h="501650">
                  <a:moveTo>
                    <a:pt x="1325880" y="0"/>
                  </a:moveTo>
                  <a:lnTo>
                    <a:pt x="0" y="0"/>
                  </a:lnTo>
                  <a:lnTo>
                    <a:pt x="0" y="501395"/>
                  </a:lnTo>
                  <a:lnTo>
                    <a:pt x="1325880" y="501395"/>
                  </a:lnTo>
                  <a:lnTo>
                    <a:pt x="13258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0" name="object 120"/>
          <p:cNvSpPr txBox="1"/>
          <p:nvPr/>
        </p:nvSpPr>
        <p:spPr>
          <a:xfrm>
            <a:off x="4927471" y="4593082"/>
            <a:ext cx="1118363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800" dirty="0">
                <a:latin typeface="Microsoft YaHei"/>
                <a:cs typeface="Microsoft YaHei"/>
              </a:rPr>
              <a:t>รหัสแบบฟอร์ม </a:t>
            </a:r>
            <a:r>
              <a:rPr sz="700" b="1" spc="-5" dirty="0">
                <a:latin typeface="Microsoft YaHei"/>
                <a:cs typeface="Microsoft YaHei"/>
              </a:rPr>
              <a:t>：</a:t>
            </a:r>
            <a:r>
              <a:rPr sz="700" b="1" dirty="0">
                <a:latin typeface="Microsoft YaHei"/>
                <a:cs typeface="Microsoft YaHei"/>
              </a:rPr>
              <a:t>AB</a:t>
            </a:r>
            <a:r>
              <a:rPr sz="700" b="1" spc="25" dirty="0">
                <a:latin typeface="Microsoft YaHei"/>
                <a:cs typeface="Microsoft YaHei"/>
              </a:rPr>
              <a:t>C0</a:t>
            </a:r>
            <a:r>
              <a:rPr sz="700" b="1" spc="15" dirty="0">
                <a:latin typeface="Microsoft YaHei"/>
                <a:cs typeface="Microsoft YaHei"/>
              </a:rPr>
              <a:t>0</a:t>
            </a:r>
            <a:r>
              <a:rPr sz="700" b="1" spc="30" dirty="0">
                <a:latin typeface="Microsoft YaHei"/>
                <a:cs typeface="Microsoft YaHei"/>
              </a:rPr>
              <a:t>0</a:t>
            </a:r>
            <a:r>
              <a:rPr sz="700" b="1" spc="35" dirty="0">
                <a:latin typeface="Microsoft YaHei"/>
                <a:cs typeface="Microsoft YaHei"/>
              </a:rPr>
              <a:t>1</a:t>
            </a:r>
            <a:endParaRPr sz="700" dirty="0">
              <a:latin typeface="Microsoft YaHei"/>
              <a:cs typeface="Microsoft YaHei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6297167" y="4928615"/>
            <a:ext cx="1325880" cy="543739"/>
          </a:xfrm>
          <a:prstGeom prst="rect">
            <a:avLst/>
          </a:prstGeom>
          <a:ln w="6350">
            <a:solidFill>
              <a:srgbClr val="0000CC"/>
            </a:solidFill>
          </a:ln>
        </p:spPr>
        <p:txBody>
          <a:bodyPr vert="horz" wrap="square" lIns="0" tIns="81280" rIns="0" bIns="0" rtlCol="0">
            <a:spAutoFit/>
          </a:bodyPr>
          <a:lstStyle/>
          <a:p>
            <a:pPr marL="91440" marR="85090">
              <a:lnSpc>
                <a:spcPct val="100000"/>
              </a:lnSpc>
              <a:spcBef>
                <a:spcPts val="640"/>
              </a:spcBef>
            </a:pPr>
            <a:r>
              <a:rPr lang="th-TH" sz="1000" spc="-5" dirty="0">
                <a:solidFill>
                  <a:srgbClr val="0033CC"/>
                </a:solidFill>
                <a:latin typeface="Microsoft YaHei"/>
                <a:cs typeface="Microsoft YaHei"/>
              </a:rPr>
              <a:t>รายการที่มีการพิมพ์เนื้อหาของ</a:t>
            </a:r>
            <a:r>
              <a:rPr lang="en-US" sz="1000" spc="-5" dirty="0">
                <a:solidFill>
                  <a:srgbClr val="0033CC"/>
                </a:solidFill>
                <a:latin typeface="Microsoft YaHei"/>
                <a:cs typeface="Microsoft YaHei"/>
              </a:rPr>
              <a:t> </a:t>
            </a:r>
            <a:r>
              <a:rPr sz="1000" spc="-5" dirty="0">
                <a:solidFill>
                  <a:srgbClr val="0033CC"/>
                </a:solidFill>
                <a:latin typeface="Microsoft YaHei"/>
                <a:cs typeface="Microsoft YaHei"/>
              </a:rPr>
              <a:t>①</a:t>
            </a:r>
            <a:r>
              <a:rPr lang="en-US" sz="1000" spc="-5" dirty="0">
                <a:solidFill>
                  <a:srgbClr val="0033CC"/>
                </a:solidFill>
                <a:latin typeface="Microsoft YaHei"/>
                <a:cs typeface="Microsoft YaHei"/>
              </a:rPr>
              <a:t> </a:t>
            </a:r>
            <a:r>
              <a:rPr lang="th-TH" sz="1000" spc="-5" dirty="0">
                <a:solidFill>
                  <a:srgbClr val="0033CC"/>
                </a:solidFill>
                <a:latin typeface="Microsoft YaHei"/>
                <a:cs typeface="Microsoft YaHei"/>
              </a:rPr>
              <a:t>ทางด้านซ้าย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122" name="object 122"/>
          <p:cNvSpPr/>
          <p:nvPr/>
        </p:nvSpPr>
        <p:spPr>
          <a:xfrm>
            <a:off x="6289547" y="5486400"/>
            <a:ext cx="1355090" cy="398145"/>
          </a:xfrm>
          <a:custGeom>
            <a:avLst/>
            <a:gdLst/>
            <a:ahLst/>
            <a:cxnLst/>
            <a:rect l="l" t="t" r="r" b="b"/>
            <a:pathLst>
              <a:path w="1355090" h="398145">
                <a:moveTo>
                  <a:pt x="1354836" y="0"/>
                </a:moveTo>
                <a:lnTo>
                  <a:pt x="0" y="0"/>
                </a:lnTo>
                <a:lnTo>
                  <a:pt x="0" y="397763"/>
                </a:lnTo>
                <a:lnTo>
                  <a:pt x="1354836" y="397763"/>
                </a:lnTo>
                <a:lnTo>
                  <a:pt x="13548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 txBox="1"/>
          <p:nvPr/>
        </p:nvSpPr>
        <p:spPr>
          <a:xfrm>
            <a:off x="6289547" y="5486400"/>
            <a:ext cx="1355090" cy="336631"/>
          </a:xfrm>
          <a:prstGeom prst="rect">
            <a:avLst/>
          </a:prstGeom>
          <a:ln w="6350">
            <a:solidFill>
              <a:srgbClr val="538235"/>
            </a:solidFill>
          </a:ln>
        </p:spPr>
        <p:txBody>
          <a:bodyPr vert="horz" wrap="square" lIns="0" tIns="28575" rIns="0" bIns="0" rtlCol="0">
            <a:spAutoFit/>
          </a:bodyPr>
          <a:lstStyle/>
          <a:p>
            <a:pPr marL="92710" marR="115570">
              <a:lnSpc>
                <a:spcPct val="100000"/>
              </a:lnSpc>
              <a:spcBef>
                <a:spcPts val="225"/>
              </a:spcBef>
            </a:pPr>
            <a:r>
              <a:rPr lang="th-TH" sz="1000" spc="-5" dirty="0">
                <a:solidFill>
                  <a:srgbClr val="538235"/>
                </a:solidFill>
                <a:latin typeface="Microsoft YaHei"/>
                <a:cs typeface="Microsoft YaHei"/>
              </a:rPr>
              <a:t>รายการที่คนงานเข้าไซต์งาน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4574540" y="2362200"/>
            <a:ext cx="2131060" cy="5212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100" b="1" spc="5" dirty="0">
                <a:latin typeface="Microsoft YaHei"/>
                <a:cs typeface="Microsoft YaHei"/>
              </a:rPr>
              <a:t>&lt;รายงานอัตโนมัติของ </a:t>
            </a:r>
            <a:r>
              <a:rPr lang="en-US" sz="1100" b="1" spc="5" dirty="0" err="1">
                <a:latin typeface="Microsoft YaHei"/>
                <a:cs typeface="Microsoft YaHei"/>
              </a:rPr>
              <a:t>ConMas</a:t>
            </a:r>
            <a:r>
              <a:rPr lang="en-US" sz="1100" b="1" spc="5" dirty="0">
                <a:latin typeface="Microsoft YaHei"/>
                <a:cs typeface="Microsoft YaHei"/>
              </a:rPr>
              <a:t> Manager</a:t>
            </a:r>
            <a:r>
              <a:rPr lang="th-TH" sz="1100" b="1" spc="5" dirty="0">
                <a:latin typeface="Microsoft YaHei"/>
                <a:cs typeface="Microsoft YaHei"/>
              </a:rPr>
              <a:t> </a:t>
            </a:r>
            <a:r>
              <a:rPr lang="th-TH" sz="1100" b="1" spc="5" dirty="0">
                <a:solidFill>
                  <a:schemeClr val="accent1"/>
                </a:solidFill>
                <a:latin typeface="Microsoft YaHei"/>
                <a:cs typeface="Microsoft YaHei"/>
              </a:rPr>
              <a:t>การดำเนินการด้วยตนเอง</a:t>
            </a:r>
            <a:r>
              <a:rPr lang="th-TH" sz="1100" b="1" spc="5" dirty="0">
                <a:latin typeface="Microsoft YaHei"/>
                <a:cs typeface="Microsoft YaHei"/>
              </a:rPr>
              <a:t>จากเมนูการสร้าง&gt;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125" name="object 125"/>
          <p:cNvGrpSpPr/>
          <p:nvPr/>
        </p:nvGrpSpPr>
        <p:grpSpPr>
          <a:xfrm>
            <a:off x="2066925" y="3303142"/>
            <a:ext cx="4225925" cy="2622550"/>
            <a:chOff x="2066925" y="3303142"/>
            <a:chExt cx="4225925" cy="2622550"/>
          </a:xfrm>
        </p:grpSpPr>
        <p:pic>
          <p:nvPicPr>
            <p:cNvPr id="126" name="object 126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6925" y="3303142"/>
              <a:ext cx="637717" cy="637810"/>
            </a:xfrm>
            <a:prstGeom prst="rect">
              <a:avLst/>
            </a:prstGeom>
          </p:spPr>
        </p:pic>
        <p:sp>
          <p:nvSpPr>
            <p:cNvPr id="127" name="object 127"/>
            <p:cNvSpPr/>
            <p:nvPr/>
          </p:nvSpPr>
          <p:spPr>
            <a:xfrm>
              <a:off x="5931408" y="5430011"/>
              <a:ext cx="327660" cy="492759"/>
            </a:xfrm>
            <a:custGeom>
              <a:avLst/>
              <a:gdLst/>
              <a:ahLst/>
              <a:cxnLst/>
              <a:rect l="l" t="t" r="r" b="b"/>
              <a:pathLst>
                <a:path w="327660" h="492760">
                  <a:moveTo>
                    <a:pt x="0" y="0"/>
                  </a:moveTo>
                  <a:lnTo>
                    <a:pt x="63746" y="2141"/>
                  </a:lnTo>
                  <a:lnTo>
                    <a:pt x="115824" y="7985"/>
                  </a:lnTo>
                  <a:lnTo>
                    <a:pt x="150947" y="16662"/>
                  </a:lnTo>
                  <a:lnTo>
                    <a:pt x="163829" y="27304"/>
                  </a:lnTo>
                  <a:lnTo>
                    <a:pt x="163829" y="218821"/>
                  </a:lnTo>
                  <a:lnTo>
                    <a:pt x="176712" y="229447"/>
                  </a:lnTo>
                  <a:lnTo>
                    <a:pt x="211836" y="238126"/>
                  </a:lnTo>
                  <a:lnTo>
                    <a:pt x="263913" y="243979"/>
                  </a:lnTo>
                  <a:lnTo>
                    <a:pt x="327659" y="246125"/>
                  </a:lnTo>
                  <a:lnTo>
                    <a:pt x="263913" y="248270"/>
                  </a:lnTo>
                  <a:lnTo>
                    <a:pt x="211836" y="254120"/>
                  </a:lnTo>
                  <a:lnTo>
                    <a:pt x="176712" y="262799"/>
                  </a:lnTo>
                  <a:lnTo>
                    <a:pt x="163829" y="273431"/>
                  </a:lnTo>
                  <a:lnTo>
                    <a:pt x="163829" y="464947"/>
                  </a:lnTo>
                  <a:lnTo>
                    <a:pt x="150947" y="475573"/>
                  </a:lnTo>
                  <a:lnTo>
                    <a:pt x="115824" y="484252"/>
                  </a:lnTo>
                  <a:lnTo>
                    <a:pt x="63746" y="490105"/>
                  </a:lnTo>
                  <a:lnTo>
                    <a:pt x="0" y="492251"/>
                  </a:lnTo>
                </a:path>
              </a:pathLst>
            </a:custGeom>
            <a:ln w="6350">
              <a:solidFill>
                <a:srgbClr val="5382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6083808" y="4975860"/>
              <a:ext cx="205740" cy="411480"/>
            </a:xfrm>
            <a:custGeom>
              <a:avLst/>
              <a:gdLst/>
              <a:ahLst/>
              <a:cxnLst/>
              <a:rect l="l" t="t" r="r" b="b"/>
              <a:pathLst>
                <a:path w="205739" h="411479">
                  <a:moveTo>
                    <a:pt x="0" y="0"/>
                  </a:moveTo>
                  <a:lnTo>
                    <a:pt x="40022" y="1339"/>
                  </a:lnTo>
                  <a:lnTo>
                    <a:pt x="72723" y="5000"/>
                  </a:lnTo>
                  <a:lnTo>
                    <a:pt x="94779" y="10447"/>
                  </a:lnTo>
                  <a:lnTo>
                    <a:pt x="102869" y="17144"/>
                  </a:lnTo>
                  <a:lnTo>
                    <a:pt x="102869" y="188594"/>
                  </a:lnTo>
                  <a:lnTo>
                    <a:pt x="110960" y="195292"/>
                  </a:lnTo>
                  <a:lnTo>
                    <a:pt x="133016" y="200739"/>
                  </a:lnTo>
                  <a:lnTo>
                    <a:pt x="165717" y="204400"/>
                  </a:lnTo>
                  <a:lnTo>
                    <a:pt x="205739" y="205739"/>
                  </a:lnTo>
                  <a:lnTo>
                    <a:pt x="165717" y="207079"/>
                  </a:lnTo>
                  <a:lnTo>
                    <a:pt x="133016" y="210740"/>
                  </a:lnTo>
                  <a:lnTo>
                    <a:pt x="110960" y="216187"/>
                  </a:lnTo>
                  <a:lnTo>
                    <a:pt x="102869" y="222884"/>
                  </a:lnTo>
                  <a:lnTo>
                    <a:pt x="102869" y="394334"/>
                  </a:lnTo>
                  <a:lnTo>
                    <a:pt x="94779" y="401032"/>
                  </a:lnTo>
                  <a:lnTo>
                    <a:pt x="72723" y="406479"/>
                  </a:lnTo>
                  <a:lnTo>
                    <a:pt x="40022" y="410140"/>
                  </a:lnTo>
                  <a:lnTo>
                    <a:pt x="0" y="411479"/>
                  </a:lnTo>
                </a:path>
              </a:pathLst>
            </a:custGeom>
            <a:ln w="6350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9" name="object 129"/>
          <p:cNvSpPr txBox="1"/>
          <p:nvPr/>
        </p:nvSpPr>
        <p:spPr>
          <a:xfrm>
            <a:off x="914400" y="762000"/>
            <a:ext cx="10439400" cy="1402948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lang="th-TH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สร้างแบบฟอร์มป้อนข้อมูลโดยอัตโนมัติด้วยข้อมูลที่ "พิมพ์ไว้ล่วงหน้า" ในกลุ่มเฉพาะ</a:t>
            </a:r>
            <a:endParaRPr sz="20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  <a:spcBef>
                <a:spcPts val="430"/>
              </a:spcBef>
            </a:pPr>
            <a:r>
              <a:rPr lang="th-TH" sz="1400" b="1" dirty="0">
                <a:solidFill>
                  <a:srgbClr val="404040"/>
                </a:solidFill>
                <a:latin typeface="Microsoft YaHei"/>
                <a:cs typeface="Microsoft YaHei"/>
              </a:rPr>
              <a:t>ค่าต่างๆ เช่น "คำแนะนำการทำงาน" "ข้อมูลลูกค้า" และ "ข้อมูลอุปกรณ์" ที่ถือครองโดยระบบภายนอก (เช่น ระบบการจัดการการผลิต/การจัดการลูกค้า/การจัดการอุปกรณ์ เป็นต้น) สามารถนำเข้าค่าไปยังเซิร์ฟเวอร์ </a:t>
            </a:r>
            <a:r>
              <a:rPr lang="en-US" sz="1400" b="1" dirty="0" err="1">
                <a:solidFill>
                  <a:srgbClr val="404040"/>
                </a:solidFill>
                <a:latin typeface="Microsoft YaHei"/>
                <a:cs typeface="Microsoft YaHei"/>
              </a:rPr>
              <a:t>ConMas</a:t>
            </a:r>
            <a:r>
              <a:rPr lang="en-US" sz="1400" b="1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lang="th-TH" sz="1400" b="1" dirty="0">
                <a:solidFill>
                  <a:srgbClr val="404040"/>
                </a:solidFill>
                <a:latin typeface="Microsoft YaHei"/>
                <a:cs typeface="Microsoft YaHei"/>
              </a:rPr>
              <a:t>และเตรียม "แบบฟอร์มอินพุตพร้อมค่าที่พิมพ์" สำหรับคลัสเตอร์เฉพาะล่วงหน้า </a:t>
            </a:r>
            <a:endParaRPr sz="14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  <a:spcBef>
                <a:spcPts val="340"/>
              </a:spcBef>
            </a:pPr>
            <a:r>
              <a:rPr sz="1400" spc="225" dirty="0">
                <a:solidFill>
                  <a:srgbClr val="404040"/>
                </a:solidFill>
                <a:latin typeface="Microsoft YaHei"/>
                <a:cs typeface="Microsoft YaHei"/>
              </a:rPr>
              <a:t>※</a:t>
            </a:r>
            <a:r>
              <a:rPr sz="1400" spc="385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lang="th-TH" sz="1400" dirty="0">
                <a:solidFill>
                  <a:srgbClr val="404040"/>
                </a:solidFill>
                <a:latin typeface="Microsoft YaHei"/>
                <a:cs typeface="Microsoft YaHei"/>
              </a:rPr>
              <a:t>สามารถนำเข้าข้อมูลไปยังหลายคลัสเตอร์พร้อมกันได้ นอกจากนี้ ยังสามารถสร้างแบบฟอร์มอินพุตหลายรูปแบบได้โดยอัตโนมัติในกระบวนการเดียว </a:t>
            </a:r>
            <a:endParaRPr sz="1400" dirty="0">
              <a:latin typeface="Microsoft YaHei"/>
              <a:cs typeface="Microsoft YaHei"/>
            </a:endParaRPr>
          </a:p>
        </p:txBody>
      </p:sp>
      <p:pic>
        <p:nvPicPr>
          <p:cNvPr id="130" name="object 130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6629400" y="2625851"/>
            <a:ext cx="1307592" cy="1307592"/>
          </a:xfrm>
          <a:prstGeom prst="rect">
            <a:avLst/>
          </a:prstGeom>
        </p:spPr>
      </p:pic>
      <p:sp>
        <p:nvSpPr>
          <p:cNvPr id="131" name="object 1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132" name="object 13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8408033" y="2982213"/>
            <a:ext cx="2215389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006FC0"/>
                </a:solidFill>
                <a:latin typeface="Microsoft YaHei"/>
                <a:cs typeface="Microsoft YaHei"/>
              </a:rPr>
              <a:t>แบบฟอร์มป้อนข้อมูลล่วงหน้า </a:t>
            </a:r>
            <a:r>
              <a:rPr lang="en-US" sz="1000" b="1" spc="-5" dirty="0">
                <a:solidFill>
                  <a:srgbClr val="006FC0"/>
                </a:solidFill>
                <a:latin typeface="Microsoft YaHei"/>
                <a:cs typeface="Microsoft YaHei"/>
              </a:rPr>
              <a:t>x n </a:t>
            </a:r>
            <a:r>
              <a:rPr lang="th-TH" sz="1000" b="1" spc="-5" dirty="0">
                <a:solidFill>
                  <a:srgbClr val="006FC0"/>
                </a:solidFill>
                <a:latin typeface="Microsoft YaHei"/>
                <a:cs typeface="Microsoft YaHei"/>
              </a:rPr>
              <a:t>แผ่น</a:t>
            </a:r>
            <a:endParaRPr sz="10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76671" y="1749551"/>
            <a:ext cx="4093845" cy="599440"/>
          </a:xfrm>
          <a:custGeom>
            <a:avLst/>
            <a:gdLst/>
            <a:ahLst/>
            <a:cxnLst/>
            <a:rect l="l" t="t" r="r" b="b"/>
            <a:pathLst>
              <a:path w="4093845" h="599439">
                <a:moveTo>
                  <a:pt x="3993642" y="0"/>
                </a:moveTo>
                <a:lnTo>
                  <a:pt x="99822" y="0"/>
                </a:lnTo>
                <a:lnTo>
                  <a:pt x="60971" y="7846"/>
                </a:lnTo>
                <a:lnTo>
                  <a:pt x="29241" y="29241"/>
                </a:lnTo>
                <a:lnTo>
                  <a:pt x="7846" y="60971"/>
                </a:lnTo>
                <a:lnTo>
                  <a:pt x="0" y="99822"/>
                </a:lnTo>
                <a:lnTo>
                  <a:pt x="0" y="499110"/>
                </a:lnTo>
                <a:lnTo>
                  <a:pt x="7846" y="537960"/>
                </a:lnTo>
                <a:lnTo>
                  <a:pt x="29241" y="569690"/>
                </a:lnTo>
                <a:lnTo>
                  <a:pt x="60971" y="591085"/>
                </a:lnTo>
                <a:lnTo>
                  <a:pt x="99822" y="598932"/>
                </a:lnTo>
                <a:lnTo>
                  <a:pt x="3993642" y="598932"/>
                </a:lnTo>
                <a:lnTo>
                  <a:pt x="4032492" y="591085"/>
                </a:lnTo>
                <a:lnTo>
                  <a:pt x="4064222" y="569690"/>
                </a:lnTo>
                <a:lnTo>
                  <a:pt x="4085617" y="537960"/>
                </a:lnTo>
                <a:lnTo>
                  <a:pt x="4093463" y="499110"/>
                </a:lnTo>
                <a:lnTo>
                  <a:pt x="4093463" y="99822"/>
                </a:lnTo>
                <a:lnTo>
                  <a:pt x="4085617" y="60971"/>
                </a:lnTo>
                <a:lnTo>
                  <a:pt x="4064222" y="29241"/>
                </a:lnTo>
                <a:lnTo>
                  <a:pt x="4032492" y="7846"/>
                </a:lnTo>
                <a:lnTo>
                  <a:pt x="3993642" y="0"/>
                </a:lnTo>
                <a:close/>
              </a:path>
            </a:pathLst>
          </a:custGeom>
          <a:solidFill>
            <a:srgbClr val="FFF1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38902" y="1796033"/>
            <a:ext cx="370509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Microsoft YaHei"/>
                <a:cs typeface="Microsoft YaHei"/>
              </a:rPr>
              <a:t>3. </a:t>
            </a:r>
            <a:r>
              <a:rPr lang="th-TH" sz="1400" b="1" dirty="0">
                <a:latin typeface="Microsoft YaHei"/>
                <a:cs typeface="Microsoft YaHei"/>
              </a:rPr>
              <a:t>เลือกแบบฟอร์มเป้าหมาย</a:t>
            </a:r>
            <a:r>
              <a:rPr lang="th-TH" sz="1400" dirty="0">
                <a:latin typeface="Microsoft YaHei"/>
                <a:cs typeface="Microsoft YaHei"/>
              </a:rPr>
              <a:t>ในเมนู </a:t>
            </a:r>
            <a:r>
              <a:rPr lang="th-TH" sz="1400" b="1" dirty="0">
                <a:latin typeface="Microsoft YaHei"/>
                <a:cs typeface="Microsoft YaHei"/>
              </a:rPr>
              <a:t>"การสร้างแบบฟอร์มอัตโนมัติ" </a:t>
            </a:r>
            <a:r>
              <a:rPr lang="th-TH" sz="1400" dirty="0">
                <a:latin typeface="Microsoft YaHei"/>
                <a:cs typeface="Microsoft YaHei"/>
              </a:rPr>
              <a:t>ของ</a:t>
            </a:r>
            <a:r>
              <a:rPr lang="th-TH" sz="1400" b="1" dirty="0">
                <a:latin typeface="Microsoft YaHei"/>
                <a:cs typeface="Microsoft YaHei"/>
              </a:rPr>
              <a:t> </a:t>
            </a:r>
            <a:r>
              <a:rPr lang="en-US" sz="1400" b="1" dirty="0" err="1">
                <a:latin typeface="Microsoft YaHei"/>
                <a:cs typeface="Microsoft YaHei"/>
              </a:rPr>
              <a:t>ConMas</a:t>
            </a:r>
            <a:r>
              <a:rPr lang="en-US" sz="1400" b="1" dirty="0">
                <a:latin typeface="Microsoft YaHei"/>
                <a:cs typeface="Microsoft YaHei"/>
              </a:rPr>
              <a:t> Manager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874515" y="1046733"/>
            <a:ext cx="7265034" cy="5125720"/>
            <a:chOff x="3874515" y="1046733"/>
            <a:chExt cx="7265034" cy="5125720"/>
          </a:xfrm>
        </p:grpSpPr>
        <p:sp>
          <p:nvSpPr>
            <p:cNvPr id="6" name="object 6"/>
            <p:cNvSpPr/>
            <p:nvPr/>
          </p:nvSpPr>
          <p:spPr>
            <a:xfrm>
              <a:off x="3880865" y="2191638"/>
              <a:ext cx="1470660" cy="1812925"/>
            </a:xfrm>
            <a:custGeom>
              <a:avLst/>
              <a:gdLst/>
              <a:ahLst/>
              <a:cxnLst/>
              <a:rect l="l" t="t" r="r" b="b"/>
              <a:pathLst>
                <a:path w="1470660" h="1812925">
                  <a:moveTo>
                    <a:pt x="1470279" y="0"/>
                  </a:moveTo>
                  <a:lnTo>
                    <a:pt x="1008507" y="285623"/>
                  </a:lnTo>
                  <a:lnTo>
                    <a:pt x="1080135" y="342646"/>
                  </a:lnTo>
                  <a:lnTo>
                    <a:pt x="0" y="1698244"/>
                  </a:lnTo>
                  <a:lnTo>
                    <a:pt x="143256" y="1812417"/>
                  </a:lnTo>
                  <a:lnTo>
                    <a:pt x="1223391" y="456819"/>
                  </a:lnTo>
                  <a:lnTo>
                    <a:pt x="1295019" y="513841"/>
                  </a:lnTo>
                  <a:lnTo>
                    <a:pt x="1470279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880865" y="2191638"/>
              <a:ext cx="1470660" cy="1812925"/>
            </a:xfrm>
            <a:custGeom>
              <a:avLst/>
              <a:gdLst/>
              <a:ahLst/>
              <a:cxnLst/>
              <a:rect l="l" t="t" r="r" b="b"/>
              <a:pathLst>
                <a:path w="1470660" h="1812925">
                  <a:moveTo>
                    <a:pt x="0" y="1698244"/>
                  </a:moveTo>
                  <a:lnTo>
                    <a:pt x="1080135" y="342646"/>
                  </a:lnTo>
                  <a:lnTo>
                    <a:pt x="1008507" y="285623"/>
                  </a:lnTo>
                  <a:lnTo>
                    <a:pt x="1470279" y="0"/>
                  </a:lnTo>
                  <a:lnTo>
                    <a:pt x="1295019" y="513841"/>
                  </a:lnTo>
                  <a:lnTo>
                    <a:pt x="1223391" y="456819"/>
                  </a:lnTo>
                  <a:lnTo>
                    <a:pt x="143256" y="1812417"/>
                  </a:lnTo>
                  <a:lnTo>
                    <a:pt x="0" y="1698244"/>
                  </a:lnTo>
                  <a:close/>
                </a:path>
              </a:pathLst>
            </a:custGeom>
            <a:ln w="12699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401311" y="1053083"/>
              <a:ext cx="0" cy="5113020"/>
            </a:xfrm>
            <a:custGeom>
              <a:avLst/>
              <a:gdLst/>
              <a:ahLst/>
              <a:cxnLst/>
              <a:rect l="l" t="t" r="r" b="b"/>
              <a:pathLst>
                <a:path h="5113020">
                  <a:moveTo>
                    <a:pt x="0" y="0"/>
                  </a:moveTo>
                  <a:lnTo>
                    <a:pt x="0" y="5112562"/>
                  </a:lnTo>
                </a:path>
              </a:pathLst>
            </a:custGeom>
            <a:ln w="12700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33999" y="5826251"/>
              <a:ext cx="5801995" cy="338455"/>
            </a:xfrm>
            <a:custGeom>
              <a:avLst/>
              <a:gdLst/>
              <a:ahLst/>
              <a:cxnLst/>
              <a:rect l="l" t="t" r="r" b="b"/>
              <a:pathLst>
                <a:path w="5801995" h="338454">
                  <a:moveTo>
                    <a:pt x="5745480" y="0"/>
                  </a:moveTo>
                  <a:lnTo>
                    <a:pt x="56387" y="0"/>
                  </a:lnTo>
                  <a:lnTo>
                    <a:pt x="34450" y="4431"/>
                  </a:lnTo>
                  <a:lnTo>
                    <a:pt x="16525" y="16516"/>
                  </a:lnTo>
                  <a:lnTo>
                    <a:pt x="4435" y="34440"/>
                  </a:lnTo>
                  <a:lnTo>
                    <a:pt x="0" y="56388"/>
                  </a:lnTo>
                  <a:lnTo>
                    <a:pt x="0" y="281940"/>
                  </a:lnTo>
                  <a:lnTo>
                    <a:pt x="4435" y="303887"/>
                  </a:lnTo>
                  <a:lnTo>
                    <a:pt x="16525" y="321811"/>
                  </a:lnTo>
                  <a:lnTo>
                    <a:pt x="34450" y="333896"/>
                  </a:lnTo>
                  <a:lnTo>
                    <a:pt x="56387" y="338328"/>
                  </a:lnTo>
                  <a:lnTo>
                    <a:pt x="5745480" y="338328"/>
                  </a:lnTo>
                  <a:lnTo>
                    <a:pt x="5767417" y="333896"/>
                  </a:lnTo>
                  <a:lnTo>
                    <a:pt x="5785342" y="321811"/>
                  </a:lnTo>
                  <a:lnTo>
                    <a:pt x="5797432" y="303887"/>
                  </a:lnTo>
                  <a:lnTo>
                    <a:pt x="5801868" y="281940"/>
                  </a:lnTo>
                  <a:lnTo>
                    <a:pt x="5801868" y="56388"/>
                  </a:lnTo>
                  <a:lnTo>
                    <a:pt x="5797432" y="34440"/>
                  </a:lnTo>
                  <a:lnTo>
                    <a:pt x="5785342" y="16516"/>
                  </a:lnTo>
                  <a:lnTo>
                    <a:pt x="5767417" y="4431"/>
                  </a:lnTo>
                  <a:lnTo>
                    <a:pt x="5745480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33999" y="5826251"/>
              <a:ext cx="5801995" cy="338455"/>
            </a:xfrm>
            <a:custGeom>
              <a:avLst/>
              <a:gdLst/>
              <a:ahLst/>
              <a:cxnLst/>
              <a:rect l="l" t="t" r="r" b="b"/>
              <a:pathLst>
                <a:path w="5801995" h="338454">
                  <a:moveTo>
                    <a:pt x="0" y="56388"/>
                  </a:moveTo>
                  <a:lnTo>
                    <a:pt x="4435" y="34440"/>
                  </a:lnTo>
                  <a:lnTo>
                    <a:pt x="16525" y="16516"/>
                  </a:lnTo>
                  <a:lnTo>
                    <a:pt x="34450" y="4431"/>
                  </a:lnTo>
                  <a:lnTo>
                    <a:pt x="56387" y="0"/>
                  </a:lnTo>
                  <a:lnTo>
                    <a:pt x="5745480" y="0"/>
                  </a:lnTo>
                  <a:lnTo>
                    <a:pt x="5767417" y="4431"/>
                  </a:lnTo>
                  <a:lnTo>
                    <a:pt x="5785342" y="16516"/>
                  </a:lnTo>
                  <a:lnTo>
                    <a:pt x="5797432" y="34440"/>
                  </a:lnTo>
                  <a:lnTo>
                    <a:pt x="5801868" y="56388"/>
                  </a:lnTo>
                  <a:lnTo>
                    <a:pt x="5801868" y="281940"/>
                  </a:lnTo>
                  <a:lnTo>
                    <a:pt x="5797432" y="303887"/>
                  </a:lnTo>
                  <a:lnTo>
                    <a:pt x="5785342" y="321811"/>
                  </a:lnTo>
                  <a:lnTo>
                    <a:pt x="5767417" y="333896"/>
                  </a:lnTo>
                  <a:lnTo>
                    <a:pt x="5745480" y="338328"/>
                  </a:lnTo>
                  <a:lnTo>
                    <a:pt x="56387" y="338328"/>
                  </a:lnTo>
                  <a:lnTo>
                    <a:pt x="34450" y="333896"/>
                  </a:lnTo>
                  <a:lnTo>
                    <a:pt x="16525" y="321811"/>
                  </a:lnTo>
                  <a:lnTo>
                    <a:pt x="4435" y="303887"/>
                  </a:lnTo>
                  <a:lnTo>
                    <a:pt x="0" y="281940"/>
                  </a:lnTo>
                  <a:lnTo>
                    <a:pt x="0" y="56388"/>
                  </a:lnTo>
                  <a:close/>
                </a:path>
              </a:pathLst>
            </a:custGeom>
            <a:ln w="6349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678423" y="5218175"/>
              <a:ext cx="424180" cy="608330"/>
            </a:xfrm>
            <a:custGeom>
              <a:avLst/>
              <a:gdLst/>
              <a:ahLst/>
              <a:cxnLst/>
              <a:rect l="l" t="t" r="r" b="b"/>
              <a:pathLst>
                <a:path w="424179" h="608329">
                  <a:moveTo>
                    <a:pt x="317753" y="0"/>
                  </a:moveTo>
                  <a:lnTo>
                    <a:pt x="105917" y="0"/>
                  </a:lnTo>
                  <a:lnTo>
                    <a:pt x="105917" y="396240"/>
                  </a:lnTo>
                  <a:lnTo>
                    <a:pt x="0" y="396240"/>
                  </a:lnTo>
                  <a:lnTo>
                    <a:pt x="211836" y="608076"/>
                  </a:lnTo>
                  <a:lnTo>
                    <a:pt x="423672" y="396240"/>
                  </a:lnTo>
                  <a:lnTo>
                    <a:pt x="317753" y="396240"/>
                  </a:lnTo>
                  <a:lnTo>
                    <a:pt x="317753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678423" y="5218175"/>
              <a:ext cx="424180" cy="608330"/>
            </a:xfrm>
            <a:custGeom>
              <a:avLst/>
              <a:gdLst/>
              <a:ahLst/>
              <a:cxnLst/>
              <a:rect l="l" t="t" r="r" b="b"/>
              <a:pathLst>
                <a:path w="424179" h="608329">
                  <a:moveTo>
                    <a:pt x="317753" y="0"/>
                  </a:moveTo>
                  <a:lnTo>
                    <a:pt x="317753" y="396240"/>
                  </a:lnTo>
                  <a:lnTo>
                    <a:pt x="423672" y="396240"/>
                  </a:lnTo>
                  <a:lnTo>
                    <a:pt x="211836" y="608076"/>
                  </a:lnTo>
                  <a:lnTo>
                    <a:pt x="0" y="396240"/>
                  </a:lnTo>
                  <a:lnTo>
                    <a:pt x="105917" y="396240"/>
                  </a:lnTo>
                  <a:lnTo>
                    <a:pt x="105917" y="0"/>
                  </a:lnTo>
                  <a:lnTo>
                    <a:pt x="317753" y="0"/>
                  </a:lnTo>
                  <a:close/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323075" y="5288280"/>
              <a:ext cx="4802505" cy="338455"/>
            </a:xfrm>
            <a:custGeom>
              <a:avLst/>
              <a:gdLst/>
              <a:ahLst/>
              <a:cxnLst/>
              <a:rect l="l" t="t" r="r" b="b"/>
              <a:pathLst>
                <a:path w="4802505" h="338454">
                  <a:moveTo>
                    <a:pt x="4745735" y="0"/>
                  </a:moveTo>
                  <a:lnTo>
                    <a:pt x="56387" y="0"/>
                  </a:lnTo>
                  <a:lnTo>
                    <a:pt x="34450" y="4435"/>
                  </a:lnTo>
                  <a:lnTo>
                    <a:pt x="16525" y="16525"/>
                  </a:lnTo>
                  <a:lnTo>
                    <a:pt x="4435" y="34450"/>
                  </a:lnTo>
                  <a:lnTo>
                    <a:pt x="0" y="56388"/>
                  </a:lnTo>
                  <a:lnTo>
                    <a:pt x="0" y="281940"/>
                  </a:lnTo>
                  <a:lnTo>
                    <a:pt x="4435" y="303887"/>
                  </a:lnTo>
                  <a:lnTo>
                    <a:pt x="16525" y="321811"/>
                  </a:lnTo>
                  <a:lnTo>
                    <a:pt x="34450" y="333896"/>
                  </a:lnTo>
                  <a:lnTo>
                    <a:pt x="56387" y="338328"/>
                  </a:lnTo>
                  <a:lnTo>
                    <a:pt x="4745735" y="338328"/>
                  </a:lnTo>
                  <a:lnTo>
                    <a:pt x="4767673" y="333896"/>
                  </a:lnTo>
                  <a:lnTo>
                    <a:pt x="4785598" y="321811"/>
                  </a:lnTo>
                  <a:lnTo>
                    <a:pt x="4797688" y="303887"/>
                  </a:lnTo>
                  <a:lnTo>
                    <a:pt x="4802124" y="281940"/>
                  </a:lnTo>
                  <a:lnTo>
                    <a:pt x="4802124" y="56388"/>
                  </a:lnTo>
                  <a:lnTo>
                    <a:pt x="4797688" y="34450"/>
                  </a:lnTo>
                  <a:lnTo>
                    <a:pt x="4785598" y="16525"/>
                  </a:lnTo>
                  <a:lnTo>
                    <a:pt x="4767673" y="4435"/>
                  </a:lnTo>
                  <a:lnTo>
                    <a:pt x="4745735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323075" y="5288280"/>
              <a:ext cx="4802505" cy="338455"/>
            </a:xfrm>
            <a:custGeom>
              <a:avLst/>
              <a:gdLst/>
              <a:ahLst/>
              <a:cxnLst/>
              <a:rect l="l" t="t" r="r" b="b"/>
              <a:pathLst>
                <a:path w="4802505" h="338454">
                  <a:moveTo>
                    <a:pt x="0" y="56388"/>
                  </a:moveTo>
                  <a:lnTo>
                    <a:pt x="4435" y="34450"/>
                  </a:lnTo>
                  <a:lnTo>
                    <a:pt x="16525" y="16525"/>
                  </a:lnTo>
                  <a:lnTo>
                    <a:pt x="34450" y="4435"/>
                  </a:lnTo>
                  <a:lnTo>
                    <a:pt x="56387" y="0"/>
                  </a:lnTo>
                  <a:lnTo>
                    <a:pt x="4745735" y="0"/>
                  </a:lnTo>
                  <a:lnTo>
                    <a:pt x="4767673" y="4435"/>
                  </a:lnTo>
                  <a:lnTo>
                    <a:pt x="4785598" y="16525"/>
                  </a:lnTo>
                  <a:lnTo>
                    <a:pt x="4797688" y="34450"/>
                  </a:lnTo>
                  <a:lnTo>
                    <a:pt x="4802124" y="56388"/>
                  </a:lnTo>
                  <a:lnTo>
                    <a:pt x="4802124" y="281940"/>
                  </a:lnTo>
                  <a:lnTo>
                    <a:pt x="4797688" y="303887"/>
                  </a:lnTo>
                  <a:lnTo>
                    <a:pt x="4785598" y="321811"/>
                  </a:lnTo>
                  <a:lnTo>
                    <a:pt x="4767673" y="333896"/>
                  </a:lnTo>
                  <a:lnTo>
                    <a:pt x="4745735" y="338328"/>
                  </a:lnTo>
                  <a:lnTo>
                    <a:pt x="56387" y="338328"/>
                  </a:lnTo>
                  <a:lnTo>
                    <a:pt x="34450" y="333896"/>
                  </a:lnTo>
                  <a:lnTo>
                    <a:pt x="16525" y="321811"/>
                  </a:lnTo>
                  <a:lnTo>
                    <a:pt x="4435" y="303887"/>
                  </a:lnTo>
                  <a:lnTo>
                    <a:pt x="0" y="281940"/>
                  </a:lnTo>
                  <a:lnTo>
                    <a:pt x="0" y="56388"/>
                  </a:lnTo>
                  <a:close/>
                </a:path>
              </a:pathLst>
            </a:custGeom>
            <a:ln w="6349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174223" y="4210811"/>
              <a:ext cx="425450" cy="431800"/>
            </a:xfrm>
            <a:custGeom>
              <a:avLst/>
              <a:gdLst/>
              <a:ahLst/>
              <a:cxnLst/>
              <a:rect l="l" t="t" r="r" b="b"/>
              <a:pathLst>
                <a:path w="425450" h="431800">
                  <a:moveTo>
                    <a:pt x="318897" y="0"/>
                  </a:moveTo>
                  <a:lnTo>
                    <a:pt x="106299" y="0"/>
                  </a:lnTo>
                  <a:lnTo>
                    <a:pt x="106299" y="218694"/>
                  </a:lnTo>
                  <a:lnTo>
                    <a:pt x="0" y="218694"/>
                  </a:lnTo>
                  <a:lnTo>
                    <a:pt x="212598" y="431292"/>
                  </a:lnTo>
                  <a:lnTo>
                    <a:pt x="425196" y="218694"/>
                  </a:lnTo>
                  <a:lnTo>
                    <a:pt x="318897" y="218694"/>
                  </a:lnTo>
                  <a:lnTo>
                    <a:pt x="318897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174223" y="4210811"/>
              <a:ext cx="425450" cy="431800"/>
            </a:xfrm>
            <a:custGeom>
              <a:avLst/>
              <a:gdLst/>
              <a:ahLst/>
              <a:cxnLst/>
              <a:rect l="l" t="t" r="r" b="b"/>
              <a:pathLst>
                <a:path w="425450" h="431800">
                  <a:moveTo>
                    <a:pt x="318897" y="0"/>
                  </a:moveTo>
                  <a:lnTo>
                    <a:pt x="318897" y="218694"/>
                  </a:lnTo>
                  <a:lnTo>
                    <a:pt x="425196" y="218694"/>
                  </a:lnTo>
                  <a:lnTo>
                    <a:pt x="212598" y="431292"/>
                  </a:lnTo>
                  <a:lnTo>
                    <a:pt x="0" y="218694"/>
                  </a:lnTo>
                  <a:lnTo>
                    <a:pt x="106299" y="218694"/>
                  </a:lnTo>
                  <a:lnTo>
                    <a:pt x="106299" y="0"/>
                  </a:lnTo>
                  <a:lnTo>
                    <a:pt x="318897" y="0"/>
                  </a:lnTo>
                  <a:close/>
                </a:path>
              </a:pathLst>
            </a:custGeom>
            <a:ln w="634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85815" y="4629912"/>
              <a:ext cx="5750560" cy="601980"/>
            </a:xfrm>
            <a:custGeom>
              <a:avLst/>
              <a:gdLst/>
              <a:ahLst/>
              <a:cxnLst/>
              <a:rect l="l" t="t" r="r" b="b"/>
              <a:pathLst>
                <a:path w="5750559" h="601979">
                  <a:moveTo>
                    <a:pt x="5649722" y="0"/>
                  </a:moveTo>
                  <a:lnTo>
                    <a:pt x="100330" y="0"/>
                  </a:lnTo>
                  <a:lnTo>
                    <a:pt x="61293" y="7889"/>
                  </a:lnTo>
                  <a:lnTo>
                    <a:pt x="29400" y="29400"/>
                  </a:lnTo>
                  <a:lnTo>
                    <a:pt x="7889" y="61293"/>
                  </a:lnTo>
                  <a:lnTo>
                    <a:pt x="0" y="100330"/>
                  </a:lnTo>
                  <a:lnTo>
                    <a:pt x="0" y="501650"/>
                  </a:lnTo>
                  <a:lnTo>
                    <a:pt x="7889" y="540686"/>
                  </a:lnTo>
                  <a:lnTo>
                    <a:pt x="29400" y="572579"/>
                  </a:lnTo>
                  <a:lnTo>
                    <a:pt x="61293" y="594090"/>
                  </a:lnTo>
                  <a:lnTo>
                    <a:pt x="100330" y="601980"/>
                  </a:lnTo>
                  <a:lnTo>
                    <a:pt x="5649722" y="601980"/>
                  </a:lnTo>
                  <a:lnTo>
                    <a:pt x="5688758" y="594090"/>
                  </a:lnTo>
                  <a:lnTo>
                    <a:pt x="5720651" y="572579"/>
                  </a:lnTo>
                  <a:lnTo>
                    <a:pt x="5742162" y="540686"/>
                  </a:lnTo>
                  <a:lnTo>
                    <a:pt x="5750052" y="501650"/>
                  </a:lnTo>
                  <a:lnTo>
                    <a:pt x="5750052" y="100330"/>
                  </a:lnTo>
                  <a:lnTo>
                    <a:pt x="5742162" y="61293"/>
                  </a:lnTo>
                  <a:lnTo>
                    <a:pt x="5720651" y="29400"/>
                  </a:lnTo>
                  <a:lnTo>
                    <a:pt x="5688758" y="7889"/>
                  </a:lnTo>
                  <a:lnTo>
                    <a:pt x="5649722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85815" y="4629912"/>
              <a:ext cx="5750560" cy="601980"/>
            </a:xfrm>
            <a:custGeom>
              <a:avLst/>
              <a:gdLst/>
              <a:ahLst/>
              <a:cxnLst/>
              <a:rect l="l" t="t" r="r" b="b"/>
              <a:pathLst>
                <a:path w="5750559" h="601979">
                  <a:moveTo>
                    <a:pt x="0" y="100330"/>
                  </a:moveTo>
                  <a:lnTo>
                    <a:pt x="7889" y="61293"/>
                  </a:lnTo>
                  <a:lnTo>
                    <a:pt x="29400" y="29400"/>
                  </a:lnTo>
                  <a:lnTo>
                    <a:pt x="61293" y="7889"/>
                  </a:lnTo>
                  <a:lnTo>
                    <a:pt x="100330" y="0"/>
                  </a:lnTo>
                  <a:lnTo>
                    <a:pt x="5649722" y="0"/>
                  </a:lnTo>
                  <a:lnTo>
                    <a:pt x="5688758" y="7889"/>
                  </a:lnTo>
                  <a:lnTo>
                    <a:pt x="5720651" y="29400"/>
                  </a:lnTo>
                  <a:lnTo>
                    <a:pt x="5742162" y="61293"/>
                  </a:lnTo>
                  <a:lnTo>
                    <a:pt x="5750052" y="100330"/>
                  </a:lnTo>
                  <a:lnTo>
                    <a:pt x="5750052" y="501650"/>
                  </a:lnTo>
                  <a:lnTo>
                    <a:pt x="5742162" y="540686"/>
                  </a:lnTo>
                  <a:lnTo>
                    <a:pt x="5720651" y="572579"/>
                  </a:lnTo>
                  <a:lnTo>
                    <a:pt x="5688758" y="594090"/>
                  </a:lnTo>
                  <a:lnTo>
                    <a:pt x="5649722" y="601980"/>
                  </a:lnTo>
                  <a:lnTo>
                    <a:pt x="100330" y="601980"/>
                  </a:lnTo>
                  <a:lnTo>
                    <a:pt x="61293" y="594090"/>
                  </a:lnTo>
                  <a:lnTo>
                    <a:pt x="29400" y="572579"/>
                  </a:lnTo>
                  <a:lnTo>
                    <a:pt x="7889" y="540686"/>
                  </a:lnTo>
                  <a:lnTo>
                    <a:pt x="0" y="501650"/>
                  </a:lnTo>
                  <a:lnTo>
                    <a:pt x="0" y="100330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5305552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>
                <a:solidFill>
                  <a:srgbClr val="FFFFFF"/>
                </a:solidFill>
              </a:rPr>
              <a:t>ขั้นตอนการสร้างรายงานอัตโนมัติ</a:t>
            </a:r>
            <a:endParaRPr sz="2800" dirty="0"/>
          </a:p>
        </p:txBody>
      </p:sp>
      <p:sp>
        <p:nvSpPr>
          <p:cNvPr id="20" name="object 20"/>
          <p:cNvSpPr txBox="1"/>
          <p:nvPr/>
        </p:nvSpPr>
        <p:spPr>
          <a:xfrm>
            <a:off x="5374384" y="4678426"/>
            <a:ext cx="560462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6710" marR="5080" indent="-269875">
              <a:lnSpc>
                <a:spcPct val="100000"/>
              </a:lnSpc>
              <a:spcBef>
                <a:spcPts val="100"/>
              </a:spcBef>
              <a:buFont typeface="Microsoft YaHei"/>
              <a:buAutoNum type="arabicPeriod" startAt="6"/>
              <a:tabLst>
                <a:tab pos="347345" algn="l"/>
              </a:tabLst>
            </a:pPr>
            <a:r>
              <a:rPr lang="th-TH" sz="1400" b="1" spc="5" dirty="0">
                <a:latin typeface="Microsoft YaHei"/>
                <a:cs typeface="Microsoft YaHei"/>
              </a:rPr>
              <a:t>จากเมนู "ชื่อการสร้างแบบฟอร์มอัตโนมัติ" ของ </a:t>
            </a:r>
            <a:r>
              <a:rPr lang="en-US" sz="1400" b="1" spc="5" dirty="0" err="1">
                <a:latin typeface="Microsoft YaHei"/>
                <a:cs typeface="Microsoft YaHei"/>
              </a:rPr>
              <a:t>ConMas</a:t>
            </a:r>
            <a:r>
              <a:rPr lang="en-US" sz="1400" b="1" spc="5" dirty="0">
                <a:latin typeface="Microsoft YaHei"/>
                <a:cs typeface="Microsoft YaHei"/>
              </a:rPr>
              <a:t> Manager </a:t>
            </a:r>
            <a:r>
              <a:rPr lang="th-TH" sz="1400" b="1" spc="5" dirty="0">
                <a:latin typeface="Microsoft YaHei"/>
                <a:cs typeface="Microsoft YaHei"/>
              </a:rPr>
              <a:t>ให้เลือกแบบฟอร์มเป้าหมายและอัปโหลด "ไฟล์แบบฟอร์ม"</a:t>
            </a:r>
            <a:endParaRPr lang="th-TH" sz="1400" dirty="0">
              <a:latin typeface="Microsoft YaHei"/>
              <a:cs typeface="Microsoft YaHe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382640" y="3762628"/>
            <a:ext cx="4101465" cy="882650"/>
            <a:chOff x="5382640" y="3762628"/>
            <a:chExt cx="4101465" cy="882650"/>
          </a:xfrm>
        </p:grpSpPr>
        <p:sp>
          <p:nvSpPr>
            <p:cNvPr id="22" name="object 22"/>
            <p:cNvSpPr/>
            <p:nvPr/>
          </p:nvSpPr>
          <p:spPr>
            <a:xfrm>
              <a:off x="5679947" y="4210811"/>
              <a:ext cx="425450" cy="431800"/>
            </a:xfrm>
            <a:custGeom>
              <a:avLst/>
              <a:gdLst/>
              <a:ahLst/>
              <a:cxnLst/>
              <a:rect l="l" t="t" r="r" b="b"/>
              <a:pathLst>
                <a:path w="425450" h="431800">
                  <a:moveTo>
                    <a:pt x="318897" y="0"/>
                  </a:moveTo>
                  <a:lnTo>
                    <a:pt x="106299" y="0"/>
                  </a:lnTo>
                  <a:lnTo>
                    <a:pt x="106299" y="218694"/>
                  </a:lnTo>
                  <a:lnTo>
                    <a:pt x="0" y="218694"/>
                  </a:lnTo>
                  <a:lnTo>
                    <a:pt x="212598" y="431292"/>
                  </a:lnTo>
                  <a:lnTo>
                    <a:pt x="425196" y="218694"/>
                  </a:lnTo>
                  <a:lnTo>
                    <a:pt x="318897" y="218694"/>
                  </a:lnTo>
                  <a:lnTo>
                    <a:pt x="318897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679947" y="4210811"/>
              <a:ext cx="425450" cy="431800"/>
            </a:xfrm>
            <a:custGeom>
              <a:avLst/>
              <a:gdLst/>
              <a:ahLst/>
              <a:cxnLst/>
              <a:rect l="l" t="t" r="r" b="b"/>
              <a:pathLst>
                <a:path w="425450" h="431800">
                  <a:moveTo>
                    <a:pt x="318897" y="0"/>
                  </a:moveTo>
                  <a:lnTo>
                    <a:pt x="318897" y="218694"/>
                  </a:lnTo>
                  <a:lnTo>
                    <a:pt x="425196" y="218694"/>
                  </a:lnTo>
                  <a:lnTo>
                    <a:pt x="212598" y="431292"/>
                  </a:lnTo>
                  <a:lnTo>
                    <a:pt x="0" y="218694"/>
                  </a:lnTo>
                  <a:lnTo>
                    <a:pt x="106299" y="218694"/>
                  </a:lnTo>
                  <a:lnTo>
                    <a:pt x="106299" y="0"/>
                  </a:lnTo>
                  <a:lnTo>
                    <a:pt x="318897" y="0"/>
                  </a:lnTo>
                  <a:close/>
                </a:path>
              </a:pathLst>
            </a:custGeom>
            <a:ln w="634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85815" y="3765803"/>
              <a:ext cx="4095115" cy="601980"/>
            </a:xfrm>
            <a:custGeom>
              <a:avLst/>
              <a:gdLst/>
              <a:ahLst/>
              <a:cxnLst/>
              <a:rect l="l" t="t" r="r" b="b"/>
              <a:pathLst>
                <a:path w="4095115" h="601979">
                  <a:moveTo>
                    <a:pt x="3994658" y="0"/>
                  </a:moveTo>
                  <a:lnTo>
                    <a:pt x="100330" y="0"/>
                  </a:lnTo>
                  <a:lnTo>
                    <a:pt x="61293" y="7889"/>
                  </a:lnTo>
                  <a:lnTo>
                    <a:pt x="29400" y="29400"/>
                  </a:lnTo>
                  <a:lnTo>
                    <a:pt x="7889" y="61293"/>
                  </a:lnTo>
                  <a:lnTo>
                    <a:pt x="0" y="100330"/>
                  </a:lnTo>
                  <a:lnTo>
                    <a:pt x="0" y="501650"/>
                  </a:lnTo>
                  <a:lnTo>
                    <a:pt x="7889" y="540686"/>
                  </a:lnTo>
                  <a:lnTo>
                    <a:pt x="29400" y="572579"/>
                  </a:lnTo>
                  <a:lnTo>
                    <a:pt x="61293" y="594090"/>
                  </a:lnTo>
                  <a:lnTo>
                    <a:pt x="100330" y="601980"/>
                  </a:lnTo>
                  <a:lnTo>
                    <a:pt x="3994658" y="601980"/>
                  </a:lnTo>
                  <a:lnTo>
                    <a:pt x="4033694" y="594090"/>
                  </a:lnTo>
                  <a:lnTo>
                    <a:pt x="4065587" y="572579"/>
                  </a:lnTo>
                  <a:lnTo>
                    <a:pt x="4087098" y="540686"/>
                  </a:lnTo>
                  <a:lnTo>
                    <a:pt x="4094988" y="501650"/>
                  </a:lnTo>
                  <a:lnTo>
                    <a:pt x="4094988" y="100330"/>
                  </a:lnTo>
                  <a:lnTo>
                    <a:pt x="4087098" y="61293"/>
                  </a:lnTo>
                  <a:lnTo>
                    <a:pt x="4065587" y="29400"/>
                  </a:lnTo>
                  <a:lnTo>
                    <a:pt x="4033694" y="7889"/>
                  </a:lnTo>
                  <a:lnTo>
                    <a:pt x="3994658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385815" y="3765803"/>
              <a:ext cx="4095115" cy="601980"/>
            </a:xfrm>
            <a:custGeom>
              <a:avLst/>
              <a:gdLst/>
              <a:ahLst/>
              <a:cxnLst/>
              <a:rect l="l" t="t" r="r" b="b"/>
              <a:pathLst>
                <a:path w="4095115" h="601979">
                  <a:moveTo>
                    <a:pt x="0" y="100330"/>
                  </a:moveTo>
                  <a:lnTo>
                    <a:pt x="7889" y="61293"/>
                  </a:lnTo>
                  <a:lnTo>
                    <a:pt x="29400" y="29400"/>
                  </a:lnTo>
                  <a:lnTo>
                    <a:pt x="61293" y="7889"/>
                  </a:lnTo>
                  <a:lnTo>
                    <a:pt x="100330" y="0"/>
                  </a:lnTo>
                  <a:lnTo>
                    <a:pt x="3994658" y="0"/>
                  </a:lnTo>
                  <a:lnTo>
                    <a:pt x="4033694" y="7889"/>
                  </a:lnTo>
                  <a:lnTo>
                    <a:pt x="4065587" y="29400"/>
                  </a:lnTo>
                  <a:lnTo>
                    <a:pt x="4087098" y="61293"/>
                  </a:lnTo>
                  <a:lnTo>
                    <a:pt x="4094988" y="100330"/>
                  </a:lnTo>
                  <a:lnTo>
                    <a:pt x="4094988" y="501650"/>
                  </a:lnTo>
                  <a:lnTo>
                    <a:pt x="4087098" y="540686"/>
                  </a:lnTo>
                  <a:lnTo>
                    <a:pt x="4065587" y="572579"/>
                  </a:lnTo>
                  <a:lnTo>
                    <a:pt x="4033694" y="594090"/>
                  </a:lnTo>
                  <a:lnTo>
                    <a:pt x="3994658" y="601980"/>
                  </a:lnTo>
                  <a:lnTo>
                    <a:pt x="100330" y="601980"/>
                  </a:lnTo>
                  <a:lnTo>
                    <a:pt x="61293" y="594090"/>
                  </a:lnTo>
                  <a:lnTo>
                    <a:pt x="29400" y="572579"/>
                  </a:lnTo>
                  <a:lnTo>
                    <a:pt x="7889" y="540686"/>
                  </a:lnTo>
                  <a:lnTo>
                    <a:pt x="0" y="501650"/>
                  </a:lnTo>
                  <a:lnTo>
                    <a:pt x="0" y="100330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5438902" y="3814064"/>
            <a:ext cx="39503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5285" marR="5080" indent="-363220">
              <a:lnSpc>
                <a:spcPct val="100000"/>
              </a:lnSpc>
              <a:spcBef>
                <a:spcPts val="100"/>
              </a:spcBef>
            </a:pPr>
            <a:r>
              <a:rPr sz="1400" spc="75" dirty="0">
                <a:latin typeface="Microsoft YaHei"/>
                <a:cs typeface="Microsoft YaHei"/>
              </a:rPr>
              <a:t>5a.</a:t>
            </a:r>
            <a:r>
              <a:rPr sz="1400" spc="250" dirty="0">
                <a:latin typeface="Microsoft YaHei"/>
                <a:cs typeface="Microsoft YaHei"/>
              </a:rPr>
              <a:t> </a:t>
            </a:r>
            <a:r>
              <a:rPr lang="th-TH" sz="1400" dirty="0">
                <a:latin typeface="Microsoft YaHei"/>
                <a:cs typeface="Microsoft YaHei"/>
              </a:rPr>
              <a:t>ป้อนข้อมูลที่จำเป็น (ค่าที่จะพิมพ์บนคลัสเตอร์) ใน "</a:t>
            </a:r>
            <a:r>
              <a:rPr lang="th-TH" sz="1400" b="1" dirty="0">
                <a:latin typeface="Microsoft YaHei"/>
                <a:cs typeface="Microsoft YaHei"/>
              </a:rPr>
              <a:t>ไฟล์แบบฟอร์ม</a:t>
            </a:r>
            <a:r>
              <a:rPr lang="th-TH" sz="1400" dirty="0">
                <a:latin typeface="Microsoft YaHei"/>
                <a:cs typeface="Microsoft YaHei"/>
              </a:rPr>
              <a:t>" และ</a:t>
            </a:r>
            <a:r>
              <a:rPr lang="th-TH" sz="1400" b="1" dirty="0">
                <a:latin typeface="Microsoft YaHei"/>
                <a:cs typeface="Microsoft YaHei"/>
              </a:rPr>
              <a:t>บันทึก</a:t>
            </a:r>
            <a:endParaRPr sz="1400" b="1" dirty="0">
              <a:latin typeface="Microsoft YaHei"/>
              <a:cs typeface="Microsoft YaHe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5373496" y="2610485"/>
            <a:ext cx="4100195" cy="1158875"/>
            <a:chOff x="5373496" y="2610485"/>
            <a:chExt cx="4100195" cy="1158875"/>
          </a:xfrm>
        </p:grpSpPr>
        <p:sp>
          <p:nvSpPr>
            <p:cNvPr id="28" name="object 28"/>
            <p:cNvSpPr/>
            <p:nvPr/>
          </p:nvSpPr>
          <p:spPr>
            <a:xfrm>
              <a:off x="5679947" y="3332988"/>
              <a:ext cx="425450" cy="433070"/>
            </a:xfrm>
            <a:custGeom>
              <a:avLst/>
              <a:gdLst/>
              <a:ahLst/>
              <a:cxnLst/>
              <a:rect l="l" t="t" r="r" b="b"/>
              <a:pathLst>
                <a:path w="425450" h="433070">
                  <a:moveTo>
                    <a:pt x="318897" y="0"/>
                  </a:moveTo>
                  <a:lnTo>
                    <a:pt x="106299" y="0"/>
                  </a:lnTo>
                  <a:lnTo>
                    <a:pt x="106299" y="220217"/>
                  </a:lnTo>
                  <a:lnTo>
                    <a:pt x="0" y="220217"/>
                  </a:lnTo>
                  <a:lnTo>
                    <a:pt x="212598" y="432816"/>
                  </a:lnTo>
                  <a:lnTo>
                    <a:pt x="425196" y="220217"/>
                  </a:lnTo>
                  <a:lnTo>
                    <a:pt x="318897" y="220217"/>
                  </a:lnTo>
                  <a:lnTo>
                    <a:pt x="318897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679947" y="3332988"/>
              <a:ext cx="425450" cy="433070"/>
            </a:xfrm>
            <a:custGeom>
              <a:avLst/>
              <a:gdLst/>
              <a:ahLst/>
              <a:cxnLst/>
              <a:rect l="l" t="t" r="r" b="b"/>
              <a:pathLst>
                <a:path w="425450" h="433070">
                  <a:moveTo>
                    <a:pt x="318897" y="0"/>
                  </a:moveTo>
                  <a:lnTo>
                    <a:pt x="318897" y="220217"/>
                  </a:lnTo>
                  <a:lnTo>
                    <a:pt x="425196" y="220217"/>
                  </a:lnTo>
                  <a:lnTo>
                    <a:pt x="212598" y="432816"/>
                  </a:lnTo>
                  <a:lnTo>
                    <a:pt x="0" y="220217"/>
                  </a:lnTo>
                  <a:lnTo>
                    <a:pt x="106299" y="220217"/>
                  </a:lnTo>
                  <a:lnTo>
                    <a:pt x="106299" y="0"/>
                  </a:lnTo>
                  <a:lnTo>
                    <a:pt x="318897" y="0"/>
                  </a:lnTo>
                  <a:close/>
                </a:path>
              </a:pathLst>
            </a:custGeom>
            <a:ln w="634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376671" y="2613660"/>
              <a:ext cx="4093845" cy="859790"/>
            </a:xfrm>
            <a:custGeom>
              <a:avLst/>
              <a:gdLst/>
              <a:ahLst/>
              <a:cxnLst/>
              <a:rect l="l" t="t" r="r" b="b"/>
              <a:pathLst>
                <a:path w="4093845" h="859789">
                  <a:moveTo>
                    <a:pt x="3950207" y="0"/>
                  </a:moveTo>
                  <a:lnTo>
                    <a:pt x="143255" y="0"/>
                  </a:lnTo>
                  <a:lnTo>
                    <a:pt x="97974" y="7303"/>
                  </a:lnTo>
                  <a:lnTo>
                    <a:pt x="58649" y="27639"/>
                  </a:lnTo>
                  <a:lnTo>
                    <a:pt x="27639" y="58649"/>
                  </a:lnTo>
                  <a:lnTo>
                    <a:pt x="7303" y="97974"/>
                  </a:lnTo>
                  <a:lnTo>
                    <a:pt x="0" y="143255"/>
                  </a:lnTo>
                  <a:lnTo>
                    <a:pt x="0" y="716279"/>
                  </a:lnTo>
                  <a:lnTo>
                    <a:pt x="7303" y="761561"/>
                  </a:lnTo>
                  <a:lnTo>
                    <a:pt x="27639" y="800886"/>
                  </a:lnTo>
                  <a:lnTo>
                    <a:pt x="58649" y="831896"/>
                  </a:lnTo>
                  <a:lnTo>
                    <a:pt x="97974" y="852232"/>
                  </a:lnTo>
                  <a:lnTo>
                    <a:pt x="143255" y="859536"/>
                  </a:lnTo>
                  <a:lnTo>
                    <a:pt x="3950207" y="859536"/>
                  </a:lnTo>
                  <a:lnTo>
                    <a:pt x="3995489" y="852232"/>
                  </a:lnTo>
                  <a:lnTo>
                    <a:pt x="4034814" y="831896"/>
                  </a:lnTo>
                  <a:lnTo>
                    <a:pt x="4065824" y="800886"/>
                  </a:lnTo>
                  <a:lnTo>
                    <a:pt x="4086160" y="761561"/>
                  </a:lnTo>
                  <a:lnTo>
                    <a:pt x="4093463" y="716279"/>
                  </a:lnTo>
                  <a:lnTo>
                    <a:pt x="4093463" y="143255"/>
                  </a:lnTo>
                  <a:lnTo>
                    <a:pt x="4086160" y="97974"/>
                  </a:lnTo>
                  <a:lnTo>
                    <a:pt x="4065824" y="58649"/>
                  </a:lnTo>
                  <a:lnTo>
                    <a:pt x="4034814" y="27639"/>
                  </a:lnTo>
                  <a:lnTo>
                    <a:pt x="3995489" y="7303"/>
                  </a:lnTo>
                  <a:lnTo>
                    <a:pt x="3950207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376671" y="2613660"/>
              <a:ext cx="4093845" cy="859790"/>
            </a:xfrm>
            <a:custGeom>
              <a:avLst/>
              <a:gdLst/>
              <a:ahLst/>
              <a:cxnLst/>
              <a:rect l="l" t="t" r="r" b="b"/>
              <a:pathLst>
                <a:path w="4093845" h="859789">
                  <a:moveTo>
                    <a:pt x="0" y="143255"/>
                  </a:moveTo>
                  <a:lnTo>
                    <a:pt x="7303" y="97974"/>
                  </a:lnTo>
                  <a:lnTo>
                    <a:pt x="27639" y="58649"/>
                  </a:lnTo>
                  <a:lnTo>
                    <a:pt x="58649" y="27639"/>
                  </a:lnTo>
                  <a:lnTo>
                    <a:pt x="97974" y="7303"/>
                  </a:lnTo>
                  <a:lnTo>
                    <a:pt x="143255" y="0"/>
                  </a:lnTo>
                  <a:lnTo>
                    <a:pt x="3950207" y="0"/>
                  </a:lnTo>
                  <a:lnTo>
                    <a:pt x="3995489" y="7303"/>
                  </a:lnTo>
                  <a:lnTo>
                    <a:pt x="4034814" y="27639"/>
                  </a:lnTo>
                  <a:lnTo>
                    <a:pt x="4065824" y="58649"/>
                  </a:lnTo>
                  <a:lnTo>
                    <a:pt x="4086160" y="97974"/>
                  </a:lnTo>
                  <a:lnTo>
                    <a:pt x="4093463" y="143255"/>
                  </a:lnTo>
                  <a:lnTo>
                    <a:pt x="4093463" y="716279"/>
                  </a:lnTo>
                  <a:lnTo>
                    <a:pt x="4086160" y="761561"/>
                  </a:lnTo>
                  <a:lnTo>
                    <a:pt x="4065824" y="800886"/>
                  </a:lnTo>
                  <a:lnTo>
                    <a:pt x="4034814" y="831896"/>
                  </a:lnTo>
                  <a:lnTo>
                    <a:pt x="3995489" y="852232"/>
                  </a:lnTo>
                  <a:lnTo>
                    <a:pt x="3950207" y="859536"/>
                  </a:lnTo>
                  <a:lnTo>
                    <a:pt x="143255" y="859536"/>
                  </a:lnTo>
                  <a:lnTo>
                    <a:pt x="97974" y="852232"/>
                  </a:lnTo>
                  <a:lnTo>
                    <a:pt x="58649" y="831896"/>
                  </a:lnTo>
                  <a:lnTo>
                    <a:pt x="27639" y="800886"/>
                  </a:lnTo>
                  <a:lnTo>
                    <a:pt x="7303" y="761561"/>
                  </a:lnTo>
                  <a:lnTo>
                    <a:pt x="0" y="716279"/>
                  </a:lnTo>
                  <a:lnTo>
                    <a:pt x="0" y="143255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5441950" y="2684145"/>
            <a:ext cx="3964940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100" dirty="0">
                <a:latin typeface="Microsoft YaHei"/>
                <a:cs typeface="Microsoft YaHei"/>
              </a:rPr>
              <a:t>4.</a:t>
            </a:r>
            <a:r>
              <a:rPr sz="1400" spc="325" dirty="0">
                <a:latin typeface="Microsoft YaHei"/>
                <a:cs typeface="Microsoft YaHei"/>
              </a:rPr>
              <a:t> </a:t>
            </a:r>
            <a:r>
              <a:rPr lang="th-TH" sz="1400" dirty="0">
                <a:latin typeface="Microsoft YaHei"/>
                <a:cs typeface="Microsoft YaHei"/>
              </a:rPr>
              <a:t>ดาวน์โหลด "ไฟล์เทมเพลต (ไฟล์แบบฟอร์ม)" ในรูปแบบ </a:t>
            </a:r>
            <a:r>
              <a:rPr lang="en-US" sz="1400" b="1" dirty="0">
                <a:latin typeface="Microsoft YaHei"/>
                <a:cs typeface="Microsoft YaHei"/>
              </a:rPr>
              <a:t>CSV </a:t>
            </a:r>
            <a:r>
              <a:rPr lang="th-TH" sz="1400" b="1" dirty="0">
                <a:latin typeface="Microsoft YaHei"/>
                <a:cs typeface="Microsoft YaHei"/>
              </a:rPr>
              <a:t>หรือ </a:t>
            </a:r>
            <a:r>
              <a:rPr lang="en-US" sz="1400" b="1" dirty="0">
                <a:latin typeface="Microsoft YaHei"/>
                <a:cs typeface="Microsoft YaHei"/>
              </a:rPr>
              <a:t>XML </a:t>
            </a:r>
            <a:r>
              <a:rPr lang="th-TH" sz="1400" b="1" dirty="0">
                <a:latin typeface="Microsoft YaHei"/>
                <a:cs typeface="Microsoft YaHei"/>
              </a:rPr>
              <a:t>เพื่อดำเนินการสร้างรายงานอัตโนมัติสำหรับ 3 รายการที่ด้านบน</a:t>
            </a:r>
            <a:endParaRPr sz="1400" b="1" dirty="0">
              <a:latin typeface="Microsoft YaHei"/>
              <a:cs typeface="Microsoft YaHe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052957" y="2345308"/>
            <a:ext cx="5055870" cy="1855470"/>
            <a:chOff x="1052957" y="2345308"/>
            <a:chExt cx="5055870" cy="1855470"/>
          </a:xfrm>
        </p:grpSpPr>
        <p:sp>
          <p:nvSpPr>
            <p:cNvPr id="34" name="object 34"/>
            <p:cNvSpPr/>
            <p:nvPr/>
          </p:nvSpPr>
          <p:spPr>
            <a:xfrm>
              <a:off x="5679947" y="2348483"/>
              <a:ext cx="425450" cy="287020"/>
            </a:xfrm>
            <a:custGeom>
              <a:avLst/>
              <a:gdLst/>
              <a:ahLst/>
              <a:cxnLst/>
              <a:rect l="l" t="t" r="r" b="b"/>
              <a:pathLst>
                <a:path w="425450" h="287019">
                  <a:moveTo>
                    <a:pt x="318897" y="0"/>
                  </a:moveTo>
                  <a:lnTo>
                    <a:pt x="106299" y="0"/>
                  </a:lnTo>
                  <a:lnTo>
                    <a:pt x="106299" y="143255"/>
                  </a:lnTo>
                  <a:lnTo>
                    <a:pt x="0" y="143255"/>
                  </a:lnTo>
                  <a:lnTo>
                    <a:pt x="212598" y="286512"/>
                  </a:lnTo>
                  <a:lnTo>
                    <a:pt x="425196" y="143255"/>
                  </a:lnTo>
                  <a:lnTo>
                    <a:pt x="318897" y="143255"/>
                  </a:lnTo>
                  <a:lnTo>
                    <a:pt x="318897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679947" y="2348483"/>
              <a:ext cx="425450" cy="287020"/>
            </a:xfrm>
            <a:custGeom>
              <a:avLst/>
              <a:gdLst/>
              <a:ahLst/>
              <a:cxnLst/>
              <a:rect l="l" t="t" r="r" b="b"/>
              <a:pathLst>
                <a:path w="425450" h="287019">
                  <a:moveTo>
                    <a:pt x="318897" y="0"/>
                  </a:moveTo>
                  <a:lnTo>
                    <a:pt x="318897" y="143255"/>
                  </a:lnTo>
                  <a:lnTo>
                    <a:pt x="425196" y="143255"/>
                  </a:lnTo>
                  <a:lnTo>
                    <a:pt x="212598" y="286512"/>
                  </a:lnTo>
                  <a:lnTo>
                    <a:pt x="0" y="143255"/>
                  </a:lnTo>
                  <a:lnTo>
                    <a:pt x="106299" y="143255"/>
                  </a:lnTo>
                  <a:lnTo>
                    <a:pt x="106299" y="0"/>
                  </a:lnTo>
                  <a:lnTo>
                    <a:pt x="318897" y="0"/>
                  </a:lnTo>
                  <a:close/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056132" y="3142487"/>
              <a:ext cx="3152140" cy="1054735"/>
            </a:xfrm>
            <a:custGeom>
              <a:avLst/>
              <a:gdLst/>
              <a:ahLst/>
              <a:cxnLst/>
              <a:rect l="l" t="t" r="r" b="b"/>
              <a:pathLst>
                <a:path w="3152140" h="1054735">
                  <a:moveTo>
                    <a:pt x="3091180" y="0"/>
                  </a:moveTo>
                  <a:lnTo>
                    <a:pt x="60413" y="0"/>
                  </a:lnTo>
                  <a:lnTo>
                    <a:pt x="36899" y="4748"/>
                  </a:lnTo>
                  <a:lnTo>
                    <a:pt x="17695" y="17700"/>
                  </a:lnTo>
                  <a:lnTo>
                    <a:pt x="4748" y="36915"/>
                  </a:lnTo>
                  <a:lnTo>
                    <a:pt x="0" y="60451"/>
                  </a:lnTo>
                  <a:lnTo>
                    <a:pt x="0" y="994156"/>
                  </a:lnTo>
                  <a:lnTo>
                    <a:pt x="4748" y="1017692"/>
                  </a:lnTo>
                  <a:lnTo>
                    <a:pt x="17695" y="1036907"/>
                  </a:lnTo>
                  <a:lnTo>
                    <a:pt x="36899" y="1049859"/>
                  </a:lnTo>
                  <a:lnTo>
                    <a:pt x="60413" y="1054608"/>
                  </a:lnTo>
                  <a:lnTo>
                    <a:pt x="3091180" y="1054608"/>
                  </a:lnTo>
                  <a:lnTo>
                    <a:pt x="3114716" y="1049859"/>
                  </a:lnTo>
                  <a:lnTo>
                    <a:pt x="3133931" y="1036907"/>
                  </a:lnTo>
                  <a:lnTo>
                    <a:pt x="3146883" y="1017692"/>
                  </a:lnTo>
                  <a:lnTo>
                    <a:pt x="3151632" y="994156"/>
                  </a:lnTo>
                  <a:lnTo>
                    <a:pt x="3151632" y="60451"/>
                  </a:lnTo>
                  <a:lnTo>
                    <a:pt x="3146883" y="36915"/>
                  </a:lnTo>
                  <a:lnTo>
                    <a:pt x="3133931" y="17700"/>
                  </a:lnTo>
                  <a:lnTo>
                    <a:pt x="3114716" y="4748"/>
                  </a:lnTo>
                  <a:lnTo>
                    <a:pt x="3091180" y="0"/>
                  </a:lnTo>
                  <a:close/>
                </a:path>
              </a:pathLst>
            </a:custGeom>
            <a:solidFill>
              <a:srgbClr val="DEEB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056132" y="3142487"/>
              <a:ext cx="3152140" cy="1054735"/>
            </a:xfrm>
            <a:custGeom>
              <a:avLst/>
              <a:gdLst/>
              <a:ahLst/>
              <a:cxnLst/>
              <a:rect l="l" t="t" r="r" b="b"/>
              <a:pathLst>
                <a:path w="3152140" h="1054735">
                  <a:moveTo>
                    <a:pt x="0" y="60451"/>
                  </a:moveTo>
                  <a:lnTo>
                    <a:pt x="4748" y="36915"/>
                  </a:lnTo>
                  <a:lnTo>
                    <a:pt x="17695" y="17700"/>
                  </a:lnTo>
                  <a:lnTo>
                    <a:pt x="36899" y="4748"/>
                  </a:lnTo>
                  <a:lnTo>
                    <a:pt x="60413" y="0"/>
                  </a:lnTo>
                  <a:lnTo>
                    <a:pt x="3091180" y="0"/>
                  </a:lnTo>
                  <a:lnTo>
                    <a:pt x="3114716" y="4748"/>
                  </a:lnTo>
                  <a:lnTo>
                    <a:pt x="3133931" y="17700"/>
                  </a:lnTo>
                  <a:lnTo>
                    <a:pt x="3146883" y="36915"/>
                  </a:lnTo>
                  <a:lnTo>
                    <a:pt x="3151632" y="60451"/>
                  </a:lnTo>
                  <a:lnTo>
                    <a:pt x="3151632" y="994156"/>
                  </a:lnTo>
                  <a:lnTo>
                    <a:pt x="3146883" y="1017692"/>
                  </a:lnTo>
                  <a:lnTo>
                    <a:pt x="3133931" y="1036907"/>
                  </a:lnTo>
                  <a:lnTo>
                    <a:pt x="3114716" y="1049859"/>
                  </a:lnTo>
                  <a:lnTo>
                    <a:pt x="3091180" y="1054608"/>
                  </a:lnTo>
                  <a:lnTo>
                    <a:pt x="60413" y="1054608"/>
                  </a:lnTo>
                  <a:lnTo>
                    <a:pt x="36899" y="1049859"/>
                  </a:lnTo>
                  <a:lnTo>
                    <a:pt x="17695" y="1036907"/>
                  </a:lnTo>
                  <a:lnTo>
                    <a:pt x="4748" y="1017692"/>
                  </a:lnTo>
                  <a:lnTo>
                    <a:pt x="0" y="994156"/>
                  </a:lnTo>
                  <a:lnTo>
                    <a:pt x="0" y="60451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056133" y="1055623"/>
            <a:ext cx="2601468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Microsoft YaHei"/>
                <a:cs typeface="Microsoft YaHei"/>
              </a:rPr>
              <a:t>【</a:t>
            </a:r>
            <a:r>
              <a:rPr sz="1600" b="1" spc="85" dirty="0">
                <a:latin typeface="Microsoft YaHei"/>
                <a:cs typeface="Microsoft YaHei"/>
              </a:rPr>
              <a:t>1</a:t>
            </a:r>
            <a:r>
              <a:rPr sz="1600" b="1" spc="-5" dirty="0">
                <a:latin typeface="Microsoft YaHei"/>
                <a:cs typeface="Microsoft YaHei"/>
              </a:rPr>
              <a:t>】</a:t>
            </a:r>
            <a:r>
              <a:rPr lang="th-TH" sz="1600" b="1" spc="-5" dirty="0">
                <a:latin typeface="Microsoft YaHei"/>
                <a:cs typeface="Microsoft YaHei"/>
              </a:rPr>
              <a:t> การเตรียมการสำหรับการกำหนดแบบฟอร์ม</a:t>
            </a:r>
            <a:endParaRPr sz="1600" dirty="0">
              <a:latin typeface="Microsoft YaHei"/>
              <a:cs typeface="Microsoft YaHe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141211" y="1055623"/>
            <a:ext cx="4837812" cy="5174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Microsoft YaHei"/>
                <a:cs typeface="Microsoft YaHei"/>
              </a:rPr>
              <a:t>【2】</a:t>
            </a:r>
            <a:r>
              <a:rPr lang="th-TH" sz="1600" b="1" dirty="0">
                <a:latin typeface="Microsoft YaHei"/>
                <a:cs typeface="Microsoft YaHei"/>
              </a:rPr>
              <a:t>การประมวลผลข้อมูลที่“พิมพ์”บนคลัสเตอร์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b="1" dirty="0">
                <a:latin typeface="Microsoft YaHei"/>
                <a:cs typeface="Microsoft YaHei"/>
              </a:rPr>
              <a:t>(การทำงานของ </a:t>
            </a:r>
            <a:r>
              <a:rPr lang="en-US" sz="1600" b="1" dirty="0" err="1">
                <a:latin typeface="Microsoft YaHei"/>
                <a:cs typeface="Microsoft YaHei"/>
              </a:rPr>
              <a:t>ConMas</a:t>
            </a:r>
            <a:r>
              <a:rPr lang="en-US" sz="1600" b="1" dirty="0">
                <a:latin typeface="Microsoft YaHei"/>
                <a:cs typeface="Microsoft YaHei"/>
              </a:rPr>
              <a:t> Manager/</a:t>
            </a:r>
            <a:r>
              <a:rPr lang="th-TH" sz="1600" b="1" dirty="0">
                <a:latin typeface="Microsoft YaHei"/>
                <a:cs typeface="Microsoft YaHei"/>
              </a:rPr>
              <a:t>การสร้างไฟล์)</a:t>
            </a:r>
            <a:endParaRPr sz="1600" dirty="0">
              <a:latin typeface="Microsoft YaHei"/>
              <a:cs typeface="Microsoft YaHe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096467" y="3417823"/>
            <a:ext cx="2985439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100" dirty="0">
                <a:latin typeface="Microsoft YaHei"/>
                <a:cs typeface="Microsoft YaHei"/>
              </a:rPr>
              <a:t>2.</a:t>
            </a:r>
            <a:r>
              <a:rPr sz="1400" spc="320" dirty="0">
                <a:latin typeface="Microsoft YaHei"/>
                <a:cs typeface="Microsoft YaHei"/>
              </a:rPr>
              <a:t> </a:t>
            </a:r>
            <a:r>
              <a:rPr lang="th-TH" sz="1400" dirty="0">
                <a:latin typeface="Microsoft YaHei"/>
                <a:cs typeface="Microsoft YaHei"/>
              </a:rPr>
              <a:t>สำหรับคลัสเตอร์ที่คุณต้องการแทรกค่า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dirty="0">
                <a:latin typeface="Microsoft YaHei"/>
                <a:cs typeface="Microsoft YaHei"/>
              </a:rPr>
              <a:t>ตั้งค่า "</a:t>
            </a:r>
            <a:r>
              <a:rPr lang="th-TH" sz="1400" b="1" dirty="0">
                <a:latin typeface="Microsoft YaHei"/>
                <a:cs typeface="Microsoft YaHei"/>
              </a:rPr>
              <a:t>การเชื่อมโยงระบบภายนอก</a:t>
            </a:r>
            <a:r>
              <a:rPr lang="th-TH" sz="1400" dirty="0">
                <a:latin typeface="Microsoft YaHei"/>
                <a:cs typeface="Microsoft YaHei"/>
              </a:rPr>
              <a:t>"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1052957" y="1749425"/>
            <a:ext cx="3158490" cy="1433195"/>
            <a:chOff x="1052957" y="1749425"/>
            <a:chExt cx="3158490" cy="1433195"/>
          </a:xfrm>
        </p:grpSpPr>
        <p:sp>
          <p:nvSpPr>
            <p:cNvPr id="42" name="object 42"/>
            <p:cNvSpPr/>
            <p:nvPr/>
          </p:nvSpPr>
          <p:spPr>
            <a:xfrm>
              <a:off x="1415796" y="2746247"/>
              <a:ext cx="424180" cy="433070"/>
            </a:xfrm>
            <a:custGeom>
              <a:avLst/>
              <a:gdLst/>
              <a:ahLst/>
              <a:cxnLst/>
              <a:rect l="l" t="t" r="r" b="b"/>
              <a:pathLst>
                <a:path w="424180" h="433069">
                  <a:moveTo>
                    <a:pt x="317753" y="0"/>
                  </a:moveTo>
                  <a:lnTo>
                    <a:pt x="105917" y="0"/>
                  </a:lnTo>
                  <a:lnTo>
                    <a:pt x="105917" y="220979"/>
                  </a:lnTo>
                  <a:lnTo>
                    <a:pt x="0" y="220979"/>
                  </a:lnTo>
                  <a:lnTo>
                    <a:pt x="211835" y="432815"/>
                  </a:lnTo>
                  <a:lnTo>
                    <a:pt x="423672" y="220979"/>
                  </a:lnTo>
                  <a:lnTo>
                    <a:pt x="317753" y="220979"/>
                  </a:lnTo>
                  <a:lnTo>
                    <a:pt x="317753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415796" y="2746247"/>
              <a:ext cx="424180" cy="433070"/>
            </a:xfrm>
            <a:custGeom>
              <a:avLst/>
              <a:gdLst/>
              <a:ahLst/>
              <a:cxnLst/>
              <a:rect l="l" t="t" r="r" b="b"/>
              <a:pathLst>
                <a:path w="424180" h="433069">
                  <a:moveTo>
                    <a:pt x="317753" y="0"/>
                  </a:moveTo>
                  <a:lnTo>
                    <a:pt x="317753" y="220979"/>
                  </a:lnTo>
                  <a:lnTo>
                    <a:pt x="423672" y="220979"/>
                  </a:lnTo>
                  <a:lnTo>
                    <a:pt x="211835" y="432815"/>
                  </a:lnTo>
                  <a:lnTo>
                    <a:pt x="0" y="220979"/>
                  </a:lnTo>
                  <a:lnTo>
                    <a:pt x="105917" y="220979"/>
                  </a:lnTo>
                  <a:lnTo>
                    <a:pt x="105917" y="0"/>
                  </a:lnTo>
                  <a:lnTo>
                    <a:pt x="317753" y="0"/>
                  </a:lnTo>
                  <a:close/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056132" y="1752600"/>
              <a:ext cx="3152140" cy="1054735"/>
            </a:xfrm>
            <a:custGeom>
              <a:avLst/>
              <a:gdLst/>
              <a:ahLst/>
              <a:cxnLst/>
              <a:rect l="l" t="t" r="r" b="b"/>
              <a:pathLst>
                <a:path w="3152140" h="1054735">
                  <a:moveTo>
                    <a:pt x="3091180" y="0"/>
                  </a:moveTo>
                  <a:lnTo>
                    <a:pt x="60413" y="0"/>
                  </a:lnTo>
                  <a:lnTo>
                    <a:pt x="36899" y="4748"/>
                  </a:lnTo>
                  <a:lnTo>
                    <a:pt x="17695" y="17700"/>
                  </a:lnTo>
                  <a:lnTo>
                    <a:pt x="4748" y="36915"/>
                  </a:lnTo>
                  <a:lnTo>
                    <a:pt x="0" y="60451"/>
                  </a:lnTo>
                  <a:lnTo>
                    <a:pt x="0" y="994155"/>
                  </a:lnTo>
                  <a:lnTo>
                    <a:pt x="4748" y="1017692"/>
                  </a:lnTo>
                  <a:lnTo>
                    <a:pt x="17695" y="1036907"/>
                  </a:lnTo>
                  <a:lnTo>
                    <a:pt x="36899" y="1049859"/>
                  </a:lnTo>
                  <a:lnTo>
                    <a:pt x="60413" y="1054608"/>
                  </a:lnTo>
                  <a:lnTo>
                    <a:pt x="3091180" y="1054608"/>
                  </a:lnTo>
                  <a:lnTo>
                    <a:pt x="3114716" y="1049859"/>
                  </a:lnTo>
                  <a:lnTo>
                    <a:pt x="3133931" y="1036907"/>
                  </a:lnTo>
                  <a:lnTo>
                    <a:pt x="3146883" y="1017692"/>
                  </a:lnTo>
                  <a:lnTo>
                    <a:pt x="3151632" y="994155"/>
                  </a:lnTo>
                  <a:lnTo>
                    <a:pt x="3151632" y="60451"/>
                  </a:lnTo>
                  <a:lnTo>
                    <a:pt x="3146883" y="36915"/>
                  </a:lnTo>
                  <a:lnTo>
                    <a:pt x="3133931" y="17700"/>
                  </a:lnTo>
                  <a:lnTo>
                    <a:pt x="3114716" y="4748"/>
                  </a:lnTo>
                  <a:lnTo>
                    <a:pt x="3091180" y="0"/>
                  </a:lnTo>
                  <a:close/>
                </a:path>
              </a:pathLst>
            </a:custGeom>
            <a:solidFill>
              <a:srgbClr val="DEEB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056132" y="1752600"/>
              <a:ext cx="3152140" cy="1054735"/>
            </a:xfrm>
            <a:custGeom>
              <a:avLst/>
              <a:gdLst/>
              <a:ahLst/>
              <a:cxnLst/>
              <a:rect l="l" t="t" r="r" b="b"/>
              <a:pathLst>
                <a:path w="3152140" h="1054735">
                  <a:moveTo>
                    <a:pt x="0" y="60451"/>
                  </a:moveTo>
                  <a:lnTo>
                    <a:pt x="4748" y="36915"/>
                  </a:lnTo>
                  <a:lnTo>
                    <a:pt x="17695" y="17700"/>
                  </a:lnTo>
                  <a:lnTo>
                    <a:pt x="36899" y="4748"/>
                  </a:lnTo>
                  <a:lnTo>
                    <a:pt x="60413" y="0"/>
                  </a:lnTo>
                  <a:lnTo>
                    <a:pt x="3091180" y="0"/>
                  </a:lnTo>
                  <a:lnTo>
                    <a:pt x="3114716" y="4748"/>
                  </a:lnTo>
                  <a:lnTo>
                    <a:pt x="3133931" y="17700"/>
                  </a:lnTo>
                  <a:lnTo>
                    <a:pt x="3146883" y="36915"/>
                  </a:lnTo>
                  <a:lnTo>
                    <a:pt x="3151632" y="60451"/>
                  </a:lnTo>
                  <a:lnTo>
                    <a:pt x="3151632" y="994155"/>
                  </a:lnTo>
                  <a:lnTo>
                    <a:pt x="3146883" y="1017692"/>
                  </a:lnTo>
                  <a:lnTo>
                    <a:pt x="3133931" y="1036907"/>
                  </a:lnTo>
                  <a:lnTo>
                    <a:pt x="3114716" y="1049859"/>
                  </a:lnTo>
                  <a:lnTo>
                    <a:pt x="3091180" y="1054608"/>
                  </a:lnTo>
                  <a:lnTo>
                    <a:pt x="60413" y="1054608"/>
                  </a:lnTo>
                  <a:lnTo>
                    <a:pt x="36899" y="1049859"/>
                  </a:lnTo>
                  <a:lnTo>
                    <a:pt x="17695" y="1036907"/>
                  </a:lnTo>
                  <a:lnTo>
                    <a:pt x="4748" y="1017692"/>
                  </a:lnTo>
                  <a:lnTo>
                    <a:pt x="0" y="994155"/>
                  </a:lnTo>
                  <a:lnTo>
                    <a:pt x="0" y="60451"/>
                  </a:lnTo>
                  <a:close/>
                </a:path>
              </a:pathLst>
            </a:custGeom>
            <a:ln w="6349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1096467" y="1867960"/>
            <a:ext cx="2985439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100" dirty="0">
                <a:latin typeface="Microsoft YaHei"/>
                <a:cs typeface="Microsoft YaHei"/>
              </a:rPr>
              <a:t>1.</a:t>
            </a:r>
            <a:r>
              <a:rPr sz="1400" spc="325" dirty="0">
                <a:latin typeface="Microsoft YaHei"/>
                <a:cs typeface="Microsoft YaHei"/>
              </a:rPr>
              <a:t> </a:t>
            </a:r>
            <a:r>
              <a:rPr lang="th-TH" sz="1400" spc="-30" dirty="0">
                <a:latin typeface="Microsoft YaHei"/>
                <a:cs typeface="Microsoft YaHei"/>
              </a:rPr>
              <a:t>เปิดใช้งานฟังก์ชัน "</a:t>
            </a:r>
            <a:r>
              <a:rPr lang="th-TH" sz="1400" b="1" spc="-30" dirty="0">
                <a:latin typeface="Microsoft YaHei"/>
                <a:cs typeface="Microsoft YaHei"/>
              </a:rPr>
              <a:t>การสร้างแบบฟอร์มอัตโนมัติ</a:t>
            </a:r>
            <a:r>
              <a:rPr lang="th-TH" sz="1400" spc="-30" dirty="0">
                <a:latin typeface="Microsoft YaHei"/>
                <a:cs typeface="Microsoft YaHei"/>
              </a:rPr>
              <a:t>" จากแท็บ "</a:t>
            </a:r>
            <a:r>
              <a:rPr lang="th-TH" sz="1400" b="1" spc="-30" dirty="0">
                <a:latin typeface="Microsoft YaHei"/>
                <a:cs typeface="Microsoft YaHei"/>
              </a:rPr>
              <a:t>การตั้งค่าข้อมูลการกำหนดของแบบฟอร์ม</a:t>
            </a:r>
            <a:r>
              <a:rPr lang="th-TH" sz="1400" spc="-30" dirty="0">
                <a:latin typeface="Microsoft YaHei"/>
                <a:cs typeface="Microsoft YaHei"/>
              </a:rPr>
              <a:t>" ใน </a:t>
            </a:r>
            <a:r>
              <a:rPr lang="en-US" sz="1400" spc="-30" dirty="0" err="1">
                <a:latin typeface="Microsoft YaHei"/>
                <a:cs typeface="Microsoft YaHei"/>
              </a:rPr>
              <a:t>ConMas</a:t>
            </a:r>
            <a:r>
              <a:rPr lang="en-US" sz="1400" spc="-30" dirty="0">
                <a:latin typeface="Microsoft YaHei"/>
                <a:cs typeface="Microsoft YaHei"/>
              </a:rPr>
              <a:t> Designer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9646793" y="1755520"/>
            <a:ext cx="1482090" cy="2615565"/>
            <a:chOff x="9646793" y="1755520"/>
            <a:chExt cx="1482090" cy="2615565"/>
          </a:xfrm>
        </p:grpSpPr>
        <p:sp>
          <p:nvSpPr>
            <p:cNvPr id="48" name="object 48"/>
            <p:cNvSpPr/>
            <p:nvPr/>
          </p:nvSpPr>
          <p:spPr>
            <a:xfrm>
              <a:off x="9649968" y="1758695"/>
              <a:ext cx="1475740" cy="2609215"/>
            </a:xfrm>
            <a:custGeom>
              <a:avLst/>
              <a:gdLst/>
              <a:ahLst/>
              <a:cxnLst/>
              <a:rect l="l" t="t" r="r" b="b"/>
              <a:pathLst>
                <a:path w="1475740" h="2609215">
                  <a:moveTo>
                    <a:pt x="1369440" y="0"/>
                  </a:moveTo>
                  <a:lnTo>
                    <a:pt x="105790" y="0"/>
                  </a:lnTo>
                  <a:lnTo>
                    <a:pt x="64615" y="8314"/>
                  </a:lnTo>
                  <a:lnTo>
                    <a:pt x="30988" y="30987"/>
                  </a:lnTo>
                  <a:lnTo>
                    <a:pt x="8314" y="64615"/>
                  </a:lnTo>
                  <a:lnTo>
                    <a:pt x="0" y="105790"/>
                  </a:lnTo>
                  <a:lnTo>
                    <a:pt x="0" y="2503297"/>
                  </a:lnTo>
                  <a:lnTo>
                    <a:pt x="8314" y="2544472"/>
                  </a:lnTo>
                  <a:lnTo>
                    <a:pt x="30987" y="2578099"/>
                  </a:lnTo>
                  <a:lnTo>
                    <a:pt x="64615" y="2600773"/>
                  </a:lnTo>
                  <a:lnTo>
                    <a:pt x="105790" y="2609087"/>
                  </a:lnTo>
                  <a:lnTo>
                    <a:pt x="1369440" y="2609087"/>
                  </a:lnTo>
                  <a:lnTo>
                    <a:pt x="1410616" y="2600773"/>
                  </a:lnTo>
                  <a:lnTo>
                    <a:pt x="1444243" y="2578099"/>
                  </a:lnTo>
                  <a:lnTo>
                    <a:pt x="1466917" y="2544472"/>
                  </a:lnTo>
                  <a:lnTo>
                    <a:pt x="1475231" y="2503297"/>
                  </a:lnTo>
                  <a:lnTo>
                    <a:pt x="1475231" y="105790"/>
                  </a:lnTo>
                  <a:lnTo>
                    <a:pt x="1466917" y="64615"/>
                  </a:lnTo>
                  <a:lnTo>
                    <a:pt x="1444243" y="30987"/>
                  </a:lnTo>
                  <a:lnTo>
                    <a:pt x="1410616" y="8314"/>
                  </a:lnTo>
                  <a:lnTo>
                    <a:pt x="1369440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9649968" y="1758695"/>
              <a:ext cx="1475740" cy="2609215"/>
            </a:xfrm>
            <a:custGeom>
              <a:avLst/>
              <a:gdLst/>
              <a:ahLst/>
              <a:cxnLst/>
              <a:rect l="l" t="t" r="r" b="b"/>
              <a:pathLst>
                <a:path w="1475740" h="2609215">
                  <a:moveTo>
                    <a:pt x="0" y="105790"/>
                  </a:moveTo>
                  <a:lnTo>
                    <a:pt x="8314" y="64615"/>
                  </a:lnTo>
                  <a:lnTo>
                    <a:pt x="30988" y="30987"/>
                  </a:lnTo>
                  <a:lnTo>
                    <a:pt x="64615" y="8314"/>
                  </a:lnTo>
                  <a:lnTo>
                    <a:pt x="105790" y="0"/>
                  </a:lnTo>
                  <a:lnTo>
                    <a:pt x="1369440" y="0"/>
                  </a:lnTo>
                  <a:lnTo>
                    <a:pt x="1410616" y="8314"/>
                  </a:lnTo>
                  <a:lnTo>
                    <a:pt x="1444243" y="30987"/>
                  </a:lnTo>
                  <a:lnTo>
                    <a:pt x="1466917" y="64615"/>
                  </a:lnTo>
                  <a:lnTo>
                    <a:pt x="1475231" y="105790"/>
                  </a:lnTo>
                  <a:lnTo>
                    <a:pt x="1475231" y="2503297"/>
                  </a:lnTo>
                  <a:lnTo>
                    <a:pt x="1466917" y="2544472"/>
                  </a:lnTo>
                  <a:lnTo>
                    <a:pt x="1444243" y="2578099"/>
                  </a:lnTo>
                  <a:lnTo>
                    <a:pt x="1410616" y="2600773"/>
                  </a:lnTo>
                  <a:lnTo>
                    <a:pt x="1369440" y="2609087"/>
                  </a:lnTo>
                  <a:lnTo>
                    <a:pt x="105790" y="2609087"/>
                  </a:lnTo>
                  <a:lnTo>
                    <a:pt x="64615" y="2600773"/>
                  </a:lnTo>
                  <a:lnTo>
                    <a:pt x="30987" y="2578099"/>
                  </a:lnTo>
                  <a:lnTo>
                    <a:pt x="8314" y="2544472"/>
                  </a:lnTo>
                  <a:lnTo>
                    <a:pt x="0" y="2503297"/>
                  </a:lnTo>
                  <a:lnTo>
                    <a:pt x="0" y="105790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9704578" y="2276043"/>
            <a:ext cx="1390955" cy="17395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45" dirty="0">
                <a:latin typeface="Microsoft YaHei"/>
                <a:cs typeface="Microsoft YaHei"/>
              </a:rPr>
              <a:t>5b.</a:t>
            </a:r>
            <a:endParaRPr sz="1400" dirty="0">
              <a:latin typeface="Microsoft YaHei"/>
              <a:cs typeface="Microsoft YaHei"/>
            </a:endParaRPr>
          </a:p>
          <a:p>
            <a:pPr marL="12700" marR="5080">
              <a:lnSpc>
                <a:spcPct val="100000"/>
              </a:lnSpc>
              <a:spcBef>
                <a:spcPts val="1680"/>
              </a:spcBef>
            </a:pPr>
            <a:r>
              <a:rPr lang="th-TH" sz="1400" dirty="0">
                <a:latin typeface="Microsoft YaHei"/>
                <a:cs typeface="Microsoft YaHei"/>
              </a:rPr>
              <a:t>แทนที่จะใช้เทมเพลต ให้</a:t>
            </a:r>
            <a:r>
              <a:rPr lang="th-TH" sz="1400" b="1" dirty="0">
                <a:latin typeface="Microsoft YaHei"/>
                <a:cs typeface="Microsoft YaHei"/>
              </a:rPr>
              <a:t>สร้างไฟล์ (</a:t>
            </a:r>
            <a:r>
              <a:rPr lang="en-US" sz="1400" b="1" dirty="0">
                <a:latin typeface="Microsoft YaHei"/>
                <a:cs typeface="Microsoft YaHei"/>
              </a:rPr>
              <a:t>CSV/XML) </a:t>
            </a:r>
            <a:r>
              <a:rPr lang="th-TH" sz="1400" b="1" dirty="0">
                <a:latin typeface="Microsoft YaHei"/>
                <a:cs typeface="Microsoft YaHei"/>
              </a:rPr>
              <a:t>ที่ได้รับการประมวลผลจนถึงขั้นตอนที่ 5</a:t>
            </a:r>
            <a:r>
              <a:rPr lang="en-US" sz="1400" b="1" dirty="0">
                <a:latin typeface="Microsoft YaHei"/>
                <a:cs typeface="Microsoft YaHei"/>
              </a:rPr>
              <a:t>a</a:t>
            </a:r>
            <a:endParaRPr sz="1400" b="1" dirty="0">
              <a:latin typeface="Microsoft YaHei"/>
              <a:cs typeface="Microsoft YaHei"/>
            </a:endParaRPr>
          </a:p>
        </p:txBody>
      </p:sp>
      <p:sp>
        <p:nvSpPr>
          <p:cNvPr id="52" name="object 5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53" name="object 5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5" name="object 20">
            <a:extLst>
              <a:ext uri="{FF2B5EF4-FFF2-40B4-BE49-F238E27FC236}">
                <a16:creationId xmlns:a16="http://schemas.microsoft.com/office/drawing/2014/main" id="{E0240070-A5DC-CFAB-6DD7-8EBC94E75E2B}"/>
              </a:ext>
            </a:extLst>
          </p:cNvPr>
          <p:cNvSpPr txBox="1"/>
          <p:nvPr/>
        </p:nvSpPr>
        <p:spPr>
          <a:xfrm>
            <a:off x="5344867" y="5897003"/>
            <a:ext cx="560462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835" marR="5080">
              <a:lnSpc>
                <a:spcPct val="100000"/>
              </a:lnSpc>
              <a:spcBef>
                <a:spcPts val="100"/>
              </a:spcBef>
              <a:tabLst>
                <a:tab pos="347345" algn="l"/>
              </a:tabLst>
            </a:pPr>
            <a:r>
              <a:rPr lang="en-US" altLang="ja-JP" sz="1400" dirty="0"/>
              <a:t>7. </a:t>
            </a:r>
            <a:r>
              <a:rPr lang="th-TH" sz="1400" b="1" spc="5" dirty="0">
                <a:latin typeface="Microsoft YaHei"/>
                <a:cs typeface="Microsoft YaHei"/>
              </a:rPr>
              <a:t>"แบบฟอร์มป้อนข้อมูลที่พิมพ์" ถูกสร้างขึ้นบนเซิร์ฟเวอร์</a:t>
            </a:r>
            <a:endParaRPr lang="th-TH" sz="1400" dirty="0">
              <a:latin typeface="Microsoft YaHei"/>
              <a:cs typeface="Microsoft YaHei"/>
            </a:endParaRPr>
          </a:p>
        </p:txBody>
      </p:sp>
      <p:sp>
        <p:nvSpPr>
          <p:cNvPr id="56" name="object 20">
            <a:extLst>
              <a:ext uri="{FF2B5EF4-FFF2-40B4-BE49-F238E27FC236}">
                <a16:creationId xmlns:a16="http://schemas.microsoft.com/office/drawing/2014/main" id="{BF902FCC-7853-7F54-7684-7C8535841DAE}"/>
              </a:ext>
            </a:extLst>
          </p:cNvPr>
          <p:cNvSpPr txBox="1"/>
          <p:nvPr/>
        </p:nvSpPr>
        <p:spPr>
          <a:xfrm>
            <a:off x="6341688" y="5346150"/>
            <a:ext cx="4753846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835" marR="5080">
              <a:lnSpc>
                <a:spcPct val="100000"/>
              </a:lnSpc>
              <a:spcBef>
                <a:spcPts val="100"/>
              </a:spcBef>
              <a:tabLst>
                <a:tab pos="347345" algn="l"/>
              </a:tabLst>
            </a:pPr>
            <a:r>
              <a:rPr lang="en-US" sz="1400" dirty="0"/>
              <a:t>※ </a:t>
            </a:r>
            <a:r>
              <a:rPr lang="th-TH" sz="1400" spc="5" dirty="0">
                <a:latin typeface="Microsoft YaHei"/>
                <a:cs typeface="Microsoft YaHei"/>
              </a:rPr>
              <a:t>หากมีข้อผิดพลาด ให้กลับไปที่ 5</a:t>
            </a:r>
            <a:r>
              <a:rPr lang="en-US" sz="1400" spc="5" dirty="0">
                <a:latin typeface="Microsoft YaHei"/>
                <a:cs typeface="Microsoft YaHei"/>
              </a:rPr>
              <a:t>a </a:t>
            </a:r>
            <a:r>
              <a:rPr lang="th-TH" sz="1400" spc="5" dirty="0">
                <a:latin typeface="Microsoft YaHei"/>
                <a:cs typeface="Microsoft YaHei"/>
              </a:rPr>
              <a:t>หรือ 5</a:t>
            </a:r>
            <a:r>
              <a:rPr lang="en-US" sz="1400" spc="5" dirty="0">
                <a:latin typeface="Microsoft YaHei"/>
                <a:cs typeface="Microsoft YaHei"/>
              </a:rPr>
              <a:t>b </a:t>
            </a:r>
            <a:r>
              <a:rPr lang="th-TH" sz="1400" spc="5" dirty="0">
                <a:latin typeface="Microsoft YaHei"/>
                <a:cs typeface="Microsoft YaHei"/>
              </a:rPr>
              <a:t>และตรวจสอบเนื้อหา</a:t>
            </a:r>
            <a:endParaRPr lang="th-TH" sz="1400" dirty="0">
              <a:latin typeface="Microsoft YaHei"/>
              <a:cs typeface="Microsoft YaHei"/>
            </a:endParaRPr>
          </a:p>
        </p:txBody>
      </p:sp>
      <p:sp>
        <p:nvSpPr>
          <p:cNvPr id="62" name="object 31">
            <a:extLst>
              <a:ext uri="{FF2B5EF4-FFF2-40B4-BE49-F238E27FC236}">
                <a16:creationId xmlns:a16="http://schemas.microsoft.com/office/drawing/2014/main" id="{E439764F-6AD9-7582-EE59-208978FD1683}"/>
              </a:ext>
            </a:extLst>
          </p:cNvPr>
          <p:cNvSpPr/>
          <p:nvPr/>
        </p:nvSpPr>
        <p:spPr>
          <a:xfrm>
            <a:off x="5384063" y="1749551"/>
            <a:ext cx="4093845" cy="615279"/>
          </a:xfrm>
          <a:custGeom>
            <a:avLst/>
            <a:gdLst/>
            <a:ahLst/>
            <a:cxnLst/>
            <a:rect l="l" t="t" r="r" b="b"/>
            <a:pathLst>
              <a:path w="4093845" h="859789">
                <a:moveTo>
                  <a:pt x="0" y="143255"/>
                </a:moveTo>
                <a:lnTo>
                  <a:pt x="7303" y="97974"/>
                </a:lnTo>
                <a:lnTo>
                  <a:pt x="27639" y="58649"/>
                </a:lnTo>
                <a:lnTo>
                  <a:pt x="58649" y="27639"/>
                </a:lnTo>
                <a:lnTo>
                  <a:pt x="97974" y="7303"/>
                </a:lnTo>
                <a:lnTo>
                  <a:pt x="143255" y="0"/>
                </a:lnTo>
                <a:lnTo>
                  <a:pt x="3950207" y="0"/>
                </a:lnTo>
                <a:lnTo>
                  <a:pt x="3995489" y="7303"/>
                </a:lnTo>
                <a:lnTo>
                  <a:pt x="4034814" y="27639"/>
                </a:lnTo>
                <a:lnTo>
                  <a:pt x="4065824" y="58649"/>
                </a:lnTo>
                <a:lnTo>
                  <a:pt x="4086160" y="97974"/>
                </a:lnTo>
                <a:lnTo>
                  <a:pt x="4093463" y="143255"/>
                </a:lnTo>
                <a:lnTo>
                  <a:pt x="4093463" y="716279"/>
                </a:lnTo>
                <a:lnTo>
                  <a:pt x="4086160" y="761561"/>
                </a:lnTo>
                <a:lnTo>
                  <a:pt x="4065824" y="800886"/>
                </a:lnTo>
                <a:lnTo>
                  <a:pt x="4034814" y="831896"/>
                </a:lnTo>
                <a:lnTo>
                  <a:pt x="3995489" y="852232"/>
                </a:lnTo>
                <a:lnTo>
                  <a:pt x="3950207" y="859536"/>
                </a:lnTo>
                <a:lnTo>
                  <a:pt x="143255" y="859536"/>
                </a:lnTo>
                <a:lnTo>
                  <a:pt x="97974" y="852232"/>
                </a:lnTo>
                <a:lnTo>
                  <a:pt x="58649" y="831896"/>
                </a:lnTo>
                <a:lnTo>
                  <a:pt x="27639" y="800886"/>
                </a:lnTo>
                <a:lnTo>
                  <a:pt x="7303" y="761561"/>
                </a:lnTo>
                <a:lnTo>
                  <a:pt x="0" y="716279"/>
                </a:lnTo>
                <a:lnTo>
                  <a:pt x="0" y="143255"/>
                </a:lnTo>
                <a:close/>
              </a:path>
            </a:pathLst>
          </a:custGeom>
          <a:ln w="6350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3">
            <a:extLst>
              <a:ext uri="{FF2B5EF4-FFF2-40B4-BE49-F238E27FC236}">
                <a16:creationId xmlns:a16="http://schemas.microsoft.com/office/drawing/2014/main" id="{8CCC3376-D3E7-3E61-D0DB-963B582C972A}"/>
              </a:ext>
            </a:extLst>
          </p:cNvPr>
          <p:cNvSpPr txBox="1"/>
          <p:nvPr/>
        </p:nvSpPr>
        <p:spPr>
          <a:xfrm>
            <a:off x="4492319" y="1796033"/>
            <a:ext cx="66992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200" b="1" dirty="0">
                <a:latin typeface="Microsoft YaHei"/>
                <a:cs typeface="Microsoft YaHei"/>
              </a:rPr>
              <a:t>3.</a:t>
            </a:r>
            <a:br>
              <a:rPr lang="en-US" sz="1200" b="1" dirty="0">
                <a:latin typeface="Microsoft YaHei"/>
                <a:cs typeface="Microsoft YaHei"/>
              </a:rPr>
            </a:br>
            <a:r>
              <a:rPr lang="th-TH" sz="1200" b="1" dirty="0">
                <a:latin typeface="Microsoft YaHei"/>
                <a:cs typeface="Microsoft YaHei"/>
              </a:rPr>
              <a:t>หรือ</a:t>
            </a:r>
            <a:br>
              <a:rPr lang="en-US" sz="1200" b="1" dirty="0">
                <a:latin typeface="Microsoft YaHei"/>
                <a:cs typeface="Microsoft YaHei"/>
              </a:rPr>
            </a:br>
            <a:r>
              <a:rPr lang="th-TH" sz="1200" b="1" dirty="0">
                <a:latin typeface="Microsoft YaHei"/>
                <a:cs typeface="Microsoft YaHei"/>
              </a:rPr>
              <a:t>ไปที่ 5</a:t>
            </a:r>
            <a:r>
              <a:rPr lang="en-US" sz="1200" b="1" dirty="0">
                <a:latin typeface="Microsoft YaHei"/>
                <a:cs typeface="Microsoft YaHei"/>
              </a:rPr>
              <a:t>b</a:t>
            </a:r>
            <a:endParaRPr sz="1200" b="1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4293" y="781670"/>
            <a:ext cx="9981565" cy="1380506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5"/>
              </a:spcBef>
            </a:pPr>
            <a:r>
              <a:rPr lang="th-TH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เปิดใช้งานฟังก์ชัน "การสร้างแบบฟอร์มอัตโนมัติ" ในการกำหนดแบบฟอร์ม</a:t>
            </a:r>
            <a:endParaRPr sz="2000" dirty="0">
              <a:latin typeface="Microsoft YaHei"/>
              <a:cs typeface="Microsoft YaHei"/>
            </a:endParaRPr>
          </a:p>
          <a:p>
            <a:pPr marL="641985" indent="-270510">
              <a:lnSpc>
                <a:spcPct val="100000"/>
              </a:lnSpc>
              <a:spcBef>
                <a:spcPts val="844"/>
              </a:spcBef>
              <a:buChar char="•"/>
              <a:tabLst>
                <a:tab pos="642620" algn="l"/>
              </a:tabLst>
            </a:pPr>
            <a:r>
              <a:rPr lang="th-TH" sz="1400" spc="-35" dirty="0">
                <a:solidFill>
                  <a:srgbClr val="404040"/>
                </a:solidFill>
                <a:latin typeface="Microsoft YaHei"/>
                <a:cs typeface="Microsoft YaHei"/>
              </a:rPr>
              <a:t>เปิดแท็บ "การตั้งค่าข้อมูลข้อกำหนดแบบฟอร์ม" ของ </a:t>
            </a:r>
            <a:r>
              <a:rPr lang="en-US" sz="1400" spc="-35" dirty="0" err="1">
                <a:solidFill>
                  <a:srgbClr val="404040"/>
                </a:solidFill>
                <a:latin typeface="Microsoft YaHei"/>
                <a:cs typeface="Microsoft YaHei"/>
              </a:rPr>
              <a:t>ConMas</a:t>
            </a:r>
            <a:r>
              <a:rPr lang="en-US" sz="1400" spc="-35" dirty="0">
                <a:solidFill>
                  <a:srgbClr val="404040"/>
                </a:solidFill>
                <a:latin typeface="Microsoft YaHei"/>
                <a:cs typeface="Microsoft YaHei"/>
              </a:rPr>
              <a:t> Designer </a:t>
            </a:r>
            <a:r>
              <a:rPr lang="th-TH" sz="1400" spc="-35" dirty="0">
                <a:solidFill>
                  <a:srgbClr val="404040"/>
                </a:solidFill>
                <a:latin typeface="Microsoft YaHei"/>
                <a:cs typeface="Microsoft YaHei"/>
              </a:rPr>
              <a:t>และตั้งค่าช่องทำเครื่องหมาย "การสร้างแบบฟอร์มอัตโนมัติ" เป็น "ใช่" </a:t>
            </a:r>
            <a:endParaRPr sz="14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200" dirty="0">
              <a:latin typeface="Microsoft YaHei"/>
              <a:cs typeface="Microsoft YaHei"/>
            </a:endParaRPr>
          </a:p>
          <a:p>
            <a:pPr marL="513715">
              <a:lnSpc>
                <a:spcPct val="100000"/>
              </a:lnSpc>
            </a:pPr>
            <a:r>
              <a:rPr lang="th-TH" altLang="ja-JP" sz="1400" b="1" dirty="0">
                <a:solidFill>
                  <a:srgbClr val="404040"/>
                </a:solidFill>
                <a:latin typeface="Microsoft YaHei"/>
                <a:cs typeface="Microsoft YaHei"/>
              </a:rPr>
              <a:t>ส่วนที่เกี่ยวข้องในแท็บ "การตั้งค่าข้อมูลข้อกำหนดของแบบฟอร์ม"</a:t>
            </a:r>
            <a:endParaRPr sz="1400" dirty="0">
              <a:latin typeface="Microsoft YaHei"/>
              <a:cs typeface="Microsoft YaHei"/>
            </a:endParaRPr>
          </a:p>
          <a:p>
            <a:pPr marL="690245">
              <a:lnSpc>
                <a:spcPct val="100000"/>
              </a:lnSpc>
              <a:spcBef>
                <a:spcPts val="50"/>
              </a:spcBef>
            </a:pPr>
            <a:r>
              <a:rPr lang="th-TH" sz="1050" dirty="0">
                <a:latin typeface="Microsoft YaHei"/>
                <a:cs typeface="Microsoft YaHei"/>
              </a:rPr>
              <a:t>(หลังจากเลื่อนลงมาด้านล่างของหน้าจอแล้ว 2 รายการจากด้านล่าง)</a:t>
            </a:r>
            <a:endParaRPr sz="105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1934954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pc="-5" dirty="0">
                <a:solidFill>
                  <a:srgbClr val="FFFFFF"/>
                </a:solidFill>
              </a:rPr>
              <a:t>การเตรียมการ</a:t>
            </a:r>
            <a:r>
              <a:rPr lang="en-US" spc="-5" dirty="0">
                <a:solidFill>
                  <a:srgbClr val="FFFFFF"/>
                </a:solidFill>
              </a:rPr>
              <a:t> </a:t>
            </a:r>
            <a:r>
              <a:rPr spc="-5" dirty="0">
                <a:solidFill>
                  <a:srgbClr val="FFFFFF"/>
                </a:solidFill>
              </a:rPr>
              <a:t>①：</a:t>
            </a:r>
            <a:r>
              <a:rPr lang="th-TH" spc="-5" dirty="0">
                <a:solidFill>
                  <a:srgbClr val="FFFFFF"/>
                </a:solidFill>
              </a:rPr>
              <a:t>ตั้งค่าสำหรับกำหนดแบบฟอร์มเพื่อรองรับ "การสร้างแบบฟอร์มอัตโนมัติ"</a:t>
            </a:r>
            <a:endParaRPr dirty="0"/>
          </a:p>
        </p:txBody>
      </p:sp>
      <p:grpSp>
        <p:nvGrpSpPr>
          <p:cNvPr id="4" name="object 4"/>
          <p:cNvGrpSpPr/>
          <p:nvPr/>
        </p:nvGrpSpPr>
        <p:grpSpPr>
          <a:xfrm>
            <a:off x="1357883" y="2255520"/>
            <a:ext cx="6445250" cy="3551554"/>
            <a:chOff x="1357883" y="2255520"/>
            <a:chExt cx="6445250" cy="3551554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7883" y="2316480"/>
              <a:ext cx="4881372" cy="212293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417825" y="2274570"/>
              <a:ext cx="2449195" cy="1884045"/>
            </a:xfrm>
            <a:custGeom>
              <a:avLst/>
              <a:gdLst/>
              <a:ahLst/>
              <a:cxnLst/>
              <a:rect l="l" t="t" r="r" b="b"/>
              <a:pathLst>
                <a:path w="2449195" h="1884045">
                  <a:moveTo>
                    <a:pt x="1584960" y="1883663"/>
                  </a:moveTo>
                  <a:lnTo>
                    <a:pt x="2449068" y="1883663"/>
                  </a:lnTo>
                  <a:lnTo>
                    <a:pt x="2449068" y="1450847"/>
                  </a:lnTo>
                  <a:lnTo>
                    <a:pt x="1584960" y="1450847"/>
                  </a:lnTo>
                  <a:lnTo>
                    <a:pt x="1584960" y="1883663"/>
                  </a:lnTo>
                  <a:close/>
                </a:path>
                <a:path w="2449195" h="1884045">
                  <a:moveTo>
                    <a:pt x="0" y="335279"/>
                  </a:moveTo>
                  <a:lnTo>
                    <a:pt x="1368552" y="335279"/>
                  </a:lnTo>
                  <a:lnTo>
                    <a:pt x="1368552" y="0"/>
                  </a:lnTo>
                  <a:lnTo>
                    <a:pt x="0" y="0"/>
                  </a:lnTo>
                  <a:lnTo>
                    <a:pt x="0" y="33527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80204" y="4156455"/>
              <a:ext cx="3119628" cy="164693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680204" y="4156455"/>
              <a:ext cx="3119755" cy="1647189"/>
            </a:xfrm>
            <a:custGeom>
              <a:avLst/>
              <a:gdLst/>
              <a:ahLst/>
              <a:cxnLst/>
              <a:rect l="l" t="t" r="r" b="b"/>
              <a:pathLst>
                <a:path w="3119754" h="1647189">
                  <a:moveTo>
                    <a:pt x="0" y="776986"/>
                  </a:moveTo>
                  <a:lnTo>
                    <a:pt x="6211" y="730716"/>
                  </a:lnTo>
                  <a:lnTo>
                    <a:pt x="23744" y="689149"/>
                  </a:lnTo>
                  <a:lnTo>
                    <a:pt x="50942" y="653938"/>
                  </a:lnTo>
                  <a:lnTo>
                    <a:pt x="86153" y="626740"/>
                  </a:lnTo>
                  <a:lnTo>
                    <a:pt x="127720" y="609207"/>
                  </a:lnTo>
                  <a:lnTo>
                    <a:pt x="173990" y="602996"/>
                  </a:lnTo>
                  <a:lnTo>
                    <a:pt x="519938" y="602996"/>
                  </a:lnTo>
                  <a:lnTo>
                    <a:pt x="6096" y="0"/>
                  </a:lnTo>
                  <a:lnTo>
                    <a:pt x="1299845" y="602996"/>
                  </a:lnTo>
                  <a:lnTo>
                    <a:pt x="2945638" y="602996"/>
                  </a:lnTo>
                  <a:lnTo>
                    <a:pt x="2991907" y="609207"/>
                  </a:lnTo>
                  <a:lnTo>
                    <a:pt x="3033474" y="626740"/>
                  </a:lnTo>
                  <a:lnTo>
                    <a:pt x="3068685" y="653938"/>
                  </a:lnTo>
                  <a:lnTo>
                    <a:pt x="3095883" y="689149"/>
                  </a:lnTo>
                  <a:lnTo>
                    <a:pt x="3113416" y="730716"/>
                  </a:lnTo>
                  <a:lnTo>
                    <a:pt x="3119628" y="776986"/>
                  </a:lnTo>
                  <a:lnTo>
                    <a:pt x="3119628" y="1037971"/>
                  </a:lnTo>
                  <a:lnTo>
                    <a:pt x="3119628" y="1472946"/>
                  </a:lnTo>
                  <a:lnTo>
                    <a:pt x="3113416" y="1519198"/>
                  </a:lnTo>
                  <a:lnTo>
                    <a:pt x="3095883" y="1560760"/>
                  </a:lnTo>
                  <a:lnTo>
                    <a:pt x="3068685" y="1595974"/>
                  </a:lnTo>
                  <a:lnTo>
                    <a:pt x="3033474" y="1623180"/>
                  </a:lnTo>
                  <a:lnTo>
                    <a:pt x="2991907" y="1640720"/>
                  </a:lnTo>
                  <a:lnTo>
                    <a:pt x="2945638" y="1646936"/>
                  </a:lnTo>
                  <a:lnTo>
                    <a:pt x="1299845" y="1646936"/>
                  </a:lnTo>
                  <a:lnTo>
                    <a:pt x="519938" y="1646936"/>
                  </a:lnTo>
                  <a:lnTo>
                    <a:pt x="173990" y="1646936"/>
                  </a:lnTo>
                  <a:lnTo>
                    <a:pt x="127720" y="1640720"/>
                  </a:lnTo>
                  <a:lnTo>
                    <a:pt x="86153" y="1623180"/>
                  </a:lnTo>
                  <a:lnTo>
                    <a:pt x="50942" y="1595974"/>
                  </a:lnTo>
                  <a:lnTo>
                    <a:pt x="23744" y="1560760"/>
                  </a:lnTo>
                  <a:lnTo>
                    <a:pt x="6211" y="1519198"/>
                  </a:lnTo>
                  <a:lnTo>
                    <a:pt x="0" y="1472946"/>
                  </a:lnTo>
                  <a:lnTo>
                    <a:pt x="0" y="1037971"/>
                  </a:lnTo>
                  <a:lnTo>
                    <a:pt x="0" y="776986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867020" y="4868479"/>
            <a:ext cx="2829180" cy="7771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ในการตั้งค่าข้อมูลข้อกำหนดแบบฟอร์ม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■ภายใต้ความร่วมมือของระบบภายนอก</a:t>
            </a:r>
            <a:r>
              <a:rPr lang="en-US" sz="1200" dirty="0">
                <a:latin typeface="Microsoft YaHei"/>
                <a:cs typeface="Microsoft YaHei"/>
              </a:rPr>
              <a:t> </a:t>
            </a:r>
            <a:r>
              <a:rPr lang="th-TH" sz="1200" dirty="0">
                <a:latin typeface="Microsoft YaHei"/>
                <a:cs typeface="Microsoft YaHei"/>
              </a:rPr>
              <a:t>＞เปลี่ยนกาเครื่องหมายเป็น "ใช่" ใต้ "การสร้างรายงานอัตโนมัติ"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65998" y="1813179"/>
            <a:ext cx="8682990" cy="4501515"/>
            <a:chOff x="1765998" y="1813179"/>
            <a:chExt cx="8682990" cy="45015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75459" y="1822704"/>
              <a:ext cx="4719828" cy="448208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770760" y="1817941"/>
              <a:ext cx="4729480" cy="4491990"/>
            </a:xfrm>
            <a:custGeom>
              <a:avLst/>
              <a:gdLst/>
              <a:ahLst/>
              <a:cxnLst/>
              <a:rect l="l" t="t" r="r" b="b"/>
              <a:pathLst>
                <a:path w="4729480" h="4491990">
                  <a:moveTo>
                    <a:pt x="0" y="4491609"/>
                  </a:moveTo>
                  <a:lnTo>
                    <a:pt x="4729353" y="4491609"/>
                  </a:lnTo>
                  <a:lnTo>
                    <a:pt x="4729353" y="0"/>
                  </a:lnTo>
                  <a:lnTo>
                    <a:pt x="0" y="0"/>
                  </a:lnTo>
                  <a:lnTo>
                    <a:pt x="0" y="4491609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84851" y="2709672"/>
              <a:ext cx="5160645" cy="269328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84851" y="2709672"/>
              <a:ext cx="5160645" cy="2693670"/>
            </a:xfrm>
            <a:custGeom>
              <a:avLst/>
              <a:gdLst/>
              <a:ahLst/>
              <a:cxnLst/>
              <a:rect l="l" t="t" r="r" b="b"/>
              <a:pathLst>
                <a:path w="5160645" h="2693670">
                  <a:moveTo>
                    <a:pt x="1600580" y="347979"/>
                  </a:moveTo>
                  <a:lnTo>
                    <a:pt x="1603758" y="300768"/>
                  </a:lnTo>
                  <a:lnTo>
                    <a:pt x="1613013" y="255484"/>
                  </a:lnTo>
                  <a:lnTo>
                    <a:pt x="1627931" y="212544"/>
                  </a:lnTo>
                  <a:lnTo>
                    <a:pt x="1648097" y="172362"/>
                  </a:lnTo>
                  <a:lnTo>
                    <a:pt x="1673097" y="135353"/>
                  </a:lnTo>
                  <a:lnTo>
                    <a:pt x="1702514" y="101933"/>
                  </a:lnTo>
                  <a:lnTo>
                    <a:pt x="1735934" y="72516"/>
                  </a:lnTo>
                  <a:lnTo>
                    <a:pt x="1772943" y="47516"/>
                  </a:lnTo>
                  <a:lnTo>
                    <a:pt x="1813125" y="27350"/>
                  </a:lnTo>
                  <a:lnTo>
                    <a:pt x="1856065" y="12432"/>
                  </a:lnTo>
                  <a:lnTo>
                    <a:pt x="1901349" y="3177"/>
                  </a:lnTo>
                  <a:lnTo>
                    <a:pt x="1948560" y="0"/>
                  </a:lnTo>
                  <a:lnTo>
                    <a:pt x="2193925" y="0"/>
                  </a:lnTo>
                  <a:lnTo>
                    <a:pt x="3083941" y="0"/>
                  </a:lnTo>
                  <a:lnTo>
                    <a:pt x="4812665" y="0"/>
                  </a:lnTo>
                  <a:lnTo>
                    <a:pt x="4859876" y="3177"/>
                  </a:lnTo>
                  <a:lnTo>
                    <a:pt x="4905160" y="12432"/>
                  </a:lnTo>
                  <a:lnTo>
                    <a:pt x="4948100" y="27350"/>
                  </a:lnTo>
                  <a:lnTo>
                    <a:pt x="4988282" y="47516"/>
                  </a:lnTo>
                  <a:lnTo>
                    <a:pt x="5025291" y="72516"/>
                  </a:lnTo>
                  <a:lnTo>
                    <a:pt x="5058711" y="101933"/>
                  </a:lnTo>
                  <a:lnTo>
                    <a:pt x="5088128" y="135353"/>
                  </a:lnTo>
                  <a:lnTo>
                    <a:pt x="5113128" y="172362"/>
                  </a:lnTo>
                  <a:lnTo>
                    <a:pt x="5133294" y="212544"/>
                  </a:lnTo>
                  <a:lnTo>
                    <a:pt x="5148212" y="255484"/>
                  </a:lnTo>
                  <a:lnTo>
                    <a:pt x="5157467" y="300768"/>
                  </a:lnTo>
                  <a:lnTo>
                    <a:pt x="5160645" y="347979"/>
                  </a:lnTo>
                  <a:lnTo>
                    <a:pt x="5160645" y="1217929"/>
                  </a:lnTo>
                  <a:lnTo>
                    <a:pt x="5160645" y="1739900"/>
                  </a:lnTo>
                  <a:lnTo>
                    <a:pt x="5157467" y="1787111"/>
                  </a:lnTo>
                  <a:lnTo>
                    <a:pt x="5148212" y="1832395"/>
                  </a:lnTo>
                  <a:lnTo>
                    <a:pt x="5133294" y="1875335"/>
                  </a:lnTo>
                  <a:lnTo>
                    <a:pt x="5113128" y="1915517"/>
                  </a:lnTo>
                  <a:lnTo>
                    <a:pt x="5088128" y="1952526"/>
                  </a:lnTo>
                  <a:lnTo>
                    <a:pt x="5058711" y="1985946"/>
                  </a:lnTo>
                  <a:lnTo>
                    <a:pt x="5025291" y="2015363"/>
                  </a:lnTo>
                  <a:lnTo>
                    <a:pt x="4988282" y="2040363"/>
                  </a:lnTo>
                  <a:lnTo>
                    <a:pt x="4948100" y="2060529"/>
                  </a:lnTo>
                  <a:lnTo>
                    <a:pt x="4905160" y="2075447"/>
                  </a:lnTo>
                  <a:lnTo>
                    <a:pt x="4859876" y="2084702"/>
                  </a:lnTo>
                  <a:lnTo>
                    <a:pt x="4812665" y="2087879"/>
                  </a:lnTo>
                  <a:lnTo>
                    <a:pt x="3083941" y="2087879"/>
                  </a:lnTo>
                  <a:lnTo>
                    <a:pt x="2193925" y="2087879"/>
                  </a:lnTo>
                  <a:lnTo>
                    <a:pt x="1948560" y="2087879"/>
                  </a:lnTo>
                  <a:lnTo>
                    <a:pt x="1901349" y="2084702"/>
                  </a:lnTo>
                  <a:lnTo>
                    <a:pt x="1856065" y="2075447"/>
                  </a:lnTo>
                  <a:lnTo>
                    <a:pt x="1813125" y="2060529"/>
                  </a:lnTo>
                  <a:lnTo>
                    <a:pt x="1772943" y="2040363"/>
                  </a:lnTo>
                  <a:lnTo>
                    <a:pt x="1735934" y="2015363"/>
                  </a:lnTo>
                  <a:lnTo>
                    <a:pt x="1702514" y="1985946"/>
                  </a:lnTo>
                  <a:lnTo>
                    <a:pt x="1673097" y="1952526"/>
                  </a:lnTo>
                  <a:lnTo>
                    <a:pt x="1648097" y="1915517"/>
                  </a:lnTo>
                  <a:lnTo>
                    <a:pt x="1627931" y="1875335"/>
                  </a:lnTo>
                  <a:lnTo>
                    <a:pt x="1613013" y="1832395"/>
                  </a:lnTo>
                  <a:lnTo>
                    <a:pt x="1603758" y="1787111"/>
                  </a:lnTo>
                  <a:lnTo>
                    <a:pt x="1600580" y="1739900"/>
                  </a:lnTo>
                  <a:lnTo>
                    <a:pt x="0" y="2693289"/>
                  </a:lnTo>
                  <a:lnTo>
                    <a:pt x="1600580" y="1217929"/>
                  </a:lnTo>
                  <a:lnTo>
                    <a:pt x="1600580" y="347979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1077694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>
                <a:solidFill>
                  <a:srgbClr val="FFFFFF"/>
                </a:solidFill>
              </a:rPr>
              <a:t>การเตรียมการ</a:t>
            </a:r>
            <a:r>
              <a:rPr lang="en-US" sz="2800" spc="-5" dirty="0">
                <a:solidFill>
                  <a:srgbClr val="FFFFFF"/>
                </a:solidFill>
              </a:rPr>
              <a:t> </a:t>
            </a:r>
            <a:r>
              <a:rPr sz="2800" spc="-5" dirty="0">
                <a:solidFill>
                  <a:srgbClr val="FFFFFF"/>
                </a:solidFill>
              </a:rPr>
              <a:t>②</a:t>
            </a:r>
            <a:r>
              <a:rPr lang="en-US" sz="2800" spc="-5" dirty="0">
                <a:solidFill>
                  <a:srgbClr val="FFFFFF"/>
                </a:solidFill>
              </a:rPr>
              <a:t>：</a:t>
            </a:r>
            <a:r>
              <a:rPr lang="th-TH" sz="2800" spc="-5" dirty="0">
                <a:solidFill>
                  <a:srgbClr val="FFFFFF"/>
                </a:solidFill>
              </a:rPr>
              <a:t>การตั้งค่าคลัสเตอร์สำหรับการแทรกข้อมูล</a:t>
            </a:r>
            <a:endParaRPr sz="2800" dirty="0"/>
          </a:p>
        </p:txBody>
      </p:sp>
      <p:sp>
        <p:nvSpPr>
          <p:cNvPr id="8" name="object 8"/>
          <p:cNvSpPr txBox="1"/>
          <p:nvPr/>
        </p:nvSpPr>
        <p:spPr>
          <a:xfrm>
            <a:off x="774293" y="840040"/>
            <a:ext cx="10259695" cy="918844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44"/>
              </a:spcBef>
            </a:pPr>
            <a:r>
              <a:rPr lang="th-TH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กำหนดการตั้งค่าเพื่อนำเข้าข้อมูลลงในคลัสเตอร์ที่คุณต้องการแทรกค่า</a:t>
            </a:r>
            <a:endParaRPr sz="2000" dirty="0">
              <a:latin typeface="Microsoft YaHei"/>
              <a:cs typeface="Microsoft YaHei"/>
            </a:endParaRPr>
          </a:p>
          <a:p>
            <a:pPr marL="641985" marR="5080" indent="-269875">
              <a:lnSpc>
                <a:spcPct val="100000"/>
              </a:lnSpc>
              <a:spcBef>
                <a:spcPts val="525"/>
              </a:spcBef>
              <a:buChar char="•"/>
              <a:tabLst>
                <a:tab pos="642620" algn="l"/>
              </a:tabLst>
            </a:pPr>
            <a:r>
              <a:rPr lang="th-TH" sz="1400" dirty="0">
                <a:solidFill>
                  <a:srgbClr val="404040"/>
                </a:solidFill>
                <a:latin typeface="Microsoft YaHei"/>
                <a:cs typeface="Microsoft YaHei"/>
              </a:rPr>
              <a:t>เปิดหน้าจอการตั้งค่าพารามิเตอร์อินพุตสำหรับคลัสเตอร์ที่คุณต้องการแทรกข้อมูลสำหรับการสร้างรายงานอัตโนมัติ และเลือก "ร่วมมือ" ใน "ความเป็นไปได้ในการร่วมมือ" ของ "การประสานงานระบบภายนอก"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167807" y="2962654"/>
            <a:ext cx="2966793" cy="15414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ที่ด้านล่างของหน้าจอการตั้งค่าพารามิเตอร์ ให้เลือก "ร่วมมือ" ในกล่อง "การเชื่อมโยงระบบภายนอก" </a:t>
            </a:r>
            <a:br>
              <a:rPr lang="en-US" sz="1200" dirty="0">
                <a:latin typeface="Microsoft YaHei"/>
                <a:cs typeface="Microsoft YaHei"/>
              </a:rPr>
            </a:br>
            <a:r>
              <a:rPr lang="th-TH" sz="1200" dirty="0">
                <a:latin typeface="Microsoft YaHei"/>
                <a:cs typeface="Microsoft YaHei"/>
              </a:rPr>
              <a:t>&gt; ความเป็นไปได้ของการเชื่อมโยง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【อ้างอิง】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"คุณแก้ไขบนแท็บเล็ตได้ไหม"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คุณสามารถตั้งค่าได้ว่าสามารถแก้ไขค่าที่พิมพ์บน</a:t>
            </a:r>
            <a:br>
              <a:rPr lang="en-US" sz="1200" dirty="0">
                <a:latin typeface="Microsoft YaHei"/>
                <a:cs typeface="Microsoft YaHei"/>
              </a:rPr>
            </a:br>
            <a:r>
              <a:rPr lang="th-TH" sz="1200" dirty="0">
                <a:latin typeface="Microsoft YaHei"/>
                <a:cs typeface="Microsoft YaHei"/>
              </a:rPr>
              <a:t>คลัสเตอร์ทางฝั่งแท็บเล็ตได้หรือไม่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(หากไม่ตรวจสอบจะไม่สามารถแก้ไขได้)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721101" y="5357621"/>
            <a:ext cx="2735580" cy="640080"/>
          </a:xfrm>
          <a:custGeom>
            <a:avLst/>
            <a:gdLst/>
            <a:ahLst/>
            <a:cxnLst/>
            <a:rect l="l" t="t" r="r" b="b"/>
            <a:pathLst>
              <a:path w="2735579" h="640079">
                <a:moveTo>
                  <a:pt x="0" y="640079"/>
                </a:moveTo>
                <a:lnTo>
                  <a:pt x="2735579" y="640079"/>
                </a:lnTo>
                <a:lnTo>
                  <a:pt x="2735579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ln w="38100">
            <a:solidFill>
              <a:srgbClr val="C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23060" y="1854707"/>
            <a:ext cx="8945880" cy="4455160"/>
            <a:chOff x="1623060" y="1854707"/>
            <a:chExt cx="8945880" cy="44551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23060" y="1854707"/>
              <a:ext cx="8945880" cy="44546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3967" y="4964683"/>
              <a:ext cx="1912620" cy="45161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553967" y="4964683"/>
              <a:ext cx="1912620" cy="452120"/>
            </a:xfrm>
            <a:custGeom>
              <a:avLst/>
              <a:gdLst/>
              <a:ahLst/>
              <a:cxnLst/>
              <a:rect l="l" t="t" r="r" b="b"/>
              <a:pathLst>
                <a:path w="1912620" h="452120">
                  <a:moveTo>
                    <a:pt x="348996" y="90932"/>
                  </a:moveTo>
                  <a:lnTo>
                    <a:pt x="354659" y="62837"/>
                  </a:lnTo>
                  <a:lnTo>
                    <a:pt x="370109" y="39909"/>
                  </a:lnTo>
                  <a:lnTo>
                    <a:pt x="393037" y="24459"/>
                  </a:lnTo>
                  <a:lnTo>
                    <a:pt x="421132" y="18796"/>
                  </a:lnTo>
                  <a:lnTo>
                    <a:pt x="609600" y="18796"/>
                  </a:lnTo>
                  <a:lnTo>
                    <a:pt x="1000506" y="18796"/>
                  </a:lnTo>
                  <a:lnTo>
                    <a:pt x="1840484" y="18796"/>
                  </a:lnTo>
                  <a:lnTo>
                    <a:pt x="1868578" y="24459"/>
                  </a:lnTo>
                  <a:lnTo>
                    <a:pt x="1891506" y="39909"/>
                  </a:lnTo>
                  <a:lnTo>
                    <a:pt x="1906956" y="62837"/>
                  </a:lnTo>
                  <a:lnTo>
                    <a:pt x="1912620" y="90932"/>
                  </a:lnTo>
                  <a:lnTo>
                    <a:pt x="1912620" y="199136"/>
                  </a:lnTo>
                  <a:lnTo>
                    <a:pt x="1912620" y="379476"/>
                  </a:lnTo>
                  <a:lnTo>
                    <a:pt x="1906956" y="407570"/>
                  </a:lnTo>
                  <a:lnTo>
                    <a:pt x="1891506" y="430498"/>
                  </a:lnTo>
                  <a:lnTo>
                    <a:pt x="1868578" y="445948"/>
                  </a:lnTo>
                  <a:lnTo>
                    <a:pt x="1840484" y="451612"/>
                  </a:lnTo>
                  <a:lnTo>
                    <a:pt x="1000506" y="451612"/>
                  </a:lnTo>
                  <a:lnTo>
                    <a:pt x="609600" y="451612"/>
                  </a:lnTo>
                  <a:lnTo>
                    <a:pt x="421132" y="451612"/>
                  </a:lnTo>
                  <a:lnTo>
                    <a:pt x="393037" y="445948"/>
                  </a:lnTo>
                  <a:lnTo>
                    <a:pt x="370109" y="430498"/>
                  </a:lnTo>
                  <a:lnTo>
                    <a:pt x="354659" y="407570"/>
                  </a:lnTo>
                  <a:lnTo>
                    <a:pt x="348996" y="379476"/>
                  </a:lnTo>
                  <a:lnTo>
                    <a:pt x="348996" y="199136"/>
                  </a:lnTo>
                  <a:lnTo>
                    <a:pt x="0" y="0"/>
                  </a:lnTo>
                  <a:lnTo>
                    <a:pt x="348996" y="90932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99688" y="2421508"/>
              <a:ext cx="501015" cy="2240915"/>
            </a:xfrm>
            <a:custGeom>
              <a:avLst/>
              <a:gdLst/>
              <a:ahLst/>
              <a:cxnLst/>
              <a:rect l="l" t="t" r="r" b="b"/>
              <a:pathLst>
                <a:path w="501014" h="2240915">
                  <a:moveTo>
                    <a:pt x="84454" y="2137536"/>
                  </a:moveTo>
                  <a:lnTo>
                    <a:pt x="0" y="2195829"/>
                  </a:lnTo>
                  <a:lnTo>
                    <a:pt x="89153" y="2239136"/>
                  </a:lnTo>
                  <a:lnTo>
                    <a:pt x="92201" y="2240660"/>
                  </a:lnTo>
                  <a:lnTo>
                    <a:pt x="96012" y="2239391"/>
                  </a:lnTo>
                  <a:lnTo>
                    <a:pt x="97536" y="2236216"/>
                  </a:lnTo>
                  <a:lnTo>
                    <a:pt x="99187" y="2233041"/>
                  </a:lnTo>
                  <a:lnTo>
                    <a:pt x="97789" y="2229230"/>
                  </a:lnTo>
                  <a:lnTo>
                    <a:pt x="39690" y="2201036"/>
                  </a:lnTo>
                  <a:lnTo>
                    <a:pt x="13842" y="2201036"/>
                  </a:lnTo>
                  <a:lnTo>
                    <a:pt x="11302" y="2188717"/>
                  </a:lnTo>
                  <a:lnTo>
                    <a:pt x="21804" y="2186432"/>
                  </a:lnTo>
                  <a:lnTo>
                    <a:pt x="32638" y="2182622"/>
                  </a:lnTo>
                  <a:lnTo>
                    <a:pt x="32810" y="2182622"/>
                  </a:lnTo>
                  <a:lnTo>
                    <a:pt x="42905" y="2177851"/>
                  </a:lnTo>
                  <a:lnTo>
                    <a:pt x="65498" y="2162748"/>
                  </a:lnTo>
                  <a:lnTo>
                    <a:pt x="87513" y="2142200"/>
                  </a:lnTo>
                  <a:lnTo>
                    <a:pt x="89487" y="2139873"/>
                  </a:lnTo>
                  <a:lnTo>
                    <a:pt x="88391" y="2138298"/>
                  </a:lnTo>
                  <a:lnTo>
                    <a:pt x="84454" y="2137536"/>
                  </a:lnTo>
                  <a:close/>
                </a:path>
                <a:path w="501014" h="2240915">
                  <a:moveTo>
                    <a:pt x="21740" y="2186454"/>
                  </a:moveTo>
                  <a:lnTo>
                    <a:pt x="11302" y="2188717"/>
                  </a:lnTo>
                  <a:lnTo>
                    <a:pt x="13842" y="2201036"/>
                  </a:lnTo>
                  <a:lnTo>
                    <a:pt x="18392" y="2200147"/>
                  </a:lnTo>
                  <a:lnTo>
                    <a:pt x="16128" y="2200147"/>
                  </a:lnTo>
                  <a:lnTo>
                    <a:pt x="15366" y="2189226"/>
                  </a:lnTo>
                  <a:lnTo>
                    <a:pt x="31945" y="2189226"/>
                  </a:lnTo>
                  <a:lnTo>
                    <a:pt x="35623" y="2186685"/>
                  </a:lnTo>
                  <a:lnTo>
                    <a:pt x="21082" y="2186685"/>
                  </a:lnTo>
                  <a:lnTo>
                    <a:pt x="21740" y="2186454"/>
                  </a:lnTo>
                  <a:close/>
                </a:path>
                <a:path w="501014" h="2240915">
                  <a:moveTo>
                    <a:pt x="30904" y="2196770"/>
                  </a:moveTo>
                  <a:lnTo>
                    <a:pt x="24891" y="2198878"/>
                  </a:lnTo>
                  <a:lnTo>
                    <a:pt x="13842" y="2201036"/>
                  </a:lnTo>
                  <a:lnTo>
                    <a:pt x="39690" y="2201036"/>
                  </a:lnTo>
                  <a:lnTo>
                    <a:pt x="30904" y="2196770"/>
                  </a:lnTo>
                  <a:close/>
                </a:path>
                <a:path w="501014" h="2240915">
                  <a:moveTo>
                    <a:pt x="15366" y="2189226"/>
                  </a:moveTo>
                  <a:lnTo>
                    <a:pt x="16128" y="2200147"/>
                  </a:lnTo>
                  <a:lnTo>
                    <a:pt x="25100" y="2193952"/>
                  </a:lnTo>
                  <a:lnTo>
                    <a:pt x="15366" y="2189226"/>
                  </a:lnTo>
                  <a:close/>
                </a:path>
                <a:path w="501014" h="2240915">
                  <a:moveTo>
                    <a:pt x="25100" y="2193952"/>
                  </a:moveTo>
                  <a:lnTo>
                    <a:pt x="16128" y="2200147"/>
                  </a:lnTo>
                  <a:lnTo>
                    <a:pt x="18392" y="2200147"/>
                  </a:lnTo>
                  <a:lnTo>
                    <a:pt x="24891" y="2198878"/>
                  </a:lnTo>
                  <a:lnTo>
                    <a:pt x="30904" y="2196770"/>
                  </a:lnTo>
                  <a:lnTo>
                    <a:pt x="25100" y="2193952"/>
                  </a:lnTo>
                  <a:close/>
                </a:path>
                <a:path w="501014" h="2240915">
                  <a:moveTo>
                    <a:pt x="125477" y="2115566"/>
                  </a:moveTo>
                  <a:lnTo>
                    <a:pt x="110109" y="2115566"/>
                  </a:lnTo>
                  <a:lnTo>
                    <a:pt x="89487" y="2139873"/>
                  </a:lnTo>
                  <a:lnTo>
                    <a:pt x="92328" y="2144014"/>
                  </a:lnTo>
                  <a:lnTo>
                    <a:pt x="91694" y="2148078"/>
                  </a:lnTo>
                  <a:lnTo>
                    <a:pt x="88773" y="2149983"/>
                  </a:lnTo>
                  <a:lnTo>
                    <a:pt x="25100" y="2193952"/>
                  </a:lnTo>
                  <a:lnTo>
                    <a:pt x="30904" y="2196770"/>
                  </a:lnTo>
                  <a:lnTo>
                    <a:pt x="73278" y="2172842"/>
                  </a:lnTo>
                  <a:lnTo>
                    <a:pt x="120014" y="2123440"/>
                  </a:lnTo>
                  <a:lnTo>
                    <a:pt x="125477" y="2115566"/>
                  </a:lnTo>
                  <a:close/>
                </a:path>
                <a:path w="501014" h="2240915">
                  <a:moveTo>
                    <a:pt x="31945" y="2189226"/>
                  </a:moveTo>
                  <a:lnTo>
                    <a:pt x="15366" y="2189226"/>
                  </a:lnTo>
                  <a:lnTo>
                    <a:pt x="25100" y="2193952"/>
                  </a:lnTo>
                  <a:lnTo>
                    <a:pt x="31945" y="2189226"/>
                  </a:lnTo>
                  <a:close/>
                </a:path>
                <a:path w="501014" h="2240915">
                  <a:moveTo>
                    <a:pt x="35991" y="2186432"/>
                  </a:moveTo>
                  <a:lnTo>
                    <a:pt x="21844" y="2186432"/>
                  </a:lnTo>
                  <a:lnTo>
                    <a:pt x="21082" y="2186685"/>
                  </a:lnTo>
                  <a:lnTo>
                    <a:pt x="35623" y="2186685"/>
                  </a:lnTo>
                  <a:lnTo>
                    <a:pt x="35991" y="2186432"/>
                  </a:lnTo>
                  <a:close/>
                </a:path>
                <a:path w="501014" h="2240915">
                  <a:moveTo>
                    <a:pt x="32638" y="2182622"/>
                  </a:moveTo>
                  <a:lnTo>
                    <a:pt x="21740" y="2186454"/>
                  </a:lnTo>
                  <a:lnTo>
                    <a:pt x="35991" y="2186432"/>
                  </a:lnTo>
                  <a:lnTo>
                    <a:pt x="40956" y="2183003"/>
                  </a:lnTo>
                  <a:lnTo>
                    <a:pt x="32003" y="2183003"/>
                  </a:lnTo>
                  <a:lnTo>
                    <a:pt x="32638" y="2182622"/>
                  </a:lnTo>
                  <a:close/>
                </a:path>
                <a:path w="501014" h="2240915">
                  <a:moveTo>
                    <a:pt x="32810" y="2182622"/>
                  </a:moveTo>
                  <a:lnTo>
                    <a:pt x="32638" y="2182622"/>
                  </a:lnTo>
                  <a:lnTo>
                    <a:pt x="32003" y="2183003"/>
                  </a:lnTo>
                  <a:lnTo>
                    <a:pt x="32810" y="2182622"/>
                  </a:lnTo>
                  <a:close/>
                </a:path>
                <a:path w="501014" h="2240915">
                  <a:moveTo>
                    <a:pt x="48864" y="2177541"/>
                  </a:moveTo>
                  <a:lnTo>
                    <a:pt x="43561" y="2177541"/>
                  </a:lnTo>
                  <a:lnTo>
                    <a:pt x="42799" y="2177922"/>
                  </a:lnTo>
                  <a:lnTo>
                    <a:pt x="32003" y="2183003"/>
                  </a:lnTo>
                  <a:lnTo>
                    <a:pt x="40956" y="2183003"/>
                  </a:lnTo>
                  <a:lnTo>
                    <a:pt x="48864" y="2177541"/>
                  </a:lnTo>
                  <a:close/>
                </a:path>
                <a:path w="501014" h="2240915">
                  <a:moveTo>
                    <a:pt x="42905" y="2177851"/>
                  </a:moveTo>
                  <a:lnTo>
                    <a:pt x="42754" y="2177922"/>
                  </a:lnTo>
                  <a:lnTo>
                    <a:pt x="42905" y="2177851"/>
                  </a:lnTo>
                  <a:close/>
                </a:path>
                <a:path w="501014" h="2240915">
                  <a:moveTo>
                    <a:pt x="43561" y="2177541"/>
                  </a:moveTo>
                  <a:lnTo>
                    <a:pt x="42905" y="2177851"/>
                  </a:lnTo>
                  <a:lnTo>
                    <a:pt x="43561" y="2177541"/>
                  </a:lnTo>
                  <a:close/>
                </a:path>
                <a:path w="501014" h="2240915">
                  <a:moveTo>
                    <a:pt x="65498" y="2162748"/>
                  </a:moveTo>
                  <a:lnTo>
                    <a:pt x="42905" y="2177851"/>
                  </a:lnTo>
                  <a:lnTo>
                    <a:pt x="43561" y="2177541"/>
                  </a:lnTo>
                  <a:lnTo>
                    <a:pt x="48864" y="2177541"/>
                  </a:lnTo>
                  <a:lnTo>
                    <a:pt x="69646" y="2163191"/>
                  </a:lnTo>
                  <a:lnTo>
                    <a:pt x="65024" y="2163191"/>
                  </a:lnTo>
                  <a:lnTo>
                    <a:pt x="65498" y="2162748"/>
                  </a:lnTo>
                  <a:close/>
                </a:path>
                <a:path w="501014" h="2240915">
                  <a:moveTo>
                    <a:pt x="65786" y="2162555"/>
                  </a:moveTo>
                  <a:lnTo>
                    <a:pt x="65498" y="2162748"/>
                  </a:lnTo>
                  <a:lnTo>
                    <a:pt x="65024" y="2163191"/>
                  </a:lnTo>
                  <a:lnTo>
                    <a:pt x="65786" y="2162555"/>
                  </a:lnTo>
                  <a:close/>
                </a:path>
                <a:path w="501014" h="2240915">
                  <a:moveTo>
                    <a:pt x="70566" y="2162555"/>
                  </a:moveTo>
                  <a:lnTo>
                    <a:pt x="65786" y="2162555"/>
                  </a:lnTo>
                  <a:lnTo>
                    <a:pt x="65024" y="2163191"/>
                  </a:lnTo>
                  <a:lnTo>
                    <a:pt x="69646" y="2163191"/>
                  </a:lnTo>
                  <a:lnTo>
                    <a:pt x="70566" y="2162555"/>
                  </a:lnTo>
                  <a:close/>
                </a:path>
                <a:path w="501014" h="2240915">
                  <a:moveTo>
                    <a:pt x="90856" y="2141854"/>
                  </a:moveTo>
                  <a:lnTo>
                    <a:pt x="87884" y="2141854"/>
                  </a:lnTo>
                  <a:lnTo>
                    <a:pt x="87375" y="2142363"/>
                  </a:lnTo>
                  <a:lnTo>
                    <a:pt x="65498" y="2162748"/>
                  </a:lnTo>
                  <a:lnTo>
                    <a:pt x="65786" y="2162555"/>
                  </a:lnTo>
                  <a:lnTo>
                    <a:pt x="70566" y="2162555"/>
                  </a:lnTo>
                  <a:lnTo>
                    <a:pt x="88773" y="2149983"/>
                  </a:lnTo>
                  <a:lnTo>
                    <a:pt x="91694" y="2148078"/>
                  </a:lnTo>
                  <a:lnTo>
                    <a:pt x="92328" y="2144014"/>
                  </a:lnTo>
                  <a:lnTo>
                    <a:pt x="90856" y="2141854"/>
                  </a:lnTo>
                  <a:close/>
                </a:path>
                <a:path w="501014" h="2240915">
                  <a:moveTo>
                    <a:pt x="87513" y="2142200"/>
                  </a:moveTo>
                  <a:lnTo>
                    <a:pt x="87339" y="2142363"/>
                  </a:lnTo>
                  <a:lnTo>
                    <a:pt x="87513" y="2142200"/>
                  </a:lnTo>
                  <a:close/>
                </a:path>
                <a:path w="501014" h="2240915">
                  <a:moveTo>
                    <a:pt x="87884" y="2141854"/>
                  </a:moveTo>
                  <a:lnTo>
                    <a:pt x="87513" y="2142200"/>
                  </a:lnTo>
                  <a:lnTo>
                    <a:pt x="87375" y="2142363"/>
                  </a:lnTo>
                  <a:lnTo>
                    <a:pt x="87884" y="2141854"/>
                  </a:lnTo>
                  <a:close/>
                </a:path>
                <a:path w="501014" h="2240915">
                  <a:moveTo>
                    <a:pt x="89487" y="2139873"/>
                  </a:moveTo>
                  <a:lnTo>
                    <a:pt x="87513" y="2142200"/>
                  </a:lnTo>
                  <a:lnTo>
                    <a:pt x="87884" y="2141854"/>
                  </a:lnTo>
                  <a:lnTo>
                    <a:pt x="90856" y="2141854"/>
                  </a:lnTo>
                  <a:lnTo>
                    <a:pt x="89487" y="2139873"/>
                  </a:lnTo>
                  <a:close/>
                </a:path>
                <a:path w="501014" h="2240915">
                  <a:moveTo>
                    <a:pt x="272339" y="1788540"/>
                  </a:moveTo>
                  <a:lnTo>
                    <a:pt x="259079" y="1788540"/>
                  </a:lnTo>
                  <a:lnTo>
                    <a:pt x="238887" y="1849246"/>
                  </a:lnTo>
                  <a:lnTo>
                    <a:pt x="218312" y="1905508"/>
                  </a:lnTo>
                  <a:lnTo>
                    <a:pt x="197231" y="1957323"/>
                  </a:lnTo>
                  <a:lnTo>
                    <a:pt x="175767" y="2004567"/>
                  </a:lnTo>
                  <a:lnTo>
                    <a:pt x="154050" y="2046858"/>
                  </a:lnTo>
                  <a:lnTo>
                    <a:pt x="131952" y="2084070"/>
                  </a:lnTo>
                  <a:lnTo>
                    <a:pt x="109727" y="2115947"/>
                  </a:lnTo>
                  <a:lnTo>
                    <a:pt x="110109" y="2115566"/>
                  </a:lnTo>
                  <a:lnTo>
                    <a:pt x="125477" y="2115566"/>
                  </a:lnTo>
                  <a:lnTo>
                    <a:pt x="165226" y="2052827"/>
                  </a:lnTo>
                  <a:lnTo>
                    <a:pt x="187325" y="2009902"/>
                  </a:lnTo>
                  <a:lnTo>
                    <a:pt x="208914" y="1962149"/>
                  </a:lnTo>
                  <a:lnTo>
                    <a:pt x="230124" y="1909952"/>
                  </a:lnTo>
                  <a:lnTo>
                    <a:pt x="250825" y="1853310"/>
                  </a:lnTo>
                  <a:lnTo>
                    <a:pt x="271145" y="1792477"/>
                  </a:lnTo>
                  <a:lnTo>
                    <a:pt x="272339" y="1788540"/>
                  </a:lnTo>
                  <a:close/>
                </a:path>
                <a:path w="501014" h="2240915">
                  <a:moveTo>
                    <a:pt x="132207" y="2083561"/>
                  </a:moveTo>
                  <a:lnTo>
                    <a:pt x="131854" y="2084070"/>
                  </a:lnTo>
                  <a:lnTo>
                    <a:pt x="132207" y="2083561"/>
                  </a:lnTo>
                  <a:close/>
                </a:path>
                <a:path w="501014" h="2240915">
                  <a:moveTo>
                    <a:pt x="154177" y="2046477"/>
                  </a:moveTo>
                  <a:lnTo>
                    <a:pt x="153952" y="2046858"/>
                  </a:lnTo>
                  <a:lnTo>
                    <a:pt x="154177" y="2046477"/>
                  </a:lnTo>
                  <a:close/>
                </a:path>
                <a:path w="501014" h="2240915">
                  <a:moveTo>
                    <a:pt x="175895" y="2004186"/>
                  </a:moveTo>
                  <a:lnTo>
                    <a:pt x="175699" y="2004567"/>
                  </a:lnTo>
                  <a:lnTo>
                    <a:pt x="175895" y="2004186"/>
                  </a:lnTo>
                  <a:close/>
                </a:path>
                <a:path w="501014" h="2240915">
                  <a:moveTo>
                    <a:pt x="197231" y="1957070"/>
                  </a:moveTo>
                  <a:lnTo>
                    <a:pt x="197116" y="1957323"/>
                  </a:lnTo>
                  <a:lnTo>
                    <a:pt x="197231" y="1957070"/>
                  </a:lnTo>
                  <a:close/>
                </a:path>
                <a:path w="501014" h="2240915">
                  <a:moveTo>
                    <a:pt x="218312" y="1905253"/>
                  </a:moveTo>
                  <a:lnTo>
                    <a:pt x="218210" y="1905508"/>
                  </a:lnTo>
                  <a:lnTo>
                    <a:pt x="218312" y="1905253"/>
                  </a:lnTo>
                  <a:close/>
                </a:path>
                <a:path w="501014" h="2240915">
                  <a:moveTo>
                    <a:pt x="238887" y="1848992"/>
                  </a:moveTo>
                  <a:lnTo>
                    <a:pt x="238794" y="1849246"/>
                  </a:lnTo>
                  <a:lnTo>
                    <a:pt x="238887" y="1848992"/>
                  </a:lnTo>
                  <a:close/>
                </a:path>
                <a:path w="501014" h="2240915">
                  <a:moveTo>
                    <a:pt x="310721" y="1655698"/>
                  </a:moveTo>
                  <a:lnTo>
                    <a:pt x="297688" y="1655698"/>
                  </a:lnTo>
                  <a:lnTo>
                    <a:pt x="278638" y="1724152"/>
                  </a:lnTo>
                  <a:lnTo>
                    <a:pt x="258952" y="1788667"/>
                  </a:lnTo>
                  <a:lnTo>
                    <a:pt x="272339" y="1788540"/>
                  </a:lnTo>
                  <a:lnTo>
                    <a:pt x="290829" y="1727580"/>
                  </a:lnTo>
                  <a:lnTo>
                    <a:pt x="309879" y="1659001"/>
                  </a:lnTo>
                  <a:lnTo>
                    <a:pt x="310721" y="1655698"/>
                  </a:lnTo>
                  <a:close/>
                </a:path>
                <a:path w="501014" h="2240915">
                  <a:moveTo>
                    <a:pt x="278638" y="1724024"/>
                  </a:moveTo>
                  <a:lnTo>
                    <a:pt x="278599" y="1724152"/>
                  </a:lnTo>
                  <a:lnTo>
                    <a:pt x="278638" y="1724024"/>
                  </a:lnTo>
                  <a:close/>
                </a:path>
                <a:path w="501014" h="2240915">
                  <a:moveTo>
                    <a:pt x="423302" y="1086739"/>
                  </a:moveTo>
                  <a:lnTo>
                    <a:pt x="410590" y="1086739"/>
                  </a:lnTo>
                  <a:lnTo>
                    <a:pt x="396875" y="1176401"/>
                  </a:lnTo>
                  <a:lnTo>
                    <a:pt x="382397" y="1263522"/>
                  </a:lnTo>
                  <a:lnTo>
                    <a:pt x="366902" y="1347977"/>
                  </a:lnTo>
                  <a:lnTo>
                    <a:pt x="350647" y="1429639"/>
                  </a:lnTo>
                  <a:lnTo>
                    <a:pt x="333756" y="1508252"/>
                  </a:lnTo>
                  <a:lnTo>
                    <a:pt x="315975" y="1583689"/>
                  </a:lnTo>
                  <a:lnTo>
                    <a:pt x="297561" y="1655826"/>
                  </a:lnTo>
                  <a:lnTo>
                    <a:pt x="297688" y="1655698"/>
                  </a:lnTo>
                  <a:lnTo>
                    <a:pt x="310721" y="1655698"/>
                  </a:lnTo>
                  <a:lnTo>
                    <a:pt x="328295" y="1586738"/>
                  </a:lnTo>
                  <a:lnTo>
                    <a:pt x="346201" y="1511045"/>
                  </a:lnTo>
                  <a:lnTo>
                    <a:pt x="363092" y="1432178"/>
                  </a:lnTo>
                  <a:lnTo>
                    <a:pt x="379475" y="1350390"/>
                  </a:lnTo>
                  <a:lnTo>
                    <a:pt x="394842" y="1265682"/>
                  </a:lnTo>
                  <a:lnTo>
                    <a:pt x="409448" y="1178305"/>
                  </a:lnTo>
                  <a:lnTo>
                    <a:pt x="423037" y="1088643"/>
                  </a:lnTo>
                  <a:lnTo>
                    <a:pt x="423302" y="1086739"/>
                  </a:lnTo>
                  <a:close/>
                </a:path>
                <a:path w="501014" h="2240915">
                  <a:moveTo>
                    <a:pt x="315975" y="1583563"/>
                  </a:moveTo>
                  <a:close/>
                </a:path>
                <a:path w="501014" h="2240915">
                  <a:moveTo>
                    <a:pt x="350647" y="1429511"/>
                  </a:moveTo>
                  <a:lnTo>
                    <a:pt x="350619" y="1429639"/>
                  </a:lnTo>
                  <a:lnTo>
                    <a:pt x="350647" y="1429511"/>
                  </a:lnTo>
                  <a:close/>
                </a:path>
                <a:path w="501014" h="2240915">
                  <a:moveTo>
                    <a:pt x="366902" y="1347851"/>
                  </a:moveTo>
                  <a:close/>
                </a:path>
                <a:path w="501014" h="2240915">
                  <a:moveTo>
                    <a:pt x="382397" y="1263395"/>
                  </a:moveTo>
                  <a:close/>
                </a:path>
                <a:path w="501014" h="2240915">
                  <a:moveTo>
                    <a:pt x="396875" y="1176274"/>
                  </a:moveTo>
                  <a:close/>
                </a:path>
                <a:path w="501014" h="2240915">
                  <a:moveTo>
                    <a:pt x="488061" y="0"/>
                  </a:moveTo>
                  <a:lnTo>
                    <a:pt x="485266" y="205612"/>
                  </a:lnTo>
                  <a:lnTo>
                    <a:pt x="477012" y="409448"/>
                  </a:lnTo>
                  <a:lnTo>
                    <a:pt x="463676" y="609980"/>
                  </a:lnTo>
                  <a:lnTo>
                    <a:pt x="455295" y="708532"/>
                  </a:lnTo>
                  <a:lnTo>
                    <a:pt x="445642" y="805688"/>
                  </a:lnTo>
                  <a:lnTo>
                    <a:pt x="434975" y="901318"/>
                  </a:lnTo>
                  <a:lnTo>
                    <a:pt x="423290" y="995044"/>
                  </a:lnTo>
                  <a:lnTo>
                    <a:pt x="410463" y="1086865"/>
                  </a:lnTo>
                  <a:lnTo>
                    <a:pt x="423302" y="1086739"/>
                  </a:lnTo>
                  <a:lnTo>
                    <a:pt x="435863" y="996695"/>
                  </a:lnTo>
                  <a:lnTo>
                    <a:pt x="447548" y="902842"/>
                  </a:lnTo>
                  <a:lnTo>
                    <a:pt x="458215" y="806957"/>
                  </a:lnTo>
                  <a:lnTo>
                    <a:pt x="467867" y="709676"/>
                  </a:lnTo>
                  <a:lnTo>
                    <a:pt x="476250" y="610869"/>
                  </a:lnTo>
                  <a:lnTo>
                    <a:pt x="489585" y="410082"/>
                  </a:lnTo>
                  <a:lnTo>
                    <a:pt x="497966" y="205866"/>
                  </a:lnTo>
                  <a:lnTo>
                    <a:pt x="500761" y="253"/>
                  </a:lnTo>
                  <a:lnTo>
                    <a:pt x="488061" y="0"/>
                  </a:lnTo>
                  <a:close/>
                </a:path>
                <a:path w="501014" h="2240915">
                  <a:moveTo>
                    <a:pt x="445642" y="805561"/>
                  </a:moveTo>
                  <a:close/>
                </a:path>
                <a:path w="501014" h="2240915">
                  <a:moveTo>
                    <a:pt x="455295" y="708405"/>
                  </a:moveTo>
                  <a:close/>
                </a:path>
                <a:path w="501014" h="2240915">
                  <a:moveTo>
                    <a:pt x="463676" y="609853"/>
                  </a:moveTo>
                  <a:close/>
                </a:path>
                <a:path w="501014" h="2240915">
                  <a:moveTo>
                    <a:pt x="477012" y="409320"/>
                  </a:moveTo>
                  <a:lnTo>
                    <a:pt x="477003" y="409448"/>
                  </a:lnTo>
                  <a:lnTo>
                    <a:pt x="477012" y="409320"/>
                  </a:lnTo>
                  <a:close/>
                </a:path>
                <a:path w="501014" h="2240915">
                  <a:moveTo>
                    <a:pt x="485266" y="205358"/>
                  </a:moveTo>
                  <a:lnTo>
                    <a:pt x="485256" y="205612"/>
                  </a:lnTo>
                  <a:lnTo>
                    <a:pt x="485266" y="205358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49802" y="2186177"/>
              <a:ext cx="690880" cy="236220"/>
            </a:xfrm>
            <a:custGeom>
              <a:avLst/>
              <a:gdLst/>
              <a:ahLst/>
              <a:cxnLst/>
              <a:rect l="l" t="t" r="r" b="b"/>
              <a:pathLst>
                <a:path w="690879" h="236219">
                  <a:moveTo>
                    <a:pt x="0" y="236220"/>
                  </a:moveTo>
                  <a:lnTo>
                    <a:pt x="690372" y="236220"/>
                  </a:lnTo>
                  <a:lnTo>
                    <a:pt x="690372" y="0"/>
                  </a:lnTo>
                  <a:lnTo>
                    <a:pt x="0" y="0"/>
                  </a:lnTo>
                  <a:lnTo>
                    <a:pt x="0" y="236220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5736" y="2320035"/>
              <a:ext cx="2007235" cy="9779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245736" y="2320035"/>
              <a:ext cx="2007235" cy="977900"/>
            </a:xfrm>
            <a:custGeom>
              <a:avLst/>
              <a:gdLst/>
              <a:ahLst/>
              <a:cxnLst/>
              <a:rect l="l" t="t" r="r" b="b"/>
              <a:pathLst>
                <a:path w="2007235" h="977900">
                  <a:moveTo>
                    <a:pt x="216535" y="607060"/>
                  </a:moveTo>
                  <a:lnTo>
                    <a:pt x="222355" y="578165"/>
                  </a:lnTo>
                  <a:lnTo>
                    <a:pt x="238236" y="554593"/>
                  </a:lnTo>
                  <a:lnTo>
                    <a:pt x="261808" y="538712"/>
                  </a:lnTo>
                  <a:lnTo>
                    <a:pt x="290702" y="532891"/>
                  </a:lnTo>
                  <a:lnTo>
                    <a:pt x="514985" y="532891"/>
                  </a:lnTo>
                  <a:lnTo>
                    <a:pt x="0" y="0"/>
                  </a:lnTo>
                  <a:lnTo>
                    <a:pt x="962660" y="532891"/>
                  </a:lnTo>
                  <a:lnTo>
                    <a:pt x="1933066" y="532891"/>
                  </a:lnTo>
                  <a:lnTo>
                    <a:pt x="1961961" y="538712"/>
                  </a:lnTo>
                  <a:lnTo>
                    <a:pt x="1985533" y="554593"/>
                  </a:lnTo>
                  <a:lnTo>
                    <a:pt x="2001414" y="578165"/>
                  </a:lnTo>
                  <a:lnTo>
                    <a:pt x="2007235" y="607060"/>
                  </a:lnTo>
                  <a:lnTo>
                    <a:pt x="2007235" y="718312"/>
                  </a:lnTo>
                  <a:lnTo>
                    <a:pt x="2007235" y="903731"/>
                  </a:lnTo>
                  <a:lnTo>
                    <a:pt x="2001414" y="932626"/>
                  </a:lnTo>
                  <a:lnTo>
                    <a:pt x="1985533" y="956198"/>
                  </a:lnTo>
                  <a:lnTo>
                    <a:pt x="1961961" y="972079"/>
                  </a:lnTo>
                  <a:lnTo>
                    <a:pt x="1933066" y="977900"/>
                  </a:lnTo>
                  <a:lnTo>
                    <a:pt x="962660" y="977900"/>
                  </a:lnTo>
                  <a:lnTo>
                    <a:pt x="514985" y="977900"/>
                  </a:lnTo>
                  <a:lnTo>
                    <a:pt x="290702" y="977900"/>
                  </a:lnTo>
                  <a:lnTo>
                    <a:pt x="261808" y="972079"/>
                  </a:lnTo>
                  <a:lnTo>
                    <a:pt x="238236" y="956198"/>
                  </a:lnTo>
                  <a:lnTo>
                    <a:pt x="222355" y="932626"/>
                  </a:lnTo>
                  <a:lnTo>
                    <a:pt x="216535" y="903731"/>
                  </a:lnTo>
                  <a:lnTo>
                    <a:pt x="216535" y="718312"/>
                  </a:lnTo>
                  <a:lnTo>
                    <a:pt x="216535" y="607060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11325353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635500" algn="l"/>
              </a:tabLst>
            </a:pPr>
            <a:r>
              <a:rPr lang="th-TH" spc="-5" dirty="0">
                <a:solidFill>
                  <a:srgbClr val="FFFFFF"/>
                </a:solidFill>
              </a:rPr>
              <a:t>การเตรียมการ</a:t>
            </a:r>
            <a:r>
              <a:rPr lang="en-US" spc="-5" dirty="0">
                <a:solidFill>
                  <a:srgbClr val="FFFFFF"/>
                </a:solidFill>
              </a:rPr>
              <a:t> </a:t>
            </a:r>
            <a:r>
              <a:rPr spc="-5" dirty="0">
                <a:solidFill>
                  <a:srgbClr val="FFFFFF"/>
                </a:solidFill>
              </a:rPr>
              <a:t>③：</a:t>
            </a:r>
            <a:r>
              <a:rPr lang="th-TH" spc="-5" dirty="0">
                <a:solidFill>
                  <a:srgbClr val="FFFFFF"/>
                </a:solidFill>
              </a:rPr>
              <a:t>การสร้างข้อมูลแทรก ตอนที่ 1_การเลือกกำหนดแบบฟอร์มเป้าหมาย</a:t>
            </a:r>
            <a:endParaRPr dirty="0"/>
          </a:p>
        </p:txBody>
      </p:sp>
      <p:sp>
        <p:nvSpPr>
          <p:cNvPr id="11" name="object 11"/>
          <p:cNvSpPr txBox="1"/>
          <p:nvPr/>
        </p:nvSpPr>
        <p:spPr>
          <a:xfrm>
            <a:off x="1618361" y="1849945"/>
            <a:ext cx="8955405" cy="4501232"/>
          </a:xfrm>
          <a:prstGeom prst="rect">
            <a:avLst/>
          </a:prstGeom>
          <a:ln w="9525">
            <a:solidFill>
              <a:srgbClr val="40404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550" dirty="0">
              <a:latin typeface="Times New Roman"/>
              <a:cs typeface="Times New Roman"/>
            </a:endParaRPr>
          </a:p>
          <a:p>
            <a:pPr marL="3085465" marR="4490085" indent="-183515">
              <a:lnSpc>
                <a:spcPct val="100000"/>
              </a:lnSpc>
            </a:pPr>
            <a:r>
              <a:rPr sz="1200" dirty="0">
                <a:latin typeface="Microsoft YaHei"/>
                <a:cs typeface="Microsoft YaHei"/>
              </a:rPr>
              <a:t>①</a:t>
            </a:r>
            <a:r>
              <a:rPr sz="1200" spc="-114" dirty="0">
                <a:latin typeface="Microsoft YaHei"/>
                <a:cs typeface="Microsoft YaHei"/>
              </a:rPr>
              <a:t> </a:t>
            </a:r>
            <a:r>
              <a:rPr lang="th-TH" sz="1200" dirty="0">
                <a:latin typeface="Microsoft YaHei"/>
                <a:cs typeface="Microsoft YaHei"/>
              </a:rPr>
              <a:t>คลิกที่เมนู "การสร้างแบบฟอร์มอัตโนมัติ“</a:t>
            </a:r>
          </a:p>
          <a:p>
            <a:pPr marL="3085465" marR="4490085" indent="-183515">
              <a:lnSpc>
                <a:spcPct val="100000"/>
              </a:lnSpc>
            </a:pPr>
            <a:endParaRPr sz="18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sz="18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sz="18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lang="en-US" sz="2100" dirty="0">
              <a:latin typeface="Microsoft YaHei"/>
              <a:cs typeface="Microsoft YaHei"/>
            </a:endParaRPr>
          </a:p>
          <a:p>
            <a:pPr marL="2524760" marR="5200650" indent="-182880">
              <a:lnSpc>
                <a:spcPct val="100000"/>
              </a:lnSpc>
            </a:pPr>
            <a:endParaRPr lang="th-TH" altLang="ja-JP" sz="1200" dirty="0">
              <a:latin typeface="Microsoft YaHei"/>
              <a:cs typeface="Microsoft YaHei"/>
            </a:endParaRPr>
          </a:p>
          <a:p>
            <a:pPr marL="2524760" marR="5200650" indent="-182880">
              <a:lnSpc>
                <a:spcPct val="100000"/>
              </a:lnSpc>
            </a:pPr>
            <a:endParaRPr lang="th-TH" altLang="ja-JP" sz="1200" dirty="0">
              <a:latin typeface="Microsoft YaHei"/>
              <a:cs typeface="Microsoft YaHei"/>
            </a:endParaRPr>
          </a:p>
          <a:p>
            <a:pPr marL="2524760" marR="5200650" indent="-182880">
              <a:lnSpc>
                <a:spcPct val="100000"/>
              </a:lnSpc>
            </a:pPr>
            <a:endParaRPr lang="th-TH" altLang="ja-JP" sz="1600" dirty="0">
              <a:latin typeface="Microsoft YaHei"/>
              <a:cs typeface="Microsoft YaHei"/>
            </a:endParaRPr>
          </a:p>
          <a:p>
            <a:pPr marL="2524760" marR="5200650" indent="-182880">
              <a:lnSpc>
                <a:spcPct val="100000"/>
              </a:lnSpc>
            </a:pPr>
            <a:r>
              <a:rPr lang="ja-JP" altLang="en-US" sz="1200" dirty="0">
                <a:latin typeface="Microsoft YaHei"/>
                <a:cs typeface="Microsoft YaHei"/>
              </a:rPr>
              <a:t>②</a:t>
            </a:r>
            <a:r>
              <a:rPr lang="ja-JP" altLang="en-US" sz="1200" spc="-120" dirty="0">
                <a:latin typeface="Microsoft YaHei"/>
                <a:cs typeface="Microsoft YaHei"/>
              </a:rPr>
              <a:t> </a:t>
            </a:r>
            <a:r>
              <a:rPr lang="th-TH" altLang="ja-JP" sz="1200" dirty="0">
                <a:latin typeface="Microsoft YaHei"/>
                <a:cs typeface="Microsoft YaHei"/>
              </a:rPr>
              <a:t>ตรวจสอบแบบฟอร์มเป้าหมาย</a:t>
            </a:r>
          </a:p>
          <a:p>
            <a:pPr marL="2524760" marR="5200650" indent="-182880">
              <a:lnSpc>
                <a:spcPct val="100000"/>
              </a:lnSpc>
            </a:pPr>
            <a:endParaRPr lang="th-TH" altLang="ja-JP" sz="1200" dirty="0">
              <a:latin typeface="Microsoft YaHei"/>
              <a:cs typeface="Microsoft YaHei"/>
            </a:endParaRPr>
          </a:p>
          <a:p>
            <a:pPr marL="2524760" marR="5200650" indent="-182880">
              <a:lnSpc>
                <a:spcPct val="100000"/>
              </a:lnSpc>
            </a:pPr>
            <a:endParaRPr lang="th-TH" altLang="ja-JP" sz="1200" dirty="0">
              <a:latin typeface="Microsoft YaHei"/>
              <a:cs typeface="Microsoft YaHei"/>
            </a:endParaRPr>
          </a:p>
          <a:p>
            <a:pPr marL="2524760" marR="5200650" indent="-182880">
              <a:lnSpc>
                <a:spcPct val="100000"/>
              </a:lnSpc>
            </a:pPr>
            <a:endParaRPr lang="th-TH" altLang="ja-JP" sz="1200" dirty="0">
              <a:latin typeface="Microsoft YaHei"/>
              <a:cs typeface="Microsoft YaHei"/>
            </a:endParaRPr>
          </a:p>
          <a:p>
            <a:pPr marL="2524760" marR="5200650" indent="-182880">
              <a:lnSpc>
                <a:spcPct val="100000"/>
              </a:lnSpc>
            </a:pPr>
            <a:endParaRPr lang="th-TH" altLang="ja-JP" sz="1200" dirty="0">
              <a:latin typeface="Microsoft YaHei"/>
              <a:cs typeface="Microsoft YaHei"/>
            </a:endParaRPr>
          </a:p>
          <a:p>
            <a:pPr marL="2524760" marR="5200650" indent="-182880">
              <a:lnSpc>
                <a:spcPct val="100000"/>
              </a:lnSpc>
            </a:pPr>
            <a:endParaRPr lang="th-TH" altLang="ja-JP" sz="1200" dirty="0">
              <a:latin typeface="Microsoft YaHei"/>
              <a:cs typeface="Microsoft YaHe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74292" y="808136"/>
            <a:ext cx="11148214" cy="753411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lang="th-TH" sz="2000" b="1" spc="10" dirty="0">
                <a:solidFill>
                  <a:srgbClr val="1F4E79"/>
                </a:solidFill>
                <a:latin typeface="Microsoft YaHei"/>
                <a:cs typeface="Microsoft YaHei"/>
              </a:rPr>
              <a:t>เลือกแบบฟอร์มเป้าหมายจากเมนู "การสร้างแบบฟอร์มอัตโนมัติ" ของ </a:t>
            </a:r>
            <a:r>
              <a:rPr lang="en-US" sz="2000" b="1" spc="10" dirty="0" err="1">
                <a:solidFill>
                  <a:srgbClr val="1F4E79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1F4E79"/>
                </a:solidFill>
                <a:latin typeface="Microsoft YaHei"/>
                <a:cs typeface="Microsoft YaHei"/>
              </a:rPr>
              <a:t> Manager</a:t>
            </a:r>
            <a:endParaRPr sz="2000" dirty="0">
              <a:latin typeface="Microsoft YaHei"/>
              <a:cs typeface="Microsoft YaHei"/>
            </a:endParaRPr>
          </a:p>
          <a:p>
            <a:pPr marL="641985" marR="1037590" indent="-269875">
              <a:lnSpc>
                <a:spcPct val="100000"/>
              </a:lnSpc>
              <a:spcBef>
                <a:spcPts val="700"/>
              </a:spcBef>
              <a:buChar char="•"/>
              <a:tabLst>
                <a:tab pos="642620" algn="l"/>
              </a:tabLst>
            </a:pPr>
            <a:r>
              <a:rPr lang="th-TH" sz="1400" dirty="0">
                <a:latin typeface="Microsoft YaHei"/>
                <a:cs typeface="Microsoft YaHei"/>
              </a:rPr>
              <a:t>คลิกที่เมนู "เอาท์พุทแบบฟอร์มอัตโนมัติ" เพื่อแสดงแบบฟอร์มที่สามารถใช้สำหรับการสร้างแบบฟอร์มอัตโนมัติ ตรวจสอบแบบฟอร์มที่จะประมวลผล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271265" y="2998470"/>
            <a:ext cx="329565" cy="3238500"/>
          </a:xfrm>
          <a:custGeom>
            <a:avLst/>
            <a:gdLst/>
            <a:ahLst/>
            <a:cxnLst/>
            <a:rect l="l" t="t" r="r" b="b"/>
            <a:pathLst>
              <a:path w="329564" h="3238500">
                <a:moveTo>
                  <a:pt x="0" y="3238499"/>
                </a:moveTo>
                <a:lnTo>
                  <a:pt x="329184" y="3238499"/>
                </a:lnTo>
                <a:lnTo>
                  <a:pt x="329184" y="0"/>
                </a:lnTo>
                <a:lnTo>
                  <a:pt x="0" y="0"/>
                </a:lnTo>
                <a:lnTo>
                  <a:pt x="0" y="3238499"/>
                </a:lnTo>
                <a:close/>
              </a:path>
            </a:pathLst>
          </a:custGeom>
          <a:ln w="38100">
            <a:solidFill>
              <a:srgbClr val="C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/>
          <p:nvPr/>
        </p:nvSpPr>
        <p:spPr>
          <a:xfrm>
            <a:off x="774293" y="809042"/>
            <a:ext cx="10424795" cy="968214"/>
          </a:xfrm>
          <a:prstGeom prst="rect">
            <a:avLst/>
          </a:prstGeom>
        </p:spPr>
        <p:txBody>
          <a:bodyPr vert="horz" wrap="square" lIns="0" tIns="138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0"/>
              </a:spcBef>
            </a:pPr>
            <a:r>
              <a:rPr lang="th-TH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ดาวน์โหลด "ไฟล์ </a:t>
            </a:r>
            <a:r>
              <a:rPr lang="en-US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CSV/XML (</a:t>
            </a:r>
            <a:r>
              <a:rPr lang="th-TH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ไฟล์ที่กำหนด) สำหรับการสร้างรายงานอัตโนมัติ" ของรายงาน</a:t>
            </a:r>
            <a:endParaRPr sz="2000" dirty="0">
              <a:latin typeface="Microsoft YaHei"/>
              <a:cs typeface="Microsoft YaHei"/>
            </a:endParaRPr>
          </a:p>
          <a:p>
            <a:pPr marL="641985" indent="-270510">
              <a:lnSpc>
                <a:spcPct val="100000"/>
              </a:lnSpc>
              <a:spcBef>
                <a:spcPts val="695"/>
              </a:spcBef>
              <a:buChar char="•"/>
              <a:tabLst>
                <a:tab pos="642620" algn="l"/>
              </a:tabLst>
            </a:pPr>
            <a:r>
              <a:rPr lang="th-TH" sz="1400" dirty="0">
                <a:latin typeface="Microsoft YaHei"/>
                <a:cs typeface="Microsoft YaHei"/>
              </a:rPr>
              <a:t>ดาวน์โหลดไฟล์ที่กำหนดที่จำเป็นสำหรับการสร้างรายงานอัตโนมัติ </a:t>
            </a:r>
            <a:endParaRPr sz="1400" dirty="0">
              <a:latin typeface="Microsoft YaHei"/>
              <a:cs typeface="Microsoft YaHei"/>
            </a:endParaRPr>
          </a:p>
          <a:p>
            <a:pPr marL="641985" indent="-270510">
              <a:lnSpc>
                <a:spcPct val="100000"/>
              </a:lnSpc>
              <a:buChar char="•"/>
              <a:tabLst>
                <a:tab pos="642620" algn="l"/>
              </a:tabLst>
            </a:pPr>
            <a:r>
              <a:rPr lang="th-TH" sz="1400" dirty="0">
                <a:latin typeface="Microsoft YaHei"/>
                <a:cs typeface="Microsoft YaHei"/>
              </a:rPr>
              <a:t>คลิกที่หนึ่งในสามรูปแบบ: "แบบฟอร์ม</a:t>
            </a:r>
            <a:r>
              <a:rPr lang="en-US" sz="1400" dirty="0">
                <a:latin typeface="Microsoft YaHei"/>
                <a:cs typeface="Microsoft YaHei"/>
              </a:rPr>
              <a:t> CSV", "</a:t>
            </a:r>
            <a:r>
              <a:rPr lang="th-TH" sz="1400" dirty="0">
                <a:latin typeface="Microsoft YaHei"/>
                <a:cs typeface="Microsoft YaHei"/>
              </a:rPr>
              <a:t> แบบฟอร์มธรรมดา</a:t>
            </a:r>
            <a:r>
              <a:rPr lang="en-US" sz="1400" dirty="0">
                <a:latin typeface="Microsoft YaHei"/>
                <a:cs typeface="Microsoft YaHei"/>
              </a:rPr>
              <a:t> CSV" </a:t>
            </a:r>
            <a:r>
              <a:rPr lang="th-TH" sz="1400" dirty="0">
                <a:latin typeface="Microsoft YaHei"/>
                <a:cs typeface="Microsoft YaHei"/>
              </a:rPr>
              <a:t>และ " แบบฟอร์ม</a:t>
            </a:r>
            <a:r>
              <a:rPr lang="en-US" sz="1400" dirty="0">
                <a:latin typeface="Microsoft YaHei"/>
                <a:cs typeface="Microsoft YaHei"/>
              </a:rPr>
              <a:t> XML" </a:t>
            </a:r>
            <a:r>
              <a:rPr lang="th-TH" sz="1400" dirty="0">
                <a:latin typeface="Microsoft YaHei"/>
                <a:cs typeface="Microsoft YaHei"/>
              </a:rPr>
              <a:t>เพื่อดาวน์โหลดไฟล์ 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504438" y="2425445"/>
            <a:ext cx="2161540" cy="3301365"/>
          </a:xfrm>
          <a:custGeom>
            <a:avLst/>
            <a:gdLst/>
            <a:ahLst/>
            <a:cxnLst/>
            <a:rect l="l" t="t" r="r" b="b"/>
            <a:pathLst>
              <a:path w="2161540" h="3301365">
                <a:moveTo>
                  <a:pt x="432815" y="272796"/>
                </a:moveTo>
                <a:lnTo>
                  <a:pt x="2161032" y="272796"/>
                </a:lnTo>
                <a:lnTo>
                  <a:pt x="2161032" y="0"/>
                </a:lnTo>
                <a:lnTo>
                  <a:pt x="432815" y="0"/>
                </a:lnTo>
                <a:lnTo>
                  <a:pt x="432815" y="272796"/>
                </a:lnTo>
                <a:close/>
              </a:path>
              <a:path w="2161540" h="3301365">
                <a:moveTo>
                  <a:pt x="0" y="3300984"/>
                </a:moveTo>
                <a:lnTo>
                  <a:pt x="227075" y="3300984"/>
                </a:lnTo>
                <a:lnTo>
                  <a:pt x="227075" y="3102864"/>
                </a:lnTo>
                <a:lnTo>
                  <a:pt x="0" y="3102864"/>
                </a:lnTo>
                <a:lnTo>
                  <a:pt x="0" y="3300984"/>
                </a:lnTo>
                <a:close/>
              </a:path>
            </a:pathLst>
          </a:custGeom>
          <a:ln w="38100">
            <a:solidFill>
              <a:srgbClr val="C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178255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635500" algn="l"/>
              </a:tabLst>
            </a:pPr>
            <a:r>
              <a:rPr lang="th-TH" sz="2800" spc="-5" dirty="0">
                <a:solidFill>
                  <a:srgbClr val="FFFFFF"/>
                </a:solidFill>
              </a:rPr>
              <a:t>การเตรียมการ </a:t>
            </a:r>
            <a:r>
              <a:rPr sz="2800" spc="-5" dirty="0">
                <a:solidFill>
                  <a:srgbClr val="FFFFFF"/>
                </a:solidFill>
              </a:rPr>
              <a:t>③：</a:t>
            </a:r>
            <a:r>
              <a:rPr lang="th-TH" sz="2800" spc="-5" dirty="0">
                <a:solidFill>
                  <a:srgbClr val="FFFFFF"/>
                </a:solidFill>
              </a:rPr>
              <a:t>การสร้างข้อมูลแทรก ตอนที่ 2_เอาต์พุต “ไฟล์ที่กำหนด”</a:t>
            </a:r>
            <a:endParaRPr sz="2800" dirty="0"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800113" y="1949707"/>
            <a:ext cx="8511540" cy="4504944"/>
            <a:chOff x="1835784" y="1889855"/>
            <a:chExt cx="8511540" cy="4504944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35784" y="1889855"/>
              <a:ext cx="8511540" cy="45049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604514" y="2709164"/>
              <a:ext cx="1261745" cy="2819400"/>
            </a:xfrm>
            <a:custGeom>
              <a:avLst/>
              <a:gdLst/>
              <a:ahLst/>
              <a:cxnLst/>
              <a:rect l="l" t="t" r="r" b="b"/>
              <a:pathLst>
                <a:path w="1261745" h="2819400">
                  <a:moveTo>
                    <a:pt x="541655" y="1435100"/>
                  </a:moveTo>
                  <a:lnTo>
                    <a:pt x="473963" y="1435100"/>
                  </a:lnTo>
                  <a:lnTo>
                    <a:pt x="431926" y="1473200"/>
                  </a:lnTo>
                  <a:lnTo>
                    <a:pt x="391033" y="1511300"/>
                  </a:lnTo>
                  <a:lnTo>
                    <a:pt x="351409" y="1549400"/>
                  </a:lnTo>
                  <a:lnTo>
                    <a:pt x="338582" y="1574800"/>
                  </a:lnTo>
                  <a:lnTo>
                    <a:pt x="313055" y="1600200"/>
                  </a:lnTo>
                  <a:lnTo>
                    <a:pt x="300609" y="1625600"/>
                  </a:lnTo>
                  <a:lnTo>
                    <a:pt x="288416" y="1638300"/>
                  </a:lnTo>
                  <a:lnTo>
                    <a:pt x="276225" y="1663700"/>
                  </a:lnTo>
                  <a:lnTo>
                    <a:pt x="264287" y="1689100"/>
                  </a:lnTo>
                  <a:lnTo>
                    <a:pt x="252475" y="1701800"/>
                  </a:lnTo>
                  <a:lnTo>
                    <a:pt x="240919" y="1727200"/>
                  </a:lnTo>
                  <a:lnTo>
                    <a:pt x="229488" y="1752600"/>
                  </a:lnTo>
                  <a:lnTo>
                    <a:pt x="218186" y="1778000"/>
                  </a:lnTo>
                  <a:lnTo>
                    <a:pt x="207263" y="1803400"/>
                  </a:lnTo>
                  <a:lnTo>
                    <a:pt x="185800" y="1841500"/>
                  </a:lnTo>
                  <a:lnTo>
                    <a:pt x="165226" y="1892300"/>
                  </a:lnTo>
                  <a:lnTo>
                    <a:pt x="145669" y="1955800"/>
                  </a:lnTo>
                  <a:lnTo>
                    <a:pt x="127253" y="2006600"/>
                  </a:lnTo>
                  <a:lnTo>
                    <a:pt x="109727" y="2057400"/>
                  </a:lnTo>
                  <a:lnTo>
                    <a:pt x="93218" y="2120900"/>
                  </a:lnTo>
                  <a:lnTo>
                    <a:pt x="77977" y="2184400"/>
                  </a:lnTo>
                  <a:lnTo>
                    <a:pt x="63881" y="2235200"/>
                  </a:lnTo>
                  <a:lnTo>
                    <a:pt x="51053" y="2298700"/>
                  </a:lnTo>
                  <a:lnTo>
                    <a:pt x="39497" y="2362200"/>
                  </a:lnTo>
                  <a:lnTo>
                    <a:pt x="29337" y="2425700"/>
                  </a:lnTo>
                  <a:lnTo>
                    <a:pt x="20574" y="2489200"/>
                  </a:lnTo>
                  <a:lnTo>
                    <a:pt x="13208" y="2565400"/>
                  </a:lnTo>
                  <a:lnTo>
                    <a:pt x="7493" y="2628900"/>
                  </a:lnTo>
                  <a:lnTo>
                    <a:pt x="3428" y="2692400"/>
                  </a:lnTo>
                  <a:lnTo>
                    <a:pt x="762" y="2755900"/>
                  </a:lnTo>
                  <a:lnTo>
                    <a:pt x="0" y="2819400"/>
                  </a:lnTo>
                  <a:lnTo>
                    <a:pt x="28448" y="2819400"/>
                  </a:lnTo>
                  <a:lnTo>
                    <a:pt x="29337" y="2755900"/>
                  </a:lnTo>
                  <a:lnTo>
                    <a:pt x="31876" y="2692400"/>
                  </a:lnTo>
                  <a:lnTo>
                    <a:pt x="36068" y="2628900"/>
                  </a:lnTo>
                  <a:lnTo>
                    <a:pt x="35940" y="2628900"/>
                  </a:lnTo>
                  <a:lnTo>
                    <a:pt x="41656" y="2565400"/>
                  </a:lnTo>
                  <a:lnTo>
                    <a:pt x="49022" y="2501900"/>
                  </a:lnTo>
                  <a:lnTo>
                    <a:pt x="57658" y="2438400"/>
                  </a:lnTo>
                  <a:lnTo>
                    <a:pt x="67690" y="2374900"/>
                  </a:lnTo>
                  <a:lnTo>
                    <a:pt x="79121" y="2311400"/>
                  </a:lnTo>
                  <a:lnTo>
                    <a:pt x="91821" y="2247900"/>
                  </a:lnTo>
                  <a:lnTo>
                    <a:pt x="105790" y="2184400"/>
                  </a:lnTo>
                  <a:lnTo>
                    <a:pt x="120776" y="2133600"/>
                  </a:lnTo>
                  <a:lnTo>
                    <a:pt x="137160" y="2070100"/>
                  </a:lnTo>
                  <a:lnTo>
                    <a:pt x="154432" y="2019300"/>
                  </a:lnTo>
                  <a:lnTo>
                    <a:pt x="172720" y="1955800"/>
                  </a:lnTo>
                  <a:lnTo>
                    <a:pt x="192024" y="1905000"/>
                  </a:lnTo>
                  <a:lnTo>
                    <a:pt x="212216" y="1854200"/>
                  </a:lnTo>
                  <a:lnTo>
                    <a:pt x="233299" y="1803400"/>
                  </a:lnTo>
                  <a:lnTo>
                    <a:pt x="238633" y="1803400"/>
                  </a:lnTo>
                  <a:lnTo>
                    <a:pt x="244094" y="1790700"/>
                  </a:lnTo>
                  <a:lnTo>
                    <a:pt x="243966" y="1790700"/>
                  </a:lnTo>
                  <a:lnTo>
                    <a:pt x="255143" y="1765300"/>
                  </a:lnTo>
                  <a:lnTo>
                    <a:pt x="255015" y="1765300"/>
                  </a:lnTo>
                  <a:lnTo>
                    <a:pt x="266319" y="1739900"/>
                  </a:lnTo>
                  <a:lnTo>
                    <a:pt x="266191" y="1739900"/>
                  </a:lnTo>
                  <a:lnTo>
                    <a:pt x="277622" y="1714500"/>
                  </a:lnTo>
                  <a:lnTo>
                    <a:pt x="289178" y="1701800"/>
                  </a:lnTo>
                  <a:lnTo>
                    <a:pt x="300989" y="1676400"/>
                  </a:lnTo>
                  <a:lnTo>
                    <a:pt x="300736" y="1676400"/>
                  </a:lnTo>
                  <a:lnTo>
                    <a:pt x="312800" y="1663700"/>
                  </a:lnTo>
                  <a:lnTo>
                    <a:pt x="324738" y="1638300"/>
                  </a:lnTo>
                  <a:lnTo>
                    <a:pt x="324485" y="1638300"/>
                  </a:lnTo>
                  <a:lnTo>
                    <a:pt x="336803" y="1625600"/>
                  </a:lnTo>
                  <a:lnTo>
                    <a:pt x="349123" y="1600200"/>
                  </a:lnTo>
                  <a:lnTo>
                    <a:pt x="348869" y="1600200"/>
                  </a:lnTo>
                  <a:lnTo>
                    <a:pt x="361441" y="1587500"/>
                  </a:lnTo>
                  <a:lnTo>
                    <a:pt x="374014" y="1574800"/>
                  </a:lnTo>
                  <a:lnTo>
                    <a:pt x="373634" y="1574800"/>
                  </a:lnTo>
                  <a:lnTo>
                    <a:pt x="386588" y="1562100"/>
                  </a:lnTo>
                  <a:lnTo>
                    <a:pt x="386334" y="1562100"/>
                  </a:lnTo>
                  <a:lnTo>
                    <a:pt x="399288" y="1536700"/>
                  </a:lnTo>
                  <a:lnTo>
                    <a:pt x="399034" y="1536700"/>
                  </a:lnTo>
                  <a:lnTo>
                    <a:pt x="411988" y="1524000"/>
                  </a:lnTo>
                  <a:lnTo>
                    <a:pt x="411607" y="1524000"/>
                  </a:lnTo>
                  <a:lnTo>
                    <a:pt x="424688" y="1511300"/>
                  </a:lnTo>
                  <a:lnTo>
                    <a:pt x="424307" y="1511300"/>
                  </a:lnTo>
                  <a:lnTo>
                    <a:pt x="437641" y="1498600"/>
                  </a:lnTo>
                  <a:lnTo>
                    <a:pt x="437388" y="1498600"/>
                  </a:lnTo>
                  <a:lnTo>
                    <a:pt x="450596" y="1485900"/>
                  </a:lnTo>
                  <a:lnTo>
                    <a:pt x="463041" y="1485900"/>
                  </a:lnTo>
                  <a:lnTo>
                    <a:pt x="476631" y="1473200"/>
                  </a:lnTo>
                  <a:lnTo>
                    <a:pt x="476123" y="1473200"/>
                  </a:lnTo>
                  <a:lnTo>
                    <a:pt x="489585" y="1460500"/>
                  </a:lnTo>
                  <a:lnTo>
                    <a:pt x="502031" y="1460500"/>
                  </a:lnTo>
                  <a:lnTo>
                    <a:pt x="515747" y="1447800"/>
                  </a:lnTo>
                  <a:lnTo>
                    <a:pt x="527938" y="1447800"/>
                  </a:lnTo>
                  <a:lnTo>
                    <a:pt x="541655" y="1435100"/>
                  </a:lnTo>
                  <a:close/>
                </a:path>
                <a:path w="1261745" h="2819400">
                  <a:moveTo>
                    <a:pt x="238633" y="1803400"/>
                  </a:moveTo>
                  <a:lnTo>
                    <a:pt x="233299" y="1803400"/>
                  </a:lnTo>
                  <a:lnTo>
                    <a:pt x="233172" y="1816100"/>
                  </a:lnTo>
                  <a:lnTo>
                    <a:pt x="238633" y="1803400"/>
                  </a:lnTo>
                  <a:close/>
                </a:path>
                <a:path w="1261745" h="2819400">
                  <a:moveTo>
                    <a:pt x="679576" y="1409700"/>
                  </a:moveTo>
                  <a:lnTo>
                    <a:pt x="517016" y="1409700"/>
                  </a:lnTo>
                  <a:lnTo>
                    <a:pt x="488188" y="1435100"/>
                  </a:lnTo>
                  <a:lnTo>
                    <a:pt x="566547" y="1435100"/>
                  </a:lnTo>
                  <a:lnTo>
                    <a:pt x="580389" y="1422400"/>
                  </a:lnTo>
                  <a:lnTo>
                    <a:pt x="664845" y="1422400"/>
                  </a:lnTo>
                  <a:lnTo>
                    <a:pt x="679576" y="1409700"/>
                  </a:lnTo>
                  <a:close/>
                </a:path>
                <a:path w="1261745" h="2819400">
                  <a:moveTo>
                    <a:pt x="708533" y="1397000"/>
                  </a:moveTo>
                  <a:lnTo>
                    <a:pt x="560959" y="1397000"/>
                  </a:lnTo>
                  <a:lnTo>
                    <a:pt x="546226" y="1409700"/>
                  </a:lnTo>
                  <a:lnTo>
                    <a:pt x="694055" y="1409700"/>
                  </a:lnTo>
                  <a:lnTo>
                    <a:pt x="708533" y="1397000"/>
                  </a:lnTo>
                  <a:close/>
                </a:path>
                <a:path w="1261745" h="2819400">
                  <a:moveTo>
                    <a:pt x="1196120" y="47399"/>
                  </a:moveTo>
                  <a:lnTo>
                    <a:pt x="1181352" y="73050"/>
                  </a:lnTo>
                  <a:lnTo>
                    <a:pt x="1179195" y="127000"/>
                  </a:lnTo>
                  <a:lnTo>
                    <a:pt x="1175003" y="190500"/>
                  </a:lnTo>
                  <a:lnTo>
                    <a:pt x="1175131" y="190500"/>
                  </a:lnTo>
                  <a:lnTo>
                    <a:pt x="1169415" y="254000"/>
                  </a:lnTo>
                  <a:lnTo>
                    <a:pt x="1162177" y="317500"/>
                  </a:lnTo>
                  <a:lnTo>
                    <a:pt x="1153414" y="381000"/>
                  </a:lnTo>
                  <a:lnTo>
                    <a:pt x="1143381" y="444500"/>
                  </a:lnTo>
                  <a:lnTo>
                    <a:pt x="1132077" y="508000"/>
                  </a:lnTo>
                  <a:lnTo>
                    <a:pt x="1119251" y="571500"/>
                  </a:lnTo>
                  <a:lnTo>
                    <a:pt x="1105281" y="635000"/>
                  </a:lnTo>
                  <a:lnTo>
                    <a:pt x="1090295" y="698500"/>
                  </a:lnTo>
                  <a:lnTo>
                    <a:pt x="1073912" y="749300"/>
                  </a:lnTo>
                  <a:lnTo>
                    <a:pt x="1056639" y="800100"/>
                  </a:lnTo>
                  <a:lnTo>
                    <a:pt x="1038351" y="863600"/>
                  </a:lnTo>
                  <a:lnTo>
                    <a:pt x="1019048" y="914400"/>
                  </a:lnTo>
                  <a:lnTo>
                    <a:pt x="998855" y="965200"/>
                  </a:lnTo>
                  <a:lnTo>
                    <a:pt x="977773" y="1016000"/>
                  </a:lnTo>
                  <a:lnTo>
                    <a:pt x="966977" y="1028700"/>
                  </a:lnTo>
                  <a:lnTo>
                    <a:pt x="967105" y="1028700"/>
                  </a:lnTo>
                  <a:lnTo>
                    <a:pt x="955928" y="1054100"/>
                  </a:lnTo>
                  <a:lnTo>
                    <a:pt x="956056" y="1054100"/>
                  </a:lnTo>
                  <a:lnTo>
                    <a:pt x="944752" y="1079500"/>
                  </a:lnTo>
                  <a:lnTo>
                    <a:pt x="944880" y="1079500"/>
                  </a:lnTo>
                  <a:lnTo>
                    <a:pt x="933450" y="1104900"/>
                  </a:lnTo>
                  <a:lnTo>
                    <a:pt x="921893" y="1117600"/>
                  </a:lnTo>
                  <a:lnTo>
                    <a:pt x="910082" y="1143000"/>
                  </a:lnTo>
                  <a:lnTo>
                    <a:pt x="910336" y="1143000"/>
                  </a:lnTo>
                  <a:lnTo>
                    <a:pt x="898271" y="1155700"/>
                  </a:lnTo>
                  <a:lnTo>
                    <a:pt x="886333" y="1181100"/>
                  </a:lnTo>
                  <a:lnTo>
                    <a:pt x="874268" y="1193800"/>
                  </a:lnTo>
                  <a:lnTo>
                    <a:pt x="861949" y="1219200"/>
                  </a:lnTo>
                  <a:lnTo>
                    <a:pt x="862202" y="1219200"/>
                  </a:lnTo>
                  <a:lnTo>
                    <a:pt x="849630" y="1231900"/>
                  </a:lnTo>
                  <a:lnTo>
                    <a:pt x="837057" y="1244600"/>
                  </a:lnTo>
                  <a:lnTo>
                    <a:pt x="837311" y="1244600"/>
                  </a:lnTo>
                  <a:lnTo>
                    <a:pt x="824484" y="1270000"/>
                  </a:lnTo>
                  <a:lnTo>
                    <a:pt x="824738" y="1270000"/>
                  </a:lnTo>
                  <a:lnTo>
                    <a:pt x="811911" y="1282700"/>
                  </a:lnTo>
                  <a:lnTo>
                    <a:pt x="812164" y="1282700"/>
                  </a:lnTo>
                  <a:lnTo>
                    <a:pt x="799211" y="1295400"/>
                  </a:lnTo>
                  <a:lnTo>
                    <a:pt x="799464" y="1295400"/>
                  </a:lnTo>
                  <a:lnTo>
                    <a:pt x="786384" y="1308100"/>
                  </a:lnTo>
                  <a:lnTo>
                    <a:pt x="786764" y="1308100"/>
                  </a:lnTo>
                  <a:lnTo>
                    <a:pt x="773430" y="1320800"/>
                  </a:lnTo>
                  <a:lnTo>
                    <a:pt x="773684" y="1320800"/>
                  </a:lnTo>
                  <a:lnTo>
                    <a:pt x="760476" y="1333500"/>
                  </a:lnTo>
                  <a:lnTo>
                    <a:pt x="760984" y="1333500"/>
                  </a:lnTo>
                  <a:lnTo>
                    <a:pt x="747522" y="1346200"/>
                  </a:lnTo>
                  <a:lnTo>
                    <a:pt x="734949" y="1346200"/>
                  </a:lnTo>
                  <a:lnTo>
                    <a:pt x="721487" y="1358900"/>
                  </a:lnTo>
                  <a:lnTo>
                    <a:pt x="722122" y="1358900"/>
                  </a:lnTo>
                  <a:lnTo>
                    <a:pt x="708533" y="1371600"/>
                  </a:lnTo>
                  <a:lnTo>
                    <a:pt x="696087" y="1371600"/>
                  </a:lnTo>
                  <a:lnTo>
                    <a:pt x="682371" y="1384300"/>
                  </a:lnTo>
                  <a:lnTo>
                    <a:pt x="657351" y="1384300"/>
                  </a:lnTo>
                  <a:lnTo>
                    <a:pt x="643509" y="1397000"/>
                  </a:lnTo>
                  <a:lnTo>
                    <a:pt x="722884" y="1397000"/>
                  </a:lnTo>
                  <a:lnTo>
                    <a:pt x="779145" y="1346200"/>
                  </a:lnTo>
                  <a:lnTo>
                    <a:pt x="820038" y="1308100"/>
                  </a:lnTo>
                  <a:lnTo>
                    <a:pt x="859663" y="1270000"/>
                  </a:lnTo>
                  <a:lnTo>
                    <a:pt x="872489" y="1244600"/>
                  </a:lnTo>
                  <a:lnTo>
                    <a:pt x="885316" y="1231900"/>
                  </a:lnTo>
                  <a:lnTo>
                    <a:pt x="897889" y="1219200"/>
                  </a:lnTo>
                  <a:lnTo>
                    <a:pt x="910463" y="1193800"/>
                  </a:lnTo>
                  <a:lnTo>
                    <a:pt x="922655" y="1181100"/>
                  </a:lnTo>
                  <a:lnTo>
                    <a:pt x="934847" y="1155700"/>
                  </a:lnTo>
                  <a:lnTo>
                    <a:pt x="946785" y="1130300"/>
                  </a:lnTo>
                  <a:lnTo>
                    <a:pt x="958596" y="1117600"/>
                  </a:lnTo>
                  <a:lnTo>
                    <a:pt x="970152" y="1092200"/>
                  </a:lnTo>
                  <a:lnTo>
                    <a:pt x="981583" y="1066800"/>
                  </a:lnTo>
                  <a:lnTo>
                    <a:pt x="992886" y="1041400"/>
                  </a:lnTo>
                  <a:lnTo>
                    <a:pt x="1003808" y="1028700"/>
                  </a:lnTo>
                  <a:lnTo>
                    <a:pt x="1025271" y="977900"/>
                  </a:lnTo>
                  <a:lnTo>
                    <a:pt x="1045718" y="927100"/>
                  </a:lnTo>
                  <a:lnTo>
                    <a:pt x="1065402" y="863600"/>
                  </a:lnTo>
                  <a:lnTo>
                    <a:pt x="1083818" y="812800"/>
                  </a:lnTo>
                  <a:lnTo>
                    <a:pt x="1101344" y="762000"/>
                  </a:lnTo>
                  <a:lnTo>
                    <a:pt x="1117853" y="698500"/>
                  </a:lnTo>
                  <a:lnTo>
                    <a:pt x="1133094" y="635000"/>
                  </a:lnTo>
                  <a:lnTo>
                    <a:pt x="1147190" y="584200"/>
                  </a:lnTo>
                  <a:lnTo>
                    <a:pt x="1160145" y="520700"/>
                  </a:lnTo>
                  <a:lnTo>
                    <a:pt x="1171575" y="457200"/>
                  </a:lnTo>
                  <a:lnTo>
                    <a:pt x="1181735" y="393700"/>
                  </a:lnTo>
                  <a:lnTo>
                    <a:pt x="1190498" y="330200"/>
                  </a:lnTo>
                  <a:lnTo>
                    <a:pt x="1197864" y="266700"/>
                  </a:lnTo>
                  <a:lnTo>
                    <a:pt x="1203578" y="190500"/>
                  </a:lnTo>
                  <a:lnTo>
                    <a:pt x="1207643" y="127000"/>
                  </a:lnTo>
                  <a:lnTo>
                    <a:pt x="1209931" y="72510"/>
                  </a:lnTo>
                  <a:lnTo>
                    <a:pt x="1196120" y="47399"/>
                  </a:lnTo>
                  <a:close/>
                </a:path>
                <a:path w="1261745" h="2819400">
                  <a:moveTo>
                    <a:pt x="1196848" y="0"/>
                  </a:moveTo>
                  <a:lnTo>
                    <a:pt x="1133094" y="101600"/>
                  </a:lnTo>
                  <a:lnTo>
                    <a:pt x="1129030" y="101600"/>
                  </a:lnTo>
                  <a:lnTo>
                    <a:pt x="1131189" y="114300"/>
                  </a:lnTo>
                  <a:lnTo>
                    <a:pt x="1138047" y="127000"/>
                  </a:lnTo>
                  <a:lnTo>
                    <a:pt x="1153540" y="127000"/>
                  </a:lnTo>
                  <a:lnTo>
                    <a:pt x="1157605" y="114300"/>
                  </a:lnTo>
                  <a:lnTo>
                    <a:pt x="1181352" y="73050"/>
                  </a:lnTo>
                  <a:lnTo>
                    <a:pt x="1181735" y="63500"/>
                  </a:lnTo>
                  <a:lnTo>
                    <a:pt x="1182243" y="25400"/>
                  </a:lnTo>
                  <a:lnTo>
                    <a:pt x="1212088" y="25400"/>
                  </a:lnTo>
                  <a:lnTo>
                    <a:pt x="1196848" y="0"/>
                  </a:lnTo>
                  <a:close/>
                </a:path>
                <a:path w="1261745" h="2819400">
                  <a:moveTo>
                    <a:pt x="1212088" y="25400"/>
                  </a:moveTo>
                  <a:lnTo>
                    <a:pt x="1210818" y="25400"/>
                  </a:lnTo>
                  <a:lnTo>
                    <a:pt x="1210310" y="63500"/>
                  </a:lnTo>
                  <a:lnTo>
                    <a:pt x="1209931" y="72510"/>
                  </a:lnTo>
                  <a:lnTo>
                    <a:pt x="1232915" y="114300"/>
                  </a:lnTo>
                  <a:lnTo>
                    <a:pt x="1236852" y="127000"/>
                  </a:lnTo>
                  <a:lnTo>
                    <a:pt x="1252474" y="127000"/>
                  </a:lnTo>
                  <a:lnTo>
                    <a:pt x="1259332" y="114300"/>
                  </a:lnTo>
                  <a:lnTo>
                    <a:pt x="1261745" y="114300"/>
                  </a:lnTo>
                  <a:lnTo>
                    <a:pt x="1257808" y="101600"/>
                  </a:lnTo>
                  <a:lnTo>
                    <a:pt x="1212088" y="25400"/>
                  </a:lnTo>
                  <a:close/>
                </a:path>
                <a:path w="1261745" h="2819400">
                  <a:moveTo>
                    <a:pt x="1184021" y="25400"/>
                  </a:moveTo>
                  <a:lnTo>
                    <a:pt x="1182243" y="25400"/>
                  </a:lnTo>
                  <a:lnTo>
                    <a:pt x="1181735" y="63500"/>
                  </a:lnTo>
                  <a:lnTo>
                    <a:pt x="1181352" y="73050"/>
                  </a:lnTo>
                  <a:lnTo>
                    <a:pt x="1196120" y="47399"/>
                  </a:lnTo>
                  <a:lnTo>
                    <a:pt x="1184021" y="25400"/>
                  </a:lnTo>
                  <a:close/>
                </a:path>
                <a:path w="1261745" h="2819400">
                  <a:moveTo>
                    <a:pt x="1210818" y="25400"/>
                  </a:moveTo>
                  <a:lnTo>
                    <a:pt x="1208786" y="25400"/>
                  </a:lnTo>
                  <a:lnTo>
                    <a:pt x="1196120" y="47399"/>
                  </a:lnTo>
                  <a:lnTo>
                    <a:pt x="1209931" y="72510"/>
                  </a:lnTo>
                  <a:lnTo>
                    <a:pt x="1210310" y="63500"/>
                  </a:lnTo>
                  <a:lnTo>
                    <a:pt x="1210818" y="25400"/>
                  </a:lnTo>
                  <a:close/>
                </a:path>
                <a:path w="1261745" h="2819400">
                  <a:moveTo>
                    <a:pt x="1208786" y="25400"/>
                  </a:moveTo>
                  <a:lnTo>
                    <a:pt x="1184021" y="25400"/>
                  </a:lnTo>
                  <a:lnTo>
                    <a:pt x="1196120" y="47399"/>
                  </a:lnTo>
                  <a:lnTo>
                    <a:pt x="1208786" y="2540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62935" y="5725667"/>
              <a:ext cx="4394581" cy="498347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162935" y="5725667"/>
              <a:ext cx="4394835" cy="498475"/>
            </a:xfrm>
            <a:custGeom>
              <a:avLst/>
              <a:gdLst/>
              <a:ahLst/>
              <a:cxnLst/>
              <a:rect l="l" t="t" r="r" b="b"/>
              <a:pathLst>
                <a:path w="4394834" h="498475">
                  <a:moveTo>
                    <a:pt x="1395349" y="83057"/>
                  </a:moveTo>
                  <a:lnTo>
                    <a:pt x="1401879" y="50727"/>
                  </a:lnTo>
                  <a:lnTo>
                    <a:pt x="1419685" y="24326"/>
                  </a:lnTo>
                  <a:lnTo>
                    <a:pt x="1446087" y="6527"/>
                  </a:lnTo>
                  <a:lnTo>
                    <a:pt x="1478406" y="0"/>
                  </a:lnTo>
                  <a:lnTo>
                    <a:pt x="1895220" y="0"/>
                  </a:lnTo>
                  <a:lnTo>
                    <a:pt x="2645029" y="0"/>
                  </a:lnTo>
                  <a:lnTo>
                    <a:pt x="4311522" y="0"/>
                  </a:lnTo>
                  <a:lnTo>
                    <a:pt x="4343842" y="6527"/>
                  </a:lnTo>
                  <a:lnTo>
                    <a:pt x="4370244" y="24326"/>
                  </a:lnTo>
                  <a:lnTo>
                    <a:pt x="4388050" y="50727"/>
                  </a:lnTo>
                  <a:lnTo>
                    <a:pt x="4394581" y="83057"/>
                  </a:lnTo>
                  <a:lnTo>
                    <a:pt x="4394581" y="290702"/>
                  </a:lnTo>
                  <a:lnTo>
                    <a:pt x="4394581" y="415289"/>
                  </a:lnTo>
                  <a:lnTo>
                    <a:pt x="4388050" y="447620"/>
                  </a:lnTo>
                  <a:lnTo>
                    <a:pt x="4370244" y="474021"/>
                  </a:lnTo>
                  <a:lnTo>
                    <a:pt x="4343842" y="491820"/>
                  </a:lnTo>
                  <a:lnTo>
                    <a:pt x="4311522" y="498347"/>
                  </a:lnTo>
                  <a:lnTo>
                    <a:pt x="2645029" y="498347"/>
                  </a:lnTo>
                  <a:lnTo>
                    <a:pt x="1895220" y="498347"/>
                  </a:lnTo>
                  <a:lnTo>
                    <a:pt x="1478406" y="498347"/>
                  </a:lnTo>
                  <a:lnTo>
                    <a:pt x="1446087" y="491820"/>
                  </a:lnTo>
                  <a:lnTo>
                    <a:pt x="1419685" y="474021"/>
                  </a:lnTo>
                  <a:lnTo>
                    <a:pt x="1401879" y="447620"/>
                  </a:lnTo>
                  <a:lnTo>
                    <a:pt x="1395349" y="415289"/>
                  </a:lnTo>
                  <a:lnTo>
                    <a:pt x="0" y="473316"/>
                  </a:lnTo>
                  <a:lnTo>
                    <a:pt x="1395349" y="290702"/>
                  </a:lnTo>
                  <a:lnTo>
                    <a:pt x="1395349" y="83057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58183" y="4733544"/>
              <a:ext cx="3799332" cy="87715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758183" y="4733544"/>
              <a:ext cx="3799840" cy="877569"/>
            </a:xfrm>
            <a:custGeom>
              <a:avLst/>
              <a:gdLst/>
              <a:ahLst/>
              <a:cxnLst/>
              <a:rect l="l" t="t" r="r" b="b"/>
              <a:pathLst>
                <a:path w="3799840" h="877570">
                  <a:moveTo>
                    <a:pt x="800100" y="83311"/>
                  </a:moveTo>
                  <a:lnTo>
                    <a:pt x="806652" y="50899"/>
                  </a:lnTo>
                  <a:lnTo>
                    <a:pt x="824515" y="24415"/>
                  </a:lnTo>
                  <a:lnTo>
                    <a:pt x="850999" y="6552"/>
                  </a:lnTo>
                  <a:lnTo>
                    <a:pt x="883412" y="0"/>
                  </a:lnTo>
                  <a:lnTo>
                    <a:pt x="1299971" y="0"/>
                  </a:lnTo>
                  <a:lnTo>
                    <a:pt x="2049779" y="0"/>
                  </a:lnTo>
                  <a:lnTo>
                    <a:pt x="3716019" y="0"/>
                  </a:lnTo>
                  <a:lnTo>
                    <a:pt x="3748432" y="6552"/>
                  </a:lnTo>
                  <a:lnTo>
                    <a:pt x="3774916" y="24415"/>
                  </a:lnTo>
                  <a:lnTo>
                    <a:pt x="3792779" y="50899"/>
                  </a:lnTo>
                  <a:lnTo>
                    <a:pt x="3799332" y="83311"/>
                  </a:lnTo>
                  <a:lnTo>
                    <a:pt x="3799332" y="291591"/>
                  </a:lnTo>
                  <a:lnTo>
                    <a:pt x="3799332" y="416559"/>
                  </a:lnTo>
                  <a:lnTo>
                    <a:pt x="3792779" y="448972"/>
                  </a:lnTo>
                  <a:lnTo>
                    <a:pt x="3774916" y="475456"/>
                  </a:lnTo>
                  <a:lnTo>
                    <a:pt x="3748432" y="493319"/>
                  </a:lnTo>
                  <a:lnTo>
                    <a:pt x="3716019" y="499871"/>
                  </a:lnTo>
                  <a:lnTo>
                    <a:pt x="2049779" y="499871"/>
                  </a:lnTo>
                  <a:lnTo>
                    <a:pt x="0" y="877150"/>
                  </a:lnTo>
                  <a:lnTo>
                    <a:pt x="1299971" y="499871"/>
                  </a:lnTo>
                  <a:lnTo>
                    <a:pt x="883412" y="499871"/>
                  </a:lnTo>
                  <a:lnTo>
                    <a:pt x="850999" y="493319"/>
                  </a:lnTo>
                  <a:lnTo>
                    <a:pt x="824515" y="475456"/>
                  </a:lnTo>
                  <a:lnTo>
                    <a:pt x="806652" y="448972"/>
                  </a:lnTo>
                  <a:lnTo>
                    <a:pt x="800100" y="416559"/>
                  </a:lnTo>
                  <a:lnTo>
                    <a:pt x="800100" y="291591"/>
                  </a:lnTo>
                  <a:lnTo>
                    <a:pt x="800100" y="83311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439797" y="2548382"/>
              <a:ext cx="1496695" cy="3462020"/>
            </a:xfrm>
            <a:custGeom>
              <a:avLst/>
              <a:gdLst/>
              <a:ahLst/>
              <a:cxnLst/>
              <a:rect l="l" t="t" r="r" b="b"/>
              <a:pathLst>
                <a:path w="1496695" h="3462020">
                  <a:moveTo>
                    <a:pt x="16255" y="3330816"/>
                  </a:moveTo>
                  <a:lnTo>
                    <a:pt x="9397" y="3334715"/>
                  </a:lnTo>
                  <a:lnTo>
                    <a:pt x="2412" y="3338601"/>
                  </a:lnTo>
                  <a:lnTo>
                    <a:pt x="0" y="3347313"/>
                  </a:lnTo>
                  <a:lnTo>
                    <a:pt x="3936" y="3354184"/>
                  </a:lnTo>
                  <a:lnTo>
                    <a:pt x="64896" y="3461867"/>
                  </a:lnTo>
                  <a:lnTo>
                    <a:pt x="81828" y="3433699"/>
                  </a:lnTo>
                  <a:lnTo>
                    <a:pt x="79501" y="3433699"/>
                  </a:lnTo>
                  <a:lnTo>
                    <a:pt x="50926" y="3433317"/>
                  </a:lnTo>
                  <a:lnTo>
                    <a:pt x="51632" y="3380382"/>
                  </a:lnTo>
                  <a:lnTo>
                    <a:pt x="28828" y="3340100"/>
                  </a:lnTo>
                  <a:lnTo>
                    <a:pt x="24891" y="3333241"/>
                  </a:lnTo>
                  <a:lnTo>
                    <a:pt x="16255" y="3330816"/>
                  </a:lnTo>
                  <a:close/>
                </a:path>
                <a:path w="1496695" h="3462020">
                  <a:moveTo>
                    <a:pt x="51632" y="3380382"/>
                  </a:moveTo>
                  <a:lnTo>
                    <a:pt x="50926" y="3433317"/>
                  </a:lnTo>
                  <a:lnTo>
                    <a:pt x="79501" y="3433699"/>
                  </a:lnTo>
                  <a:lnTo>
                    <a:pt x="79598" y="3426472"/>
                  </a:lnTo>
                  <a:lnTo>
                    <a:pt x="77723" y="3426472"/>
                  </a:lnTo>
                  <a:lnTo>
                    <a:pt x="52958" y="3426155"/>
                  </a:lnTo>
                  <a:lnTo>
                    <a:pt x="65625" y="3405100"/>
                  </a:lnTo>
                  <a:lnTo>
                    <a:pt x="51632" y="3380382"/>
                  </a:lnTo>
                  <a:close/>
                </a:path>
                <a:path w="1496695" h="3462020">
                  <a:moveTo>
                    <a:pt x="116966" y="3332124"/>
                  </a:moveTo>
                  <a:lnTo>
                    <a:pt x="108203" y="3334321"/>
                  </a:lnTo>
                  <a:lnTo>
                    <a:pt x="80206" y="3380860"/>
                  </a:lnTo>
                  <a:lnTo>
                    <a:pt x="79501" y="3433699"/>
                  </a:lnTo>
                  <a:lnTo>
                    <a:pt x="81828" y="3433699"/>
                  </a:lnTo>
                  <a:lnTo>
                    <a:pt x="132714" y="3349040"/>
                  </a:lnTo>
                  <a:lnTo>
                    <a:pt x="130555" y="3340252"/>
                  </a:lnTo>
                  <a:lnTo>
                    <a:pt x="123697" y="3336188"/>
                  </a:lnTo>
                  <a:lnTo>
                    <a:pt x="116966" y="3332124"/>
                  </a:lnTo>
                  <a:close/>
                </a:path>
                <a:path w="1496695" h="3462020">
                  <a:moveTo>
                    <a:pt x="65625" y="3405100"/>
                  </a:moveTo>
                  <a:lnTo>
                    <a:pt x="52958" y="3426155"/>
                  </a:lnTo>
                  <a:lnTo>
                    <a:pt x="77723" y="3426472"/>
                  </a:lnTo>
                  <a:lnTo>
                    <a:pt x="65625" y="3405100"/>
                  </a:lnTo>
                  <a:close/>
                </a:path>
                <a:path w="1496695" h="3462020">
                  <a:moveTo>
                    <a:pt x="80206" y="3380860"/>
                  </a:moveTo>
                  <a:lnTo>
                    <a:pt x="65625" y="3405100"/>
                  </a:lnTo>
                  <a:lnTo>
                    <a:pt x="77723" y="3426472"/>
                  </a:lnTo>
                  <a:lnTo>
                    <a:pt x="79598" y="3426472"/>
                  </a:lnTo>
                  <a:lnTo>
                    <a:pt x="80206" y="3380860"/>
                  </a:lnTo>
                  <a:close/>
                </a:path>
                <a:path w="1496695" h="3462020">
                  <a:moveTo>
                    <a:pt x="1495678" y="0"/>
                  </a:moveTo>
                  <a:lnTo>
                    <a:pt x="1427099" y="5079"/>
                  </a:lnTo>
                  <a:lnTo>
                    <a:pt x="1358138" y="20319"/>
                  </a:lnTo>
                  <a:lnTo>
                    <a:pt x="1289812" y="45084"/>
                  </a:lnTo>
                  <a:lnTo>
                    <a:pt x="1222120" y="79247"/>
                  </a:lnTo>
                  <a:lnTo>
                    <a:pt x="1188592" y="99694"/>
                  </a:lnTo>
                  <a:lnTo>
                    <a:pt x="1155191" y="122173"/>
                  </a:lnTo>
                  <a:lnTo>
                    <a:pt x="1122044" y="146938"/>
                  </a:lnTo>
                  <a:lnTo>
                    <a:pt x="1089152" y="173735"/>
                  </a:lnTo>
                  <a:lnTo>
                    <a:pt x="1056513" y="202564"/>
                  </a:lnTo>
                  <a:lnTo>
                    <a:pt x="1024001" y="233552"/>
                  </a:lnTo>
                  <a:lnTo>
                    <a:pt x="991869" y="266191"/>
                  </a:lnTo>
                  <a:lnTo>
                    <a:pt x="959992" y="301116"/>
                  </a:lnTo>
                  <a:lnTo>
                    <a:pt x="928497" y="337692"/>
                  </a:lnTo>
                  <a:lnTo>
                    <a:pt x="897127" y="376046"/>
                  </a:lnTo>
                  <a:lnTo>
                    <a:pt x="866139" y="416432"/>
                  </a:lnTo>
                  <a:lnTo>
                    <a:pt x="835532" y="458342"/>
                  </a:lnTo>
                  <a:lnTo>
                    <a:pt x="805307" y="502030"/>
                  </a:lnTo>
                  <a:lnTo>
                    <a:pt x="775207" y="547496"/>
                  </a:lnTo>
                  <a:lnTo>
                    <a:pt x="745616" y="594613"/>
                  </a:lnTo>
                  <a:lnTo>
                    <a:pt x="716533" y="643381"/>
                  </a:lnTo>
                  <a:lnTo>
                    <a:pt x="687704" y="693673"/>
                  </a:lnTo>
                  <a:lnTo>
                    <a:pt x="659383" y="745489"/>
                  </a:lnTo>
                  <a:lnTo>
                    <a:pt x="604011" y="853439"/>
                  </a:lnTo>
                  <a:lnTo>
                    <a:pt x="550544" y="967104"/>
                  </a:lnTo>
                  <a:lnTo>
                    <a:pt x="498982" y="1086103"/>
                  </a:lnTo>
                  <a:lnTo>
                    <a:pt x="449579" y="1210182"/>
                  </a:lnTo>
                  <a:lnTo>
                    <a:pt x="402463" y="1338960"/>
                  </a:lnTo>
                  <a:lnTo>
                    <a:pt x="357631" y="1472183"/>
                  </a:lnTo>
                  <a:lnTo>
                    <a:pt x="315467" y="1609470"/>
                  </a:lnTo>
                  <a:lnTo>
                    <a:pt x="275716" y="1750440"/>
                  </a:lnTo>
                  <a:lnTo>
                    <a:pt x="238886" y="1894966"/>
                  </a:lnTo>
                  <a:lnTo>
                    <a:pt x="204850" y="2042667"/>
                  </a:lnTo>
                  <a:lnTo>
                    <a:pt x="173862" y="2193162"/>
                  </a:lnTo>
                  <a:lnTo>
                    <a:pt x="146050" y="2346197"/>
                  </a:lnTo>
                  <a:lnTo>
                    <a:pt x="121538" y="2501518"/>
                  </a:lnTo>
                  <a:lnTo>
                    <a:pt x="100456" y="2658617"/>
                  </a:lnTo>
                  <a:lnTo>
                    <a:pt x="82930" y="2817367"/>
                  </a:lnTo>
                  <a:lnTo>
                    <a:pt x="68960" y="2977387"/>
                  </a:lnTo>
                  <a:lnTo>
                    <a:pt x="58800" y="3138271"/>
                  </a:lnTo>
                  <a:lnTo>
                    <a:pt x="52704" y="3299891"/>
                  </a:lnTo>
                  <a:lnTo>
                    <a:pt x="51632" y="3380382"/>
                  </a:lnTo>
                  <a:lnTo>
                    <a:pt x="65625" y="3405100"/>
                  </a:lnTo>
                  <a:lnTo>
                    <a:pt x="80206" y="3380860"/>
                  </a:lnTo>
                  <a:lnTo>
                    <a:pt x="81275" y="3300793"/>
                  </a:lnTo>
                  <a:lnTo>
                    <a:pt x="87362" y="3139884"/>
                  </a:lnTo>
                  <a:lnTo>
                    <a:pt x="87476" y="3138271"/>
                  </a:lnTo>
                  <a:lnTo>
                    <a:pt x="97385" y="2979673"/>
                  </a:lnTo>
                  <a:lnTo>
                    <a:pt x="97442" y="2979292"/>
                  </a:lnTo>
                  <a:lnTo>
                    <a:pt x="111356" y="2820289"/>
                  </a:lnTo>
                  <a:lnTo>
                    <a:pt x="128735" y="2662300"/>
                  </a:lnTo>
                  <a:lnTo>
                    <a:pt x="128829" y="2661919"/>
                  </a:lnTo>
                  <a:lnTo>
                    <a:pt x="149808" y="2505836"/>
                  </a:lnTo>
                  <a:lnTo>
                    <a:pt x="174203" y="2351150"/>
                  </a:lnTo>
                  <a:lnTo>
                    <a:pt x="174290" y="2350897"/>
                  </a:lnTo>
                  <a:lnTo>
                    <a:pt x="201883" y="2198750"/>
                  </a:lnTo>
                  <a:lnTo>
                    <a:pt x="232738" y="2048890"/>
                  </a:lnTo>
                  <a:lnTo>
                    <a:pt x="232849" y="2048636"/>
                  </a:lnTo>
                  <a:lnTo>
                    <a:pt x="266612" y="1901951"/>
                  </a:lnTo>
                  <a:lnTo>
                    <a:pt x="303305" y="1758060"/>
                  </a:lnTo>
                  <a:lnTo>
                    <a:pt x="342792" y="1617725"/>
                  </a:lnTo>
                  <a:lnTo>
                    <a:pt x="384819" y="1481073"/>
                  </a:lnTo>
                  <a:lnTo>
                    <a:pt x="429386" y="1348231"/>
                  </a:lnTo>
                  <a:lnTo>
                    <a:pt x="476376" y="1220215"/>
                  </a:lnTo>
                  <a:lnTo>
                    <a:pt x="525374" y="1097279"/>
                  </a:lnTo>
                  <a:lnTo>
                    <a:pt x="576579" y="978662"/>
                  </a:lnTo>
                  <a:lnTo>
                    <a:pt x="629613" y="866266"/>
                  </a:lnTo>
                  <a:lnTo>
                    <a:pt x="684653" y="758951"/>
                  </a:lnTo>
                  <a:lnTo>
                    <a:pt x="712723" y="707389"/>
                  </a:lnTo>
                  <a:lnTo>
                    <a:pt x="741225" y="657859"/>
                  </a:lnTo>
                  <a:lnTo>
                    <a:pt x="770127" y="609472"/>
                  </a:lnTo>
                  <a:lnTo>
                    <a:pt x="799338" y="562863"/>
                  </a:lnTo>
                  <a:lnTo>
                    <a:pt x="828804" y="518287"/>
                  </a:lnTo>
                  <a:lnTo>
                    <a:pt x="858901" y="474852"/>
                  </a:lnTo>
                  <a:lnTo>
                    <a:pt x="889126" y="433323"/>
                  </a:lnTo>
                  <a:lnTo>
                    <a:pt x="919411" y="393953"/>
                  </a:lnTo>
                  <a:lnTo>
                    <a:pt x="950260" y="356107"/>
                  </a:lnTo>
                  <a:lnTo>
                    <a:pt x="981236" y="320166"/>
                  </a:lnTo>
                  <a:lnTo>
                    <a:pt x="1012474" y="286130"/>
                  </a:lnTo>
                  <a:lnTo>
                    <a:pt x="1044070" y="254000"/>
                  </a:lnTo>
                  <a:lnTo>
                    <a:pt x="1043939" y="254000"/>
                  </a:lnTo>
                  <a:lnTo>
                    <a:pt x="1076070" y="223392"/>
                  </a:lnTo>
                  <a:lnTo>
                    <a:pt x="1107390" y="195706"/>
                  </a:lnTo>
                  <a:lnTo>
                    <a:pt x="1139825" y="169290"/>
                  </a:lnTo>
                  <a:lnTo>
                    <a:pt x="1139953" y="169290"/>
                  </a:lnTo>
                  <a:lnTo>
                    <a:pt x="1172082" y="145287"/>
                  </a:lnTo>
                  <a:lnTo>
                    <a:pt x="1203779" y="123825"/>
                  </a:lnTo>
                  <a:lnTo>
                    <a:pt x="1235970" y="104266"/>
                  </a:lnTo>
                  <a:lnTo>
                    <a:pt x="1236599" y="103885"/>
                  </a:lnTo>
                  <a:lnTo>
                    <a:pt x="1268637" y="86740"/>
                  </a:lnTo>
                  <a:lnTo>
                    <a:pt x="1268476" y="86740"/>
                  </a:lnTo>
                  <a:lnTo>
                    <a:pt x="1301623" y="71119"/>
                  </a:lnTo>
                  <a:lnTo>
                    <a:pt x="1301820" y="71119"/>
                  </a:lnTo>
                  <a:lnTo>
                    <a:pt x="1333495" y="58546"/>
                  </a:lnTo>
                  <a:lnTo>
                    <a:pt x="1365873" y="47878"/>
                  </a:lnTo>
                  <a:lnTo>
                    <a:pt x="1366647" y="47625"/>
                  </a:lnTo>
                  <a:lnTo>
                    <a:pt x="1398667" y="39369"/>
                  </a:lnTo>
                  <a:lnTo>
                    <a:pt x="1398269" y="39369"/>
                  </a:lnTo>
                  <a:lnTo>
                    <a:pt x="1431099" y="33400"/>
                  </a:lnTo>
                  <a:lnTo>
                    <a:pt x="1430781" y="33400"/>
                  </a:lnTo>
                  <a:lnTo>
                    <a:pt x="1431798" y="33273"/>
                  </a:lnTo>
                  <a:lnTo>
                    <a:pt x="1431938" y="33273"/>
                  </a:lnTo>
                  <a:lnTo>
                    <a:pt x="1464310" y="29717"/>
                  </a:lnTo>
                  <a:lnTo>
                    <a:pt x="1463166" y="29717"/>
                  </a:lnTo>
                  <a:lnTo>
                    <a:pt x="1496694" y="28447"/>
                  </a:lnTo>
                  <a:lnTo>
                    <a:pt x="1495678" y="0"/>
                  </a:lnTo>
                  <a:close/>
                </a:path>
                <a:path w="1496695" h="3462020">
                  <a:moveTo>
                    <a:pt x="81293" y="3300437"/>
                  </a:moveTo>
                  <a:lnTo>
                    <a:pt x="81279" y="3300793"/>
                  </a:lnTo>
                  <a:lnTo>
                    <a:pt x="81293" y="3300437"/>
                  </a:lnTo>
                  <a:close/>
                </a:path>
                <a:path w="1496695" h="3462020">
                  <a:moveTo>
                    <a:pt x="87398" y="3139528"/>
                  </a:moveTo>
                  <a:lnTo>
                    <a:pt x="87375" y="3139884"/>
                  </a:lnTo>
                  <a:lnTo>
                    <a:pt x="87398" y="3139528"/>
                  </a:lnTo>
                  <a:close/>
                </a:path>
                <a:path w="1496695" h="3462020">
                  <a:moveTo>
                    <a:pt x="97442" y="2979292"/>
                  </a:moveTo>
                  <a:lnTo>
                    <a:pt x="97408" y="2979673"/>
                  </a:lnTo>
                  <a:lnTo>
                    <a:pt x="97442" y="2979292"/>
                  </a:lnTo>
                  <a:close/>
                </a:path>
                <a:path w="1496695" h="3462020">
                  <a:moveTo>
                    <a:pt x="111378" y="2820034"/>
                  </a:moveTo>
                  <a:lnTo>
                    <a:pt x="111251" y="2820289"/>
                  </a:lnTo>
                  <a:lnTo>
                    <a:pt x="111378" y="2820034"/>
                  </a:lnTo>
                  <a:close/>
                </a:path>
                <a:path w="1496695" h="3462020">
                  <a:moveTo>
                    <a:pt x="128829" y="2661919"/>
                  </a:moveTo>
                  <a:lnTo>
                    <a:pt x="128777" y="2662300"/>
                  </a:lnTo>
                  <a:lnTo>
                    <a:pt x="128829" y="2661919"/>
                  </a:lnTo>
                  <a:close/>
                </a:path>
                <a:path w="1496695" h="3462020">
                  <a:moveTo>
                    <a:pt x="149859" y="2505455"/>
                  </a:moveTo>
                  <a:lnTo>
                    <a:pt x="149732" y="2505836"/>
                  </a:lnTo>
                  <a:lnTo>
                    <a:pt x="149859" y="2505455"/>
                  </a:lnTo>
                  <a:close/>
                </a:path>
                <a:path w="1496695" h="3462020">
                  <a:moveTo>
                    <a:pt x="174290" y="2350897"/>
                  </a:moveTo>
                  <a:lnTo>
                    <a:pt x="174244" y="2351150"/>
                  </a:lnTo>
                  <a:lnTo>
                    <a:pt x="174290" y="2350897"/>
                  </a:lnTo>
                  <a:close/>
                </a:path>
                <a:path w="1496695" h="3462020">
                  <a:moveTo>
                    <a:pt x="201929" y="2198497"/>
                  </a:moveTo>
                  <a:lnTo>
                    <a:pt x="201802" y="2198750"/>
                  </a:lnTo>
                  <a:lnTo>
                    <a:pt x="201929" y="2198497"/>
                  </a:lnTo>
                  <a:close/>
                </a:path>
                <a:path w="1496695" h="3462020">
                  <a:moveTo>
                    <a:pt x="232849" y="2048636"/>
                  </a:moveTo>
                  <a:lnTo>
                    <a:pt x="232790" y="2048890"/>
                  </a:lnTo>
                  <a:lnTo>
                    <a:pt x="232849" y="2048636"/>
                  </a:lnTo>
                  <a:close/>
                </a:path>
                <a:path w="1496695" h="3462020">
                  <a:moveTo>
                    <a:pt x="266700" y="1901570"/>
                  </a:moveTo>
                  <a:lnTo>
                    <a:pt x="266572" y="1901951"/>
                  </a:lnTo>
                  <a:lnTo>
                    <a:pt x="266700" y="1901570"/>
                  </a:lnTo>
                  <a:close/>
                </a:path>
                <a:path w="1496695" h="3462020">
                  <a:moveTo>
                    <a:pt x="303402" y="1757679"/>
                  </a:moveTo>
                  <a:lnTo>
                    <a:pt x="303275" y="1758060"/>
                  </a:lnTo>
                  <a:lnTo>
                    <a:pt x="303402" y="1757679"/>
                  </a:lnTo>
                  <a:close/>
                </a:path>
                <a:path w="1496695" h="3462020">
                  <a:moveTo>
                    <a:pt x="342900" y="1617344"/>
                  </a:moveTo>
                  <a:lnTo>
                    <a:pt x="342772" y="1617725"/>
                  </a:lnTo>
                  <a:lnTo>
                    <a:pt x="342900" y="1617344"/>
                  </a:lnTo>
                  <a:close/>
                </a:path>
                <a:path w="1496695" h="3462020">
                  <a:moveTo>
                    <a:pt x="476401" y="1220215"/>
                  </a:moveTo>
                  <a:lnTo>
                    <a:pt x="476250" y="1220596"/>
                  </a:lnTo>
                  <a:lnTo>
                    <a:pt x="476401" y="1220215"/>
                  </a:lnTo>
                  <a:close/>
                </a:path>
                <a:path w="1496695" h="3462020">
                  <a:moveTo>
                    <a:pt x="525526" y="1096898"/>
                  </a:moveTo>
                  <a:lnTo>
                    <a:pt x="525271" y="1097279"/>
                  </a:lnTo>
                  <a:lnTo>
                    <a:pt x="525526" y="1096898"/>
                  </a:lnTo>
                  <a:close/>
                </a:path>
                <a:path w="1496695" h="3462020">
                  <a:moveTo>
                    <a:pt x="576632" y="978662"/>
                  </a:moveTo>
                  <a:lnTo>
                    <a:pt x="576452" y="979042"/>
                  </a:lnTo>
                  <a:lnTo>
                    <a:pt x="576632" y="978662"/>
                  </a:lnTo>
                  <a:close/>
                </a:path>
                <a:path w="1496695" h="3462020">
                  <a:moveTo>
                    <a:pt x="629792" y="865885"/>
                  </a:moveTo>
                  <a:lnTo>
                    <a:pt x="629538" y="866266"/>
                  </a:lnTo>
                  <a:lnTo>
                    <a:pt x="629792" y="865885"/>
                  </a:lnTo>
                  <a:close/>
                </a:path>
                <a:path w="1496695" h="3462020">
                  <a:moveTo>
                    <a:pt x="684783" y="758697"/>
                  </a:moveTo>
                  <a:lnTo>
                    <a:pt x="684529" y="758951"/>
                  </a:lnTo>
                  <a:lnTo>
                    <a:pt x="684783" y="758697"/>
                  </a:lnTo>
                  <a:close/>
                </a:path>
                <a:path w="1496695" h="3462020">
                  <a:moveTo>
                    <a:pt x="712743" y="707389"/>
                  </a:moveTo>
                  <a:lnTo>
                    <a:pt x="712596" y="707643"/>
                  </a:lnTo>
                  <a:lnTo>
                    <a:pt x="712743" y="707389"/>
                  </a:lnTo>
                  <a:close/>
                </a:path>
                <a:path w="1496695" h="3462020">
                  <a:moveTo>
                    <a:pt x="741298" y="657732"/>
                  </a:moveTo>
                  <a:close/>
                </a:path>
                <a:path w="1496695" h="3462020">
                  <a:moveTo>
                    <a:pt x="770160" y="609472"/>
                  </a:moveTo>
                  <a:lnTo>
                    <a:pt x="770001" y="609726"/>
                  </a:lnTo>
                  <a:lnTo>
                    <a:pt x="770160" y="609472"/>
                  </a:lnTo>
                  <a:close/>
                </a:path>
                <a:path w="1496695" h="3462020">
                  <a:moveTo>
                    <a:pt x="799378" y="562863"/>
                  </a:moveTo>
                  <a:lnTo>
                    <a:pt x="799210" y="563117"/>
                  </a:lnTo>
                  <a:lnTo>
                    <a:pt x="799378" y="562863"/>
                  </a:lnTo>
                  <a:close/>
                </a:path>
                <a:path w="1496695" h="3462020">
                  <a:moveTo>
                    <a:pt x="858958" y="474852"/>
                  </a:moveTo>
                  <a:lnTo>
                    <a:pt x="858774" y="475106"/>
                  </a:lnTo>
                  <a:lnTo>
                    <a:pt x="858958" y="474852"/>
                  </a:lnTo>
                  <a:close/>
                </a:path>
                <a:path w="1496695" h="3462020">
                  <a:moveTo>
                    <a:pt x="889165" y="433323"/>
                  </a:moveTo>
                  <a:lnTo>
                    <a:pt x="888873" y="433704"/>
                  </a:lnTo>
                  <a:lnTo>
                    <a:pt x="889165" y="433323"/>
                  </a:lnTo>
                  <a:close/>
                </a:path>
                <a:path w="1496695" h="3462020">
                  <a:moveTo>
                    <a:pt x="919606" y="393700"/>
                  </a:moveTo>
                  <a:lnTo>
                    <a:pt x="919352" y="393953"/>
                  </a:lnTo>
                  <a:lnTo>
                    <a:pt x="919606" y="393700"/>
                  </a:lnTo>
                  <a:close/>
                </a:path>
                <a:path w="1496695" h="3462020">
                  <a:moveTo>
                    <a:pt x="950467" y="355853"/>
                  </a:moveTo>
                  <a:lnTo>
                    <a:pt x="950213" y="356107"/>
                  </a:lnTo>
                  <a:lnTo>
                    <a:pt x="950467" y="355853"/>
                  </a:lnTo>
                  <a:close/>
                </a:path>
                <a:path w="1496695" h="3462020">
                  <a:moveTo>
                    <a:pt x="981455" y="319913"/>
                  </a:moveTo>
                  <a:lnTo>
                    <a:pt x="981201" y="320166"/>
                  </a:lnTo>
                  <a:lnTo>
                    <a:pt x="981455" y="319913"/>
                  </a:lnTo>
                  <a:close/>
                </a:path>
                <a:path w="1496695" h="3462020">
                  <a:moveTo>
                    <a:pt x="1012825" y="285750"/>
                  </a:moveTo>
                  <a:lnTo>
                    <a:pt x="1012443" y="286130"/>
                  </a:lnTo>
                  <a:lnTo>
                    <a:pt x="1012825" y="285750"/>
                  </a:lnTo>
                  <a:close/>
                </a:path>
                <a:path w="1496695" h="3462020">
                  <a:moveTo>
                    <a:pt x="1044320" y="253745"/>
                  </a:moveTo>
                  <a:lnTo>
                    <a:pt x="1043939" y="254000"/>
                  </a:lnTo>
                  <a:lnTo>
                    <a:pt x="1044070" y="254000"/>
                  </a:lnTo>
                  <a:lnTo>
                    <a:pt x="1044320" y="253745"/>
                  </a:lnTo>
                  <a:close/>
                </a:path>
                <a:path w="1496695" h="3462020">
                  <a:moveTo>
                    <a:pt x="1076120" y="223392"/>
                  </a:moveTo>
                  <a:lnTo>
                    <a:pt x="1075689" y="223773"/>
                  </a:lnTo>
                  <a:lnTo>
                    <a:pt x="1076120" y="223392"/>
                  </a:lnTo>
                  <a:close/>
                </a:path>
                <a:path w="1496695" h="3462020">
                  <a:moveTo>
                    <a:pt x="1107820" y="195325"/>
                  </a:moveTo>
                  <a:lnTo>
                    <a:pt x="1107313" y="195706"/>
                  </a:lnTo>
                  <a:lnTo>
                    <a:pt x="1107820" y="195325"/>
                  </a:lnTo>
                  <a:close/>
                </a:path>
                <a:path w="1496695" h="3462020">
                  <a:moveTo>
                    <a:pt x="1139953" y="169290"/>
                  </a:moveTo>
                  <a:lnTo>
                    <a:pt x="1139825" y="169290"/>
                  </a:lnTo>
                  <a:lnTo>
                    <a:pt x="1139443" y="169671"/>
                  </a:lnTo>
                  <a:lnTo>
                    <a:pt x="1139953" y="169290"/>
                  </a:lnTo>
                  <a:close/>
                </a:path>
                <a:path w="1496695" h="3462020">
                  <a:moveTo>
                    <a:pt x="1172136" y="145287"/>
                  </a:moveTo>
                  <a:lnTo>
                    <a:pt x="1171575" y="145668"/>
                  </a:lnTo>
                  <a:lnTo>
                    <a:pt x="1172136" y="145287"/>
                  </a:lnTo>
                  <a:close/>
                </a:path>
                <a:path w="1496695" h="3462020">
                  <a:moveTo>
                    <a:pt x="1204340" y="123443"/>
                  </a:moveTo>
                  <a:lnTo>
                    <a:pt x="1203705" y="123825"/>
                  </a:lnTo>
                  <a:lnTo>
                    <a:pt x="1204340" y="123443"/>
                  </a:lnTo>
                  <a:close/>
                </a:path>
                <a:path w="1496695" h="3462020">
                  <a:moveTo>
                    <a:pt x="1236674" y="103885"/>
                  </a:moveTo>
                  <a:lnTo>
                    <a:pt x="1236020" y="104236"/>
                  </a:lnTo>
                  <a:lnTo>
                    <a:pt x="1236674" y="103885"/>
                  </a:lnTo>
                  <a:close/>
                </a:path>
                <a:path w="1496695" h="3462020">
                  <a:moveTo>
                    <a:pt x="1269111" y="86487"/>
                  </a:moveTo>
                  <a:lnTo>
                    <a:pt x="1268476" y="86740"/>
                  </a:lnTo>
                  <a:lnTo>
                    <a:pt x="1268637" y="86740"/>
                  </a:lnTo>
                  <a:lnTo>
                    <a:pt x="1269111" y="86487"/>
                  </a:lnTo>
                  <a:close/>
                </a:path>
                <a:path w="1496695" h="3462020">
                  <a:moveTo>
                    <a:pt x="1301820" y="71119"/>
                  </a:moveTo>
                  <a:lnTo>
                    <a:pt x="1301623" y="71119"/>
                  </a:lnTo>
                  <a:lnTo>
                    <a:pt x="1300861" y="71500"/>
                  </a:lnTo>
                  <a:lnTo>
                    <a:pt x="1301820" y="71119"/>
                  </a:lnTo>
                  <a:close/>
                </a:path>
                <a:path w="1496695" h="3462020">
                  <a:moveTo>
                    <a:pt x="1334078" y="58315"/>
                  </a:moveTo>
                  <a:lnTo>
                    <a:pt x="1333373" y="58546"/>
                  </a:lnTo>
                  <a:lnTo>
                    <a:pt x="1334078" y="58315"/>
                  </a:lnTo>
                  <a:close/>
                </a:path>
                <a:path w="1496695" h="3462020">
                  <a:moveTo>
                    <a:pt x="1366647" y="47625"/>
                  </a:moveTo>
                  <a:lnTo>
                    <a:pt x="1365757" y="47878"/>
                  </a:lnTo>
                  <a:lnTo>
                    <a:pt x="1366300" y="47738"/>
                  </a:lnTo>
                  <a:lnTo>
                    <a:pt x="1366647" y="47625"/>
                  </a:lnTo>
                  <a:close/>
                </a:path>
                <a:path w="1496695" h="3462020">
                  <a:moveTo>
                    <a:pt x="1366300" y="47738"/>
                  </a:moveTo>
                  <a:lnTo>
                    <a:pt x="1365757" y="47878"/>
                  </a:lnTo>
                  <a:lnTo>
                    <a:pt x="1366300" y="47738"/>
                  </a:lnTo>
                  <a:close/>
                </a:path>
                <a:path w="1496695" h="3462020">
                  <a:moveTo>
                    <a:pt x="1366740" y="47625"/>
                  </a:moveTo>
                  <a:lnTo>
                    <a:pt x="1366300" y="47738"/>
                  </a:lnTo>
                  <a:lnTo>
                    <a:pt x="1366740" y="47625"/>
                  </a:lnTo>
                  <a:close/>
                </a:path>
                <a:path w="1496695" h="3462020">
                  <a:moveTo>
                    <a:pt x="1399158" y="39242"/>
                  </a:moveTo>
                  <a:lnTo>
                    <a:pt x="1398269" y="39369"/>
                  </a:lnTo>
                  <a:lnTo>
                    <a:pt x="1398667" y="39369"/>
                  </a:lnTo>
                  <a:lnTo>
                    <a:pt x="1399158" y="39242"/>
                  </a:lnTo>
                  <a:close/>
                </a:path>
                <a:path w="1496695" h="3462020">
                  <a:moveTo>
                    <a:pt x="1431584" y="33312"/>
                  </a:moveTo>
                  <a:lnTo>
                    <a:pt x="1430781" y="33400"/>
                  </a:lnTo>
                  <a:lnTo>
                    <a:pt x="1431099" y="33400"/>
                  </a:lnTo>
                  <a:lnTo>
                    <a:pt x="1431584" y="33312"/>
                  </a:lnTo>
                  <a:close/>
                </a:path>
                <a:path w="1496695" h="3462020">
                  <a:moveTo>
                    <a:pt x="1431938" y="33273"/>
                  </a:moveTo>
                  <a:lnTo>
                    <a:pt x="1431798" y="33273"/>
                  </a:lnTo>
                  <a:lnTo>
                    <a:pt x="1431584" y="33312"/>
                  </a:lnTo>
                  <a:lnTo>
                    <a:pt x="1431938" y="33273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39232" y="2677033"/>
              <a:ext cx="3339591" cy="76263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539232" y="2677033"/>
              <a:ext cx="3340100" cy="762635"/>
            </a:xfrm>
            <a:custGeom>
              <a:avLst/>
              <a:gdLst/>
              <a:ahLst/>
              <a:cxnLst/>
              <a:rect l="l" t="t" r="r" b="b"/>
              <a:pathLst>
                <a:path w="3340100" h="762635">
                  <a:moveTo>
                    <a:pt x="340359" y="186054"/>
                  </a:moveTo>
                  <a:lnTo>
                    <a:pt x="349430" y="141194"/>
                  </a:lnTo>
                  <a:lnTo>
                    <a:pt x="374157" y="104536"/>
                  </a:lnTo>
                  <a:lnTo>
                    <a:pt x="410815" y="79809"/>
                  </a:lnTo>
                  <a:lnTo>
                    <a:pt x="455675" y="70738"/>
                  </a:lnTo>
                  <a:lnTo>
                    <a:pt x="840231" y="70738"/>
                  </a:lnTo>
                  <a:lnTo>
                    <a:pt x="1590039" y="70738"/>
                  </a:lnTo>
                  <a:lnTo>
                    <a:pt x="3224275" y="70738"/>
                  </a:lnTo>
                  <a:lnTo>
                    <a:pt x="3269136" y="79809"/>
                  </a:lnTo>
                  <a:lnTo>
                    <a:pt x="3305794" y="104536"/>
                  </a:lnTo>
                  <a:lnTo>
                    <a:pt x="3330521" y="141194"/>
                  </a:lnTo>
                  <a:lnTo>
                    <a:pt x="3339591" y="186054"/>
                  </a:lnTo>
                  <a:lnTo>
                    <a:pt x="3339591" y="359028"/>
                  </a:lnTo>
                  <a:lnTo>
                    <a:pt x="3339591" y="647318"/>
                  </a:lnTo>
                  <a:lnTo>
                    <a:pt x="3330521" y="692179"/>
                  </a:lnTo>
                  <a:lnTo>
                    <a:pt x="3305794" y="728837"/>
                  </a:lnTo>
                  <a:lnTo>
                    <a:pt x="3269136" y="753564"/>
                  </a:lnTo>
                  <a:lnTo>
                    <a:pt x="3224275" y="762634"/>
                  </a:lnTo>
                  <a:lnTo>
                    <a:pt x="1590039" y="762634"/>
                  </a:lnTo>
                  <a:lnTo>
                    <a:pt x="840231" y="762634"/>
                  </a:lnTo>
                  <a:lnTo>
                    <a:pt x="455675" y="762634"/>
                  </a:lnTo>
                  <a:lnTo>
                    <a:pt x="410815" y="753564"/>
                  </a:lnTo>
                  <a:lnTo>
                    <a:pt x="374157" y="728837"/>
                  </a:lnTo>
                  <a:lnTo>
                    <a:pt x="349430" y="692179"/>
                  </a:lnTo>
                  <a:lnTo>
                    <a:pt x="340359" y="647318"/>
                  </a:lnTo>
                  <a:lnTo>
                    <a:pt x="340359" y="359028"/>
                  </a:lnTo>
                  <a:lnTo>
                    <a:pt x="0" y="0"/>
                  </a:lnTo>
                  <a:lnTo>
                    <a:pt x="340359" y="186054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428946"/>
              </p:ext>
            </p:extLst>
          </p:nvPr>
        </p:nvGraphicFramePr>
        <p:xfrm>
          <a:off x="1837626" y="1949708"/>
          <a:ext cx="8521065" cy="45318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2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9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296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462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404040"/>
                      </a:solidFill>
                      <a:prstDash val="solid"/>
                    </a:lnL>
                    <a:lnT w="9525">
                      <a:solidFill>
                        <a:srgbClr val="404040"/>
                      </a:solidFill>
                      <a:prstDash val="solid"/>
                    </a:lnT>
                    <a:lnB w="38100">
                      <a:solidFill>
                        <a:srgbClr val="C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2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40404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404040"/>
                      </a:solidFill>
                      <a:prstDash val="solid"/>
                    </a:lnR>
                    <a:lnT w="9525">
                      <a:solidFill>
                        <a:srgbClr val="40404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C00000"/>
                      </a:solidFill>
                      <a:prstDash val="solid"/>
                    </a:lnL>
                    <a:lnR w="38100">
                      <a:solidFill>
                        <a:srgbClr val="C00000"/>
                      </a:solidFill>
                      <a:prstDash val="solid"/>
                    </a:lnR>
                    <a:lnT w="38100">
                      <a:solidFill>
                        <a:srgbClr val="C00000"/>
                      </a:solidFill>
                      <a:prstDash val="solid"/>
                    </a:lnT>
                    <a:lnB w="38100">
                      <a:solidFill>
                        <a:srgbClr val="C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744345">
                        <a:lnSpc>
                          <a:spcPts val="1000"/>
                        </a:lnSpc>
                      </a:pPr>
                      <a:endParaRPr lang="en-US" sz="1200" dirty="0">
                        <a:latin typeface="Microsoft YaHei"/>
                        <a:cs typeface="Microsoft YaHei"/>
                      </a:endParaRPr>
                    </a:p>
                    <a:p>
                      <a:pPr marL="1744345">
                        <a:lnSpc>
                          <a:spcPts val="1000"/>
                        </a:lnSpc>
                      </a:pPr>
                      <a:endParaRPr lang="en-US" sz="1200" dirty="0">
                        <a:latin typeface="Microsoft YaHei"/>
                        <a:cs typeface="Microsoft YaHei"/>
                      </a:endParaRPr>
                    </a:p>
                    <a:p>
                      <a:pPr marL="1744345">
                        <a:lnSpc>
                          <a:spcPts val="1000"/>
                        </a:lnSpc>
                      </a:pPr>
                      <a:endParaRPr sz="12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38100">
                      <a:solidFill>
                        <a:srgbClr val="C00000"/>
                      </a:solidFill>
                      <a:prstDash val="solid"/>
                    </a:lnL>
                    <a:lnR w="9525">
                      <a:solidFill>
                        <a:srgbClr val="404040"/>
                      </a:solidFill>
                      <a:prstDash val="solid"/>
                    </a:lnR>
                    <a:lnB w="9525">
                      <a:solidFill>
                        <a:srgbClr val="40404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8" name="object 9">
            <a:extLst>
              <a:ext uri="{FF2B5EF4-FFF2-40B4-BE49-F238E27FC236}">
                <a16:creationId xmlns:a16="http://schemas.microsoft.com/office/drawing/2014/main" id="{A464005C-A49E-225F-2F1E-CFEFAE0E19AD}"/>
              </a:ext>
            </a:extLst>
          </p:cNvPr>
          <p:cNvSpPr txBox="1"/>
          <p:nvPr/>
        </p:nvSpPr>
        <p:spPr>
          <a:xfrm>
            <a:off x="4622313" y="4870530"/>
            <a:ext cx="276030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① ในคำจำกัดความของฟอร์มที่ส่งออกไฟล์คำจำกัดความตรวจสอบ</a:t>
            </a:r>
          </a:p>
        </p:txBody>
      </p:sp>
      <p:sp>
        <p:nvSpPr>
          <p:cNvPr id="19" name="object 9">
            <a:extLst>
              <a:ext uri="{FF2B5EF4-FFF2-40B4-BE49-F238E27FC236}">
                <a16:creationId xmlns:a16="http://schemas.microsoft.com/office/drawing/2014/main" id="{EC47FD7C-EA16-979D-68F5-6B29029BDC51}"/>
              </a:ext>
            </a:extLst>
          </p:cNvPr>
          <p:cNvSpPr txBox="1"/>
          <p:nvPr/>
        </p:nvSpPr>
        <p:spPr>
          <a:xfrm>
            <a:off x="6002465" y="2939714"/>
            <a:ext cx="276030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②</a:t>
            </a:r>
            <a:r>
              <a:rPr lang="en-US" sz="1200" dirty="0">
                <a:latin typeface="Microsoft YaHei"/>
                <a:cs typeface="Microsoft YaHei"/>
              </a:rPr>
              <a:t> </a:t>
            </a:r>
            <a:r>
              <a:rPr lang="th-TH" sz="1200" dirty="0">
                <a:latin typeface="Microsoft YaHei"/>
                <a:cs typeface="Microsoft YaHei"/>
              </a:rPr>
              <a:t>คลิกปุ่มสำหรับรูปแบบไฟล์ที่จะส่งออก </a:t>
            </a:r>
            <a:br>
              <a:rPr lang="en-US" sz="1200" dirty="0">
                <a:latin typeface="Microsoft YaHei"/>
                <a:cs typeface="Microsoft YaHei"/>
              </a:rPr>
            </a:br>
            <a:r>
              <a:rPr lang="th-TH" sz="1200" dirty="0">
                <a:latin typeface="Microsoft YaHei"/>
                <a:cs typeface="Microsoft YaHei"/>
              </a:rPr>
              <a:t>(หนึ่งในนั้น) และดาวน์โหลด "ไฟล์ที่กำหนด"</a:t>
            </a:r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2E516CFB-83F5-B109-190F-AAFFE6F7C4C7}"/>
              </a:ext>
            </a:extLst>
          </p:cNvPr>
          <p:cNvSpPr txBox="1"/>
          <p:nvPr/>
        </p:nvSpPr>
        <p:spPr>
          <a:xfrm>
            <a:off x="4708473" y="5867470"/>
            <a:ext cx="2454327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③ เปิดไฟล์ที่ดาวน์โหลด (การแสดงผลจะแตกต่างกันไปขึ้นอยู่กับเบราว์เซอร์ของคุณ)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77962" y="2040191"/>
            <a:ext cx="9236075" cy="4079240"/>
            <a:chOff x="1477962" y="2040191"/>
            <a:chExt cx="9236075" cy="40792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87424" y="2049780"/>
              <a:ext cx="3284220" cy="19552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482725" y="2044954"/>
              <a:ext cx="3293745" cy="1965325"/>
            </a:xfrm>
            <a:custGeom>
              <a:avLst/>
              <a:gdLst/>
              <a:ahLst/>
              <a:cxnLst/>
              <a:rect l="l" t="t" r="r" b="b"/>
              <a:pathLst>
                <a:path w="3293745" h="1965325">
                  <a:moveTo>
                    <a:pt x="0" y="1964817"/>
                  </a:moveTo>
                  <a:lnTo>
                    <a:pt x="3293745" y="1964817"/>
                  </a:lnTo>
                  <a:lnTo>
                    <a:pt x="3293745" y="0"/>
                  </a:lnTo>
                  <a:lnTo>
                    <a:pt x="0" y="0"/>
                  </a:lnTo>
                  <a:lnTo>
                    <a:pt x="0" y="1964817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96967" y="2276856"/>
              <a:ext cx="6007608" cy="383286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692142" y="2272093"/>
              <a:ext cx="6017260" cy="3842385"/>
            </a:xfrm>
            <a:custGeom>
              <a:avLst/>
              <a:gdLst/>
              <a:ahLst/>
              <a:cxnLst/>
              <a:rect l="l" t="t" r="r" b="b"/>
              <a:pathLst>
                <a:path w="6017259" h="3842385">
                  <a:moveTo>
                    <a:pt x="0" y="3842385"/>
                  </a:moveTo>
                  <a:lnTo>
                    <a:pt x="6017133" y="3842385"/>
                  </a:lnTo>
                  <a:lnTo>
                    <a:pt x="6017133" y="0"/>
                  </a:lnTo>
                  <a:lnTo>
                    <a:pt x="0" y="0"/>
                  </a:lnTo>
                  <a:lnTo>
                    <a:pt x="0" y="3842385"/>
                  </a:lnTo>
                  <a:close/>
                </a:path>
              </a:pathLst>
            </a:custGeom>
            <a:ln w="9524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122422" y="4004691"/>
              <a:ext cx="6069330" cy="1431290"/>
            </a:xfrm>
            <a:custGeom>
              <a:avLst/>
              <a:gdLst/>
              <a:ahLst/>
              <a:cxnLst/>
              <a:rect l="l" t="t" r="r" b="b"/>
              <a:pathLst>
                <a:path w="6069330" h="1431289">
                  <a:moveTo>
                    <a:pt x="6033064" y="1386293"/>
                  </a:moveTo>
                  <a:lnTo>
                    <a:pt x="5973953" y="1420240"/>
                  </a:lnTo>
                  <a:lnTo>
                    <a:pt x="5972936" y="1424177"/>
                  </a:lnTo>
                  <a:lnTo>
                    <a:pt x="5974714" y="1427098"/>
                  </a:lnTo>
                  <a:lnTo>
                    <a:pt x="5976493" y="1430146"/>
                  </a:lnTo>
                  <a:lnTo>
                    <a:pt x="5980303" y="1431289"/>
                  </a:lnTo>
                  <a:lnTo>
                    <a:pt x="5983351" y="1429511"/>
                  </a:lnTo>
                  <a:lnTo>
                    <a:pt x="6058471" y="1386458"/>
                  </a:lnTo>
                  <a:lnTo>
                    <a:pt x="6033064" y="1386293"/>
                  </a:lnTo>
                  <a:close/>
                </a:path>
                <a:path w="6069330" h="1431289">
                  <a:moveTo>
                    <a:pt x="6044047" y="1379991"/>
                  </a:moveTo>
                  <a:lnTo>
                    <a:pt x="6033064" y="1386293"/>
                  </a:lnTo>
                  <a:lnTo>
                    <a:pt x="6056630" y="1386458"/>
                  </a:lnTo>
                  <a:lnTo>
                    <a:pt x="6056638" y="1385569"/>
                  </a:lnTo>
                  <a:lnTo>
                    <a:pt x="6053455" y="1385569"/>
                  </a:lnTo>
                  <a:lnTo>
                    <a:pt x="6044047" y="1379991"/>
                  </a:lnTo>
                  <a:close/>
                </a:path>
                <a:path w="6069330" h="1431289">
                  <a:moveTo>
                    <a:pt x="5981064" y="1327784"/>
                  </a:moveTo>
                  <a:lnTo>
                    <a:pt x="5977128" y="1328800"/>
                  </a:lnTo>
                  <a:lnTo>
                    <a:pt x="5973572" y="1334896"/>
                  </a:lnTo>
                  <a:lnTo>
                    <a:pt x="5974587" y="1338833"/>
                  </a:lnTo>
                  <a:lnTo>
                    <a:pt x="6033258" y="1373594"/>
                  </a:lnTo>
                  <a:lnTo>
                    <a:pt x="6056757" y="1373758"/>
                  </a:lnTo>
                  <a:lnTo>
                    <a:pt x="6056630" y="1386458"/>
                  </a:lnTo>
                  <a:lnTo>
                    <a:pt x="6058471" y="1386458"/>
                  </a:lnTo>
                  <a:lnTo>
                    <a:pt x="6069330" y="1380235"/>
                  </a:lnTo>
                  <a:lnTo>
                    <a:pt x="5984112" y="1329689"/>
                  </a:lnTo>
                  <a:lnTo>
                    <a:pt x="5981064" y="1327784"/>
                  </a:lnTo>
                  <a:close/>
                </a:path>
                <a:path w="6069330" h="1431289">
                  <a:moveTo>
                    <a:pt x="12700" y="0"/>
                  </a:moveTo>
                  <a:lnTo>
                    <a:pt x="0" y="761"/>
                  </a:lnTo>
                  <a:lnTo>
                    <a:pt x="2285" y="33527"/>
                  </a:lnTo>
                  <a:lnTo>
                    <a:pt x="9016" y="66674"/>
                  </a:lnTo>
                  <a:lnTo>
                    <a:pt x="35559" y="132587"/>
                  </a:lnTo>
                  <a:lnTo>
                    <a:pt x="78739" y="197738"/>
                  </a:lnTo>
                  <a:lnTo>
                    <a:pt x="106552" y="230123"/>
                  </a:lnTo>
                  <a:lnTo>
                    <a:pt x="138175" y="262381"/>
                  </a:lnTo>
                  <a:lnTo>
                    <a:pt x="173608" y="294258"/>
                  </a:lnTo>
                  <a:lnTo>
                    <a:pt x="212978" y="326262"/>
                  </a:lnTo>
                  <a:lnTo>
                    <a:pt x="255904" y="357758"/>
                  </a:lnTo>
                  <a:lnTo>
                    <a:pt x="302640" y="389127"/>
                  </a:lnTo>
                  <a:lnTo>
                    <a:pt x="352932" y="420496"/>
                  </a:lnTo>
                  <a:lnTo>
                    <a:pt x="406780" y="451357"/>
                  </a:lnTo>
                  <a:lnTo>
                    <a:pt x="463930" y="482218"/>
                  </a:lnTo>
                  <a:lnTo>
                    <a:pt x="524637" y="512698"/>
                  </a:lnTo>
                  <a:lnTo>
                    <a:pt x="588517" y="542924"/>
                  </a:lnTo>
                  <a:lnTo>
                    <a:pt x="655827" y="572896"/>
                  </a:lnTo>
                  <a:lnTo>
                    <a:pt x="726186" y="602614"/>
                  </a:lnTo>
                  <a:lnTo>
                    <a:pt x="799718" y="631951"/>
                  </a:lnTo>
                  <a:lnTo>
                    <a:pt x="876300" y="661034"/>
                  </a:lnTo>
                  <a:lnTo>
                    <a:pt x="955801" y="689736"/>
                  </a:lnTo>
                  <a:lnTo>
                    <a:pt x="1038225" y="718184"/>
                  </a:lnTo>
                  <a:lnTo>
                    <a:pt x="1123441" y="746124"/>
                  </a:lnTo>
                  <a:lnTo>
                    <a:pt x="1211452" y="773810"/>
                  </a:lnTo>
                  <a:lnTo>
                    <a:pt x="1302257" y="800988"/>
                  </a:lnTo>
                  <a:lnTo>
                    <a:pt x="1395602" y="827785"/>
                  </a:lnTo>
                  <a:lnTo>
                    <a:pt x="1491488" y="854201"/>
                  </a:lnTo>
                  <a:lnTo>
                    <a:pt x="1690877" y="905636"/>
                  </a:lnTo>
                  <a:lnTo>
                    <a:pt x="1794128" y="930655"/>
                  </a:lnTo>
                  <a:lnTo>
                    <a:pt x="2007362" y="979169"/>
                  </a:lnTo>
                  <a:lnTo>
                    <a:pt x="2229230" y="1025651"/>
                  </a:lnTo>
                  <a:lnTo>
                    <a:pt x="2458974" y="1069847"/>
                  </a:lnTo>
                  <a:lnTo>
                    <a:pt x="2696464" y="1111757"/>
                  </a:lnTo>
                  <a:lnTo>
                    <a:pt x="2940685" y="1151127"/>
                  </a:lnTo>
                  <a:lnTo>
                    <a:pt x="3191382" y="1187957"/>
                  </a:lnTo>
                  <a:lnTo>
                    <a:pt x="3578225" y="1238122"/>
                  </a:lnTo>
                  <a:lnTo>
                    <a:pt x="3842384" y="1267840"/>
                  </a:lnTo>
                  <a:lnTo>
                    <a:pt x="4110989" y="1294637"/>
                  </a:lnTo>
                  <a:lnTo>
                    <a:pt x="4383658" y="1318259"/>
                  </a:lnTo>
                  <a:lnTo>
                    <a:pt x="4659503" y="1338579"/>
                  </a:lnTo>
                  <a:lnTo>
                    <a:pt x="4938013" y="1355597"/>
                  </a:lnTo>
                  <a:lnTo>
                    <a:pt x="5218937" y="1368932"/>
                  </a:lnTo>
                  <a:lnTo>
                    <a:pt x="5501385" y="1378584"/>
                  </a:lnTo>
                  <a:lnTo>
                    <a:pt x="5785104" y="1384553"/>
                  </a:lnTo>
                  <a:lnTo>
                    <a:pt x="6033064" y="1386293"/>
                  </a:lnTo>
                  <a:lnTo>
                    <a:pt x="6044047" y="1379991"/>
                  </a:lnTo>
                  <a:lnTo>
                    <a:pt x="6033258" y="1373594"/>
                  </a:lnTo>
                  <a:lnTo>
                    <a:pt x="5785231" y="1371853"/>
                  </a:lnTo>
                  <a:lnTo>
                    <a:pt x="5501767" y="1365884"/>
                  </a:lnTo>
                  <a:lnTo>
                    <a:pt x="5219446" y="1356232"/>
                  </a:lnTo>
                  <a:lnTo>
                    <a:pt x="4938649" y="1342897"/>
                  </a:lnTo>
                  <a:lnTo>
                    <a:pt x="4660264" y="1325879"/>
                  </a:lnTo>
                  <a:lnTo>
                    <a:pt x="4660392" y="1325879"/>
                  </a:lnTo>
                  <a:lnTo>
                    <a:pt x="4384548" y="1305686"/>
                  </a:lnTo>
                  <a:lnTo>
                    <a:pt x="4112132" y="1282064"/>
                  </a:lnTo>
                  <a:lnTo>
                    <a:pt x="3843781" y="1255267"/>
                  </a:lnTo>
                  <a:lnTo>
                    <a:pt x="3579749" y="1225422"/>
                  </a:lnTo>
                  <a:lnTo>
                    <a:pt x="3320668" y="1192783"/>
                  </a:lnTo>
                  <a:lnTo>
                    <a:pt x="3067177" y="1157350"/>
                  </a:lnTo>
                  <a:lnTo>
                    <a:pt x="2942590" y="1138681"/>
                  </a:lnTo>
                  <a:lnTo>
                    <a:pt x="2698623" y="1099184"/>
                  </a:lnTo>
                  <a:lnTo>
                    <a:pt x="2579849" y="1078610"/>
                  </a:lnTo>
                  <a:lnTo>
                    <a:pt x="2579116" y="1078610"/>
                  </a:lnTo>
                  <a:lnTo>
                    <a:pt x="2461260" y="1057401"/>
                  </a:lnTo>
                  <a:lnTo>
                    <a:pt x="2232287" y="1013205"/>
                  </a:lnTo>
                  <a:lnTo>
                    <a:pt x="2231770" y="1013205"/>
                  </a:lnTo>
                  <a:lnTo>
                    <a:pt x="2119756" y="990345"/>
                  </a:lnTo>
                  <a:lnTo>
                    <a:pt x="1903029" y="942847"/>
                  </a:lnTo>
                  <a:lnTo>
                    <a:pt x="1902460" y="942847"/>
                  </a:lnTo>
                  <a:lnTo>
                    <a:pt x="1797050" y="918336"/>
                  </a:lnTo>
                  <a:lnTo>
                    <a:pt x="1693926" y="893317"/>
                  </a:lnTo>
                  <a:lnTo>
                    <a:pt x="1593088" y="867917"/>
                  </a:lnTo>
                  <a:lnTo>
                    <a:pt x="1494789" y="842009"/>
                  </a:lnTo>
                  <a:lnTo>
                    <a:pt x="1399031" y="815593"/>
                  </a:lnTo>
                  <a:lnTo>
                    <a:pt x="1306256" y="788923"/>
                  </a:lnTo>
                  <a:lnTo>
                    <a:pt x="1305814" y="788923"/>
                  </a:lnTo>
                  <a:lnTo>
                    <a:pt x="1215136" y="761618"/>
                  </a:lnTo>
                  <a:lnTo>
                    <a:pt x="1127378" y="734059"/>
                  </a:lnTo>
                  <a:lnTo>
                    <a:pt x="1042162" y="706119"/>
                  </a:lnTo>
                  <a:lnTo>
                    <a:pt x="959992" y="677798"/>
                  </a:lnTo>
                  <a:lnTo>
                    <a:pt x="880969" y="649223"/>
                  </a:lnTo>
                  <a:lnTo>
                    <a:pt x="880744" y="649223"/>
                  </a:lnTo>
                  <a:lnTo>
                    <a:pt x="804290" y="620140"/>
                  </a:lnTo>
                  <a:lnTo>
                    <a:pt x="731202" y="590930"/>
                  </a:lnTo>
                  <a:lnTo>
                    <a:pt x="731012" y="590930"/>
                  </a:lnTo>
                  <a:lnTo>
                    <a:pt x="661081" y="561339"/>
                  </a:lnTo>
                  <a:lnTo>
                    <a:pt x="660907" y="561339"/>
                  </a:lnTo>
                  <a:lnTo>
                    <a:pt x="594009" y="531494"/>
                  </a:lnTo>
                  <a:lnTo>
                    <a:pt x="593851" y="531494"/>
                  </a:lnTo>
                  <a:lnTo>
                    <a:pt x="530365" y="501395"/>
                  </a:lnTo>
                  <a:lnTo>
                    <a:pt x="530225" y="501395"/>
                  </a:lnTo>
                  <a:lnTo>
                    <a:pt x="469773" y="470915"/>
                  </a:lnTo>
                  <a:lnTo>
                    <a:pt x="412876" y="440308"/>
                  </a:lnTo>
                  <a:lnTo>
                    <a:pt x="359630" y="409574"/>
                  </a:lnTo>
                  <a:lnTo>
                    <a:pt x="309703" y="378586"/>
                  </a:lnTo>
                  <a:lnTo>
                    <a:pt x="263143" y="347344"/>
                  </a:lnTo>
                  <a:lnTo>
                    <a:pt x="220599" y="316102"/>
                  </a:lnTo>
                  <a:lnTo>
                    <a:pt x="182175" y="284733"/>
                  </a:lnTo>
                  <a:lnTo>
                    <a:pt x="181990" y="284733"/>
                  </a:lnTo>
                  <a:lnTo>
                    <a:pt x="147093" y="253237"/>
                  </a:lnTo>
                  <a:lnTo>
                    <a:pt x="115696" y="221360"/>
                  </a:lnTo>
                  <a:lnTo>
                    <a:pt x="88972" y="190118"/>
                  </a:lnTo>
                  <a:lnTo>
                    <a:pt x="65531" y="157987"/>
                  </a:lnTo>
                  <a:lnTo>
                    <a:pt x="46988" y="126872"/>
                  </a:lnTo>
                  <a:lnTo>
                    <a:pt x="32172" y="95249"/>
                  </a:lnTo>
                  <a:lnTo>
                    <a:pt x="31996" y="94914"/>
                  </a:lnTo>
                  <a:lnTo>
                    <a:pt x="31913" y="94614"/>
                  </a:lnTo>
                  <a:lnTo>
                    <a:pt x="21081" y="62991"/>
                  </a:lnTo>
                  <a:lnTo>
                    <a:pt x="14913" y="32257"/>
                  </a:lnTo>
                  <a:lnTo>
                    <a:pt x="12700" y="0"/>
                  </a:lnTo>
                  <a:close/>
                </a:path>
                <a:path w="6069330" h="1431289">
                  <a:moveTo>
                    <a:pt x="6053582" y="1374520"/>
                  </a:moveTo>
                  <a:lnTo>
                    <a:pt x="6044047" y="1379991"/>
                  </a:lnTo>
                  <a:lnTo>
                    <a:pt x="6053455" y="1385569"/>
                  </a:lnTo>
                  <a:lnTo>
                    <a:pt x="6053582" y="1374520"/>
                  </a:lnTo>
                  <a:close/>
                </a:path>
                <a:path w="6069330" h="1431289">
                  <a:moveTo>
                    <a:pt x="6056749" y="1374520"/>
                  </a:moveTo>
                  <a:lnTo>
                    <a:pt x="6053582" y="1374520"/>
                  </a:lnTo>
                  <a:lnTo>
                    <a:pt x="6053455" y="1385569"/>
                  </a:lnTo>
                  <a:lnTo>
                    <a:pt x="6056638" y="1385569"/>
                  </a:lnTo>
                  <a:lnTo>
                    <a:pt x="6056749" y="1374520"/>
                  </a:lnTo>
                  <a:close/>
                </a:path>
                <a:path w="6069330" h="1431289">
                  <a:moveTo>
                    <a:pt x="6033258" y="1373594"/>
                  </a:moveTo>
                  <a:lnTo>
                    <a:pt x="6044047" y="1379991"/>
                  </a:lnTo>
                  <a:lnTo>
                    <a:pt x="6053582" y="1374520"/>
                  </a:lnTo>
                  <a:lnTo>
                    <a:pt x="6056749" y="1374520"/>
                  </a:lnTo>
                  <a:lnTo>
                    <a:pt x="6056757" y="1373758"/>
                  </a:lnTo>
                  <a:lnTo>
                    <a:pt x="6033258" y="1373594"/>
                  </a:lnTo>
                  <a:close/>
                </a:path>
                <a:path w="6069330" h="1431289">
                  <a:moveTo>
                    <a:pt x="2579116" y="1078483"/>
                  </a:moveTo>
                  <a:lnTo>
                    <a:pt x="2579849" y="1078610"/>
                  </a:lnTo>
                  <a:lnTo>
                    <a:pt x="2579116" y="1078483"/>
                  </a:lnTo>
                  <a:close/>
                </a:path>
                <a:path w="6069330" h="1431289">
                  <a:moveTo>
                    <a:pt x="2231643" y="1013078"/>
                  </a:moveTo>
                  <a:lnTo>
                    <a:pt x="2231770" y="1013205"/>
                  </a:lnTo>
                  <a:lnTo>
                    <a:pt x="2232287" y="1013205"/>
                  </a:lnTo>
                  <a:lnTo>
                    <a:pt x="2231643" y="1013078"/>
                  </a:lnTo>
                  <a:close/>
                </a:path>
                <a:path w="6069330" h="1431289">
                  <a:moveTo>
                    <a:pt x="1902460" y="942720"/>
                  </a:moveTo>
                  <a:lnTo>
                    <a:pt x="1903029" y="942847"/>
                  </a:lnTo>
                  <a:lnTo>
                    <a:pt x="1902460" y="942720"/>
                  </a:lnTo>
                  <a:close/>
                </a:path>
                <a:path w="6069330" h="1431289">
                  <a:moveTo>
                    <a:pt x="1305814" y="788796"/>
                  </a:moveTo>
                  <a:lnTo>
                    <a:pt x="1306256" y="788923"/>
                  </a:lnTo>
                  <a:lnTo>
                    <a:pt x="1305814" y="788796"/>
                  </a:lnTo>
                  <a:close/>
                </a:path>
                <a:path w="6069330" h="1431289">
                  <a:moveTo>
                    <a:pt x="880617" y="649096"/>
                  </a:moveTo>
                  <a:lnTo>
                    <a:pt x="880969" y="649223"/>
                  </a:lnTo>
                  <a:lnTo>
                    <a:pt x="880617" y="649096"/>
                  </a:lnTo>
                  <a:close/>
                </a:path>
                <a:path w="6069330" h="1431289">
                  <a:moveTo>
                    <a:pt x="730885" y="590803"/>
                  </a:moveTo>
                  <a:lnTo>
                    <a:pt x="731012" y="590930"/>
                  </a:lnTo>
                  <a:lnTo>
                    <a:pt x="731202" y="590930"/>
                  </a:lnTo>
                  <a:lnTo>
                    <a:pt x="730885" y="590803"/>
                  </a:lnTo>
                  <a:close/>
                </a:path>
                <a:path w="6069330" h="1431289">
                  <a:moveTo>
                    <a:pt x="660780" y="561212"/>
                  </a:moveTo>
                  <a:lnTo>
                    <a:pt x="661081" y="561339"/>
                  </a:lnTo>
                  <a:lnTo>
                    <a:pt x="660780" y="561212"/>
                  </a:lnTo>
                  <a:close/>
                </a:path>
                <a:path w="6069330" h="1431289">
                  <a:moveTo>
                    <a:pt x="593725" y="531367"/>
                  </a:moveTo>
                  <a:lnTo>
                    <a:pt x="593851" y="531494"/>
                  </a:lnTo>
                  <a:lnTo>
                    <a:pt x="594009" y="531494"/>
                  </a:lnTo>
                  <a:lnTo>
                    <a:pt x="593725" y="531367"/>
                  </a:lnTo>
                  <a:close/>
                </a:path>
                <a:path w="6069330" h="1431289">
                  <a:moveTo>
                    <a:pt x="530098" y="501268"/>
                  </a:moveTo>
                  <a:lnTo>
                    <a:pt x="530365" y="501395"/>
                  </a:lnTo>
                  <a:lnTo>
                    <a:pt x="530098" y="501268"/>
                  </a:lnTo>
                  <a:close/>
                </a:path>
                <a:path w="6069330" h="1431289">
                  <a:moveTo>
                    <a:pt x="359410" y="409447"/>
                  </a:moveTo>
                  <a:lnTo>
                    <a:pt x="359537" y="409574"/>
                  </a:lnTo>
                  <a:lnTo>
                    <a:pt x="359410" y="409447"/>
                  </a:lnTo>
                  <a:close/>
                </a:path>
                <a:path w="6069330" h="1431289">
                  <a:moveTo>
                    <a:pt x="309499" y="378459"/>
                  </a:moveTo>
                  <a:lnTo>
                    <a:pt x="309703" y="378586"/>
                  </a:lnTo>
                  <a:lnTo>
                    <a:pt x="309499" y="378459"/>
                  </a:lnTo>
                  <a:close/>
                </a:path>
                <a:path w="6069330" h="1431289">
                  <a:moveTo>
                    <a:pt x="263224" y="347344"/>
                  </a:moveTo>
                  <a:lnTo>
                    <a:pt x="263398" y="347471"/>
                  </a:lnTo>
                  <a:lnTo>
                    <a:pt x="263224" y="347344"/>
                  </a:lnTo>
                  <a:close/>
                </a:path>
                <a:path w="6069330" h="1431289">
                  <a:moveTo>
                    <a:pt x="220697" y="316102"/>
                  </a:moveTo>
                  <a:lnTo>
                    <a:pt x="220852" y="316229"/>
                  </a:lnTo>
                  <a:lnTo>
                    <a:pt x="220697" y="316102"/>
                  </a:lnTo>
                  <a:close/>
                </a:path>
                <a:path w="6069330" h="1431289">
                  <a:moveTo>
                    <a:pt x="181863" y="284479"/>
                  </a:moveTo>
                  <a:lnTo>
                    <a:pt x="181990" y="284733"/>
                  </a:lnTo>
                  <a:lnTo>
                    <a:pt x="182175" y="284733"/>
                  </a:lnTo>
                  <a:lnTo>
                    <a:pt x="181863" y="284479"/>
                  </a:lnTo>
                  <a:close/>
                </a:path>
                <a:path w="6069330" h="1431289">
                  <a:moveTo>
                    <a:pt x="146848" y="253016"/>
                  </a:moveTo>
                  <a:lnTo>
                    <a:pt x="147065" y="253237"/>
                  </a:lnTo>
                  <a:lnTo>
                    <a:pt x="146848" y="253016"/>
                  </a:lnTo>
                  <a:close/>
                </a:path>
                <a:path w="6069330" h="1431289">
                  <a:moveTo>
                    <a:pt x="146816" y="252983"/>
                  </a:moveTo>
                  <a:close/>
                </a:path>
                <a:path w="6069330" h="1431289">
                  <a:moveTo>
                    <a:pt x="115751" y="221360"/>
                  </a:moveTo>
                  <a:lnTo>
                    <a:pt x="116077" y="221741"/>
                  </a:lnTo>
                  <a:lnTo>
                    <a:pt x="115751" y="221360"/>
                  </a:lnTo>
                  <a:close/>
                </a:path>
                <a:path w="6069330" h="1431289">
                  <a:moveTo>
                    <a:pt x="88645" y="189737"/>
                  </a:moveTo>
                  <a:lnTo>
                    <a:pt x="88900" y="190118"/>
                  </a:lnTo>
                  <a:lnTo>
                    <a:pt x="88645" y="189737"/>
                  </a:lnTo>
                  <a:close/>
                </a:path>
                <a:path w="6069330" h="1431289">
                  <a:moveTo>
                    <a:pt x="65608" y="157987"/>
                  </a:moveTo>
                  <a:lnTo>
                    <a:pt x="65912" y="158495"/>
                  </a:lnTo>
                  <a:lnTo>
                    <a:pt x="65608" y="157987"/>
                  </a:lnTo>
                  <a:close/>
                </a:path>
                <a:path w="6069330" h="1431289">
                  <a:moveTo>
                    <a:pt x="46608" y="126237"/>
                  </a:moveTo>
                  <a:lnTo>
                    <a:pt x="46862" y="126872"/>
                  </a:lnTo>
                  <a:lnTo>
                    <a:pt x="46608" y="126237"/>
                  </a:lnTo>
                  <a:close/>
                </a:path>
                <a:path w="6069330" h="1431289">
                  <a:moveTo>
                    <a:pt x="31876" y="94614"/>
                  </a:moveTo>
                  <a:lnTo>
                    <a:pt x="32130" y="95249"/>
                  </a:lnTo>
                  <a:lnTo>
                    <a:pt x="32015" y="94914"/>
                  </a:lnTo>
                  <a:lnTo>
                    <a:pt x="31876" y="94614"/>
                  </a:lnTo>
                  <a:close/>
                </a:path>
                <a:path w="6069330" h="1431289">
                  <a:moveTo>
                    <a:pt x="32015" y="94914"/>
                  </a:moveTo>
                  <a:lnTo>
                    <a:pt x="32130" y="95249"/>
                  </a:lnTo>
                  <a:lnTo>
                    <a:pt x="32015" y="94914"/>
                  </a:lnTo>
                  <a:close/>
                </a:path>
                <a:path w="6069330" h="1431289">
                  <a:moveTo>
                    <a:pt x="31913" y="94614"/>
                  </a:moveTo>
                  <a:lnTo>
                    <a:pt x="32015" y="94914"/>
                  </a:lnTo>
                  <a:lnTo>
                    <a:pt x="31913" y="94614"/>
                  </a:lnTo>
                  <a:close/>
                </a:path>
                <a:path w="6069330" h="1431289">
                  <a:moveTo>
                    <a:pt x="21325" y="63703"/>
                  </a:moveTo>
                  <a:close/>
                </a:path>
                <a:path w="6069330" h="1431289">
                  <a:moveTo>
                    <a:pt x="21180" y="62991"/>
                  </a:moveTo>
                  <a:lnTo>
                    <a:pt x="21325" y="63703"/>
                  </a:lnTo>
                  <a:lnTo>
                    <a:pt x="21180" y="62991"/>
                  </a:lnTo>
                  <a:close/>
                </a:path>
                <a:path w="6069330" h="1431289">
                  <a:moveTo>
                    <a:pt x="14832" y="31861"/>
                  </a:moveTo>
                  <a:lnTo>
                    <a:pt x="14858" y="32257"/>
                  </a:lnTo>
                  <a:lnTo>
                    <a:pt x="14832" y="31861"/>
                  </a:lnTo>
                  <a:close/>
                </a:path>
                <a:path w="6069330" h="1431289">
                  <a:moveTo>
                    <a:pt x="14799" y="31368"/>
                  </a:moveTo>
                  <a:lnTo>
                    <a:pt x="14832" y="31861"/>
                  </a:lnTo>
                  <a:lnTo>
                    <a:pt x="14799" y="31368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193530" y="5237226"/>
              <a:ext cx="1224280" cy="297180"/>
            </a:xfrm>
            <a:custGeom>
              <a:avLst/>
              <a:gdLst/>
              <a:ahLst/>
              <a:cxnLst/>
              <a:rect l="l" t="t" r="r" b="b"/>
              <a:pathLst>
                <a:path w="1224279" h="297179">
                  <a:moveTo>
                    <a:pt x="1223772" y="0"/>
                  </a:moveTo>
                  <a:lnTo>
                    <a:pt x="0" y="0"/>
                  </a:lnTo>
                  <a:lnTo>
                    <a:pt x="0" y="297180"/>
                  </a:lnTo>
                  <a:lnTo>
                    <a:pt x="1223772" y="297180"/>
                  </a:lnTo>
                  <a:lnTo>
                    <a:pt x="1223772" y="0"/>
                  </a:lnTo>
                  <a:close/>
                </a:path>
              </a:pathLst>
            </a:custGeom>
            <a:solidFill>
              <a:srgbClr val="FFFF0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193530" y="5237226"/>
              <a:ext cx="1224280" cy="297180"/>
            </a:xfrm>
            <a:custGeom>
              <a:avLst/>
              <a:gdLst/>
              <a:ahLst/>
              <a:cxnLst/>
              <a:rect l="l" t="t" r="r" b="b"/>
              <a:pathLst>
                <a:path w="1224279" h="297179">
                  <a:moveTo>
                    <a:pt x="0" y="297180"/>
                  </a:moveTo>
                  <a:lnTo>
                    <a:pt x="1223772" y="297180"/>
                  </a:lnTo>
                  <a:lnTo>
                    <a:pt x="1223772" y="0"/>
                  </a:lnTo>
                  <a:lnTo>
                    <a:pt x="0" y="0"/>
                  </a:lnTo>
                  <a:lnTo>
                    <a:pt x="0" y="297180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80176" y="3800855"/>
              <a:ext cx="3284220" cy="141808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980176" y="3800855"/>
              <a:ext cx="3284220" cy="1418590"/>
            </a:xfrm>
            <a:custGeom>
              <a:avLst/>
              <a:gdLst/>
              <a:ahLst/>
              <a:cxnLst/>
              <a:rect l="l" t="t" r="r" b="b"/>
              <a:pathLst>
                <a:path w="3284220" h="1418589">
                  <a:moveTo>
                    <a:pt x="0" y="84328"/>
                  </a:moveTo>
                  <a:lnTo>
                    <a:pt x="6621" y="51488"/>
                  </a:lnTo>
                  <a:lnTo>
                    <a:pt x="24685" y="24685"/>
                  </a:lnTo>
                  <a:lnTo>
                    <a:pt x="51488" y="6621"/>
                  </a:lnTo>
                  <a:lnTo>
                    <a:pt x="84327" y="0"/>
                  </a:lnTo>
                  <a:lnTo>
                    <a:pt x="1915795" y="0"/>
                  </a:lnTo>
                  <a:lnTo>
                    <a:pt x="2736850" y="0"/>
                  </a:lnTo>
                  <a:lnTo>
                    <a:pt x="3199892" y="0"/>
                  </a:lnTo>
                  <a:lnTo>
                    <a:pt x="3232731" y="6621"/>
                  </a:lnTo>
                  <a:lnTo>
                    <a:pt x="3259534" y="24685"/>
                  </a:lnTo>
                  <a:lnTo>
                    <a:pt x="3277598" y="51488"/>
                  </a:lnTo>
                  <a:lnTo>
                    <a:pt x="3284220" y="84328"/>
                  </a:lnTo>
                  <a:lnTo>
                    <a:pt x="3284220" y="295148"/>
                  </a:lnTo>
                  <a:lnTo>
                    <a:pt x="3284220" y="421640"/>
                  </a:lnTo>
                  <a:lnTo>
                    <a:pt x="3277598" y="454479"/>
                  </a:lnTo>
                  <a:lnTo>
                    <a:pt x="3259534" y="481282"/>
                  </a:lnTo>
                  <a:lnTo>
                    <a:pt x="3232731" y="499346"/>
                  </a:lnTo>
                  <a:lnTo>
                    <a:pt x="3199892" y="505968"/>
                  </a:lnTo>
                  <a:lnTo>
                    <a:pt x="2736850" y="505968"/>
                  </a:lnTo>
                  <a:lnTo>
                    <a:pt x="3212719" y="1418082"/>
                  </a:lnTo>
                  <a:lnTo>
                    <a:pt x="1915795" y="505968"/>
                  </a:lnTo>
                  <a:lnTo>
                    <a:pt x="84327" y="505968"/>
                  </a:lnTo>
                  <a:lnTo>
                    <a:pt x="51488" y="499346"/>
                  </a:lnTo>
                  <a:lnTo>
                    <a:pt x="24685" y="481282"/>
                  </a:lnTo>
                  <a:lnTo>
                    <a:pt x="6621" y="454479"/>
                  </a:lnTo>
                  <a:lnTo>
                    <a:pt x="0" y="421640"/>
                  </a:lnTo>
                  <a:lnTo>
                    <a:pt x="0" y="295148"/>
                  </a:lnTo>
                  <a:lnTo>
                    <a:pt x="0" y="84328"/>
                  </a:lnTo>
                  <a:close/>
                </a:path>
              </a:pathLst>
            </a:custGeom>
            <a:ln w="6349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774293" y="934338"/>
            <a:ext cx="8573135" cy="10855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altLang="ja-JP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เปิด "ไฟล์ที่กำหนด" ที่ดาวน์โหลดมา และเตรียมข้อมูลการแทรก</a:t>
            </a:r>
            <a:endParaRPr sz="2000" dirty="0">
              <a:latin typeface="Microsoft YaHei"/>
              <a:cs typeface="Microsoft YaHei"/>
            </a:endParaRPr>
          </a:p>
          <a:p>
            <a:pPr marL="372110">
              <a:lnSpc>
                <a:spcPct val="100000"/>
              </a:lnSpc>
              <a:spcBef>
                <a:spcPts val="1260"/>
              </a:spcBef>
            </a:pPr>
            <a:r>
              <a:rPr sz="1400" spc="1825" dirty="0">
                <a:latin typeface="Microsoft YaHei"/>
                <a:cs typeface="Microsoft YaHei"/>
              </a:rPr>
              <a:t>・</a:t>
            </a:r>
            <a:r>
              <a:rPr lang="th-TH" sz="1400" dirty="0">
                <a:latin typeface="Microsoft YaHei"/>
                <a:cs typeface="Microsoft YaHei"/>
              </a:rPr>
              <a:t> ป้อนข้อมูลที่คุณต้องการพิมพ์บนคลัสเตอร์ในส่วน "ค่าอินพุต" ของไฟล์ที่ดาวน์โหลด </a:t>
            </a:r>
            <a:endParaRPr sz="1400" dirty="0">
              <a:latin typeface="Microsoft YaHei"/>
              <a:cs typeface="Microsoft YaHei"/>
            </a:endParaRPr>
          </a:p>
          <a:p>
            <a:pPr marL="605155">
              <a:lnSpc>
                <a:spcPct val="100000"/>
              </a:lnSpc>
              <a:spcBef>
                <a:spcPts val="1305"/>
              </a:spcBef>
            </a:pPr>
            <a:r>
              <a:rPr lang="th-TH" sz="1400" b="1" dirty="0">
                <a:solidFill>
                  <a:srgbClr val="404040"/>
                </a:solidFill>
                <a:latin typeface="Microsoft YaHei"/>
                <a:cs typeface="Microsoft YaHei"/>
              </a:rPr>
              <a:t>รูปภาพของ “ไฟล์ที่กำหนด”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341363" y="3836619"/>
            <a:ext cx="2607437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spc="-5" dirty="0">
                <a:latin typeface="Microsoft YaHei"/>
                <a:cs typeface="Microsoft YaHei"/>
              </a:rPr>
              <a:t>ในคอลัมน์ "ค่าอินพุต" (ที่นี่ ตำแหน่ง </a:t>
            </a:r>
            <a:r>
              <a:rPr lang="en-US" sz="1200" spc="-5" dirty="0">
                <a:latin typeface="Microsoft YaHei"/>
                <a:cs typeface="Microsoft YaHei"/>
              </a:rPr>
              <a:t>D12)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spc="-5" dirty="0">
                <a:latin typeface="Microsoft YaHei"/>
                <a:cs typeface="Microsoft YaHei"/>
              </a:rPr>
              <a:t>ป้อนข้อมูลที่จะพิมพ์บนคลัสเตอร์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193495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635500" algn="l"/>
              </a:tabLst>
            </a:pPr>
            <a:r>
              <a:rPr lang="th-TH" sz="2800" spc="-5" dirty="0">
                <a:solidFill>
                  <a:srgbClr val="FFFFFF"/>
                </a:solidFill>
              </a:rPr>
              <a:t>การเตรียมการ </a:t>
            </a:r>
            <a:r>
              <a:rPr sz="2800" spc="-5" dirty="0">
                <a:solidFill>
                  <a:srgbClr val="FFFFFF"/>
                </a:solidFill>
              </a:rPr>
              <a:t>③：</a:t>
            </a:r>
            <a:r>
              <a:rPr lang="th-TH" sz="2800" spc="-5" dirty="0">
                <a:solidFill>
                  <a:srgbClr val="FFFFFF"/>
                </a:solidFill>
              </a:rPr>
              <a:t>การสร้างข้อมูลแทรก ตอนที่ 3_การแก้ไข “ไฟล์ที่กำหนด”</a:t>
            </a:r>
            <a:endParaRPr sz="2800" dirty="0"/>
          </a:p>
        </p:txBody>
      </p:sp>
      <p:grpSp>
        <p:nvGrpSpPr>
          <p:cNvPr id="15" name="object 15"/>
          <p:cNvGrpSpPr/>
          <p:nvPr/>
        </p:nvGrpSpPr>
        <p:grpSpPr>
          <a:xfrm>
            <a:off x="1484249" y="4963667"/>
            <a:ext cx="8993505" cy="1132840"/>
            <a:chOff x="1484249" y="4963667"/>
            <a:chExt cx="8993505" cy="1132840"/>
          </a:xfrm>
        </p:grpSpPr>
        <p:sp>
          <p:nvSpPr>
            <p:cNvPr id="16" name="object 16"/>
            <p:cNvSpPr/>
            <p:nvPr/>
          </p:nvSpPr>
          <p:spPr>
            <a:xfrm>
              <a:off x="5650230" y="4982717"/>
              <a:ext cx="4808220" cy="593090"/>
            </a:xfrm>
            <a:custGeom>
              <a:avLst/>
              <a:gdLst/>
              <a:ahLst/>
              <a:cxnLst/>
              <a:rect l="l" t="t" r="r" b="b"/>
              <a:pathLst>
                <a:path w="4808220" h="593089">
                  <a:moveTo>
                    <a:pt x="0" y="592835"/>
                  </a:moveTo>
                  <a:lnTo>
                    <a:pt x="4808220" y="592835"/>
                  </a:lnTo>
                  <a:lnTo>
                    <a:pt x="4808220" y="0"/>
                  </a:lnTo>
                  <a:lnTo>
                    <a:pt x="0" y="0"/>
                  </a:lnTo>
                  <a:lnTo>
                    <a:pt x="0" y="592835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87424" y="5439663"/>
              <a:ext cx="4115942" cy="65328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87424" y="5439663"/>
              <a:ext cx="4116070" cy="653415"/>
            </a:xfrm>
            <a:custGeom>
              <a:avLst/>
              <a:gdLst/>
              <a:ahLst/>
              <a:cxnLst/>
              <a:rect l="l" t="t" r="r" b="b"/>
              <a:pathLst>
                <a:path w="4116070" h="653414">
                  <a:moveTo>
                    <a:pt x="0" y="231648"/>
                  </a:moveTo>
                  <a:lnTo>
                    <a:pt x="6621" y="198824"/>
                  </a:lnTo>
                  <a:lnTo>
                    <a:pt x="24685" y="172019"/>
                  </a:lnTo>
                  <a:lnTo>
                    <a:pt x="51488" y="153947"/>
                  </a:lnTo>
                  <a:lnTo>
                    <a:pt x="84328" y="147320"/>
                  </a:lnTo>
                  <a:lnTo>
                    <a:pt x="2184273" y="147320"/>
                  </a:lnTo>
                  <a:lnTo>
                    <a:pt x="4115942" y="0"/>
                  </a:lnTo>
                  <a:lnTo>
                    <a:pt x="3120390" y="147320"/>
                  </a:lnTo>
                  <a:lnTo>
                    <a:pt x="3660140" y="147320"/>
                  </a:lnTo>
                  <a:lnTo>
                    <a:pt x="3692979" y="153947"/>
                  </a:lnTo>
                  <a:lnTo>
                    <a:pt x="3719782" y="172019"/>
                  </a:lnTo>
                  <a:lnTo>
                    <a:pt x="3737846" y="198824"/>
                  </a:lnTo>
                  <a:lnTo>
                    <a:pt x="3744467" y="231648"/>
                  </a:lnTo>
                  <a:lnTo>
                    <a:pt x="3744467" y="358140"/>
                  </a:lnTo>
                  <a:lnTo>
                    <a:pt x="3744467" y="568960"/>
                  </a:lnTo>
                  <a:lnTo>
                    <a:pt x="3737846" y="601783"/>
                  </a:lnTo>
                  <a:lnTo>
                    <a:pt x="3719782" y="628588"/>
                  </a:lnTo>
                  <a:lnTo>
                    <a:pt x="3692979" y="646660"/>
                  </a:lnTo>
                  <a:lnTo>
                    <a:pt x="3660140" y="653288"/>
                  </a:lnTo>
                  <a:lnTo>
                    <a:pt x="3120390" y="653288"/>
                  </a:lnTo>
                  <a:lnTo>
                    <a:pt x="2184273" y="653288"/>
                  </a:lnTo>
                  <a:lnTo>
                    <a:pt x="84328" y="653288"/>
                  </a:lnTo>
                  <a:lnTo>
                    <a:pt x="51488" y="646660"/>
                  </a:lnTo>
                  <a:lnTo>
                    <a:pt x="24685" y="628588"/>
                  </a:lnTo>
                  <a:lnTo>
                    <a:pt x="6621" y="601783"/>
                  </a:lnTo>
                  <a:lnTo>
                    <a:pt x="0" y="568960"/>
                  </a:lnTo>
                  <a:lnTo>
                    <a:pt x="0" y="358140"/>
                  </a:lnTo>
                  <a:lnTo>
                    <a:pt x="0" y="231648"/>
                  </a:lnTo>
                  <a:close/>
                </a:path>
              </a:pathLst>
            </a:custGeom>
            <a:ln w="6349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676399" y="5623356"/>
            <a:ext cx="3389883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ข้อมูลเกี่ยวกับคลัสเตอร์ที่เลือก "เชื่อมโยงกับระบบภายนอก" บนหน้าจอการตั้งค่าพารามิเตอร์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983221" y="2933666"/>
            <a:ext cx="3818890" cy="3113405"/>
            <a:chOff x="6983221" y="2933666"/>
            <a:chExt cx="3818890" cy="31134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48212" y="2933666"/>
              <a:ext cx="1623885" cy="212071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95159" y="4259580"/>
              <a:ext cx="3806444" cy="17871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995921" y="3707130"/>
              <a:ext cx="1776730" cy="553720"/>
            </a:xfrm>
            <a:custGeom>
              <a:avLst/>
              <a:gdLst/>
              <a:ahLst/>
              <a:cxnLst/>
              <a:rect l="l" t="t" r="r" b="b"/>
              <a:pathLst>
                <a:path w="1776729" h="553720">
                  <a:moveTo>
                    <a:pt x="1776476" y="0"/>
                  </a:moveTo>
                  <a:lnTo>
                    <a:pt x="0" y="553720"/>
                  </a:lnTo>
                </a:path>
              </a:pathLst>
            </a:custGeom>
            <a:ln w="254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047987" y="4331208"/>
              <a:ext cx="179831" cy="14478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44812" y="4328033"/>
              <a:ext cx="186181" cy="15113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55607" y="4579620"/>
              <a:ext cx="179832" cy="14325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2432" y="4576445"/>
              <a:ext cx="186182" cy="14960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55607" y="4824983"/>
              <a:ext cx="179832" cy="14325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052432" y="4821808"/>
              <a:ext cx="186182" cy="14960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055607" y="5071872"/>
              <a:ext cx="179832" cy="14477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52432" y="5068697"/>
              <a:ext cx="186182" cy="15112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055607" y="5308092"/>
              <a:ext cx="179832" cy="14325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2432" y="5304917"/>
              <a:ext cx="186182" cy="14960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055607" y="5554980"/>
              <a:ext cx="179832" cy="14477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052432" y="5551805"/>
              <a:ext cx="186182" cy="15112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55607" y="5792724"/>
              <a:ext cx="179832" cy="14325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52432" y="5789549"/>
              <a:ext cx="186182" cy="149606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774293" y="934338"/>
            <a:ext cx="6312535" cy="7239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4E79"/>
                </a:solidFill>
                <a:latin typeface="Microsoft YaHei"/>
                <a:cs typeface="Microsoft YaHei"/>
              </a:rPr>
              <a:t>สามารถพิมพ์ได้หลายคลัสเตอร์</a:t>
            </a:r>
            <a:endParaRPr sz="2000" dirty="0">
              <a:latin typeface="Microsoft YaHei"/>
              <a:cs typeface="Microsoft YaHei"/>
            </a:endParaRPr>
          </a:p>
          <a:p>
            <a:pPr marL="605155">
              <a:lnSpc>
                <a:spcPct val="100000"/>
              </a:lnSpc>
              <a:spcBef>
                <a:spcPts val="1410"/>
              </a:spcBef>
            </a:pPr>
            <a:r>
              <a:rPr lang="th-TH" sz="1400" b="1" dirty="0">
                <a:solidFill>
                  <a:srgbClr val="404040"/>
                </a:solidFill>
                <a:latin typeface="Microsoft YaHei"/>
                <a:cs typeface="Microsoft YaHei"/>
              </a:rPr>
              <a:t>รูปภาพของ "ไฟล์ที่กำหนด" เมื่อตั้งค่าหลายคลัสเตอร์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94978" y="4315714"/>
            <a:ext cx="96520" cy="16097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1</a:t>
            </a:r>
            <a:endParaRPr sz="800">
              <a:latin typeface="Microsoft YaHei"/>
              <a:cs typeface="Microsoft YaHei"/>
            </a:endParaRPr>
          </a:p>
          <a:p>
            <a:pPr marL="19685">
              <a:lnSpc>
                <a:spcPct val="100000"/>
              </a:lnSpc>
              <a:spcBef>
                <a:spcPts val="994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2</a:t>
            </a:r>
            <a:endParaRPr sz="800">
              <a:latin typeface="Microsoft YaHei"/>
              <a:cs typeface="Microsoft YaHei"/>
            </a:endParaRPr>
          </a:p>
          <a:p>
            <a:pPr marL="19685">
              <a:lnSpc>
                <a:spcPct val="100000"/>
              </a:lnSpc>
              <a:spcBef>
                <a:spcPts val="975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3</a:t>
            </a:r>
            <a:endParaRPr sz="800">
              <a:latin typeface="Microsoft YaHei"/>
              <a:cs typeface="Microsoft YaHei"/>
            </a:endParaRPr>
          </a:p>
          <a:p>
            <a:pPr marL="19685">
              <a:lnSpc>
                <a:spcPct val="100000"/>
              </a:lnSpc>
              <a:spcBef>
                <a:spcPts val="990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4</a:t>
            </a:r>
            <a:endParaRPr sz="800">
              <a:latin typeface="Microsoft YaHei"/>
              <a:cs typeface="Microsoft YaHei"/>
            </a:endParaRPr>
          </a:p>
          <a:p>
            <a:pPr marL="19685">
              <a:lnSpc>
                <a:spcPct val="100000"/>
              </a:lnSpc>
              <a:spcBef>
                <a:spcPts val="895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5</a:t>
            </a:r>
            <a:endParaRPr sz="800">
              <a:latin typeface="Microsoft YaHei"/>
              <a:cs typeface="Microsoft YaHei"/>
            </a:endParaRPr>
          </a:p>
          <a:p>
            <a:pPr marL="19685">
              <a:lnSpc>
                <a:spcPct val="100000"/>
              </a:lnSpc>
              <a:spcBef>
                <a:spcPts val="985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6</a:t>
            </a:r>
            <a:endParaRPr sz="800">
              <a:latin typeface="Microsoft YaHei"/>
              <a:cs typeface="Microsoft YaHei"/>
            </a:endParaRPr>
          </a:p>
          <a:p>
            <a:pPr marL="19685">
              <a:lnSpc>
                <a:spcPct val="100000"/>
              </a:lnSpc>
              <a:spcBef>
                <a:spcPts val="910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7</a:t>
            </a:r>
            <a:endParaRPr sz="800">
              <a:latin typeface="Microsoft YaHei"/>
              <a:cs typeface="Microsoft YaHe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412747" y="1757172"/>
            <a:ext cx="9377680" cy="2947035"/>
            <a:chOff x="1412747" y="1757172"/>
            <a:chExt cx="9377680" cy="2947035"/>
          </a:xfrm>
        </p:grpSpPr>
        <p:sp>
          <p:nvSpPr>
            <p:cNvPr id="23" name="object 23"/>
            <p:cNvSpPr/>
            <p:nvPr/>
          </p:nvSpPr>
          <p:spPr>
            <a:xfrm>
              <a:off x="9585197" y="3696461"/>
              <a:ext cx="1192530" cy="565150"/>
            </a:xfrm>
            <a:custGeom>
              <a:avLst/>
              <a:gdLst/>
              <a:ahLst/>
              <a:cxnLst/>
              <a:rect l="l" t="t" r="r" b="b"/>
              <a:pathLst>
                <a:path w="1192529" h="565150">
                  <a:moveTo>
                    <a:pt x="0" y="0"/>
                  </a:moveTo>
                  <a:lnTo>
                    <a:pt x="1192529" y="564642"/>
                  </a:lnTo>
                </a:path>
              </a:pathLst>
            </a:custGeom>
            <a:ln w="254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771381" y="3306318"/>
              <a:ext cx="821690" cy="390525"/>
            </a:xfrm>
            <a:custGeom>
              <a:avLst/>
              <a:gdLst/>
              <a:ahLst/>
              <a:cxnLst/>
              <a:rect l="l" t="t" r="r" b="b"/>
              <a:pathLst>
                <a:path w="821690" h="390525">
                  <a:moveTo>
                    <a:pt x="0" y="390143"/>
                  </a:moveTo>
                  <a:lnTo>
                    <a:pt x="821435" y="390143"/>
                  </a:lnTo>
                  <a:lnTo>
                    <a:pt x="821435" y="0"/>
                  </a:lnTo>
                  <a:lnTo>
                    <a:pt x="0" y="0"/>
                  </a:lnTo>
                  <a:lnTo>
                    <a:pt x="0" y="390143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12747" y="1757172"/>
              <a:ext cx="4502912" cy="294690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26963" y="3101339"/>
              <a:ext cx="181356" cy="14325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23788" y="3098164"/>
              <a:ext cx="187706" cy="14960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26963" y="3331463"/>
              <a:ext cx="181356" cy="14325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23788" y="3328288"/>
              <a:ext cx="187706" cy="14960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426963" y="3561588"/>
              <a:ext cx="181356" cy="14478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423788" y="3558413"/>
              <a:ext cx="187706" cy="15113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426963" y="3787139"/>
              <a:ext cx="181356" cy="14325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23788" y="3783964"/>
              <a:ext cx="187706" cy="14960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426963" y="4009644"/>
              <a:ext cx="181356" cy="14478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423788" y="4006469"/>
              <a:ext cx="187706" cy="15113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426963" y="4236720"/>
              <a:ext cx="181356" cy="143256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23788" y="4233545"/>
              <a:ext cx="187706" cy="14960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426963" y="4462272"/>
              <a:ext cx="181356" cy="14477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423788" y="4459097"/>
              <a:ext cx="187706" cy="151129"/>
            </a:xfrm>
            <a:prstGeom prst="rect">
              <a:avLst/>
            </a:prstGeom>
          </p:spPr>
        </p:pic>
      </p:grpSp>
      <p:sp>
        <p:nvSpPr>
          <p:cNvPr id="40" name="object 40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20111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635500" algn="l"/>
              </a:tabLst>
            </a:pPr>
            <a:r>
              <a:rPr lang="th-TH" sz="2800" spc="-5" dirty="0">
                <a:solidFill>
                  <a:srgbClr val="FFFFFF"/>
                </a:solidFill>
              </a:rPr>
              <a:t>การเตรียมการ ③：การสร้างข้อมูลแทรก ตอนที่ 3_การแก้ไข “ไฟล์ที่กำหนด”</a:t>
            </a:r>
            <a:endParaRPr sz="2800" dirty="0"/>
          </a:p>
        </p:txBody>
      </p:sp>
      <p:sp>
        <p:nvSpPr>
          <p:cNvPr id="41" name="object 41"/>
          <p:cNvSpPr txBox="1"/>
          <p:nvPr/>
        </p:nvSpPr>
        <p:spPr>
          <a:xfrm>
            <a:off x="4737353" y="2849117"/>
            <a:ext cx="870585" cy="1797050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vert="horz" wrap="square" lIns="0" tIns="6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1700">
              <a:latin typeface="Times New Roman"/>
              <a:cs typeface="Times New Roman"/>
            </a:endParaRPr>
          </a:p>
          <a:p>
            <a:pPr marR="49530" algn="r">
              <a:lnSpc>
                <a:spcPct val="100000"/>
              </a:lnSpc>
              <a:spcBef>
                <a:spcPts val="5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1</a:t>
            </a:r>
            <a:endParaRPr sz="800">
              <a:latin typeface="Microsoft YaHei"/>
              <a:cs typeface="Microsoft YaHei"/>
            </a:endParaRPr>
          </a:p>
          <a:p>
            <a:pPr marR="49530" algn="r">
              <a:lnSpc>
                <a:spcPct val="100000"/>
              </a:lnSpc>
              <a:spcBef>
                <a:spcPts val="850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2</a:t>
            </a:r>
            <a:endParaRPr sz="800">
              <a:latin typeface="Microsoft YaHei"/>
              <a:cs typeface="Microsoft YaHei"/>
            </a:endParaRPr>
          </a:p>
          <a:p>
            <a:pPr marR="49530" algn="r">
              <a:lnSpc>
                <a:spcPct val="100000"/>
              </a:lnSpc>
              <a:spcBef>
                <a:spcPts val="855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3</a:t>
            </a:r>
            <a:endParaRPr sz="800">
              <a:latin typeface="Microsoft YaHei"/>
              <a:cs typeface="Microsoft YaHei"/>
            </a:endParaRPr>
          </a:p>
          <a:p>
            <a:pPr marR="49530" algn="r">
              <a:lnSpc>
                <a:spcPct val="100000"/>
              </a:lnSpc>
              <a:spcBef>
                <a:spcPts val="810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4</a:t>
            </a:r>
            <a:endParaRPr sz="800">
              <a:latin typeface="Microsoft YaHei"/>
              <a:cs typeface="Microsoft YaHei"/>
            </a:endParaRPr>
          </a:p>
          <a:p>
            <a:pPr marR="49530" algn="r">
              <a:lnSpc>
                <a:spcPct val="100000"/>
              </a:lnSpc>
              <a:spcBef>
                <a:spcPts val="795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5</a:t>
            </a:r>
            <a:endParaRPr sz="800">
              <a:latin typeface="Microsoft YaHei"/>
              <a:cs typeface="Microsoft YaHei"/>
            </a:endParaRPr>
          </a:p>
          <a:p>
            <a:pPr marR="49530" algn="r">
              <a:lnSpc>
                <a:spcPct val="100000"/>
              </a:lnSpc>
              <a:spcBef>
                <a:spcPts val="825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6</a:t>
            </a:r>
            <a:endParaRPr sz="800">
              <a:latin typeface="Microsoft YaHei"/>
              <a:cs typeface="Microsoft YaHei"/>
            </a:endParaRPr>
          </a:p>
          <a:p>
            <a:pPr marR="49530" algn="r">
              <a:lnSpc>
                <a:spcPct val="100000"/>
              </a:lnSpc>
              <a:spcBef>
                <a:spcPts val="825"/>
              </a:spcBef>
            </a:pPr>
            <a:r>
              <a:rPr sz="800" spc="30" dirty="0">
                <a:solidFill>
                  <a:srgbClr val="FFFFFF"/>
                </a:solidFill>
                <a:latin typeface="Microsoft YaHei"/>
                <a:cs typeface="Microsoft YaHei"/>
              </a:rPr>
              <a:t>7</a:t>
            </a:r>
            <a:endParaRPr sz="800">
              <a:latin typeface="Microsoft YaHei"/>
              <a:cs typeface="Microsoft YaHe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1723644" y="2763011"/>
            <a:ext cx="4029710" cy="2809240"/>
            <a:chOff x="1723644" y="2763011"/>
            <a:chExt cx="4029710" cy="2809240"/>
          </a:xfrm>
        </p:grpSpPr>
        <p:sp>
          <p:nvSpPr>
            <p:cNvPr id="43" name="object 43"/>
            <p:cNvSpPr/>
            <p:nvPr/>
          </p:nvSpPr>
          <p:spPr>
            <a:xfrm>
              <a:off x="1742694" y="2782061"/>
              <a:ext cx="3991610" cy="1914525"/>
            </a:xfrm>
            <a:custGeom>
              <a:avLst/>
              <a:gdLst/>
              <a:ahLst/>
              <a:cxnLst/>
              <a:rect l="l" t="t" r="r" b="b"/>
              <a:pathLst>
                <a:path w="3991610" h="1914525">
                  <a:moveTo>
                    <a:pt x="0" y="1914144"/>
                  </a:moveTo>
                  <a:lnTo>
                    <a:pt x="3991355" y="1914144"/>
                  </a:lnTo>
                  <a:lnTo>
                    <a:pt x="3991355" y="0"/>
                  </a:lnTo>
                  <a:lnTo>
                    <a:pt x="0" y="0"/>
                  </a:lnTo>
                  <a:lnTo>
                    <a:pt x="0" y="1914144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025396" y="4489957"/>
              <a:ext cx="2772283" cy="1078738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2025396" y="4489957"/>
              <a:ext cx="2772410" cy="1078865"/>
            </a:xfrm>
            <a:custGeom>
              <a:avLst/>
              <a:gdLst/>
              <a:ahLst/>
              <a:cxnLst/>
              <a:rect l="l" t="t" r="r" b="b"/>
              <a:pathLst>
                <a:path w="2772410" h="1078864">
                  <a:moveTo>
                    <a:pt x="0" y="657098"/>
                  </a:moveTo>
                  <a:lnTo>
                    <a:pt x="6621" y="624258"/>
                  </a:lnTo>
                  <a:lnTo>
                    <a:pt x="24685" y="597455"/>
                  </a:lnTo>
                  <a:lnTo>
                    <a:pt x="51488" y="579391"/>
                  </a:lnTo>
                  <a:lnTo>
                    <a:pt x="84328" y="572770"/>
                  </a:lnTo>
                  <a:lnTo>
                    <a:pt x="1492631" y="572770"/>
                  </a:lnTo>
                  <a:lnTo>
                    <a:pt x="2772283" y="0"/>
                  </a:lnTo>
                  <a:lnTo>
                    <a:pt x="2132330" y="572770"/>
                  </a:lnTo>
                  <a:lnTo>
                    <a:pt x="2474468" y="572770"/>
                  </a:lnTo>
                  <a:lnTo>
                    <a:pt x="2507307" y="579391"/>
                  </a:lnTo>
                  <a:lnTo>
                    <a:pt x="2534110" y="597455"/>
                  </a:lnTo>
                  <a:lnTo>
                    <a:pt x="2552174" y="624258"/>
                  </a:lnTo>
                  <a:lnTo>
                    <a:pt x="2558796" y="657098"/>
                  </a:lnTo>
                  <a:lnTo>
                    <a:pt x="2558796" y="783590"/>
                  </a:lnTo>
                  <a:lnTo>
                    <a:pt x="2558796" y="994410"/>
                  </a:lnTo>
                  <a:lnTo>
                    <a:pt x="2552174" y="1027249"/>
                  </a:lnTo>
                  <a:lnTo>
                    <a:pt x="2534110" y="1054052"/>
                  </a:lnTo>
                  <a:lnTo>
                    <a:pt x="2507307" y="1072116"/>
                  </a:lnTo>
                  <a:lnTo>
                    <a:pt x="2474468" y="1078738"/>
                  </a:lnTo>
                  <a:lnTo>
                    <a:pt x="2132330" y="1078738"/>
                  </a:lnTo>
                  <a:lnTo>
                    <a:pt x="1492631" y="1078738"/>
                  </a:lnTo>
                  <a:lnTo>
                    <a:pt x="84328" y="1078738"/>
                  </a:lnTo>
                  <a:lnTo>
                    <a:pt x="51488" y="1072116"/>
                  </a:lnTo>
                  <a:lnTo>
                    <a:pt x="24685" y="1054052"/>
                  </a:lnTo>
                  <a:lnTo>
                    <a:pt x="6621" y="1027249"/>
                  </a:lnTo>
                  <a:lnTo>
                    <a:pt x="0" y="994410"/>
                  </a:lnTo>
                  <a:lnTo>
                    <a:pt x="0" y="783590"/>
                  </a:lnTo>
                  <a:lnTo>
                    <a:pt x="0" y="657098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2128772" y="5098796"/>
            <a:ext cx="2443227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YaHei"/>
                <a:cs typeface="Microsoft YaHei"/>
              </a:rPr>
              <a:t>ป้อนค่าที่คุณต้องการพิมพ์ใน "ค่าอินพุต" สำหรับแต่ละชื่อคลัสเตอร์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5732398" y="4266310"/>
            <a:ext cx="1361440" cy="995044"/>
            <a:chOff x="5732398" y="4266310"/>
            <a:chExt cx="1361440" cy="995044"/>
          </a:xfrm>
        </p:grpSpPr>
        <p:pic>
          <p:nvPicPr>
            <p:cNvPr id="48" name="object 4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735573" y="4269485"/>
              <a:ext cx="1354708" cy="988694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5735573" y="4269485"/>
              <a:ext cx="1355090" cy="988694"/>
            </a:xfrm>
            <a:custGeom>
              <a:avLst/>
              <a:gdLst/>
              <a:ahLst/>
              <a:cxnLst/>
              <a:rect l="l" t="t" r="r" b="b"/>
              <a:pathLst>
                <a:path w="1355090" h="988695">
                  <a:moveTo>
                    <a:pt x="0" y="105663"/>
                  </a:moveTo>
                  <a:lnTo>
                    <a:pt x="390143" y="0"/>
                  </a:lnTo>
                  <a:lnTo>
                    <a:pt x="319024" y="123951"/>
                  </a:lnTo>
                  <a:lnTo>
                    <a:pt x="1178052" y="616965"/>
                  </a:lnTo>
                  <a:lnTo>
                    <a:pt x="1249172" y="493013"/>
                  </a:lnTo>
                  <a:lnTo>
                    <a:pt x="1354708" y="883157"/>
                  </a:lnTo>
                  <a:lnTo>
                    <a:pt x="964692" y="988694"/>
                  </a:lnTo>
                  <a:lnTo>
                    <a:pt x="1035811" y="864743"/>
                  </a:lnTo>
                  <a:lnTo>
                    <a:pt x="176784" y="371856"/>
                  </a:lnTo>
                  <a:lnTo>
                    <a:pt x="105663" y="495681"/>
                  </a:lnTo>
                  <a:lnTo>
                    <a:pt x="0" y="105663"/>
                  </a:lnTo>
                  <a:close/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5710808" y="4736033"/>
            <a:ext cx="1144143" cy="764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latin typeface="Microsoft YaHei"/>
                <a:cs typeface="Microsoft YaHei"/>
              </a:rPr>
              <a:t>แบบฟอร์มการป้อนข้อมูล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latin typeface="Microsoft YaHei"/>
                <a:cs typeface="Microsoft YaHei"/>
              </a:rPr>
              <a:t>พิมพ์บนแต่ละคลัสเตอร์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52" name="object 5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4192</TotalTime>
  <Words>2027</Words>
  <Application>Microsoft Office PowerPoint</Application>
  <PresentationFormat>Widescreen</PresentationFormat>
  <Paragraphs>250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Microsoft YaHei</vt:lpstr>
      <vt:lpstr>Calibri</vt:lpstr>
      <vt:lpstr>Segoe UI</vt:lpstr>
      <vt:lpstr>Times New Roman</vt:lpstr>
      <vt:lpstr>Office Theme</vt:lpstr>
      <vt:lpstr>หลักสูตรการฝึกอบรมการปฏิบัติงานขั้นพื้นฐาน ฉบับแอปพลิเคชัน: การสร้างรายงานอัตโนมัติ</vt:lpstr>
      <vt:lpstr>การสร้างรายงานอัตโนมัติคืออะไร?</vt:lpstr>
      <vt:lpstr>ขั้นตอนการสร้างรายงานอัตโนมัติ</vt:lpstr>
      <vt:lpstr>การเตรียมการ ①：ตั้งค่าสำหรับกำหนดแบบฟอร์มเพื่อรองรับ "การสร้างแบบฟอร์มอัตโนมัติ"</vt:lpstr>
      <vt:lpstr>การเตรียมการ ②：การตั้งค่าคลัสเตอร์สำหรับการแทรกข้อมูล</vt:lpstr>
      <vt:lpstr>การเตรียมการ ③：การสร้างข้อมูลแทรก ตอนที่ 1_การเลือกกำหนดแบบฟอร์มเป้าหมาย</vt:lpstr>
      <vt:lpstr>การเตรียมการ ③：การสร้างข้อมูลแทรก ตอนที่ 2_เอาต์พุต “ไฟล์ที่กำหนด”</vt:lpstr>
      <vt:lpstr>การเตรียมการ ③：การสร้างข้อมูลแทรก ตอนที่ 3_การแก้ไข “ไฟล์ที่กำหนด”</vt:lpstr>
      <vt:lpstr>การเตรียมการ ③：การสร้างข้อมูลแทรก ตอนที่ 3_การแก้ไข “ไฟล์ที่กำหนด”</vt:lpstr>
      <vt:lpstr>การเตรียมการ ③：การสร้างข้อมูลแทรก ตอนที่ 3_การแก้ไข “ไฟล์ที่กำหนด”</vt:lpstr>
      <vt:lpstr>การเตรียมการ ③：การสร้างข้อมูลแทรก ตอนที่ 4_ นำเข้า “ไฟล์ที่กำหนด”</vt:lpstr>
      <vt:lpstr>การเตรียมการ ③： การสร้างข้อมูลแทรก ตอนที่ 4_ นำเข้า “ไฟล์ที่กำหนด”</vt:lpstr>
      <vt:lpstr>การเตรียมการ ③： การสร้างข้อมูลแทรก ตอนที่ 4_ นำเข้า “ไฟล์ที่กำหนด”</vt:lpstr>
      <vt:lpstr>การสร้างรายงานอัตโนมัติเสร็จสิ้น</vt:lpstr>
      <vt:lpstr>ประวัติการแก้ไข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Yutaka Hosokawa</dc:creator>
  <cp:lastModifiedBy>Arunwit Isarapongporn</cp:lastModifiedBy>
  <cp:revision>82</cp:revision>
  <dcterms:created xsi:type="dcterms:W3CDTF">2024-02-29T03:15:12Z</dcterms:created>
  <dcterms:modified xsi:type="dcterms:W3CDTF">2024-06-10T02:37:42Z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2022-11-15T00:00:00Z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2024-02-29T00:00:00Z</vt:filetime>
  </property>
</Properties>
</file>