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698496" y="2472689"/>
            <a:ext cx="3747007" cy="1001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5C5C5C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52525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9143999" cy="68923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202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61" y="601980"/>
            <a:ext cx="9144000" cy="38100"/>
          </a:xfrm>
          <a:custGeom>
            <a:avLst/>
            <a:gdLst/>
            <a:ahLst/>
            <a:cxnLst/>
            <a:rect l="l" t="t" r="r" b="b"/>
            <a:pathLst>
              <a:path w="9144000" h="38100">
                <a:moveTo>
                  <a:pt x="0" y="38100"/>
                </a:moveTo>
                <a:lnTo>
                  <a:pt x="9144000" y="38100"/>
                </a:lnTo>
                <a:lnTo>
                  <a:pt x="9144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7047" y="105283"/>
            <a:ext cx="8629904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2094" y="2169109"/>
            <a:ext cx="8442325" cy="3867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252525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849115" y="6575300"/>
            <a:ext cx="1437004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41918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jp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" Type="http://schemas.openxmlformats.org/officeDocument/2006/relationships/image" Target="../media/image71.jpg"/><Relationship Id="rId16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4" Type="http://schemas.openxmlformats.org/officeDocument/2006/relationships/image" Target="../media/image73.jp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jpg"/><Relationship Id="rId7" Type="http://schemas.openxmlformats.org/officeDocument/2006/relationships/image" Target="../media/image92.pn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88.jpg"/><Relationship Id="rId7" Type="http://schemas.openxmlformats.org/officeDocument/2006/relationships/image" Target="../media/image93.pn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9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jpg"/><Relationship Id="rId4" Type="http://schemas.openxmlformats.org/officeDocument/2006/relationships/image" Target="../media/image1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0" Type="http://schemas.openxmlformats.org/officeDocument/2006/relationships/image" Target="../media/image130.png"/><Relationship Id="rId4" Type="http://schemas.openxmlformats.org/officeDocument/2006/relationships/image" Target="../media/image124.jpg"/><Relationship Id="rId9" Type="http://schemas.openxmlformats.org/officeDocument/2006/relationships/image" Target="../media/image1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jp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49115" y="6585305"/>
            <a:ext cx="1437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-3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Corporation.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12819" y="3711321"/>
            <a:ext cx="9715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60" dirty="0">
                <a:solidFill>
                  <a:srgbClr val="717171"/>
                </a:solidFill>
                <a:latin typeface="Microsoft JhengHei UI"/>
                <a:cs typeface="Microsoft JhengHei UI"/>
              </a:rPr>
              <a:t>202</a:t>
            </a:r>
            <a:r>
              <a:rPr sz="1600" spc="85" dirty="0">
                <a:solidFill>
                  <a:srgbClr val="717171"/>
                </a:solidFill>
                <a:latin typeface="Microsoft JhengHei UI"/>
                <a:cs typeface="Microsoft JhengHei UI"/>
              </a:rPr>
              <a:t>2</a:t>
            </a:r>
            <a:r>
              <a:rPr sz="1600" spc="40" dirty="0">
                <a:solidFill>
                  <a:srgbClr val="717171"/>
                </a:solidFill>
                <a:latin typeface="Microsoft JhengHei UI"/>
                <a:cs typeface="Microsoft JhengHei UI"/>
              </a:rPr>
              <a:t>/</a:t>
            </a:r>
            <a:r>
              <a:rPr sz="1600" spc="95" dirty="0">
                <a:solidFill>
                  <a:srgbClr val="717171"/>
                </a:solidFill>
                <a:latin typeface="Microsoft JhengHei UI"/>
                <a:cs typeface="Microsoft JhengHei UI"/>
              </a:rPr>
              <a:t>2</a:t>
            </a:r>
            <a:r>
              <a:rPr sz="1600" spc="50" dirty="0">
                <a:solidFill>
                  <a:srgbClr val="717171"/>
                </a:solidFill>
                <a:latin typeface="Microsoft JhengHei UI"/>
                <a:cs typeface="Microsoft JhengHei UI"/>
              </a:rPr>
              <a:t>/9</a:t>
            </a:r>
            <a:endParaRPr sz="1600">
              <a:latin typeface="Microsoft JhengHei UI"/>
              <a:cs typeface="Microsoft JhengHei U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339339" y="3692652"/>
            <a:ext cx="4464685" cy="0"/>
          </a:xfrm>
          <a:custGeom>
            <a:avLst/>
            <a:gdLst/>
            <a:ahLst/>
            <a:cxnLst/>
            <a:rect l="l" t="t" r="r" b="b"/>
            <a:pathLst>
              <a:path w="4464684">
                <a:moveTo>
                  <a:pt x="0" y="0"/>
                </a:moveTo>
                <a:lnTo>
                  <a:pt x="4464558" y="0"/>
                </a:lnTo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xfrm>
            <a:off x="2339339" y="2472689"/>
            <a:ext cx="4464685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05"/>
              </a:spcBef>
            </a:pPr>
            <a:r>
              <a:rPr spc="15" dirty="0"/>
              <a:t>ConMas</a:t>
            </a:r>
            <a:r>
              <a:rPr spc="5" dirty="0"/>
              <a:t> </a:t>
            </a:r>
            <a:r>
              <a:rPr spc="90" dirty="0"/>
              <a:t>Designer</a:t>
            </a:r>
          </a:p>
          <a:p>
            <a:pPr marL="188595">
              <a:lnSpc>
                <a:spcPct val="100000"/>
              </a:lnSpc>
            </a:pPr>
            <a:r>
              <a:rPr lang="th-TH" spc="-254" dirty="0"/>
              <a:t>การตั้งค่าฟังก์ชั่นติดหมุด</a:t>
            </a:r>
            <a:endParaRPr spc="-254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23326" y="2032000"/>
            <a:ext cx="5621655" cy="3835400"/>
            <a:chOff x="1723326" y="1726135"/>
            <a:chExt cx="5621655" cy="3835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3326" y="1726135"/>
              <a:ext cx="5621147" cy="378368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266437" y="2266950"/>
              <a:ext cx="253365" cy="3278504"/>
            </a:xfrm>
            <a:custGeom>
              <a:avLst/>
              <a:gdLst/>
              <a:ahLst/>
              <a:cxnLst/>
              <a:rect l="l" t="t" r="r" b="b"/>
              <a:pathLst>
                <a:path w="253364" h="3278504">
                  <a:moveTo>
                    <a:pt x="0" y="10922"/>
                  </a:moveTo>
                  <a:lnTo>
                    <a:pt x="0" y="4825"/>
                  </a:lnTo>
                  <a:lnTo>
                    <a:pt x="4825" y="0"/>
                  </a:lnTo>
                  <a:lnTo>
                    <a:pt x="10922" y="0"/>
                  </a:lnTo>
                  <a:lnTo>
                    <a:pt x="242062" y="0"/>
                  </a:lnTo>
                  <a:lnTo>
                    <a:pt x="248158" y="0"/>
                  </a:lnTo>
                  <a:lnTo>
                    <a:pt x="252984" y="4825"/>
                  </a:lnTo>
                  <a:lnTo>
                    <a:pt x="252984" y="10922"/>
                  </a:lnTo>
                  <a:lnTo>
                    <a:pt x="252984" y="3267202"/>
                  </a:lnTo>
                  <a:lnTo>
                    <a:pt x="252984" y="3273298"/>
                  </a:lnTo>
                  <a:lnTo>
                    <a:pt x="248158" y="3278124"/>
                  </a:lnTo>
                  <a:lnTo>
                    <a:pt x="242062" y="3278124"/>
                  </a:lnTo>
                  <a:lnTo>
                    <a:pt x="10922" y="3278124"/>
                  </a:lnTo>
                  <a:lnTo>
                    <a:pt x="4825" y="3278124"/>
                  </a:lnTo>
                  <a:lnTo>
                    <a:pt x="0" y="3273298"/>
                  </a:lnTo>
                  <a:lnTo>
                    <a:pt x="0" y="3267202"/>
                  </a:lnTo>
                  <a:lnTo>
                    <a:pt x="0" y="10922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02835" y="3258324"/>
              <a:ext cx="1825752" cy="9585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49952" y="3285744"/>
              <a:ext cx="1735963" cy="86867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449952" y="3285744"/>
              <a:ext cx="1736089" cy="868680"/>
            </a:xfrm>
            <a:custGeom>
              <a:avLst/>
              <a:gdLst/>
              <a:ahLst/>
              <a:cxnLst/>
              <a:rect l="l" t="t" r="r" b="b"/>
              <a:pathLst>
                <a:path w="1736089" h="868679">
                  <a:moveTo>
                    <a:pt x="265302" y="85089"/>
                  </a:moveTo>
                  <a:lnTo>
                    <a:pt x="271990" y="51970"/>
                  </a:lnTo>
                  <a:lnTo>
                    <a:pt x="290226" y="24923"/>
                  </a:lnTo>
                  <a:lnTo>
                    <a:pt x="317273" y="6687"/>
                  </a:lnTo>
                  <a:lnTo>
                    <a:pt x="350393" y="0"/>
                  </a:lnTo>
                  <a:lnTo>
                    <a:pt x="510413" y="0"/>
                  </a:lnTo>
                  <a:lnTo>
                    <a:pt x="878077" y="0"/>
                  </a:lnTo>
                  <a:lnTo>
                    <a:pt x="1650873" y="0"/>
                  </a:lnTo>
                  <a:lnTo>
                    <a:pt x="1683992" y="6687"/>
                  </a:lnTo>
                  <a:lnTo>
                    <a:pt x="1711039" y="24923"/>
                  </a:lnTo>
                  <a:lnTo>
                    <a:pt x="1729275" y="51970"/>
                  </a:lnTo>
                  <a:lnTo>
                    <a:pt x="1735963" y="85089"/>
                  </a:lnTo>
                  <a:lnTo>
                    <a:pt x="1735963" y="297814"/>
                  </a:lnTo>
                  <a:lnTo>
                    <a:pt x="1735963" y="425449"/>
                  </a:lnTo>
                  <a:lnTo>
                    <a:pt x="1729275" y="458569"/>
                  </a:lnTo>
                  <a:lnTo>
                    <a:pt x="1711039" y="485616"/>
                  </a:lnTo>
                  <a:lnTo>
                    <a:pt x="1683992" y="503852"/>
                  </a:lnTo>
                  <a:lnTo>
                    <a:pt x="1650873" y="510539"/>
                  </a:lnTo>
                  <a:lnTo>
                    <a:pt x="878077" y="510539"/>
                  </a:lnTo>
                  <a:lnTo>
                    <a:pt x="0" y="868679"/>
                  </a:lnTo>
                  <a:lnTo>
                    <a:pt x="510413" y="510539"/>
                  </a:lnTo>
                  <a:lnTo>
                    <a:pt x="350393" y="510539"/>
                  </a:lnTo>
                  <a:lnTo>
                    <a:pt x="317273" y="503852"/>
                  </a:lnTo>
                  <a:lnTo>
                    <a:pt x="290226" y="485616"/>
                  </a:lnTo>
                  <a:lnTo>
                    <a:pt x="271990" y="458569"/>
                  </a:lnTo>
                  <a:lnTo>
                    <a:pt x="265302" y="425449"/>
                  </a:lnTo>
                  <a:lnTo>
                    <a:pt x="265302" y="297814"/>
                  </a:lnTo>
                  <a:lnTo>
                    <a:pt x="265302" y="8508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4543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คลัสเตอร์หมายเลขติดหมุด</a:t>
            </a:r>
            <a:endParaRPr sz="2800" dirty="0"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86334" y="727024"/>
            <a:ext cx="8784184" cy="1035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นี่คือกลุ่มสำหรับแสดงหมายเลขติดหมุดในตารางติดหมุดแนวตั้ง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มันถูกเชื่อมโยงกับคลัสเตอร์การค้นหาหมายเลขติดหมุดและแสดงหมายเลขติดหมุดที่สอดคล้องกันโดยอัตโนมัติ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มาจากตารางด้านบน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คลัสเตอร์หมายเลขติดหมุดทั้งหมดจะต้องตั้งค่าเป็นชื่อคลัสเตอร์เดียวกัน</a:t>
            </a:r>
            <a:endParaRPr lang="ja-JP" altLang="en-US" sz="1600" dirty="0"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53000" y="3661324"/>
            <a:ext cx="106426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คลัสเตอร์หมายเลขติดหมุด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7157" y="2472689"/>
            <a:ext cx="6363843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43280" marR="5080" indent="-830580">
              <a:lnSpc>
                <a:spcPct val="100000"/>
              </a:lnSpc>
              <a:spcBef>
                <a:spcPts val="105"/>
              </a:spcBef>
            </a:pPr>
            <a:r>
              <a:rPr lang="th-TH" sz="3200" dirty="0">
                <a:solidFill>
                  <a:srgbClr val="5C5C5C"/>
                </a:solidFill>
              </a:rPr>
              <a:t>วิธีการตั้งค่าฟังก์ชันการติดหมุดใน </a:t>
            </a:r>
            <a:br>
              <a:rPr lang="en-US" sz="3200" dirty="0">
                <a:solidFill>
                  <a:srgbClr val="5C5C5C"/>
                </a:solidFill>
              </a:rPr>
            </a:br>
            <a:r>
              <a:rPr lang="en-US" sz="3200" dirty="0">
                <a:solidFill>
                  <a:srgbClr val="5C5C5C"/>
                </a:solidFill>
              </a:rPr>
              <a:t>EXCEL Add-in </a:t>
            </a:r>
            <a:r>
              <a:rPr lang="th-TH" sz="3200" dirty="0">
                <a:solidFill>
                  <a:srgbClr val="5C5C5C"/>
                </a:solidFill>
              </a:rPr>
              <a:t>และ </a:t>
            </a:r>
            <a:r>
              <a:rPr lang="en-US" sz="3200" dirty="0">
                <a:solidFill>
                  <a:srgbClr val="5C5C5C"/>
                </a:solidFill>
              </a:rPr>
              <a:t>Designer</a:t>
            </a:r>
            <a:endParaRPr sz="3200" dirty="0"/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1459" y="1196339"/>
            <a:ext cx="8641080" cy="5184775"/>
            <a:chOff x="251459" y="1196339"/>
            <a:chExt cx="8641080" cy="5184775"/>
          </a:xfrm>
        </p:grpSpPr>
        <p:sp>
          <p:nvSpPr>
            <p:cNvPr id="3" name="object 3"/>
            <p:cNvSpPr/>
            <p:nvPr/>
          </p:nvSpPr>
          <p:spPr>
            <a:xfrm>
              <a:off x="251459" y="2133600"/>
              <a:ext cx="8641080" cy="4247515"/>
            </a:xfrm>
            <a:custGeom>
              <a:avLst/>
              <a:gdLst/>
              <a:ahLst/>
              <a:cxnLst/>
              <a:rect l="l" t="t" r="r" b="b"/>
              <a:pathLst>
                <a:path w="8641080" h="4247515">
                  <a:moveTo>
                    <a:pt x="0" y="4247388"/>
                  </a:moveTo>
                  <a:lnTo>
                    <a:pt x="8641080" y="4247388"/>
                  </a:lnTo>
                  <a:lnTo>
                    <a:pt x="8641080" y="0"/>
                  </a:lnTo>
                  <a:lnTo>
                    <a:pt x="0" y="0"/>
                  </a:lnTo>
                  <a:lnTo>
                    <a:pt x="0" y="4247388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1459" y="1196339"/>
              <a:ext cx="8641080" cy="937260"/>
            </a:xfrm>
            <a:custGeom>
              <a:avLst/>
              <a:gdLst/>
              <a:ahLst/>
              <a:cxnLst/>
              <a:rect l="l" t="t" r="r" b="b"/>
              <a:pathLst>
                <a:path w="8641080" h="937260">
                  <a:moveTo>
                    <a:pt x="8641080" y="0"/>
                  </a:moveTo>
                  <a:lnTo>
                    <a:pt x="0" y="0"/>
                  </a:lnTo>
                  <a:lnTo>
                    <a:pt x="0" y="937260"/>
                  </a:lnTo>
                  <a:lnTo>
                    <a:pt x="8641080" y="937260"/>
                  </a:lnTo>
                  <a:lnTo>
                    <a:pt x="8641080" y="0"/>
                  </a:lnTo>
                  <a:close/>
                </a:path>
              </a:pathLst>
            </a:custGeom>
            <a:solidFill>
              <a:srgbClr val="AFE6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844545" y="1485137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5052822" y="0"/>
                  </a:moveTo>
                  <a:lnTo>
                    <a:pt x="60198" y="0"/>
                  </a:lnTo>
                  <a:lnTo>
                    <a:pt x="36754" y="4726"/>
                  </a:lnTo>
                  <a:lnTo>
                    <a:pt x="17621" y="17621"/>
                  </a:lnTo>
                  <a:lnTo>
                    <a:pt x="4726" y="36754"/>
                  </a:lnTo>
                  <a:lnTo>
                    <a:pt x="0" y="60198"/>
                  </a:lnTo>
                  <a:lnTo>
                    <a:pt x="0" y="300989"/>
                  </a:lnTo>
                  <a:lnTo>
                    <a:pt x="4726" y="324433"/>
                  </a:lnTo>
                  <a:lnTo>
                    <a:pt x="17621" y="343566"/>
                  </a:lnTo>
                  <a:lnTo>
                    <a:pt x="36754" y="356461"/>
                  </a:lnTo>
                  <a:lnTo>
                    <a:pt x="60198" y="361188"/>
                  </a:lnTo>
                  <a:lnTo>
                    <a:pt x="5052822" y="361188"/>
                  </a:lnTo>
                  <a:lnTo>
                    <a:pt x="5076265" y="356461"/>
                  </a:lnTo>
                  <a:lnTo>
                    <a:pt x="5095398" y="343566"/>
                  </a:lnTo>
                  <a:lnTo>
                    <a:pt x="5108293" y="324433"/>
                  </a:lnTo>
                  <a:lnTo>
                    <a:pt x="5113020" y="300989"/>
                  </a:lnTo>
                  <a:lnTo>
                    <a:pt x="5113020" y="60198"/>
                  </a:lnTo>
                  <a:lnTo>
                    <a:pt x="5108293" y="36754"/>
                  </a:lnTo>
                  <a:lnTo>
                    <a:pt x="5095398" y="17621"/>
                  </a:lnTo>
                  <a:lnTo>
                    <a:pt x="5076265" y="4726"/>
                  </a:lnTo>
                  <a:lnTo>
                    <a:pt x="5052822" y="0"/>
                  </a:lnTo>
                  <a:close/>
                </a:path>
              </a:pathLst>
            </a:custGeom>
            <a:solidFill>
              <a:srgbClr val="E4F7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44545" y="1485137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0" y="60198"/>
                  </a:moveTo>
                  <a:lnTo>
                    <a:pt x="4726" y="36754"/>
                  </a:lnTo>
                  <a:lnTo>
                    <a:pt x="17621" y="17621"/>
                  </a:lnTo>
                  <a:lnTo>
                    <a:pt x="36754" y="4726"/>
                  </a:lnTo>
                  <a:lnTo>
                    <a:pt x="60198" y="0"/>
                  </a:lnTo>
                  <a:lnTo>
                    <a:pt x="5052822" y="0"/>
                  </a:lnTo>
                  <a:lnTo>
                    <a:pt x="5076265" y="4726"/>
                  </a:lnTo>
                  <a:lnTo>
                    <a:pt x="5095398" y="17621"/>
                  </a:lnTo>
                  <a:lnTo>
                    <a:pt x="5108293" y="36754"/>
                  </a:lnTo>
                  <a:lnTo>
                    <a:pt x="5113020" y="60198"/>
                  </a:lnTo>
                  <a:lnTo>
                    <a:pt x="5113020" y="300989"/>
                  </a:lnTo>
                  <a:lnTo>
                    <a:pt x="5108293" y="324433"/>
                  </a:lnTo>
                  <a:lnTo>
                    <a:pt x="5095398" y="343566"/>
                  </a:lnTo>
                  <a:lnTo>
                    <a:pt x="5076265" y="356461"/>
                  </a:lnTo>
                  <a:lnTo>
                    <a:pt x="5052822" y="361188"/>
                  </a:lnTo>
                  <a:lnTo>
                    <a:pt x="60198" y="361188"/>
                  </a:lnTo>
                  <a:lnTo>
                    <a:pt x="36754" y="356461"/>
                  </a:lnTo>
                  <a:lnTo>
                    <a:pt x="17621" y="343566"/>
                  </a:lnTo>
                  <a:lnTo>
                    <a:pt x="4726" y="324433"/>
                  </a:lnTo>
                  <a:lnTo>
                    <a:pt x="0" y="300989"/>
                  </a:lnTo>
                  <a:lnTo>
                    <a:pt x="0" y="60198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44545" y="2422397"/>
              <a:ext cx="5113020" cy="360045"/>
            </a:xfrm>
            <a:custGeom>
              <a:avLst/>
              <a:gdLst/>
              <a:ahLst/>
              <a:cxnLst/>
              <a:rect l="l" t="t" r="r" b="b"/>
              <a:pathLst>
                <a:path w="5113020" h="360044">
                  <a:moveTo>
                    <a:pt x="5053076" y="0"/>
                  </a:moveTo>
                  <a:lnTo>
                    <a:pt x="59943" y="0"/>
                  </a:lnTo>
                  <a:lnTo>
                    <a:pt x="36593" y="4704"/>
                  </a:lnTo>
                  <a:lnTo>
                    <a:pt x="17541" y="17541"/>
                  </a:lnTo>
                  <a:lnTo>
                    <a:pt x="4704" y="36593"/>
                  </a:lnTo>
                  <a:lnTo>
                    <a:pt x="0" y="59943"/>
                  </a:lnTo>
                  <a:lnTo>
                    <a:pt x="0" y="299719"/>
                  </a:lnTo>
                  <a:lnTo>
                    <a:pt x="4704" y="323070"/>
                  </a:lnTo>
                  <a:lnTo>
                    <a:pt x="17541" y="342122"/>
                  </a:lnTo>
                  <a:lnTo>
                    <a:pt x="36593" y="354959"/>
                  </a:lnTo>
                  <a:lnTo>
                    <a:pt x="59943" y="359663"/>
                  </a:lnTo>
                  <a:lnTo>
                    <a:pt x="5053076" y="359663"/>
                  </a:lnTo>
                  <a:lnTo>
                    <a:pt x="5076426" y="354959"/>
                  </a:lnTo>
                  <a:lnTo>
                    <a:pt x="5095478" y="342122"/>
                  </a:lnTo>
                  <a:lnTo>
                    <a:pt x="5108315" y="323070"/>
                  </a:lnTo>
                  <a:lnTo>
                    <a:pt x="5113020" y="299719"/>
                  </a:lnTo>
                  <a:lnTo>
                    <a:pt x="5113020" y="59943"/>
                  </a:lnTo>
                  <a:lnTo>
                    <a:pt x="5108315" y="36593"/>
                  </a:lnTo>
                  <a:lnTo>
                    <a:pt x="5095478" y="17541"/>
                  </a:lnTo>
                  <a:lnTo>
                    <a:pt x="5076426" y="4704"/>
                  </a:lnTo>
                  <a:lnTo>
                    <a:pt x="5053076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44545" y="2422397"/>
              <a:ext cx="5113020" cy="360045"/>
            </a:xfrm>
            <a:custGeom>
              <a:avLst/>
              <a:gdLst/>
              <a:ahLst/>
              <a:cxnLst/>
              <a:rect l="l" t="t" r="r" b="b"/>
              <a:pathLst>
                <a:path w="5113020" h="360044">
                  <a:moveTo>
                    <a:pt x="0" y="59943"/>
                  </a:moveTo>
                  <a:lnTo>
                    <a:pt x="4704" y="36593"/>
                  </a:lnTo>
                  <a:lnTo>
                    <a:pt x="17541" y="17541"/>
                  </a:lnTo>
                  <a:lnTo>
                    <a:pt x="36593" y="4704"/>
                  </a:lnTo>
                  <a:lnTo>
                    <a:pt x="59943" y="0"/>
                  </a:lnTo>
                  <a:lnTo>
                    <a:pt x="5053076" y="0"/>
                  </a:lnTo>
                  <a:lnTo>
                    <a:pt x="5076426" y="4704"/>
                  </a:lnTo>
                  <a:lnTo>
                    <a:pt x="5095478" y="17541"/>
                  </a:lnTo>
                  <a:lnTo>
                    <a:pt x="5108315" y="36593"/>
                  </a:lnTo>
                  <a:lnTo>
                    <a:pt x="5113020" y="59943"/>
                  </a:lnTo>
                  <a:lnTo>
                    <a:pt x="5113020" y="299719"/>
                  </a:lnTo>
                  <a:lnTo>
                    <a:pt x="5108315" y="323070"/>
                  </a:lnTo>
                  <a:lnTo>
                    <a:pt x="5095478" y="342122"/>
                  </a:lnTo>
                  <a:lnTo>
                    <a:pt x="5076426" y="354959"/>
                  </a:lnTo>
                  <a:lnTo>
                    <a:pt x="5053076" y="359663"/>
                  </a:lnTo>
                  <a:lnTo>
                    <a:pt x="59943" y="359663"/>
                  </a:lnTo>
                  <a:lnTo>
                    <a:pt x="36593" y="354959"/>
                  </a:lnTo>
                  <a:lnTo>
                    <a:pt x="17541" y="342122"/>
                  </a:lnTo>
                  <a:lnTo>
                    <a:pt x="4704" y="323070"/>
                  </a:lnTo>
                  <a:lnTo>
                    <a:pt x="0" y="299719"/>
                  </a:lnTo>
                  <a:lnTo>
                    <a:pt x="0" y="59943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6837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ขั้นตอนการตั้งค่าสำหรับฟังก์ชันการติดหมุด</a:t>
            </a:r>
            <a:endParaRPr dirty="0"/>
          </a:p>
        </p:txBody>
      </p:sp>
      <p:sp>
        <p:nvSpPr>
          <p:cNvPr id="10" name="object 10"/>
          <p:cNvSpPr txBox="1"/>
          <p:nvPr/>
        </p:nvSpPr>
        <p:spPr>
          <a:xfrm>
            <a:off x="2940557" y="2444623"/>
            <a:ext cx="2950210" cy="3147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spc="50" dirty="0">
                <a:solidFill>
                  <a:srgbClr val="252525"/>
                </a:solidFill>
                <a:latin typeface="SimSun"/>
                <a:cs typeface="SimSun"/>
              </a:rPr>
              <a:t>นำเข้าไฟล์ </a:t>
            </a:r>
            <a:r>
              <a:rPr lang="en-US" sz="1400" spc="50" dirty="0">
                <a:solidFill>
                  <a:srgbClr val="252525"/>
                </a:solidFill>
                <a:latin typeface="SimSun"/>
                <a:cs typeface="SimSun"/>
              </a:rPr>
              <a:t>EXCEL </a:t>
            </a:r>
            <a:r>
              <a:rPr lang="th-TH" sz="1400" spc="50" dirty="0">
                <a:solidFill>
                  <a:srgbClr val="252525"/>
                </a:solidFill>
                <a:latin typeface="SimSun"/>
                <a:cs typeface="SimSun"/>
              </a:rPr>
              <a:t>ไปยัง </a:t>
            </a:r>
            <a:r>
              <a:rPr lang="en-US" sz="1400" spc="50" dirty="0">
                <a:solidFill>
                  <a:srgbClr val="252525"/>
                </a:solidFill>
                <a:latin typeface="SimSun"/>
                <a:cs typeface="SimSun"/>
              </a:rPr>
              <a:t>Designer</a:t>
            </a:r>
            <a:endParaRPr sz="1400" dirty="0">
              <a:latin typeface="SimSun"/>
              <a:cs typeface="SimSu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31845" y="2828544"/>
            <a:ext cx="5138420" cy="830580"/>
            <a:chOff x="2831845" y="2828544"/>
            <a:chExt cx="5138420" cy="83058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0911" y="2828544"/>
              <a:ext cx="774179" cy="3794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76444" y="2852928"/>
              <a:ext cx="647700" cy="28803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076444" y="2852928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144018"/>
                  </a:moveTo>
                  <a:lnTo>
                    <a:pt x="161925" y="144018"/>
                  </a:lnTo>
                  <a:lnTo>
                    <a:pt x="161925" y="0"/>
                  </a:lnTo>
                  <a:lnTo>
                    <a:pt x="485775" y="0"/>
                  </a:lnTo>
                  <a:lnTo>
                    <a:pt x="485775" y="144018"/>
                  </a:lnTo>
                  <a:lnTo>
                    <a:pt x="647700" y="144018"/>
                  </a:lnTo>
                  <a:lnTo>
                    <a:pt x="323850" y="288036"/>
                  </a:lnTo>
                  <a:lnTo>
                    <a:pt x="0" y="144018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44545" y="3286506"/>
              <a:ext cx="5113020" cy="360045"/>
            </a:xfrm>
            <a:custGeom>
              <a:avLst/>
              <a:gdLst/>
              <a:ahLst/>
              <a:cxnLst/>
              <a:rect l="l" t="t" r="r" b="b"/>
              <a:pathLst>
                <a:path w="5113020" h="360045">
                  <a:moveTo>
                    <a:pt x="5053076" y="0"/>
                  </a:moveTo>
                  <a:lnTo>
                    <a:pt x="59943" y="0"/>
                  </a:lnTo>
                  <a:lnTo>
                    <a:pt x="36593" y="4704"/>
                  </a:lnTo>
                  <a:lnTo>
                    <a:pt x="17541" y="17541"/>
                  </a:lnTo>
                  <a:lnTo>
                    <a:pt x="4704" y="36593"/>
                  </a:lnTo>
                  <a:lnTo>
                    <a:pt x="0" y="59944"/>
                  </a:lnTo>
                  <a:lnTo>
                    <a:pt x="0" y="299720"/>
                  </a:lnTo>
                  <a:lnTo>
                    <a:pt x="4704" y="323070"/>
                  </a:lnTo>
                  <a:lnTo>
                    <a:pt x="17541" y="342122"/>
                  </a:lnTo>
                  <a:lnTo>
                    <a:pt x="36593" y="354959"/>
                  </a:lnTo>
                  <a:lnTo>
                    <a:pt x="59943" y="359664"/>
                  </a:lnTo>
                  <a:lnTo>
                    <a:pt x="5053076" y="359664"/>
                  </a:lnTo>
                  <a:lnTo>
                    <a:pt x="5076426" y="354959"/>
                  </a:lnTo>
                  <a:lnTo>
                    <a:pt x="5095478" y="342122"/>
                  </a:lnTo>
                  <a:lnTo>
                    <a:pt x="5108315" y="323070"/>
                  </a:lnTo>
                  <a:lnTo>
                    <a:pt x="5113020" y="299720"/>
                  </a:lnTo>
                  <a:lnTo>
                    <a:pt x="5113020" y="59944"/>
                  </a:lnTo>
                  <a:lnTo>
                    <a:pt x="5108315" y="36593"/>
                  </a:lnTo>
                  <a:lnTo>
                    <a:pt x="5095478" y="17541"/>
                  </a:lnTo>
                  <a:lnTo>
                    <a:pt x="5076426" y="4704"/>
                  </a:lnTo>
                  <a:lnTo>
                    <a:pt x="5053076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844545" y="3286506"/>
              <a:ext cx="5113020" cy="360045"/>
            </a:xfrm>
            <a:custGeom>
              <a:avLst/>
              <a:gdLst/>
              <a:ahLst/>
              <a:cxnLst/>
              <a:rect l="l" t="t" r="r" b="b"/>
              <a:pathLst>
                <a:path w="5113020" h="360045">
                  <a:moveTo>
                    <a:pt x="0" y="59944"/>
                  </a:moveTo>
                  <a:lnTo>
                    <a:pt x="4704" y="36593"/>
                  </a:lnTo>
                  <a:lnTo>
                    <a:pt x="17541" y="17541"/>
                  </a:lnTo>
                  <a:lnTo>
                    <a:pt x="36593" y="4704"/>
                  </a:lnTo>
                  <a:lnTo>
                    <a:pt x="59943" y="0"/>
                  </a:lnTo>
                  <a:lnTo>
                    <a:pt x="5053076" y="0"/>
                  </a:lnTo>
                  <a:lnTo>
                    <a:pt x="5076426" y="4704"/>
                  </a:lnTo>
                  <a:lnTo>
                    <a:pt x="5095478" y="17541"/>
                  </a:lnTo>
                  <a:lnTo>
                    <a:pt x="5108315" y="36593"/>
                  </a:lnTo>
                  <a:lnTo>
                    <a:pt x="5113020" y="59944"/>
                  </a:lnTo>
                  <a:lnTo>
                    <a:pt x="5113020" y="299720"/>
                  </a:lnTo>
                  <a:lnTo>
                    <a:pt x="5108315" y="323070"/>
                  </a:lnTo>
                  <a:lnTo>
                    <a:pt x="5095478" y="342122"/>
                  </a:lnTo>
                  <a:lnTo>
                    <a:pt x="5076426" y="354959"/>
                  </a:lnTo>
                  <a:lnTo>
                    <a:pt x="5053076" y="359664"/>
                  </a:lnTo>
                  <a:lnTo>
                    <a:pt x="59943" y="359664"/>
                  </a:lnTo>
                  <a:lnTo>
                    <a:pt x="36593" y="354959"/>
                  </a:lnTo>
                  <a:lnTo>
                    <a:pt x="17541" y="342122"/>
                  </a:lnTo>
                  <a:lnTo>
                    <a:pt x="4704" y="323070"/>
                  </a:lnTo>
                  <a:lnTo>
                    <a:pt x="0" y="299720"/>
                  </a:lnTo>
                  <a:lnTo>
                    <a:pt x="0" y="59944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940557" y="3308984"/>
            <a:ext cx="3938779" cy="3147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252525"/>
                </a:solidFill>
                <a:latin typeface="SimSun"/>
                <a:cs typeface="SimSun"/>
              </a:rPr>
              <a:t>① ทำให้ชื่อคลัสเตอร์เหมือนกันสำหรับแต่ละคอลัมน์</a:t>
            </a:r>
            <a:endParaRPr sz="1400" dirty="0">
              <a:latin typeface="SimSun"/>
              <a:cs typeface="SimSu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831845" y="3692652"/>
            <a:ext cx="5138420" cy="830580"/>
            <a:chOff x="2831845" y="3692652"/>
            <a:chExt cx="5138420" cy="830580"/>
          </a:xfrm>
        </p:grpSpPr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0911" y="3692652"/>
              <a:ext cx="774179" cy="37947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6444" y="3717036"/>
              <a:ext cx="647700" cy="28803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076444" y="3717036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144018"/>
                  </a:moveTo>
                  <a:lnTo>
                    <a:pt x="161925" y="144018"/>
                  </a:lnTo>
                  <a:lnTo>
                    <a:pt x="161925" y="0"/>
                  </a:lnTo>
                  <a:lnTo>
                    <a:pt x="485775" y="0"/>
                  </a:lnTo>
                  <a:lnTo>
                    <a:pt x="485775" y="144018"/>
                  </a:lnTo>
                  <a:lnTo>
                    <a:pt x="647700" y="144018"/>
                  </a:lnTo>
                  <a:lnTo>
                    <a:pt x="323850" y="288036"/>
                  </a:lnTo>
                  <a:lnTo>
                    <a:pt x="0" y="144018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844545" y="4149090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5052822" y="0"/>
                  </a:moveTo>
                  <a:lnTo>
                    <a:pt x="60198" y="0"/>
                  </a:lnTo>
                  <a:lnTo>
                    <a:pt x="36754" y="4726"/>
                  </a:lnTo>
                  <a:lnTo>
                    <a:pt x="17621" y="17621"/>
                  </a:lnTo>
                  <a:lnTo>
                    <a:pt x="4726" y="36754"/>
                  </a:lnTo>
                  <a:lnTo>
                    <a:pt x="0" y="60198"/>
                  </a:lnTo>
                  <a:lnTo>
                    <a:pt x="0" y="300990"/>
                  </a:lnTo>
                  <a:lnTo>
                    <a:pt x="4726" y="324433"/>
                  </a:lnTo>
                  <a:lnTo>
                    <a:pt x="17621" y="343566"/>
                  </a:lnTo>
                  <a:lnTo>
                    <a:pt x="36754" y="356461"/>
                  </a:lnTo>
                  <a:lnTo>
                    <a:pt x="60198" y="361188"/>
                  </a:lnTo>
                  <a:lnTo>
                    <a:pt x="5052822" y="361188"/>
                  </a:lnTo>
                  <a:lnTo>
                    <a:pt x="5076265" y="356461"/>
                  </a:lnTo>
                  <a:lnTo>
                    <a:pt x="5095398" y="343566"/>
                  </a:lnTo>
                  <a:lnTo>
                    <a:pt x="5108293" y="324433"/>
                  </a:lnTo>
                  <a:lnTo>
                    <a:pt x="5113020" y="300990"/>
                  </a:lnTo>
                  <a:lnTo>
                    <a:pt x="5113020" y="60198"/>
                  </a:lnTo>
                  <a:lnTo>
                    <a:pt x="5108293" y="36754"/>
                  </a:lnTo>
                  <a:lnTo>
                    <a:pt x="5095398" y="17621"/>
                  </a:lnTo>
                  <a:lnTo>
                    <a:pt x="5076265" y="4726"/>
                  </a:lnTo>
                  <a:lnTo>
                    <a:pt x="5052822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844545" y="4149090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0" y="60198"/>
                  </a:moveTo>
                  <a:lnTo>
                    <a:pt x="4726" y="36754"/>
                  </a:lnTo>
                  <a:lnTo>
                    <a:pt x="17621" y="17621"/>
                  </a:lnTo>
                  <a:lnTo>
                    <a:pt x="36754" y="4726"/>
                  </a:lnTo>
                  <a:lnTo>
                    <a:pt x="60198" y="0"/>
                  </a:lnTo>
                  <a:lnTo>
                    <a:pt x="5052822" y="0"/>
                  </a:lnTo>
                  <a:lnTo>
                    <a:pt x="5076265" y="4726"/>
                  </a:lnTo>
                  <a:lnTo>
                    <a:pt x="5095398" y="17621"/>
                  </a:lnTo>
                  <a:lnTo>
                    <a:pt x="5108293" y="36754"/>
                  </a:lnTo>
                  <a:lnTo>
                    <a:pt x="5113020" y="60198"/>
                  </a:lnTo>
                  <a:lnTo>
                    <a:pt x="5113020" y="300990"/>
                  </a:lnTo>
                  <a:lnTo>
                    <a:pt x="5108293" y="324433"/>
                  </a:lnTo>
                  <a:lnTo>
                    <a:pt x="5095398" y="343566"/>
                  </a:lnTo>
                  <a:lnTo>
                    <a:pt x="5076265" y="356461"/>
                  </a:lnTo>
                  <a:lnTo>
                    <a:pt x="5052822" y="361188"/>
                  </a:lnTo>
                  <a:lnTo>
                    <a:pt x="60198" y="361188"/>
                  </a:lnTo>
                  <a:lnTo>
                    <a:pt x="36754" y="356461"/>
                  </a:lnTo>
                  <a:lnTo>
                    <a:pt x="17621" y="343566"/>
                  </a:lnTo>
                  <a:lnTo>
                    <a:pt x="4726" y="324433"/>
                  </a:lnTo>
                  <a:lnTo>
                    <a:pt x="0" y="300990"/>
                  </a:lnTo>
                  <a:lnTo>
                    <a:pt x="0" y="60198"/>
                  </a:lnTo>
                  <a:close/>
                </a:path>
              </a:pathLst>
            </a:custGeom>
            <a:ln w="25399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940556" y="4173473"/>
            <a:ext cx="5017009" cy="2710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②</a:t>
            </a:r>
            <a:r>
              <a:rPr lang="en-US" sz="140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กำหนดการตั้งค่าต่างๆ สำหรับคลัสเตอร์เฉพาะในแถวแรกของตารางติดหมุดเท่านั้น</a:t>
            </a:r>
            <a:endParaRPr sz="1400" dirty="0">
              <a:latin typeface="SimSun"/>
              <a:cs typeface="SimSun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831845" y="4556759"/>
            <a:ext cx="5138420" cy="830580"/>
            <a:chOff x="2831845" y="4556759"/>
            <a:chExt cx="5138420" cy="830580"/>
          </a:xfrm>
        </p:grpSpPr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0911" y="4556759"/>
              <a:ext cx="774179" cy="37947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6444" y="4581143"/>
              <a:ext cx="647700" cy="28803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076444" y="4581143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144017"/>
                  </a:moveTo>
                  <a:lnTo>
                    <a:pt x="161925" y="144017"/>
                  </a:lnTo>
                  <a:lnTo>
                    <a:pt x="161925" y="0"/>
                  </a:lnTo>
                  <a:lnTo>
                    <a:pt x="485775" y="0"/>
                  </a:lnTo>
                  <a:lnTo>
                    <a:pt x="485775" y="144017"/>
                  </a:lnTo>
                  <a:lnTo>
                    <a:pt x="647700" y="144017"/>
                  </a:lnTo>
                  <a:lnTo>
                    <a:pt x="323850" y="288035"/>
                  </a:lnTo>
                  <a:lnTo>
                    <a:pt x="0" y="144017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844545" y="5013197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5052822" y="0"/>
                  </a:moveTo>
                  <a:lnTo>
                    <a:pt x="60198" y="0"/>
                  </a:lnTo>
                  <a:lnTo>
                    <a:pt x="36754" y="4726"/>
                  </a:lnTo>
                  <a:lnTo>
                    <a:pt x="17621" y="17621"/>
                  </a:lnTo>
                  <a:lnTo>
                    <a:pt x="4726" y="36754"/>
                  </a:lnTo>
                  <a:lnTo>
                    <a:pt x="0" y="60197"/>
                  </a:lnTo>
                  <a:lnTo>
                    <a:pt x="0" y="300989"/>
                  </a:lnTo>
                  <a:lnTo>
                    <a:pt x="4726" y="324433"/>
                  </a:lnTo>
                  <a:lnTo>
                    <a:pt x="17621" y="343566"/>
                  </a:lnTo>
                  <a:lnTo>
                    <a:pt x="36754" y="356461"/>
                  </a:lnTo>
                  <a:lnTo>
                    <a:pt x="60198" y="361188"/>
                  </a:lnTo>
                  <a:lnTo>
                    <a:pt x="5052822" y="361188"/>
                  </a:lnTo>
                  <a:lnTo>
                    <a:pt x="5076265" y="356461"/>
                  </a:lnTo>
                  <a:lnTo>
                    <a:pt x="5095398" y="343566"/>
                  </a:lnTo>
                  <a:lnTo>
                    <a:pt x="5108293" y="324433"/>
                  </a:lnTo>
                  <a:lnTo>
                    <a:pt x="5113020" y="300989"/>
                  </a:lnTo>
                  <a:lnTo>
                    <a:pt x="5113020" y="60197"/>
                  </a:lnTo>
                  <a:lnTo>
                    <a:pt x="5108293" y="36754"/>
                  </a:lnTo>
                  <a:lnTo>
                    <a:pt x="5095398" y="17621"/>
                  </a:lnTo>
                  <a:lnTo>
                    <a:pt x="5076265" y="4726"/>
                  </a:lnTo>
                  <a:lnTo>
                    <a:pt x="5052822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844545" y="5013197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0" y="60197"/>
                  </a:moveTo>
                  <a:lnTo>
                    <a:pt x="4726" y="36754"/>
                  </a:lnTo>
                  <a:lnTo>
                    <a:pt x="17621" y="17621"/>
                  </a:lnTo>
                  <a:lnTo>
                    <a:pt x="36754" y="4726"/>
                  </a:lnTo>
                  <a:lnTo>
                    <a:pt x="60198" y="0"/>
                  </a:lnTo>
                  <a:lnTo>
                    <a:pt x="5052822" y="0"/>
                  </a:lnTo>
                  <a:lnTo>
                    <a:pt x="5076265" y="4726"/>
                  </a:lnTo>
                  <a:lnTo>
                    <a:pt x="5095398" y="17621"/>
                  </a:lnTo>
                  <a:lnTo>
                    <a:pt x="5108293" y="36754"/>
                  </a:lnTo>
                  <a:lnTo>
                    <a:pt x="5113020" y="60197"/>
                  </a:lnTo>
                  <a:lnTo>
                    <a:pt x="5113020" y="300989"/>
                  </a:lnTo>
                  <a:lnTo>
                    <a:pt x="5108293" y="324433"/>
                  </a:lnTo>
                  <a:lnTo>
                    <a:pt x="5095398" y="343566"/>
                  </a:lnTo>
                  <a:lnTo>
                    <a:pt x="5076265" y="356461"/>
                  </a:lnTo>
                  <a:lnTo>
                    <a:pt x="5052822" y="361188"/>
                  </a:lnTo>
                  <a:lnTo>
                    <a:pt x="60198" y="361188"/>
                  </a:lnTo>
                  <a:lnTo>
                    <a:pt x="36754" y="356461"/>
                  </a:lnTo>
                  <a:lnTo>
                    <a:pt x="17621" y="343566"/>
                  </a:lnTo>
                  <a:lnTo>
                    <a:pt x="4726" y="324433"/>
                  </a:lnTo>
                  <a:lnTo>
                    <a:pt x="0" y="300989"/>
                  </a:lnTo>
                  <a:lnTo>
                    <a:pt x="0" y="60197"/>
                  </a:lnTo>
                  <a:close/>
                </a:path>
              </a:pathLst>
            </a:custGeom>
            <a:ln w="25399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940557" y="5037582"/>
            <a:ext cx="4742182" cy="2710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③</a:t>
            </a:r>
            <a:r>
              <a:rPr lang="th-TH" sz="140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ดำเนินการ “ยืนยันการตั้งค่าแถวของตารางติดหมุด (เลือกหนึ่งแถว)”</a:t>
            </a:r>
            <a:endParaRPr sz="1400" dirty="0">
              <a:latin typeface="SimSun"/>
              <a:cs typeface="SimSun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831845" y="5420867"/>
            <a:ext cx="5138420" cy="830580"/>
            <a:chOff x="2831845" y="5420867"/>
            <a:chExt cx="5138420" cy="830580"/>
          </a:xfrm>
        </p:grpSpPr>
        <p:pic>
          <p:nvPicPr>
            <p:cNvPr id="33" name="object 3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0911" y="5420867"/>
              <a:ext cx="774179" cy="37947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6444" y="5445251"/>
              <a:ext cx="647700" cy="28803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5076444" y="5445251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144018"/>
                  </a:moveTo>
                  <a:lnTo>
                    <a:pt x="161925" y="144018"/>
                  </a:lnTo>
                  <a:lnTo>
                    <a:pt x="161925" y="0"/>
                  </a:lnTo>
                  <a:lnTo>
                    <a:pt x="485775" y="0"/>
                  </a:lnTo>
                  <a:lnTo>
                    <a:pt x="485775" y="144018"/>
                  </a:lnTo>
                  <a:lnTo>
                    <a:pt x="647700" y="144018"/>
                  </a:lnTo>
                  <a:lnTo>
                    <a:pt x="323850" y="288036"/>
                  </a:lnTo>
                  <a:lnTo>
                    <a:pt x="0" y="144018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844545" y="5877305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5052822" y="0"/>
                  </a:moveTo>
                  <a:lnTo>
                    <a:pt x="60198" y="0"/>
                  </a:lnTo>
                  <a:lnTo>
                    <a:pt x="36754" y="4730"/>
                  </a:lnTo>
                  <a:lnTo>
                    <a:pt x="17621" y="17630"/>
                  </a:lnTo>
                  <a:lnTo>
                    <a:pt x="4726" y="36765"/>
                  </a:lnTo>
                  <a:lnTo>
                    <a:pt x="0" y="60198"/>
                  </a:lnTo>
                  <a:lnTo>
                    <a:pt x="0" y="300990"/>
                  </a:lnTo>
                  <a:lnTo>
                    <a:pt x="4726" y="324422"/>
                  </a:lnTo>
                  <a:lnTo>
                    <a:pt x="17621" y="343557"/>
                  </a:lnTo>
                  <a:lnTo>
                    <a:pt x="36754" y="356457"/>
                  </a:lnTo>
                  <a:lnTo>
                    <a:pt x="60198" y="361188"/>
                  </a:lnTo>
                  <a:lnTo>
                    <a:pt x="5052822" y="361188"/>
                  </a:lnTo>
                  <a:lnTo>
                    <a:pt x="5076265" y="356457"/>
                  </a:lnTo>
                  <a:lnTo>
                    <a:pt x="5095398" y="343557"/>
                  </a:lnTo>
                  <a:lnTo>
                    <a:pt x="5108293" y="324422"/>
                  </a:lnTo>
                  <a:lnTo>
                    <a:pt x="5113020" y="300990"/>
                  </a:lnTo>
                  <a:lnTo>
                    <a:pt x="5113020" y="60198"/>
                  </a:lnTo>
                  <a:lnTo>
                    <a:pt x="5108293" y="36765"/>
                  </a:lnTo>
                  <a:lnTo>
                    <a:pt x="5095398" y="17630"/>
                  </a:lnTo>
                  <a:lnTo>
                    <a:pt x="5076265" y="4730"/>
                  </a:lnTo>
                  <a:lnTo>
                    <a:pt x="5052822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844545" y="5877305"/>
              <a:ext cx="5113020" cy="361315"/>
            </a:xfrm>
            <a:custGeom>
              <a:avLst/>
              <a:gdLst/>
              <a:ahLst/>
              <a:cxnLst/>
              <a:rect l="l" t="t" r="r" b="b"/>
              <a:pathLst>
                <a:path w="5113020" h="361314">
                  <a:moveTo>
                    <a:pt x="0" y="60198"/>
                  </a:moveTo>
                  <a:lnTo>
                    <a:pt x="4726" y="36765"/>
                  </a:lnTo>
                  <a:lnTo>
                    <a:pt x="17621" y="17630"/>
                  </a:lnTo>
                  <a:lnTo>
                    <a:pt x="36754" y="4730"/>
                  </a:lnTo>
                  <a:lnTo>
                    <a:pt x="60198" y="0"/>
                  </a:lnTo>
                  <a:lnTo>
                    <a:pt x="5052822" y="0"/>
                  </a:lnTo>
                  <a:lnTo>
                    <a:pt x="5076265" y="4730"/>
                  </a:lnTo>
                  <a:lnTo>
                    <a:pt x="5095398" y="17630"/>
                  </a:lnTo>
                  <a:lnTo>
                    <a:pt x="5108293" y="36765"/>
                  </a:lnTo>
                  <a:lnTo>
                    <a:pt x="5113020" y="60198"/>
                  </a:lnTo>
                  <a:lnTo>
                    <a:pt x="5113020" y="300990"/>
                  </a:lnTo>
                  <a:lnTo>
                    <a:pt x="5108293" y="324422"/>
                  </a:lnTo>
                  <a:lnTo>
                    <a:pt x="5095398" y="343557"/>
                  </a:lnTo>
                  <a:lnTo>
                    <a:pt x="5076265" y="356457"/>
                  </a:lnTo>
                  <a:lnTo>
                    <a:pt x="5052822" y="361188"/>
                  </a:lnTo>
                  <a:lnTo>
                    <a:pt x="60198" y="361188"/>
                  </a:lnTo>
                  <a:lnTo>
                    <a:pt x="36754" y="356457"/>
                  </a:lnTo>
                  <a:lnTo>
                    <a:pt x="17621" y="343557"/>
                  </a:lnTo>
                  <a:lnTo>
                    <a:pt x="4726" y="324422"/>
                  </a:lnTo>
                  <a:lnTo>
                    <a:pt x="0" y="300990"/>
                  </a:lnTo>
                  <a:lnTo>
                    <a:pt x="0" y="60198"/>
                  </a:lnTo>
                  <a:close/>
                </a:path>
              </a:pathLst>
            </a:custGeom>
            <a:ln w="25399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940557" y="5901944"/>
            <a:ext cx="3155443" cy="314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④</a:t>
            </a:r>
            <a:r>
              <a:rPr sz="1400" spc="-23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SimSun"/>
                <a:cs typeface="SimSun"/>
              </a:rPr>
              <a:t>ดำเนินการตั้งค่าตาราง </a:t>
            </a:r>
            <a:r>
              <a:rPr lang="en-US" sz="1400" dirty="0">
                <a:solidFill>
                  <a:srgbClr val="252525"/>
                </a:solidFill>
                <a:latin typeface="SimSun"/>
                <a:cs typeface="SimSun"/>
              </a:rPr>
              <a:t>pinout</a:t>
            </a:r>
            <a:endParaRPr sz="1400" dirty="0">
              <a:latin typeface="SimSun"/>
              <a:cs typeface="SimSun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2259901" y="1938527"/>
            <a:ext cx="3525520" cy="4325620"/>
            <a:chOff x="2259901" y="1938527"/>
            <a:chExt cx="3525520" cy="4325620"/>
          </a:xfrm>
        </p:grpSpPr>
        <p:pic>
          <p:nvPicPr>
            <p:cNvPr id="40" name="object 4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0912" y="1938527"/>
              <a:ext cx="774179" cy="3794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6444" y="1962911"/>
              <a:ext cx="647700" cy="28803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076444" y="1962911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144017"/>
                  </a:moveTo>
                  <a:lnTo>
                    <a:pt x="161925" y="144017"/>
                  </a:lnTo>
                  <a:lnTo>
                    <a:pt x="161925" y="0"/>
                  </a:lnTo>
                  <a:lnTo>
                    <a:pt x="485775" y="0"/>
                  </a:lnTo>
                  <a:lnTo>
                    <a:pt x="485775" y="144017"/>
                  </a:lnTo>
                  <a:lnTo>
                    <a:pt x="647700" y="144017"/>
                  </a:lnTo>
                  <a:lnTo>
                    <a:pt x="323850" y="288036"/>
                  </a:lnTo>
                  <a:lnTo>
                    <a:pt x="0" y="144017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264664" y="3235452"/>
              <a:ext cx="283845" cy="3023870"/>
            </a:xfrm>
            <a:custGeom>
              <a:avLst/>
              <a:gdLst/>
              <a:ahLst/>
              <a:cxnLst/>
              <a:rect l="l" t="t" r="r" b="b"/>
              <a:pathLst>
                <a:path w="283844" h="3023870">
                  <a:moveTo>
                    <a:pt x="283463" y="3023616"/>
                  </a:moveTo>
                  <a:lnTo>
                    <a:pt x="221153" y="2999022"/>
                  </a:lnTo>
                  <a:lnTo>
                    <a:pt x="194836" y="2970458"/>
                  </a:lnTo>
                  <a:lnTo>
                    <a:pt x="172882" y="2932986"/>
                  </a:lnTo>
                  <a:lnTo>
                    <a:pt x="156145" y="2888058"/>
                  </a:lnTo>
                  <a:lnTo>
                    <a:pt x="145477" y="2837126"/>
                  </a:lnTo>
                  <a:lnTo>
                    <a:pt x="141731" y="2781642"/>
                  </a:lnTo>
                  <a:lnTo>
                    <a:pt x="141731" y="1753743"/>
                  </a:lnTo>
                  <a:lnTo>
                    <a:pt x="137986" y="1698273"/>
                  </a:lnTo>
                  <a:lnTo>
                    <a:pt x="127318" y="1647351"/>
                  </a:lnTo>
                  <a:lnTo>
                    <a:pt x="110581" y="1602430"/>
                  </a:lnTo>
                  <a:lnTo>
                    <a:pt x="88627" y="1564962"/>
                  </a:lnTo>
                  <a:lnTo>
                    <a:pt x="62310" y="1536400"/>
                  </a:lnTo>
                  <a:lnTo>
                    <a:pt x="0" y="1511808"/>
                  </a:lnTo>
                  <a:lnTo>
                    <a:pt x="32483" y="1505417"/>
                  </a:lnTo>
                  <a:lnTo>
                    <a:pt x="88627" y="1458653"/>
                  </a:lnTo>
                  <a:lnTo>
                    <a:pt x="110581" y="1421185"/>
                  </a:lnTo>
                  <a:lnTo>
                    <a:pt x="127318" y="1376264"/>
                  </a:lnTo>
                  <a:lnTo>
                    <a:pt x="137986" y="1325342"/>
                  </a:lnTo>
                  <a:lnTo>
                    <a:pt x="141731" y="1269873"/>
                  </a:lnTo>
                  <a:lnTo>
                    <a:pt x="141731" y="241935"/>
                  </a:lnTo>
                  <a:lnTo>
                    <a:pt x="145477" y="186465"/>
                  </a:lnTo>
                  <a:lnTo>
                    <a:pt x="156145" y="135543"/>
                  </a:lnTo>
                  <a:lnTo>
                    <a:pt x="172882" y="90622"/>
                  </a:lnTo>
                  <a:lnTo>
                    <a:pt x="194836" y="53154"/>
                  </a:lnTo>
                  <a:lnTo>
                    <a:pt x="221153" y="24592"/>
                  </a:lnTo>
                  <a:lnTo>
                    <a:pt x="250980" y="6390"/>
                  </a:lnTo>
                  <a:lnTo>
                    <a:pt x="283463" y="0"/>
                  </a:lnTo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 rot="5400000">
            <a:off x="1479041" y="5094605"/>
            <a:ext cx="2038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④</a:t>
            </a:r>
            <a:endParaRPr sz="1400" dirty="0">
              <a:latin typeface="Microsoft JhengHei UI"/>
              <a:cs typeface="Microsoft JhengHei UI"/>
            </a:endParaRPr>
          </a:p>
        </p:txBody>
      </p:sp>
      <p:sp>
        <p:nvSpPr>
          <p:cNvPr id="50" name="object 5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45" name="object 45"/>
          <p:cNvSpPr txBox="1"/>
          <p:nvPr/>
        </p:nvSpPr>
        <p:spPr>
          <a:xfrm rot="5400000">
            <a:off x="1300577" y="4804097"/>
            <a:ext cx="5949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ja-JP" altLang="en-US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①</a:t>
            </a:r>
            <a:endParaRPr lang="ja-JP" altLang="en-US" sz="2700" baseline="-18518" dirty="0">
              <a:latin typeface="Microsoft JhengHei UI"/>
              <a:cs typeface="Microsoft JhengHei UI"/>
            </a:endParaRPr>
          </a:p>
        </p:txBody>
      </p:sp>
      <p:sp>
        <p:nvSpPr>
          <p:cNvPr id="46" name="object 46"/>
          <p:cNvSpPr txBox="1"/>
          <p:nvPr/>
        </p:nvSpPr>
        <p:spPr>
          <a:xfrm rot="5400000">
            <a:off x="1514568" y="4914452"/>
            <a:ext cx="2577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th-TH" baseline="-30864" dirty="0">
                <a:latin typeface="Microsoft JhengHei UI"/>
                <a:cs typeface="Microsoft JhengHei UI"/>
              </a:rPr>
              <a:t>ถึง</a:t>
            </a:r>
            <a:endParaRPr baseline="-30864" dirty="0">
              <a:latin typeface="Microsoft JhengHei UI"/>
              <a:cs typeface="Microsoft JhengHei U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86335" y="892652"/>
            <a:ext cx="3166466" cy="23077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ขั้นตอนการตั้งค่าฟังก์ชันติดหมุดมีดังนี้</a:t>
            </a:r>
            <a:endParaRPr sz="16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 dirty="0">
              <a:latin typeface="Microsoft JhengHei UI"/>
              <a:cs typeface="Microsoft JhengHei UI"/>
            </a:endParaRPr>
          </a:p>
          <a:p>
            <a:pPr marL="228600">
              <a:lnSpc>
                <a:spcPts val="2110"/>
              </a:lnSpc>
              <a:spcBef>
                <a:spcPts val="5"/>
              </a:spcBef>
            </a:pPr>
            <a:r>
              <a:rPr lang="th-TH" sz="1800" dirty="0">
                <a:solidFill>
                  <a:srgbClr val="252525"/>
                </a:solidFill>
                <a:latin typeface="SimSun"/>
                <a:cs typeface="SimSun"/>
              </a:rPr>
              <a:t>ทำงานข้างต้นโดย </a:t>
            </a:r>
          </a:p>
          <a:p>
            <a:pPr marL="228600">
              <a:lnSpc>
                <a:spcPts val="2110"/>
              </a:lnSpc>
              <a:spcBef>
                <a:spcPts val="5"/>
              </a:spcBef>
            </a:pPr>
            <a:r>
              <a:rPr sz="1800" spc="220" dirty="0">
                <a:solidFill>
                  <a:srgbClr val="252525"/>
                </a:solidFill>
                <a:latin typeface="SimSun"/>
                <a:cs typeface="SimSun"/>
              </a:rPr>
              <a:t>EXCEL</a:t>
            </a:r>
            <a:r>
              <a:rPr lang="th-TH" sz="1800" spc="220" dirty="0">
                <a:solidFill>
                  <a:srgbClr val="252525"/>
                </a:solidFill>
                <a:latin typeface="SimSun"/>
                <a:cs typeface="SimSun"/>
              </a:rPr>
              <a:t>		</a:t>
            </a:r>
            <a:endParaRPr sz="1400" dirty="0">
              <a:latin typeface="SimSun"/>
              <a:cs typeface="SimSun"/>
            </a:endParaRPr>
          </a:p>
          <a:p>
            <a:pPr marL="228600">
              <a:lnSpc>
                <a:spcPct val="100000"/>
              </a:lnSpc>
              <a:spcBef>
                <a:spcPts val="1475"/>
              </a:spcBef>
            </a:pPr>
            <a:endParaRPr lang="th-TH" sz="1800" dirty="0">
              <a:solidFill>
                <a:srgbClr val="252525"/>
              </a:solidFill>
              <a:latin typeface="SimSun"/>
              <a:cs typeface="SimSun"/>
            </a:endParaRPr>
          </a:p>
          <a:p>
            <a:pPr marL="228600">
              <a:lnSpc>
                <a:spcPct val="100000"/>
              </a:lnSpc>
              <a:spcBef>
                <a:spcPts val="1475"/>
              </a:spcBef>
            </a:pPr>
            <a:r>
              <a:rPr lang="th-TH" sz="1800" dirty="0">
                <a:solidFill>
                  <a:srgbClr val="252525"/>
                </a:solidFill>
                <a:latin typeface="SimSun"/>
                <a:cs typeface="SimSun"/>
              </a:rPr>
              <a:t>ทำงานข้างต้นโดย </a:t>
            </a:r>
            <a:br>
              <a:rPr lang="th-TH" sz="1800" dirty="0">
                <a:solidFill>
                  <a:srgbClr val="252525"/>
                </a:solidFill>
                <a:latin typeface="SimSun"/>
                <a:cs typeface="SimSun"/>
              </a:rPr>
            </a:br>
            <a:r>
              <a:rPr sz="1800" spc="65" dirty="0">
                <a:solidFill>
                  <a:srgbClr val="252525"/>
                </a:solidFill>
                <a:latin typeface="SimSun"/>
                <a:cs typeface="SimSun"/>
              </a:rPr>
              <a:t>Designer</a:t>
            </a:r>
            <a:endParaRPr sz="1800" dirty="0">
              <a:latin typeface="SimSun"/>
              <a:cs typeface="SimSun"/>
            </a:endParaRPr>
          </a:p>
        </p:txBody>
      </p:sp>
      <p:sp>
        <p:nvSpPr>
          <p:cNvPr id="52" name="object 10">
            <a:extLst>
              <a:ext uri="{FF2B5EF4-FFF2-40B4-BE49-F238E27FC236}">
                <a16:creationId xmlns:a16="http://schemas.microsoft.com/office/drawing/2014/main" id="{5E332E5B-660A-BD18-4877-875CF4DB28F4}"/>
              </a:ext>
            </a:extLst>
          </p:cNvPr>
          <p:cNvSpPr txBox="1"/>
          <p:nvPr/>
        </p:nvSpPr>
        <p:spPr>
          <a:xfrm>
            <a:off x="2940556" y="1531353"/>
            <a:ext cx="4374643" cy="3147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spc="50" dirty="0">
                <a:solidFill>
                  <a:srgbClr val="252525"/>
                </a:solidFill>
                <a:latin typeface="SimSun"/>
                <a:cs typeface="SimSun"/>
              </a:rPr>
              <a:t>การตั้งค่าประเภทคลัสเตอร์โดยใช้ </a:t>
            </a:r>
            <a:r>
              <a:rPr lang="en-US" sz="1400" spc="50" dirty="0">
                <a:solidFill>
                  <a:srgbClr val="252525"/>
                </a:solidFill>
                <a:latin typeface="SimSun"/>
                <a:cs typeface="SimSun"/>
              </a:rPr>
              <a:t>Add-in </a:t>
            </a:r>
            <a:r>
              <a:rPr lang="th-TH" sz="1400" spc="50" dirty="0">
                <a:solidFill>
                  <a:srgbClr val="252525"/>
                </a:solidFill>
                <a:latin typeface="SimSun"/>
                <a:cs typeface="SimSun"/>
              </a:rPr>
              <a:t>บน </a:t>
            </a:r>
            <a:r>
              <a:rPr lang="en-US" sz="1400" spc="50" dirty="0">
                <a:solidFill>
                  <a:srgbClr val="252525"/>
                </a:solidFill>
                <a:latin typeface="SimSun"/>
                <a:cs typeface="SimSun"/>
              </a:rPr>
              <a:t>EXCEL</a:t>
            </a:r>
            <a:endParaRPr sz="1400" dirty="0">
              <a:latin typeface="SimSun"/>
              <a:cs typeface="SimSun"/>
            </a:endParaRPr>
          </a:p>
        </p:txBody>
      </p:sp>
      <p:sp>
        <p:nvSpPr>
          <p:cNvPr id="53" name="object 45">
            <a:extLst>
              <a:ext uri="{FF2B5EF4-FFF2-40B4-BE49-F238E27FC236}">
                <a16:creationId xmlns:a16="http://schemas.microsoft.com/office/drawing/2014/main" id="{AF67CD83-6AB3-EF94-8FB8-CDC22C6706E9}"/>
              </a:ext>
            </a:extLst>
          </p:cNvPr>
          <p:cNvSpPr txBox="1"/>
          <p:nvPr/>
        </p:nvSpPr>
        <p:spPr>
          <a:xfrm rot="5400000">
            <a:off x="1319400" y="4670461"/>
            <a:ext cx="13894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th-TH" altLang="ja-JP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ตารางติดหมุด</a:t>
            </a:r>
            <a:endParaRPr lang="ja-JP" altLang="en-US" sz="3200" baseline="-18518" dirty="0">
              <a:latin typeface="Microsoft JhengHei UI"/>
              <a:cs typeface="Microsoft JhengHei UI"/>
            </a:endParaRPr>
          </a:p>
        </p:txBody>
      </p:sp>
      <p:sp>
        <p:nvSpPr>
          <p:cNvPr id="54" name="object 45">
            <a:extLst>
              <a:ext uri="{FF2B5EF4-FFF2-40B4-BE49-F238E27FC236}">
                <a16:creationId xmlns:a16="http://schemas.microsoft.com/office/drawing/2014/main" id="{C7ECF934-84C4-4480-1026-090AAB2E955E}"/>
              </a:ext>
            </a:extLst>
          </p:cNvPr>
          <p:cNvSpPr txBox="1"/>
          <p:nvPr/>
        </p:nvSpPr>
        <p:spPr>
          <a:xfrm rot="5400000">
            <a:off x="1276265" y="4283449"/>
            <a:ext cx="661587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th-TH" altLang="ja-JP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ขั้นตอน</a:t>
            </a:r>
            <a:endParaRPr lang="ja-JP" altLang="en-US" sz="2400" baseline="-18518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74751" y="1360550"/>
            <a:ext cx="8133080" cy="4973955"/>
            <a:chOff x="674751" y="1360550"/>
            <a:chExt cx="8133080" cy="49739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00216" y="4559808"/>
              <a:ext cx="2447543" cy="17647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295390" y="4555045"/>
              <a:ext cx="2457450" cy="1774825"/>
            </a:xfrm>
            <a:custGeom>
              <a:avLst/>
              <a:gdLst/>
              <a:ahLst/>
              <a:cxnLst/>
              <a:rect l="l" t="t" r="r" b="b"/>
              <a:pathLst>
                <a:path w="2457450" h="1774825">
                  <a:moveTo>
                    <a:pt x="0" y="1774317"/>
                  </a:moveTo>
                  <a:lnTo>
                    <a:pt x="2457068" y="1774317"/>
                  </a:lnTo>
                  <a:lnTo>
                    <a:pt x="2457068" y="0"/>
                  </a:lnTo>
                  <a:lnTo>
                    <a:pt x="0" y="0"/>
                  </a:lnTo>
                  <a:lnTo>
                    <a:pt x="0" y="177431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4276" y="1405090"/>
              <a:ext cx="4680204" cy="491950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79513" y="1365313"/>
              <a:ext cx="4690110" cy="4964430"/>
            </a:xfrm>
            <a:custGeom>
              <a:avLst/>
              <a:gdLst/>
              <a:ahLst/>
              <a:cxnLst/>
              <a:rect l="l" t="t" r="r" b="b"/>
              <a:pathLst>
                <a:path w="4690110" h="4964430">
                  <a:moveTo>
                    <a:pt x="0" y="4964049"/>
                  </a:moveTo>
                  <a:lnTo>
                    <a:pt x="4689729" y="4964049"/>
                  </a:lnTo>
                  <a:lnTo>
                    <a:pt x="4689729" y="0"/>
                  </a:lnTo>
                  <a:lnTo>
                    <a:pt x="0" y="0"/>
                  </a:lnTo>
                  <a:lnTo>
                    <a:pt x="0" y="496404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83864" y="1789175"/>
              <a:ext cx="5314188" cy="282549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79037" y="1784349"/>
              <a:ext cx="5323840" cy="2835275"/>
            </a:xfrm>
            <a:custGeom>
              <a:avLst/>
              <a:gdLst/>
              <a:ahLst/>
              <a:cxnLst/>
              <a:rect l="l" t="t" r="r" b="b"/>
              <a:pathLst>
                <a:path w="5323840" h="2835275">
                  <a:moveTo>
                    <a:pt x="0" y="2835021"/>
                  </a:moveTo>
                  <a:lnTo>
                    <a:pt x="5323713" y="2835021"/>
                  </a:lnTo>
                  <a:lnTo>
                    <a:pt x="5323713" y="0"/>
                  </a:lnTo>
                  <a:lnTo>
                    <a:pt x="0" y="0"/>
                  </a:lnTo>
                  <a:lnTo>
                    <a:pt x="0" y="283502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34034" y="2914650"/>
              <a:ext cx="6708775" cy="2847340"/>
            </a:xfrm>
            <a:custGeom>
              <a:avLst/>
              <a:gdLst/>
              <a:ahLst/>
              <a:cxnLst/>
              <a:rect l="l" t="t" r="r" b="b"/>
              <a:pathLst>
                <a:path w="6708775" h="2847340">
                  <a:moveTo>
                    <a:pt x="0" y="12446"/>
                  </a:moveTo>
                  <a:lnTo>
                    <a:pt x="0" y="5587"/>
                  </a:lnTo>
                  <a:lnTo>
                    <a:pt x="5562" y="0"/>
                  </a:lnTo>
                  <a:lnTo>
                    <a:pt x="12420" y="0"/>
                  </a:lnTo>
                  <a:lnTo>
                    <a:pt x="347218" y="0"/>
                  </a:lnTo>
                  <a:lnTo>
                    <a:pt x="354075" y="0"/>
                  </a:lnTo>
                  <a:lnTo>
                    <a:pt x="359663" y="5587"/>
                  </a:lnTo>
                  <a:lnTo>
                    <a:pt x="359663" y="12446"/>
                  </a:lnTo>
                  <a:lnTo>
                    <a:pt x="359663" y="275589"/>
                  </a:lnTo>
                  <a:lnTo>
                    <a:pt x="359663" y="282448"/>
                  </a:lnTo>
                  <a:lnTo>
                    <a:pt x="354075" y="288036"/>
                  </a:lnTo>
                  <a:lnTo>
                    <a:pt x="347218" y="288036"/>
                  </a:lnTo>
                  <a:lnTo>
                    <a:pt x="12420" y="288036"/>
                  </a:lnTo>
                  <a:lnTo>
                    <a:pt x="5562" y="288036"/>
                  </a:lnTo>
                  <a:lnTo>
                    <a:pt x="0" y="282448"/>
                  </a:lnTo>
                  <a:lnTo>
                    <a:pt x="0" y="275589"/>
                  </a:lnTo>
                  <a:lnTo>
                    <a:pt x="0" y="12446"/>
                  </a:lnTo>
                  <a:close/>
                </a:path>
                <a:path w="6708775" h="2847340">
                  <a:moveTo>
                    <a:pt x="211835" y="2623693"/>
                  </a:moveTo>
                  <a:lnTo>
                    <a:pt x="211835" y="2618105"/>
                  </a:lnTo>
                  <a:lnTo>
                    <a:pt x="216331" y="2613660"/>
                  </a:lnTo>
                  <a:lnTo>
                    <a:pt x="221894" y="2613660"/>
                  </a:lnTo>
                  <a:lnTo>
                    <a:pt x="1533779" y="2613660"/>
                  </a:lnTo>
                  <a:lnTo>
                    <a:pt x="1539367" y="2613660"/>
                  </a:lnTo>
                  <a:lnTo>
                    <a:pt x="1543811" y="2618105"/>
                  </a:lnTo>
                  <a:lnTo>
                    <a:pt x="1543811" y="2623693"/>
                  </a:lnTo>
                  <a:lnTo>
                    <a:pt x="1543811" y="2836773"/>
                  </a:lnTo>
                  <a:lnTo>
                    <a:pt x="1543811" y="2842336"/>
                  </a:lnTo>
                  <a:lnTo>
                    <a:pt x="1539367" y="2846832"/>
                  </a:lnTo>
                  <a:lnTo>
                    <a:pt x="1533779" y="2846832"/>
                  </a:lnTo>
                  <a:lnTo>
                    <a:pt x="221894" y="2846832"/>
                  </a:lnTo>
                  <a:lnTo>
                    <a:pt x="216331" y="2846832"/>
                  </a:lnTo>
                  <a:lnTo>
                    <a:pt x="211835" y="2842336"/>
                  </a:lnTo>
                  <a:lnTo>
                    <a:pt x="211835" y="2836773"/>
                  </a:lnTo>
                  <a:lnTo>
                    <a:pt x="211835" y="2623693"/>
                  </a:lnTo>
                  <a:close/>
                </a:path>
                <a:path w="6708775" h="2847340">
                  <a:moveTo>
                    <a:pt x="6205727" y="1466469"/>
                  </a:moveTo>
                  <a:lnTo>
                    <a:pt x="6205727" y="1461262"/>
                  </a:lnTo>
                  <a:lnTo>
                    <a:pt x="6210045" y="1456944"/>
                  </a:lnTo>
                  <a:lnTo>
                    <a:pt x="6215252" y="1456944"/>
                  </a:lnTo>
                  <a:lnTo>
                    <a:pt x="6699123" y="1456944"/>
                  </a:lnTo>
                  <a:lnTo>
                    <a:pt x="6704330" y="1456944"/>
                  </a:lnTo>
                  <a:lnTo>
                    <a:pt x="6708648" y="1461262"/>
                  </a:lnTo>
                  <a:lnTo>
                    <a:pt x="6708648" y="1466469"/>
                  </a:lnTo>
                  <a:lnTo>
                    <a:pt x="6708648" y="1668399"/>
                  </a:lnTo>
                  <a:lnTo>
                    <a:pt x="6708648" y="1673606"/>
                  </a:lnTo>
                  <a:lnTo>
                    <a:pt x="6704330" y="1677924"/>
                  </a:lnTo>
                  <a:lnTo>
                    <a:pt x="6699123" y="1677924"/>
                  </a:lnTo>
                  <a:lnTo>
                    <a:pt x="6215252" y="1677924"/>
                  </a:lnTo>
                  <a:lnTo>
                    <a:pt x="6210045" y="1677924"/>
                  </a:lnTo>
                  <a:lnTo>
                    <a:pt x="6205727" y="1673606"/>
                  </a:lnTo>
                  <a:lnTo>
                    <a:pt x="6205727" y="1668399"/>
                  </a:lnTo>
                  <a:lnTo>
                    <a:pt x="6205727" y="1466469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7863" y="1969020"/>
              <a:ext cx="1830324" cy="109421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45108" y="1996439"/>
              <a:ext cx="1740408" cy="100355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245108" y="1996439"/>
              <a:ext cx="1740535" cy="1003935"/>
            </a:xfrm>
            <a:custGeom>
              <a:avLst/>
              <a:gdLst/>
              <a:ahLst/>
              <a:cxnLst/>
              <a:rect l="l" t="t" r="r" b="b"/>
              <a:pathLst>
                <a:path w="1740535" h="1003935">
                  <a:moveTo>
                    <a:pt x="0" y="85344"/>
                  </a:moveTo>
                  <a:lnTo>
                    <a:pt x="6709" y="52131"/>
                  </a:lnTo>
                  <a:lnTo>
                    <a:pt x="25003" y="25003"/>
                  </a:lnTo>
                  <a:lnTo>
                    <a:pt x="52131" y="6709"/>
                  </a:lnTo>
                  <a:lnTo>
                    <a:pt x="85343" y="0"/>
                  </a:lnTo>
                  <a:lnTo>
                    <a:pt x="290067" y="0"/>
                  </a:lnTo>
                  <a:lnTo>
                    <a:pt x="725169" y="0"/>
                  </a:lnTo>
                  <a:lnTo>
                    <a:pt x="1655064" y="0"/>
                  </a:lnTo>
                  <a:lnTo>
                    <a:pt x="1688276" y="6709"/>
                  </a:lnTo>
                  <a:lnTo>
                    <a:pt x="1715404" y="25003"/>
                  </a:lnTo>
                  <a:lnTo>
                    <a:pt x="1733698" y="52131"/>
                  </a:lnTo>
                  <a:lnTo>
                    <a:pt x="1740408" y="85344"/>
                  </a:lnTo>
                  <a:lnTo>
                    <a:pt x="1740408" y="298704"/>
                  </a:lnTo>
                  <a:lnTo>
                    <a:pt x="1740408" y="426720"/>
                  </a:lnTo>
                  <a:lnTo>
                    <a:pt x="1733698" y="459932"/>
                  </a:lnTo>
                  <a:lnTo>
                    <a:pt x="1715404" y="487060"/>
                  </a:lnTo>
                  <a:lnTo>
                    <a:pt x="1688276" y="505354"/>
                  </a:lnTo>
                  <a:lnTo>
                    <a:pt x="1655064" y="512063"/>
                  </a:lnTo>
                  <a:lnTo>
                    <a:pt x="725169" y="512063"/>
                  </a:lnTo>
                  <a:lnTo>
                    <a:pt x="16573" y="1003554"/>
                  </a:lnTo>
                  <a:lnTo>
                    <a:pt x="290067" y="512063"/>
                  </a:lnTo>
                  <a:lnTo>
                    <a:pt x="85343" y="512063"/>
                  </a:lnTo>
                  <a:lnTo>
                    <a:pt x="52131" y="505354"/>
                  </a:lnTo>
                  <a:lnTo>
                    <a:pt x="25003" y="487060"/>
                  </a:lnTo>
                  <a:lnTo>
                    <a:pt x="6709" y="459932"/>
                  </a:lnTo>
                  <a:lnTo>
                    <a:pt x="0" y="426720"/>
                  </a:lnTo>
                  <a:lnTo>
                    <a:pt x="0" y="298704"/>
                  </a:lnTo>
                  <a:lnTo>
                    <a:pt x="0" y="8534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820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pc="110" dirty="0"/>
              <a:t>การตั้งค่าประเภทคลัสเตอร์โดยใช้ </a:t>
            </a:r>
            <a:r>
              <a:rPr lang="en-US" spc="110" dirty="0"/>
              <a:t>Add-in </a:t>
            </a:r>
            <a:r>
              <a:rPr lang="th-TH" spc="110" dirty="0"/>
              <a:t>บน </a:t>
            </a:r>
            <a:r>
              <a:rPr lang="en-US" spc="110" dirty="0"/>
              <a:t>EXCEL</a:t>
            </a:r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186334" y="727024"/>
            <a:ext cx="8867140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ขั้นแรก ปรับเค้าโครงเอกสารใน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EXCEL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จากนั้นตั้งค่าประเภทคลัสเตอร์สำหรับแต่ละเซลล์ที่ใช้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EXCEL Add-in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ซึ่งออกแบบมาเป็นพิเศษสำหรับ </a:t>
            </a:r>
            <a:r>
              <a:rPr lang="en-US" sz="1600" dirty="0" err="1">
                <a:solidFill>
                  <a:srgbClr val="5C5C5C"/>
                </a:solidFill>
                <a:latin typeface="Microsoft JhengHei UI"/>
                <a:cs typeface="Microsoft JhengHei UI"/>
              </a:rPr>
              <a:t>ConMas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en-US" sz="1600" dirty="0" err="1">
                <a:solidFill>
                  <a:srgbClr val="5C5C5C"/>
                </a:solidFill>
                <a:latin typeface="Microsoft JhengHei UI"/>
                <a:cs typeface="Microsoft JhengHei UI"/>
              </a:rPr>
              <a:t>i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-Reporter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ประเภทคลัสเตอร์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65833" y="2148585"/>
            <a:ext cx="13011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①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เลือกเซลล์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36220" y="3906024"/>
            <a:ext cx="2383790" cy="1711960"/>
            <a:chOff x="236220" y="3906024"/>
            <a:chExt cx="2383790" cy="171196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6220" y="3906024"/>
              <a:ext cx="2383536" cy="171145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3464" y="3933444"/>
              <a:ext cx="2293620" cy="162090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83464" y="3933444"/>
              <a:ext cx="2293620" cy="1621155"/>
            </a:xfrm>
            <a:custGeom>
              <a:avLst/>
              <a:gdLst/>
              <a:ahLst/>
              <a:cxnLst/>
              <a:rect l="l" t="t" r="r" b="b"/>
              <a:pathLst>
                <a:path w="2293620" h="1621154">
                  <a:moveTo>
                    <a:pt x="0" y="150367"/>
                  </a:moveTo>
                  <a:lnTo>
                    <a:pt x="7665" y="102835"/>
                  </a:lnTo>
                  <a:lnTo>
                    <a:pt x="29012" y="61557"/>
                  </a:lnTo>
                  <a:lnTo>
                    <a:pt x="61562" y="29008"/>
                  </a:lnTo>
                  <a:lnTo>
                    <a:pt x="102840" y="7664"/>
                  </a:lnTo>
                  <a:lnTo>
                    <a:pt x="150367" y="0"/>
                  </a:lnTo>
                  <a:lnTo>
                    <a:pt x="382270" y="0"/>
                  </a:lnTo>
                  <a:lnTo>
                    <a:pt x="955675" y="0"/>
                  </a:lnTo>
                  <a:lnTo>
                    <a:pt x="2143252" y="0"/>
                  </a:lnTo>
                  <a:lnTo>
                    <a:pt x="2190784" y="7664"/>
                  </a:lnTo>
                  <a:lnTo>
                    <a:pt x="2232062" y="29008"/>
                  </a:lnTo>
                  <a:lnTo>
                    <a:pt x="2264611" y="61557"/>
                  </a:lnTo>
                  <a:lnTo>
                    <a:pt x="2285955" y="102835"/>
                  </a:lnTo>
                  <a:lnTo>
                    <a:pt x="2293620" y="150367"/>
                  </a:lnTo>
                  <a:lnTo>
                    <a:pt x="2293620" y="526287"/>
                  </a:lnTo>
                  <a:lnTo>
                    <a:pt x="2293620" y="751839"/>
                  </a:lnTo>
                  <a:lnTo>
                    <a:pt x="2285955" y="799372"/>
                  </a:lnTo>
                  <a:lnTo>
                    <a:pt x="2264611" y="840650"/>
                  </a:lnTo>
                  <a:lnTo>
                    <a:pt x="2232062" y="873199"/>
                  </a:lnTo>
                  <a:lnTo>
                    <a:pt x="2190784" y="894543"/>
                  </a:lnTo>
                  <a:lnTo>
                    <a:pt x="2143252" y="902207"/>
                  </a:lnTo>
                  <a:lnTo>
                    <a:pt x="955675" y="902207"/>
                  </a:lnTo>
                  <a:lnTo>
                    <a:pt x="1048257" y="1620900"/>
                  </a:lnTo>
                  <a:lnTo>
                    <a:pt x="382270" y="902207"/>
                  </a:lnTo>
                  <a:lnTo>
                    <a:pt x="150367" y="902207"/>
                  </a:lnTo>
                  <a:lnTo>
                    <a:pt x="102840" y="894543"/>
                  </a:lnTo>
                  <a:lnTo>
                    <a:pt x="61562" y="873199"/>
                  </a:lnTo>
                  <a:lnTo>
                    <a:pt x="29012" y="840650"/>
                  </a:lnTo>
                  <a:lnTo>
                    <a:pt x="7665" y="799372"/>
                  </a:lnTo>
                  <a:lnTo>
                    <a:pt x="0" y="751839"/>
                  </a:lnTo>
                  <a:lnTo>
                    <a:pt x="0" y="526287"/>
                  </a:lnTo>
                  <a:lnTo>
                    <a:pt x="0" y="150367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41124" y="4098797"/>
            <a:ext cx="2118612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② จากเมนูคลิกขวา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ดำเนินการ “การตั้งค่า </a:t>
            </a:r>
            <a:r>
              <a:rPr lang="en-US" sz="1200" dirty="0" err="1">
                <a:solidFill>
                  <a:srgbClr val="252525"/>
                </a:solidFill>
                <a:latin typeface="Microsoft JhengHei UI"/>
                <a:cs typeface="Microsoft JhengHei UI"/>
              </a:rPr>
              <a:t>i</a:t>
            </a:r>
            <a:r>
              <a:rPr lang="en-US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-Reporter”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502407" y="1926335"/>
            <a:ext cx="4996180" cy="3637915"/>
            <a:chOff x="2502407" y="1926335"/>
            <a:chExt cx="4996180" cy="3637915"/>
          </a:xfrm>
        </p:grpSpPr>
        <p:sp>
          <p:nvSpPr>
            <p:cNvPr id="22" name="object 22"/>
            <p:cNvSpPr/>
            <p:nvPr/>
          </p:nvSpPr>
          <p:spPr>
            <a:xfrm>
              <a:off x="3504437" y="2073401"/>
              <a:ext cx="1118870" cy="1905000"/>
            </a:xfrm>
            <a:custGeom>
              <a:avLst/>
              <a:gdLst/>
              <a:ahLst/>
              <a:cxnLst/>
              <a:rect l="l" t="t" r="r" b="b"/>
              <a:pathLst>
                <a:path w="1118870" h="1905000">
                  <a:moveTo>
                    <a:pt x="0" y="48260"/>
                  </a:moveTo>
                  <a:lnTo>
                    <a:pt x="3790" y="29467"/>
                  </a:lnTo>
                  <a:lnTo>
                    <a:pt x="14128" y="14128"/>
                  </a:lnTo>
                  <a:lnTo>
                    <a:pt x="29467" y="3790"/>
                  </a:lnTo>
                  <a:lnTo>
                    <a:pt x="48260" y="0"/>
                  </a:lnTo>
                  <a:lnTo>
                    <a:pt x="1070356" y="0"/>
                  </a:lnTo>
                  <a:lnTo>
                    <a:pt x="1089148" y="3790"/>
                  </a:lnTo>
                  <a:lnTo>
                    <a:pt x="1104487" y="14128"/>
                  </a:lnTo>
                  <a:lnTo>
                    <a:pt x="1114825" y="29467"/>
                  </a:lnTo>
                  <a:lnTo>
                    <a:pt x="1118615" y="48260"/>
                  </a:lnTo>
                  <a:lnTo>
                    <a:pt x="1118615" y="1856740"/>
                  </a:lnTo>
                  <a:lnTo>
                    <a:pt x="1114825" y="1875532"/>
                  </a:lnTo>
                  <a:lnTo>
                    <a:pt x="1104487" y="1890871"/>
                  </a:lnTo>
                  <a:lnTo>
                    <a:pt x="1089148" y="1901209"/>
                  </a:lnTo>
                  <a:lnTo>
                    <a:pt x="1070356" y="1905000"/>
                  </a:lnTo>
                  <a:lnTo>
                    <a:pt x="48260" y="1905000"/>
                  </a:lnTo>
                  <a:lnTo>
                    <a:pt x="29467" y="1901209"/>
                  </a:lnTo>
                  <a:lnTo>
                    <a:pt x="14128" y="1890871"/>
                  </a:lnTo>
                  <a:lnTo>
                    <a:pt x="3790" y="1875532"/>
                  </a:lnTo>
                  <a:lnTo>
                    <a:pt x="0" y="1856740"/>
                  </a:lnTo>
                  <a:lnTo>
                    <a:pt x="0" y="48260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02407" y="4273295"/>
              <a:ext cx="1377695" cy="129082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544825" y="4296155"/>
              <a:ext cx="1297305" cy="1210945"/>
            </a:xfrm>
            <a:custGeom>
              <a:avLst/>
              <a:gdLst/>
              <a:ahLst/>
              <a:cxnLst/>
              <a:rect l="l" t="t" r="r" b="b"/>
              <a:pathLst>
                <a:path w="1297304" h="1210945">
                  <a:moveTo>
                    <a:pt x="779779" y="0"/>
                  </a:moveTo>
                  <a:lnTo>
                    <a:pt x="901319" y="137033"/>
                  </a:lnTo>
                  <a:lnTo>
                    <a:pt x="0" y="936625"/>
                  </a:lnTo>
                  <a:lnTo>
                    <a:pt x="242950" y="1210564"/>
                  </a:lnTo>
                  <a:lnTo>
                    <a:pt x="1144270" y="410972"/>
                  </a:lnTo>
                  <a:lnTo>
                    <a:pt x="1265809" y="547878"/>
                  </a:lnTo>
                  <a:lnTo>
                    <a:pt x="1296797" y="30861"/>
                  </a:lnTo>
                  <a:lnTo>
                    <a:pt x="779779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93691" y="1926335"/>
              <a:ext cx="3104388" cy="160172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40681" y="1953767"/>
              <a:ext cx="3014725" cy="151104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440681" y="1953767"/>
              <a:ext cx="3014980" cy="1511300"/>
            </a:xfrm>
            <a:custGeom>
              <a:avLst/>
              <a:gdLst/>
              <a:ahLst/>
              <a:cxnLst/>
              <a:rect l="l" t="t" r="r" b="b"/>
              <a:pathLst>
                <a:path w="3014979" h="1511300">
                  <a:moveTo>
                    <a:pt x="451357" y="149098"/>
                  </a:moveTo>
                  <a:lnTo>
                    <a:pt x="458963" y="101990"/>
                  </a:lnTo>
                  <a:lnTo>
                    <a:pt x="480139" y="61063"/>
                  </a:lnTo>
                  <a:lnTo>
                    <a:pt x="512421" y="28781"/>
                  </a:lnTo>
                  <a:lnTo>
                    <a:pt x="553348" y="7605"/>
                  </a:lnTo>
                  <a:lnTo>
                    <a:pt x="600455" y="0"/>
                  </a:lnTo>
                  <a:lnTo>
                    <a:pt x="878585" y="0"/>
                  </a:lnTo>
                  <a:lnTo>
                    <a:pt x="1519427" y="0"/>
                  </a:lnTo>
                  <a:lnTo>
                    <a:pt x="2865627" y="0"/>
                  </a:lnTo>
                  <a:lnTo>
                    <a:pt x="2912735" y="7605"/>
                  </a:lnTo>
                  <a:lnTo>
                    <a:pt x="2953662" y="28781"/>
                  </a:lnTo>
                  <a:lnTo>
                    <a:pt x="2985944" y="61063"/>
                  </a:lnTo>
                  <a:lnTo>
                    <a:pt x="3007120" y="101990"/>
                  </a:lnTo>
                  <a:lnTo>
                    <a:pt x="3014725" y="149098"/>
                  </a:lnTo>
                  <a:lnTo>
                    <a:pt x="3014725" y="521843"/>
                  </a:lnTo>
                  <a:lnTo>
                    <a:pt x="3014725" y="745490"/>
                  </a:lnTo>
                  <a:lnTo>
                    <a:pt x="3007120" y="792597"/>
                  </a:lnTo>
                  <a:lnTo>
                    <a:pt x="2985944" y="833524"/>
                  </a:lnTo>
                  <a:lnTo>
                    <a:pt x="2953662" y="865806"/>
                  </a:lnTo>
                  <a:lnTo>
                    <a:pt x="2912735" y="886982"/>
                  </a:lnTo>
                  <a:lnTo>
                    <a:pt x="2865627" y="894588"/>
                  </a:lnTo>
                  <a:lnTo>
                    <a:pt x="1519427" y="894588"/>
                  </a:lnTo>
                  <a:lnTo>
                    <a:pt x="0" y="1511046"/>
                  </a:lnTo>
                  <a:lnTo>
                    <a:pt x="878585" y="894588"/>
                  </a:lnTo>
                  <a:lnTo>
                    <a:pt x="600455" y="894588"/>
                  </a:lnTo>
                  <a:lnTo>
                    <a:pt x="553348" y="886982"/>
                  </a:lnTo>
                  <a:lnTo>
                    <a:pt x="512421" y="865806"/>
                  </a:lnTo>
                  <a:lnTo>
                    <a:pt x="480139" y="833524"/>
                  </a:lnTo>
                  <a:lnTo>
                    <a:pt x="458963" y="792597"/>
                  </a:lnTo>
                  <a:lnTo>
                    <a:pt x="451357" y="745490"/>
                  </a:lnTo>
                  <a:lnTo>
                    <a:pt x="451357" y="521843"/>
                  </a:lnTo>
                  <a:lnTo>
                    <a:pt x="451357" y="149098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5113146" y="2206497"/>
            <a:ext cx="21259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5080" indent="-18034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③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เลือกประเภทคลัสเตอร์ที่คุณต้องการตั้งค่าสำหรับเซลล์ที่เลือก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545580" y="3249155"/>
            <a:ext cx="2390140" cy="1199515"/>
            <a:chOff x="6545580" y="3249155"/>
            <a:chExt cx="2390140" cy="1199515"/>
          </a:xfrm>
        </p:grpSpPr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45580" y="3249155"/>
              <a:ext cx="2389631" cy="11994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592824" y="3276600"/>
              <a:ext cx="2299716" cy="110845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592824" y="3276600"/>
              <a:ext cx="2299970" cy="1108710"/>
            </a:xfrm>
            <a:custGeom>
              <a:avLst/>
              <a:gdLst/>
              <a:ahLst/>
              <a:cxnLst/>
              <a:rect l="l" t="t" r="r" b="b"/>
              <a:pathLst>
                <a:path w="2299970" h="1108710">
                  <a:moveTo>
                    <a:pt x="0" y="115824"/>
                  </a:moveTo>
                  <a:lnTo>
                    <a:pt x="9096" y="70723"/>
                  </a:lnTo>
                  <a:lnTo>
                    <a:pt x="33909" y="33909"/>
                  </a:lnTo>
                  <a:lnTo>
                    <a:pt x="70723" y="9096"/>
                  </a:lnTo>
                  <a:lnTo>
                    <a:pt x="115824" y="0"/>
                  </a:lnTo>
                  <a:lnTo>
                    <a:pt x="383285" y="0"/>
                  </a:lnTo>
                  <a:lnTo>
                    <a:pt x="958215" y="0"/>
                  </a:lnTo>
                  <a:lnTo>
                    <a:pt x="2183892" y="0"/>
                  </a:lnTo>
                  <a:lnTo>
                    <a:pt x="2228992" y="9096"/>
                  </a:lnTo>
                  <a:lnTo>
                    <a:pt x="2265806" y="33909"/>
                  </a:lnTo>
                  <a:lnTo>
                    <a:pt x="2290619" y="70723"/>
                  </a:lnTo>
                  <a:lnTo>
                    <a:pt x="2299716" y="115824"/>
                  </a:lnTo>
                  <a:lnTo>
                    <a:pt x="2299716" y="405383"/>
                  </a:lnTo>
                  <a:lnTo>
                    <a:pt x="2299716" y="579119"/>
                  </a:lnTo>
                  <a:lnTo>
                    <a:pt x="2290619" y="624220"/>
                  </a:lnTo>
                  <a:lnTo>
                    <a:pt x="2265806" y="661035"/>
                  </a:lnTo>
                  <a:lnTo>
                    <a:pt x="2228992" y="685847"/>
                  </a:lnTo>
                  <a:lnTo>
                    <a:pt x="2183892" y="694944"/>
                  </a:lnTo>
                  <a:lnTo>
                    <a:pt x="958215" y="694944"/>
                  </a:lnTo>
                  <a:lnTo>
                    <a:pt x="905509" y="1108456"/>
                  </a:lnTo>
                  <a:lnTo>
                    <a:pt x="383285" y="694944"/>
                  </a:lnTo>
                  <a:lnTo>
                    <a:pt x="115824" y="694944"/>
                  </a:lnTo>
                  <a:lnTo>
                    <a:pt x="70723" y="685847"/>
                  </a:lnTo>
                  <a:lnTo>
                    <a:pt x="33909" y="661034"/>
                  </a:lnTo>
                  <a:lnTo>
                    <a:pt x="9096" y="624220"/>
                  </a:lnTo>
                  <a:lnTo>
                    <a:pt x="0" y="579119"/>
                  </a:lnTo>
                  <a:lnTo>
                    <a:pt x="0" y="405383"/>
                  </a:lnTo>
                  <a:lnTo>
                    <a:pt x="0" y="11582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775450" y="3521455"/>
            <a:ext cx="19367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④</a:t>
            </a: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คลิกปุ่ม "การตั้งค่า"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889247" y="4599432"/>
            <a:ext cx="4072254" cy="1565275"/>
            <a:chOff x="3889247" y="4599432"/>
            <a:chExt cx="4072254" cy="1565275"/>
          </a:xfrm>
        </p:grpSpPr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82027" y="4599432"/>
              <a:ext cx="813841" cy="90068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7124699" y="4622292"/>
              <a:ext cx="733425" cy="820419"/>
            </a:xfrm>
            <a:custGeom>
              <a:avLst/>
              <a:gdLst/>
              <a:ahLst/>
              <a:cxnLst/>
              <a:rect l="l" t="t" r="r" b="b"/>
              <a:pathLst>
                <a:path w="733425" h="820420">
                  <a:moveTo>
                    <a:pt x="549782" y="0"/>
                  </a:moveTo>
                  <a:lnTo>
                    <a:pt x="183260" y="0"/>
                  </a:lnTo>
                  <a:lnTo>
                    <a:pt x="183260" y="453389"/>
                  </a:lnTo>
                  <a:lnTo>
                    <a:pt x="0" y="453389"/>
                  </a:lnTo>
                  <a:lnTo>
                    <a:pt x="366522" y="819911"/>
                  </a:lnTo>
                  <a:lnTo>
                    <a:pt x="733044" y="453389"/>
                  </a:lnTo>
                  <a:lnTo>
                    <a:pt x="549782" y="453389"/>
                  </a:lnTo>
                  <a:lnTo>
                    <a:pt x="549782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230617" y="5660898"/>
              <a:ext cx="715010" cy="487680"/>
            </a:xfrm>
            <a:custGeom>
              <a:avLst/>
              <a:gdLst/>
              <a:ahLst/>
              <a:cxnLst/>
              <a:rect l="l" t="t" r="r" b="b"/>
              <a:pathLst>
                <a:path w="715009" h="487679">
                  <a:moveTo>
                    <a:pt x="0" y="21031"/>
                  </a:moveTo>
                  <a:lnTo>
                    <a:pt x="1650" y="12842"/>
                  </a:lnTo>
                  <a:lnTo>
                    <a:pt x="6159" y="6157"/>
                  </a:lnTo>
                  <a:lnTo>
                    <a:pt x="12858" y="1651"/>
                  </a:lnTo>
                  <a:lnTo>
                    <a:pt x="21081" y="0"/>
                  </a:lnTo>
                  <a:lnTo>
                    <a:pt x="693674" y="0"/>
                  </a:lnTo>
                  <a:lnTo>
                    <a:pt x="701897" y="1651"/>
                  </a:lnTo>
                  <a:lnTo>
                    <a:pt x="708596" y="6157"/>
                  </a:lnTo>
                  <a:lnTo>
                    <a:pt x="713104" y="12842"/>
                  </a:lnTo>
                  <a:lnTo>
                    <a:pt x="714755" y="21031"/>
                  </a:lnTo>
                  <a:lnTo>
                    <a:pt x="714755" y="466648"/>
                  </a:lnTo>
                  <a:lnTo>
                    <a:pt x="713104" y="474837"/>
                  </a:lnTo>
                  <a:lnTo>
                    <a:pt x="708596" y="481522"/>
                  </a:lnTo>
                  <a:lnTo>
                    <a:pt x="701897" y="486028"/>
                  </a:lnTo>
                  <a:lnTo>
                    <a:pt x="693674" y="487679"/>
                  </a:lnTo>
                  <a:lnTo>
                    <a:pt x="21081" y="487679"/>
                  </a:lnTo>
                  <a:lnTo>
                    <a:pt x="12858" y="486028"/>
                  </a:lnTo>
                  <a:lnTo>
                    <a:pt x="6159" y="481522"/>
                  </a:lnTo>
                  <a:lnTo>
                    <a:pt x="1650" y="474837"/>
                  </a:lnTo>
                  <a:lnTo>
                    <a:pt x="0" y="466648"/>
                  </a:lnTo>
                  <a:lnTo>
                    <a:pt x="0" y="21031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89247" y="4895088"/>
              <a:ext cx="3447288" cy="122530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91355" y="4963668"/>
              <a:ext cx="2566416" cy="113231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936491" y="4922520"/>
              <a:ext cx="3356737" cy="113538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3936491" y="4922520"/>
              <a:ext cx="3357245" cy="1135380"/>
            </a:xfrm>
            <a:custGeom>
              <a:avLst/>
              <a:gdLst/>
              <a:ahLst/>
              <a:cxnLst/>
              <a:rect l="l" t="t" r="r" b="b"/>
              <a:pathLst>
                <a:path w="3357245" h="1135379">
                  <a:moveTo>
                    <a:pt x="0" y="189229"/>
                  </a:moveTo>
                  <a:lnTo>
                    <a:pt x="6758" y="138920"/>
                  </a:lnTo>
                  <a:lnTo>
                    <a:pt x="25832" y="93716"/>
                  </a:lnTo>
                  <a:lnTo>
                    <a:pt x="55419" y="55419"/>
                  </a:lnTo>
                  <a:lnTo>
                    <a:pt x="93716" y="25832"/>
                  </a:lnTo>
                  <a:lnTo>
                    <a:pt x="138920" y="6758"/>
                  </a:lnTo>
                  <a:lnTo>
                    <a:pt x="189230" y="0"/>
                  </a:lnTo>
                  <a:lnTo>
                    <a:pt x="1563751" y="0"/>
                  </a:lnTo>
                  <a:lnTo>
                    <a:pt x="2233930" y="0"/>
                  </a:lnTo>
                  <a:lnTo>
                    <a:pt x="2491486" y="0"/>
                  </a:lnTo>
                  <a:lnTo>
                    <a:pt x="2541795" y="6758"/>
                  </a:lnTo>
                  <a:lnTo>
                    <a:pt x="2586999" y="25832"/>
                  </a:lnTo>
                  <a:lnTo>
                    <a:pt x="2625296" y="55419"/>
                  </a:lnTo>
                  <a:lnTo>
                    <a:pt x="2654883" y="93716"/>
                  </a:lnTo>
                  <a:lnTo>
                    <a:pt x="2673957" y="138920"/>
                  </a:lnTo>
                  <a:lnTo>
                    <a:pt x="2680716" y="189229"/>
                  </a:lnTo>
                  <a:lnTo>
                    <a:pt x="2680716" y="662304"/>
                  </a:lnTo>
                  <a:lnTo>
                    <a:pt x="3356737" y="899909"/>
                  </a:lnTo>
                  <a:lnTo>
                    <a:pt x="2680716" y="946149"/>
                  </a:lnTo>
                  <a:lnTo>
                    <a:pt x="2673957" y="996454"/>
                  </a:lnTo>
                  <a:lnTo>
                    <a:pt x="2654883" y="1041657"/>
                  </a:lnTo>
                  <a:lnTo>
                    <a:pt x="2625296" y="1079955"/>
                  </a:lnTo>
                  <a:lnTo>
                    <a:pt x="2586999" y="1109544"/>
                  </a:lnTo>
                  <a:lnTo>
                    <a:pt x="2541795" y="1128620"/>
                  </a:lnTo>
                  <a:lnTo>
                    <a:pt x="2491486" y="1135379"/>
                  </a:lnTo>
                  <a:lnTo>
                    <a:pt x="2233930" y="1135379"/>
                  </a:lnTo>
                  <a:lnTo>
                    <a:pt x="1563751" y="1135379"/>
                  </a:lnTo>
                  <a:lnTo>
                    <a:pt x="189230" y="1135379"/>
                  </a:lnTo>
                  <a:lnTo>
                    <a:pt x="138920" y="1128620"/>
                  </a:lnTo>
                  <a:lnTo>
                    <a:pt x="93716" y="1109544"/>
                  </a:lnTo>
                  <a:lnTo>
                    <a:pt x="55419" y="1079955"/>
                  </a:lnTo>
                  <a:lnTo>
                    <a:pt x="25832" y="1041657"/>
                  </a:lnTo>
                  <a:lnTo>
                    <a:pt x="6758" y="996454"/>
                  </a:lnTo>
                  <a:lnTo>
                    <a:pt x="0" y="946149"/>
                  </a:lnTo>
                  <a:lnTo>
                    <a:pt x="0" y="662304"/>
                  </a:lnTo>
                  <a:lnTo>
                    <a:pt x="0" y="18922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113403" y="5020767"/>
            <a:ext cx="232854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⑤</a:t>
            </a:r>
            <a:r>
              <a:rPr lang="en-US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12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สำหรับเซลล์ที่เลือกตั้งค่าประเภทคลัสเตอร์แล้วการตั้งค่าประเภทคลัสเตอร์จะคงไว้เป็นความคิดเห็นของเซลล์ ดังนั้นเซลล์ที่เกี่ยวข้องจะถูกทำเครื่องหมายด้วยเครื่องหมายสีแดงที่มุมขวาบน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48487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ตัวอย่างการตั้งค่าประเภทคลัสเตอร์ที่เกี่ยวข้องกับการติดหมุด</a:t>
            </a:r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386715" y="1259966"/>
            <a:ext cx="8564245" cy="5008880"/>
            <a:chOff x="386715" y="1259966"/>
            <a:chExt cx="8564245" cy="50088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240" y="1269491"/>
              <a:ext cx="8545068" cy="49895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477" y="1264729"/>
              <a:ext cx="8554720" cy="4999355"/>
            </a:xfrm>
            <a:custGeom>
              <a:avLst/>
              <a:gdLst/>
              <a:ahLst/>
              <a:cxnLst/>
              <a:rect l="l" t="t" r="r" b="b"/>
              <a:pathLst>
                <a:path w="8554720" h="4999355">
                  <a:moveTo>
                    <a:pt x="0" y="4999101"/>
                  </a:moveTo>
                  <a:lnTo>
                    <a:pt x="8554593" y="4999101"/>
                  </a:lnTo>
                  <a:lnTo>
                    <a:pt x="8554593" y="0"/>
                  </a:lnTo>
                  <a:lnTo>
                    <a:pt x="0" y="0"/>
                  </a:lnTo>
                  <a:lnTo>
                    <a:pt x="0" y="499910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5038" y="1820418"/>
              <a:ext cx="3599815" cy="3975100"/>
            </a:xfrm>
            <a:custGeom>
              <a:avLst/>
              <a:gdLst/>
              <a:ahLst/>
              <a:cxnLst/>
              <a:rect l="l" t="t" r="r" b="b"/>
              <a:pathLst>
                <a:path w="3599815" h="3975100">
                  <a:moveTo>
                    <a:pt x="478536" y="452628"/>
                  </a:moveTo>
                  <a:lnTo>
                    <a:pt x="487402" y="408753"/>
                  </a:lnTo>
                  <a:lnTo>
                    <a:pt x="511578" y="372903"/>
                  </a:lnTo>
                  <a:lnTo>
                    <a:pt x="547426" y="348722"/>
                  </a:lnTo>
                  <a:lnTo>
                    <a:pt x="591312" y="339852"/>
                  </a:lnTo>
                  <a:lnTo>
                    <a:pt x="2982467" y="339852"/>
                  </a:lnTo>
                  <a:lnTo>
                    <a:pt x="3026342" y="348722"/>
                  </a:lnTo>
                  <a:lnTo>
                    <a:pt x="3062192" y="372903"/>
                  </a:lnTo>
                  <a:lnTo>
                    <a:pt x="3086373" y="408753"/>
                  </a:lnTo>
                  <a:lnTo>
                    <a:pt x="3095244" y="452628"/>
                  </a:lnTo>
                  <a:lnTo>
                    <a:pt x="3095244" y="3512820"/>
                  </a:lnTo>
                  <a:lnTo>
                    <a:pt x="3086373" y="3556694"/>
                  </a:lnTo>
                  <a:lnTo>
                    <a:pt x="3062192" y="3592544"/>
                  </a:lnTo>
                  <a:lnTo>
                    <a:pt x="3026342" y="3616725"/>
                  </a:lnTo>
                  <a:lnTo>
                    <a:pt x="2982467" y="3625596"/>
                  </a:lnTo>
                  <a:lnTo>
                    <a:pt x="591312" y="3625596"/>
                  </a:lnTo>
                  <a:lnTo>
                    <a:pt x="547426" y="3616725"/>
                  </a:lnTo>
                  <a:lnTo>
                    <a:pt x="511578" y="3592544"/>
                  </a:lnTo>
                  <a:lnTo>
                    <a:pt x="487402" y="3556694"/>
                  </a:lnTo>
                  <a:lnTo>
                    <a:pt x="478536" y="3512820"/>
                  </a:lnTo>
                  <a:lnTo>
                    <a:pt x="478536" y="452628"/>
                  </a:lnTo>
                  <a:close/>
                </a:path>
                <a:path w="3599815" h="3975100">
                  <a:moveTo>
                    <a:pt x="0" y="155194"/>
                  </a:moveTo>
                  <a:lnTo>
                    <a:pt x="7913" y="106135"/>
                  </a:lnTo>
                  <a:lnTo>
                    <a:pt x="29948" y="63532"/>
                  </a:lnTo>
                  <a:lnTo>
                    <a:pt x="63548" y="29939"/>
                  </a:lnTo>
                  <a:lnTo>
                    <a:pt x="106158" y="7910"/>
                  </a:lnTo>
                  <a:lnTo>
                    <a:pt x="155219" y="0"/>
                  </a:lnTo>
                  <a:lnTo>
                    <a:pt x="3444494" y="0"/>
                  </a:lnTo>
                  <a:lnTo>
                    <a:pt x="3493552" y="7910"/>
                  </a:lnTo>
                  <a:lnTo>
                    <a:pt x="3536155" y="29939"/>
                  </a:lnTo>
                  <a:lnTo>
                    <a:pt x="3569748" y="63532"/>
                  </a:lnTo>
                  <a:lnTo>
                    <a:pt x="3591777" y="106135"/>
                  </a:lnTo>
                  <a:lnTo>
                    <a:pt x="3599688" y="155194"/>
                  </a:lnTo>
                  <a:lnTo>
                    <a:pt x="3599688" y="3819372"/>
                  </a:lnTo>
                  <a:lnTo>
                    <a:pt x="3591777" y="3868433"/>
                  </a:lnTo>
                  <a:lnTo>
                    <a:pt x="3569748" y="3911043"/>
                  </a:lnTo>
                  <a:lnTo>
                    <a:pt x="3536155" y="3944643"/>
                  </a:lnTo>
                  <a:lnTo>
                    <a:pt x="3493552" y="3966678"/>
                  </a:lnTo>
                  <a:lnTo>
                    <a:pt x="3444494" y="3974592"/>
                  </a:lnTo>
                  <a:lnTo>
                    <a:pt x="155219" y="3974592"/>
                  </a:lnTo>
                  <a:lnTo>
                    <a:pt x="106158" y="3966678"/>
                  </a:lnTo>
                  <a:lnTo>
                    <a:pt x="63548" y="3944643"/>
                  </a:lnTo>
                  <a:lnTo>
                    <a:pt x="29948" y="3911043"/>
                  </a:lnTo>
                  <a:lnTo>
                    <a:pt x="7913" y="3868433"/>
                  </a:lnTo>
                  <a:lnTo>
                    <a:pt x="0" y="3819372"/>
                  </a:lnTo>
                  <a:lnTo>
                    <a:pt x="0" y="155194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17904" y="2753867"/>
              <a:ext cx="1927860" cy="168554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65148" y="2781300"/>
              <a:ext cx="1837943" cy="159550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565148" y="2781300"/>
              <a:ext cx="1838325" cy="1595755"/>
            </a:xfrm>
            <a:custGeom>
              <a:avLst/>
              <a:gdLst/>
              <a:ahLst/>
              <a:cxnLst/>
              <a:rect l="l" t="t" r="r" b="b"/>
              <a:pathLst>
                <a:path w="1838325" h="1595754">
                  <a:moveTo>
                    <a:pt x="0" y="205232"/>
                  </a:moveTo>
                  <a:lnTo>
                    <a:pt x="5423" y="158193"/>
                  </a:lnTo>
                  <a:lnTo>
                    <a:pt x="20870" y="115003"/>
                  </a:lnTo>
                  <a:lnTo>
                    <a:pt x="45106" y="76896"/>
                  </a:lnTo>
                  <a:lnTo>
                    <a:pt x="76896" y="45106"/>
                  </a:lnTo>
                  <a:lnTo>
                    <a:pt x="115003" y="20870"/>
                  </a:lnTo>
                  <a:lnTo>
                    <a:pt x="158193" y="5423"/>
                  </a:lnTo>
                  <a:lnTo>
                    <a:pt x="205232" y="0"/>
                  </a:lnTo>
                  <a:lnTo>
                    <a:pt x="306324" y="0"/>
                  </a:lnTo>
                  <a:lnTo>
                    <a:pt x="765810" y="0"/>
                  </a:lnTo>
                  <a:lnTo>
                    <a:pt x="1632712" y="0"/>
                  </a:lnTo>
                  <a:lnTo>
                    <a:pt x="1679750" y="5423"/>
                  </a:lnTo>
                  <a:lnTo>
                    <a:pt x="1722940" y="20870"/>
                  </a:lnTo>
                  <a:lnTo>
                    <a:pt x="1761047" y="45106"/>
                  </a:lnTo>
                  <a:lnTo>
                    <a:pt x="1792837" y="76896"/>
                  </a:lnTo>
                  <a:lnTo>
                    <a:pt x="1817073" y="115003"/>
                  </a:lnTo>
                  <a:lnTo>
                    <a:pt x="1832520" y="158193"/>
                  </a:lnTo>
                  <a:lnTo>
                    <a:pt x="1837943" y="205232"/>
                  </a:lnTo>
                  <a:lnTo>
                    <a:pt x="1837943" y="718312"/>
                  </a:lnTo>
                  <a:lnTo>
                    <a:pt x="1837943" y="1026160"/>
                  </a:lnTo>
                  <a:lnTo>
                    <a:pt x="1832520" y="1073198"/>
                  </a:lnTo>
                  <a:lnTo>
                    <a:pt x="1817073" y="1116388"/>
                  </a:lnTo>
                  <a:lnTo>
                    <a:pt x="1792837" y="1154495"/>
                  </a:lnTo>
                  <a:lnTo>
                    <a:pt x="1761047" y="1186285"/>
                  </a:lnTo>
                  <a:lnTo>
                    <a:pt x="1722940" y="1210521"/>
                  </a:lnTo>
                  <a:lnTo>
                    <a:pt x="1679750" y="1225968"/>
                  </a:lnTo>
                  <a:lnTo>
                    <a:pt x="1632712" y="1231392"/>
                  </a:lnTo>
                  <a:lnTo>
                    <a:pt x="765810" y="1231392"/>
                  </a:lnTo>
                  <a:lnTo>
                    <a:pt x="855472" y="1595501"/>
                  </a:lnTo>
                  <a:lnTo>
                    <a:pt x="306324" y="1231392"/>
                  </a:lnTo>
                  <a:lnTo>
                    <a:pt x="205232" y="1231392"/>
                  </a:lnTo>
                  <a:lnTo>
                    <a:pt x="158193" y="1225968"/>
                  </a:lnTo>
                  <a:lnTo>
                    <a:pt x="115003" y="1210521"/>
                  </a:lnTo>
                  <a:lnTo>
                    <a:pt x="76896" y="1186285"/>
                  </a:lnTo>
                  <a:lnTo>
                    <a:pt x="45106" y="1154495"/>
                  </a:lnTo>
                  <a:lnTo>
                    <a:pt x="20870" y="1116388"/>
                  </a:lnTo>
                  <a:lnTo>
                    <a:pt x="5423" y="1073198"/>
                  </a:lnTo>
                  <a:lnTo>
                    <a:pt x="0" y="1026160"/>
                  </a:lnTo>
                  <a:lnTo>
                    <a:pt x="0" y="718312"/>
                  </a:lnTo>
                  <a:lnTo>
                    <a:pt x="0" y="205232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902714" y="3019425"/>
            <a:ext cx="116268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760" marR="104775" algn="ctr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ตั้งค่า</a:t>
            </a:r>
            <a:r>
              <a:rPr lang="th-TH" altLang="ja-JP" sz="1200" b="1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 ติดหมุด</a:t>
            </a: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ขนาดใหญ่ตรงกลางบริเวณที่ติดหมุด</a:t>
            </a:r>
            <a:endParaRPr lang="ja-JP" altLang="en-US" sz="1200" dirty="0">
              <a:latin typeface="Microsoft JhengHei UI"/>
              <a:cs typeface="Microsoft JhengHei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962400" y="1806067"/>
            <a:ext cx="3968750" cy="4469765"/>
            <a:chOff x="3962400" y="1806067"/>
            <a:chExt cx="3968750" cy="4469765"/>
          </a:xfrm>
        </p:grpSpPr>
        <p:sp>
          <p:nvSpPr>
            <p:cNvPr id="12" name="object 12"/>
            <p:cNvSpPr/>
            <p:nvPr/>
          </p:nvSpPr>
          <p:spPr>
            <a:xfrm>
              <a:off x="4392930" y="1821942"/>
              <a:ext cx="304800" cy="4438015"/>
            </a:xfrm>
            <a:custGeom>
              <a:avLst/>
              <a:gdLst/>
              <a:ahLst/>
              <a:cxnLst/>
              <a:rect l="l" t="t" r="r" b="b"/>
              <a:pathLst>
                <a:path w="304800" h="4438015">
                  <a:moveTo>
                    <a:pt x="0" y="13081"/>
                  </a:moveTo>
                  <a:lnTo>
                    <a:pt x="0" y="5842"/>
                  </a:lnTo>
                  <a:lnTo>
                    <a:pt x="5842" y="0"/>
                  </a:lnTo>
                  <a:lnTo>
                    <a:pt x="13081" y="0"/>
                  </a:lnTo>
                  <a:lnTo>
                    <a:pt x="291719" y="0"/>
                  </a:lnTo>
                  <a:lnTo>
                    <a:pt x="298958" y="0"/>
                  </a:lnTo>
                  <a:lnTo>
                    <a:pt x="304800" y="5842"/>
                  </a:lnTo>
                  <a:lnTo>
                    <a:pt x="304800" y="13081"/>
                  </a:lnTo>
                  <a:lnTo>
                    <a:pt x="304800" y="4424743"/>
                  </a:lnTo>
                  <a:lnTo>
                    <a:pt x="304800" y="4432007"/>
                  </a:lnTo>
                  <a:lnTo>
                    <a:pt x="298958" y="4437888"/>
                  </a:lnTo>
                  <a:lnTo>
                    <a:pt x="291719" y="4437888"/>
                  </a:lnTo>
                  <a:lnTo>
                    <a:pt x="13081" y="4437888"/>
                  </a:lnTo>
                  <a:lnTo>
                    <a:pt x="5842" y="4437888"/>
                  </a:lnTo>
                  <a:lnTo>
                    <a:pt x="0" y="4432007"/>
                  </a:lnTo>
                  <a:lnTo>
                    <a:pt x="0" y="4424743"/>
                  </a:lnTo>
                  <a:lnTo>
                    <a:pt x="0" y="13081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62400" y="4023360"/>
              <a:ext cx="3968496" cy="133959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10025" y="4050919"/>
              <a:ext cx="3878199" cy="124955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010025" y="4050919"/>
              <a:ext cx="3878579" cy="1249680"/>
            </a:xfrm>
            <a:custGeom>
              <a:avLst/>
              <a:gdLst/>
              <a:ahLst/>
              <a:cxnLst/>
              <a:rect l="l" t="t" r="r" b="b"/>
              <a:pathLst>
                <a:path w="3878579" h="1249679">
                  <a:moveTo>
                    <a:pt x="912495" y="425322"/>
                  </a:moveTo>
                  <a:lnTo>
                    <a:pt x="918382" y="381494"/>
                  </a:lnTo>
                  <a:lnTo>
                    <a:pt x="934997" y="342114"/>
                  </a:lnTo>
                  <a:lnTo>
                    <a:pt x="960770" y="308752"/>
                  </a:lnTo>
                  <a:lnTo>
                    <a:pt x="994132" y="282979"/>
                  </a:lnTo>
                  <a:lnTo>
                    <a:pt x="1033512" y="266364"/>
                  </a:lnTo>
                  <a:lnTo>
                    <a:pt x="1077340" y="260476"/>
                  </a:lnTo>
                  <a:lnTo>
                    <a:pt x="1406778" y="260476"/>
                  </a:lnTo>
                  <a:lnTo>
                    <a:pt x="2148204" y="260476"/>
                  </a:lnTo>
                  <a:lnTo>
                    <a:pt x="3713353" y="260476"/>
                  </a:lnTo>
                  <a:lnTo>
                    <a:pt x="3757181" y="266364"/>
                  </a:lnTo>
                  <a:lnTo>
                    <a:pt x="3796561" y="282979"/>
                  </a:lnTo>
                  <a:lnTo>
                    <a:pt x="3829923" y="308752"/>
                  </a:lnTo>
                  <a:lnTo>
                    <a:pt x="3855696" y="342114"/>
                  </a:lnTo>
                  <a:lnTo>
                    <a:pt x="3872311" y="381494"/>
                  </a:lnTo>
                  <a:lnTo>
                    <a:pt x="3878199" y="425322"/>
                  </a:lnTo>
                  <a:lnTo>
                    <a:pt x="3878199" y="672591"/>
                  </a:lnTo>
                  <a:lnTo>
                    <a:pt x="3878199" y="1084706"/>
                  </a:lnTo>
                  <a:lnTo>
                    <a:pt x="3872311" y="1128535"/>
                  </a:lnTo>
                  <a:lnTo>
                    <a:pt x="3855696" y="1167915"/>
                  </a:lnTo>
                  <a:lnTo>
                    <a:pt x="3829923" y="1201277"/>
                  </a:lnTo>
                  <a:lnTo>
                    <a:pt x="3796561" y="1227050"/>
                  </a:lnTo>
                  <a:lnTo>
                    <a:pt x="3757181" y="1243665"/>
                  </a:lnTo>
                  <a:lnTo>
                    <a:pt x="3713353" y="1249552"/>
                  </a:lnTo>
                  <a:lnTo>
                    <a:pt x="2148204" y="1249552"/>
                  </a:lnTo>
                  <a:lnTo>
                    <a:pt x="1406778" y="1249552"/>
                  </a:lnTo>
                  <a:lnTo>
                    <a:pt x="1077340" y="1249552"/>
                  </a:lnTo>
                  <a:lnTo>
                    <a:pt x="1033512" y="1243665"/>
                  </a:lnTo>
                  <a:lnTo>
                    <a:pt x="994132" y="1227050"/>
                  </a:lnTo>
                  <a:lnTo>
                    <a:pt x="960770" y="1201277"/>
                  </a:lnTo>
                  <a:lnTo>
                    <a:pt x="934997" y="1167915"/>
                  </a:lnTo>
                  <a:lnTo>
                    <a:pt x="918382" y="1128535"/>
                  </a:lnTo>
                  <a:lnTo>
                    <a:pt x="912495" y="1084706"/>
                  </a:lnTo>
                  <a:lnTo>
                    <a:pt x="912495" y="672591"/>
                  </a:lnTo>
                  <a:lnTo>
                    <a:pt x="0" y="0"/>
                  </a:lnTo>
                  <a:lnTo>
                    <a:pt x="912495" y="42532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236845" y="4611370"/>
            <a:ext cx="234061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ตั้งค่า</a:t>
            </a:r>
            <a:r>
              <a:rPr lang="th-TH" sz="1200" b="1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คลัสเตอร์การค้นหาหมายเลขติดหมุด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รอบๆคลัสเตอร์ติดหมุด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500371" y="1935479"/>
            <a:ext cx="4235450" cy="1480185"/>
            <a:chOff x="4500371" y="1935479"/>
            <a:chExt cx="4235450" cy="1480185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00371" y="1935479"/>
              <a:ext cx="4235196" cy="14798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48250" y="1962911"/>
              <a:ext cx="4144645" cy="138988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548250" y="1962911"/>
              <a:ext cx="4144645" cy="1390015"/>
            </a:xfrm>
            <a:custGeom>
              <a:avLst/>
              <a:gdLst/>
              <a:ahLst/>
              <a:cxnLst/>
              <a:rect l="l" t="t" r="r" b="b"/>
              <a:pathLst>
                <a:path w="4144645" h="1390014">
                  <a:moveTo>
                    <a:pt x="1177416" y="231648"/>
                  </a:moveTo>
                  <a:lnTo>
                    <a:pt x="1182125" y="184976"/>
                  </a:lnTo>
                  <a:lnTo>
                    <a:pt x="1195627" y="141499"/>
                  </a:lnTo>
                  <a:lnTo>
                    <a:pt x="1216991" y="102151"/>
                  </a:lnTo>
                  <a:lnTo>
                    <a:pt x="1245282" y="67865"/>
                  </a:lnTo>
                  <a:lnTo>
                    <a:pt x="1279568" y="39574"/>
                  </a:lnTo>
                  <a:lnTo>
                    <a:pt x="1318916" y="18210"/>
                  </a:lnTo>
                  <a:lnTo>
                    <a:pt x="1362393" y="4708"/>
                  </a:lnTo>
                  <a:lnTo>
                    <a:pt x="1409064" y="0"/>
                  </a:lnTo>
                  <a:lnTo>
                    <a:pt x="1671954" y="0"/>
                  </a:lnTo>
                  <a:lnTo>
                    <a:pt x="2413762" y="0"/>
                  </a:lnTo>
                  <a:lnTo>
                    <a:pt x="3912997" y="0"/>
                  </a:lnTo>
                  <a:lnTo>
                    <a:pt x="3959668" y="4708"/>
                  </a:lnTo>
                  <a:lnTo>
                    <a:pt x="4003145" y="18210"/>
                  </a:lnTo>
                  <a:lnTo>
                    <a:pt x="4042493" y="39574"/>
                  </a:lnTo>
                  <a:lnTo>
                    <a:pt x="4076779" y="67865"/>
                  </a:lnTo>
                  <a:lnTo>
                    <a:pt x="4105070" y="102151"/>
                  </a:lnTo>
                  <a:lnTo>
                    <a:pt x="4126434" y="141499"/>
                  </a:lnTo>
                  <a:lnTo>
                    <a:pt x="4139936" y="184976"/>
                  </a:lnTo>
                  <a:lnTo>
                    <a:pt x="4144645" y="231648"/>
                  </a:lnTo>
                  <a:lnTo>
                    <a:pt x="4144645" y="579120"/>
                  </a:lnTo>
                  <a:lnTo>
                    <a:pt x="4144645" y="1158239"/>
                  </a:lnTo>
                  <a:lnTo>
                    <a:pt x="4139936" y="1204911"/>
                  </a:lnTo>
                  <a:lnTo>
                    <a:pt x="4126434" y="1248388"/>
                  </a:lnTo>
                  <a:lnTo>
                    <a:pt x="4105070" y="1287736"/>
                  </a:lnTo>
                  <a:lnTo>
                    <a:pt x="4076779" y="1322022"/>
                  </a:lnTo>
                  <a:lnTo>
                    <a:pt x="4042493" y="1350313"/>
                  </a:lnTo>
                  <a:lnTo>
                    <a:pt x="4003145" y="1371677"/>
                  </a:lnTo>
                  <a:lnTo>
                    <a:pt x="3959668" y="1385179"/>
                  </a:lnTo>
                  <a:lnTo>
                    <a:pt x="3912997" y="1389888"/>
                  </a:lnTo>
                  <a:lnTo>
                    <a:pt x="2413762" y="1389888"/>
                  </a:lnTo>
                  <a:lnTo>
                    <a:pt x="1671954" y="1389888"/>
                  </a:lnTo>
                  <a:lnTo>
                    <a:pt x="1409064" y="1389888"/>
                  </a:lnTo>
                  <a:lnTo>
                    <a:pt x="1362393" y="1385179"/>
                  </a:lnTo>
                  <a:lnTo>
                    <a:pt x="1318916" y="1371677"/>
                  </a:lnTo>
                  <a:lnTo>
                    <a:pt x="1279568" y="1350313"/>
                  </a:lnTo>
                  <a:lnTo>
                    <a:pt x="1245282" y="1322022"/>
                  </a:lnTo>
                  <a:lnTo>
                    <a:pt x="1216991" y="1287736"/>
                  </a:lnTo>
                  <a:lnTo>
                    <a:pt x="1195627" y="1248388"/>
                  </a:lnTo>
                  <a:lnTo>
                    <a:pt x="1182125" y="1204911"/>
                  </a:lnTo>
                  <a:lnTo>
                    <a:pt x="1177416" y="1158239"/>
                  </a:lnTo>
                  <a:lnTo>
                    <a:pt x="1177416" y="579120"/>
                  </a:lnTo>
                  <a:lnTo>
                    <a:pt x="0" y="137160"/>
                  </a:lnTo>
                  <a:lnTo>
                    <a:pt x="1177416" y="23164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943600" y="2188209"/>
            <a:ext cx="259079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ตั้งค่าคอลัมน์แรกของตารางการติดหมุด</a:t>
            </a:r>
            <a:r>
              <a:rPr lang="en-US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เป็นหมายเลข</a:t>
            </a:r>
            <a:r>
              <a:rPr lang="th-TH" altLang="ja-JP" sz="1200" b="1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คลัสเตอร์ติดหมุด</a:t>
            </a:r>
            <a:r>
              <a:rPr lang="en-US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ตั้งค่าจำนวนหมายเลขติดหมุด</a:t>
            </a:r>
            <a:r>
              <a:rPr lang="en-US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เพื่อค้นหาคลัสเตอร์หมายเลขคลัสเตอร์ติดหมุดให้เท่ากัน</a:t>
            </a:r>
            <a:endParaRPr lang="ja-JP" altLang="en-US" sz="1200" dirty="0">
              <a:latin typeface="Microsoft JhengHei UI"/>
              <a:cs typeface="Microsoft JhengHei U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186334" y="727024"/>
            <a:ext cx="8271866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กำหนดค่าพื้นฐานเมื่อตั้งค่าประเภทคลัสเตอร์ที่เกี่ยวข้องกับการติดหมุดดังแสดงในตัวอย่างด้านล่าง</a:t>
            </a:r>
            <a:endParaRPr sz="16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2504" y="1473263"/>
            <a:ext cx="8737600" cy="4845685"/>
            <a:chOff x="222504" y="1473263"/>
            <a:chExt cx="8737600" cy="48456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460" y="1514790"/>
              <a:ext cx="7082028" cy="2503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6697" y="1478025"/>
              <a:ext cx="7091680" cy="2545715"/>
            </a:xfrm>
            <a:custGeom>
              <a:avLst/>
              <a:gdLst/>
              <a:ahLst/>
              <a:cxnLst/>
              <a:rect l="l" t="t" r="r" b="b"/>
              <a:pathLst>
                <a:path w="7091680" h="2545715">
                  <a:moveTo>
                    <a:pt x="0" y="2545461"/>
                  </a:moveTo>
                  <a:lnTo>
                    <a:pt x="7091553" y="2545461"/>
                  </a:lnTo>
                  <a:lnTo>
                    <a:pt x="7091553" y="0"/>
                  </a:lnTo>
                  <a:lnTo>
                    <a:pt x="0" y="0"/>
                  </a:lnTo>
                  <a:lnTo>
                    <a:pt x="0" y="254546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61915" y="3183636"/>
              <a:ext cx="4288536" cy="312572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57089" y="3178873"/>
              <a:ext cx="4298315" cy="3135630"/>
            </a:xfrm>
            <a:custGeom>
              <a:avLst/>
              <a:gdLst/>
              <a:ahLst/>
              <a:cxnLst/>
              <a:rect l="l" t="t" r="r" b="b"/>
              <a:pathLst>
                <a:path w="4298315" h="3135629">
                  <a:moveTo>
                    <a:pt x="0" y="3135249"/>
                  </a:moveTo>
                  <a:lnTo>
                    <a:pt x="4298061" y="3135249"/>
                  </a:lnTo>
                  <a:lnTo>
                    <a:pt x="4298061" y="0"/>
                  </a:lnTo>
                  <a:lnTo>
                    <a:pt x="0" y="0"/>
                  </a:lnTo>
                  <a:lnTo>
                    <a:pt x="0" y="313524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9495" y="3272027"/>
              <a:ext cx="3689604" cy="217474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4733" y="3267202"/>
              <a:ext cx="3699510" cy="2184400"/>
            </a:xfrm>
            <a:custGeom>
              <a:avLst/>
              <a:gdLst/>
              <a:ahLst/>
              <a:cxnLst/>
              <a:rect l="l" t="t" r="r" b="b"/>
              <a:pathLst>
                <a:path w="3699510" h="2184400">
                  <a:moveTo>
                    <a:pt x="0" y="2184273"/>
                  </a:moveTo>
                  <a:lnTo>
                    <a:pt x="3699129" y="2184273"/>
                  </a:lnTo>
                  <a:lnTo>
                    <a:pt x="3699129" y="0"/>
                  </a:lnTo>
                  <a:lnTo>
                    <a:pt x="0" y="0"/>
                  </a:lnTo>
                  <a:lnTo>
                    <a:pt x="0" y="2184273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1554" y="1649729"/>
              <a:ext cx="5882640" cy="3724910"/>
            </a:xfrm>
            <a:custGeom>
              <a:avLst/>
              <a:gdLst/>
              <a:ahLst/>
              <a:cxnLst/>
              <a:rect l="l" t="t" r="r" b="b"/>
              <a:pathLst>
                <a:path w="5882640" h="3724910">
                  <a:moveTo>
                    <a:pt x="0" y="9271"/>
                  </a:moveTo>
                  <a:lnTo>
                    <a:pt x="0" y="4191"/>
                  </a:lnTo>
                  <a:lnTo>
                    <a:pt x="4178" y="0"/>
                  </a:lnTo>
                  <a:lnTo>
                    <a:pt x="9334" y="0"/>
                  </a:lnTo>
                  <a:lnTo>
                    <a:pt x="722185" y="0"/>
                  </a:lnTo>
                  <a:lnTo>
                    <a:pt x="727341" y="0"/>
                  </a:lnTo>
                  <a:lnTo>
                    <a:pt x="731520" y="4191"/>
                  </a:lnTo>
                  <a:lnTo>
                    <a:pt x="731520" y="9271"/>
                  </a:lnTo>
                  <a:lnTo>
                    <a:pt x="731520" y="207137"/>
                  </a:lnTo>
                  <a:lnTo>
                    <a:pt x="731520" y="212217"/>
                  </a:lnTo>
                  <a:lnTo>
                    <a:pt x="727341" y="216408"/>
                  </a:lnTo>
                  <a:lnTo>
                    <a:pt x="722185" y="216408"/>
                  </a:lnTo>
                  <a:lnTo>
                    <a:pt x="9334" y="216408"/>
                  </a:lnTo>
                  <a:lnTo>
                    <a:pt x="4178" y="216408"/>
                  </a:lnTo>
                  <a:lnTo>
                    <a:pt x="0" y="212217"/>
                  </a:lnTo>
                  <a:lnTo>
                    <a:pt x="0" y="207137"/>
                  </a:lnTo>
                  <a:lnTo>
                    <a:pt x="0" y="9271"/>
                  </a:lnTo>
                  <a:close/>
                </a:path>
                <a:path w="5882640" h="3724910">
                  <a:moveTo>
                    <a:pt x="4154424" y="601599"/>
                  </a:moveTo>
                  <a:lnTo>
                    <a:pt x="4154424" y="595122"/>
                  </a:lnTo>
                  <a:lnTo>
                    <a:pt x="4159758" y="589788"/>
                  </a:lnTo>
                  <a:lnTo>
                    <a:pt x="4166235" y="589788"/>
                  </a:lnTo>
                  <a:lnTo>
                    <a:pt x="5870829" y="589788"/>
                  </a:lnTo>
                  <a:lnTo>
                    <a:pt x="5877306" y="589788"/>
                  </a:lnTo>
                  <a:lnTo>
                    <a:pt x="5882640" y="595122"/>
                  </a:lnTo>
                  <a:lnTo>
                    <a:pt x="5882640" y="601599"/>
                  </a:lnTo>
                  <a:lnTo>
                    <a:pt x="5882640" y="852297"/>
                  </a:lnTo>
                  <a:lnTo>
                    <a:pt x="5882640" y="858774"/>
                  </a:lnTo>
                  <a:lnTo>
                    <a:pt x="5877306" y="864108"/>
                  </a:lnTo>
                  <a:lnTo>
                    <a:pt x="5870829" y="864108"/>
                  </a:lnTo>
                  <a:lnTo>
                    <a:pt x="4166235" y="864108"/>
                  </a:lnTo>
                  <a:lnTo>
                    <a:pt x="4159758" y="864108"/>
                  </a:lnTo>
                  <a:lnTo>
                    <a:pt x="4154424" y="858774"/>
                  </a:lnTo>
                  <a:lnTo>
                    <a:pt x="4154424" y="852297"/>
                  </a:lnTo>
                  <a:lnTo>
                    <a:pt x="4154424" y="601599"/>
                  </a:lnTo>
                  <a:close/>
                </a:path>
                <a:path w="5882640" h="3724910">
                  <a:moveTo>
                    <a:pt x="1234440" y="2541651"/>
                  </a:moveTo>
                  <a:lnTo>
                    <a:pt x="1234440" y="2536825"/>
                  </a:lnTo>
                  <a:lnTo>
                    <a:pt x="1238377" y="2532888"/>
                  </a:lnTo>
                  <a:lnTo>
                    <a:pt x="1243203" y="2532888"/>
                  </a:lnTo>
                  <a:lnTo>
                    <a:pt x="3979545" y="2532888"/>
                  </a:lnTo>
                  <a:lnTo>
                    <a:pt x="3984371" y="2532888"/>
                  </a:lnTo>
                  <a:lnTo>
                    <a:pt x="3988308" y="2536825"/>
                  </a:lnTo>
                  <a:lnTo>
                    <a:pt x="3988308" y="2541651"/>
                  </a:lnTo>
                  <a:lnTo>
                    <a:pt x="3988308" y="2728341"/>
                  </a:lnTo>
                  <a:lnTo>
                    <a:pt x="3988308" y="2733167"/>
                  </a:lnTo>
                  <a:lnTo>
                    <a:pt x="3984371" y="2737104"/>
                  </a:lnTo>
                  <a:lnTo>
                    <a:pt x="3979545" y="2737104"/>
                  </a:lnTo>
                  <a:lnTo>
                    <a:pt x="1243203" y="2737104"/>
                  </a:lnTo>
                  <a:lnTo>
                    <a:pt x="1238377" y="2737104"/>
                  </a:lnTo>
                  <a:lnTo>
                    <a:pt x="1234440" y="2733167"/>
                  </a:lnTo>
                  <a:lnTo>
                    <a:pt x="1234440" y="2728341"/>
                  </a:lnTo>
                  <a:lnTo>
                    <a:pt x="1234440" y="2541651"/>
                  </a:lnTo>
                  <a:close/>
                </a:path>
                <a:path w="5882640" h="3724910">
                  <a:moveTo>
                    <a:pt x="2790444" y="3574415"/>
                  </a:moveTo>
                  <a:lnTo>
                    <a:pt x="2790444" y="3570732"/>
                  </a:lnTo>
                  <a:lnTo>
                    <a:pt x="2793491" y="3567684"/>
                  </a:lnTo>
                  <a:lnTo>
                    <a:pt x="2797175" y="3567684"/>
                  </a:lnTo>
                  <a:lnTo>
                    <a:pt x="3359785" y="3567684"/>
                  </a:lnTo>
                  <a:lnTo>
                    <a:pt x="3363468" y="3567684"/>
                  </a:lnTo>
                  <a:lnTo>
                    <a:pt x="3366516" y="3570732"/>
                  </a:lnTo>
                  <a:lnTo>
                    <a:pt x="3366516" y="3574415"/>
                  </a:lnTo>
                  <a:lnTo>
                    <a:pt x="3366516" y="3717925"/>
                  </a:lnTo>
                  <a:lnTo>
                    <a:pt x="3366516" y="3721608"/>
                  </a:lnTo>
                  <a:lnTo>
                    <a:pt x="3363468" y="3724656"/>
                  </a:lnTo>
                  <a:lnTo>
                    <a:pt x="3359785" y="3724656"/>
                  </a:lnTo>
                  <a:lnTo>
                    <a:pt x="2797175" y="3724656"/>
                  </a:lnTo>
                  <a:lnTo>
                    <a:pt x="2793491" y="3724656"/>
                  </a:lnTo>
                  <a:lnTo>
                    <a:pt x="2790444" y="3721608"/>
                  </a:lnTo>
                  <a:lnTo>
                    <a:pt x="2790444" y="3717925"/>
                  </a:lnTo>
                  <a:lnTo>
                    <a:pt x="2790444" y="357441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51504" y="4946904"/>
              <a:ext cx="1149083" cy="81227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694175" y="4969763"/>
              <a:ext cx="1068705" cy="731520"/>
            </a:xfrm>
            <a:custGeom>
              <a:avLst/>
              <a:gdLst/>
              <a:ahLst/>
              <a:cxnLst/>
              <a:rect l="l" t="t" r="r" b="b"/>
              <a:pathLst>
                <a:path w="1068704" h="731520">
                  <a:moveTo>
                    <a:pt x="702563" y="0"/>
                  </a:moveTo>
                  <a:lnTo>
                    <a:pt x="702563" y="182880"/>
                  </a:lnTo>
                  <a:lnTo>
                    <a:pt x="0" y="182880"/>
                  </a:lnTo>
                  <a:lnTo>
                    <a:pt x="0" y="548640"/>
                  </a:lnTo>
                  <a:lnTo>
                    <a:pt x="702563" y="548640"/>
                  </a:lnTo>
                  <a:lnTo>
                    <a:pt x="702563" y="731520"/>
                  </a:lnTo>
                  <a:lnTo>
                    <a:pt x="1068324" y="365760"/>
                  </a:lnTo>
                  <a:lnTo>
                    <a:pt x="702563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62756" y="2616695"/>
              <a:ext cx="903719" cy="110034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05682" y="2639059"/>
              <a:ext cx="822960" cy="1020444"/>
            </a:xfrm>
            <a:custGeom>
              <a:avLst/>
              <a:gdLst/>
              <a:ahLst/>
              <a:cxnLst/>
              <a:rect l="l" t="t" r="r" b="b"/>
              <a:pathLst>
                <a:path w="822960" h="1020445">
                  <a:moveTo>
                    <a:pt x="503681" y="0"/>
                  </a:moveTo>
                  <a:lnTo>
                    <a:pt x="159512" y="611124"/>
                  </a:lnTo>
                  <a:lnTo>
                    <a:pt x="0" y="521335"/>
                  </a:lnTo>
                  <a:lnTo>
                    <a:pt x="139318" y="1020063"/>
                  </a:lnTo>
                  <a:lnTo>
                    <a:pt x="638047" y="880744"/>
                  </a:lnTo>
                  <a:lnTo>
                    <a:pt x="478535" y="790955"/>
                  </a:lnTo>
                  <a:lnTo>
                    <a:pt x="822832" y="179704"/>
                  </a:lnTo>
                  <a:lnTo>
                    <a:pt x="503681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7823" y="1522463"/>
              <a:ext cx="2694431" cy="69800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292" y="1603273"/>
              <a:ext cx="1842516" cy="58366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4915" y="1549907"/>
              <a:ext cx="2604668" cy="60807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24915" y="1549907"/>
              <a:ext cx="2604770" cy="608330"/>
            </a:xfrm>
            <a:custGeom>
              <a:avLst/>
              <a:gdLst/>
              <a:ahLst/>
              <a:cxnLst/>
              <a:rect l="l" t="t" r="r" b="b"/>
              <a:pathLst>
                <a:path w="2604770" h="608330">
                  <a:moveTo>
                    <a:pt x="542696" y="101345"/>
                  </a:moveTo>
                  <a:lnTo>
                    <a:pt x="550655" y="61882"/>
                  </a:lnTo>
                  <a:lnTo>
                    <a:pt x="572366" y="29670"/>
                  </a:lnTo>
                  <a:lnTo>
                    <a:pt x="604579" y="7959"/>
                  </a:lnTo>
                  <a:lnTo>
                    <a:pt x="644042" y="0"/>
                  </a:lnTo>
                  <a:lnTo>
                    <a:pt x="886358" y="0"/>
                  </a:lnTo>
                  <a:lnTo>
                    <a:pt x="1401851" y="0"/>
                  </a:lnTo>
                  <a:lnTo>
                    <a:pt x="2503322" y="0"/>
                  </a:lnTo>
                  <a:lnTo>
                    <a:pt x="2542785" y="7959"/>
                  </a:lnTo>
                  <a:lnTo>
                    <a:pt x="2574998" y="29670"/>
                  </a:lnTo>
                  <a:lnTo>
                    <a:pt x="2596709" y="61882"/>
                  </a:lnTo>
                  <a:lnTo>
                    <a:pt x="2604668" y="101345"/>
                  </a:lnTo>
                  <a:lnTo>
                    <a:pt x="2604668" y="253364"/>
                  </a:lnTo>
                  <a:lnTo>
                    <a:pt x="2604668" y="506729"/>
                  </a:lnTo>
                  <a:lnTo>
                    <a:pt x="2596709" y="546193"/>
                  </a:lnTo>
                  <a:lnTo>
                    <a:pt x="2574998" y="578405"/>
                  </a:lnTo>
                  <a:lnTo>
                    <a:pt x="2542785" y="600116"/>
                  </a:lnTo>
                  <a:lnTo>
                    <a:pt x="2503322" y="608076"/>
                  </a:lnTo>
                  <a:lnTo>
                    <a:pt x="1401851" y="608076"/>
                  </a:lnTo>
                  <a:lnTo>
                    <a:pt x="886358" y="608076"/>
                  </a:lnTo>
                  <a:lnTo>
                    <a:pt x="644042" y="608076"/>
                  </a:lnTo>
                  <a:lnTo>
                    <a:pt x="604579" y="600116"/>
                  </a:lnTo>
                  <a:lnTo>
                    <a:pt x="572366" y="578405"/>
                  </a:lnTo>
                  <a:lnTo>
                    <a:pt x="550655" y="546193"/>
                  </a:lnTo>
                  <a:lnTo>
                    <a:pt x="542696" y="506729"/>
                  </a:lnTo>
                  <a:lnTo>
                    <a:pt x="542696" y="253364"/>
                  </a:lnTo>
                  <a:lnTo>
                    <a:pt x="0" y="217296"/>
                  </a:lnTo>
                  <a:lnTo>
                    <a:pt x="542696" y="10134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41704" y="2220455"/>
              <a:ext cx="3227832" cy="6980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98092" y="2301265"/>
              <a:ext cx="2252472" cy="58366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88948" y="2247899"/>
              <a:ext cx="3137662" cy="60807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88948" y="2247899"/>
              <a:ext cx="3138170" cy="608330"/>
            </a:xfrm>
            <a:custGeom>
              <a:avLst/>
              <a:gdLst/>
              <a:ahLst/>
              <a:cxnLst/>
              <a:rect l="l" t="t" r="r" b="b"/>
              <a:pathLst>
                <a:path w="3138170" h="608330">
                  <a:moveTo>
                    <a:pt x="0" y="101346"/>
                  </a:moveTo>
                  <a:lnTo>
                    <a:pt x="7959" y="61882"/>
                  </a:lnTo>
                  <a:lnTo>
                    <a:pt x="29670" y="29670"/>
                  </a:lnTo>
                  <a:lnTo>
                    <a:pt x="61882" y="7959"/>
                  </a:lnTo>
                  <a:lnTo>
                    <a:pt x="101346" y="0"/>
                  </a:lnTo>
                  <a:lnTo>
                    <a:pt x="1328166" y="0"/>
                  </a:lnTo>
                  <a:lnTo>
                    <a:pt x="1897379" y="0"/>
                  </a:lnTo>
                  <a:lnTo>
                    <a:pt x="2175510" y="0"/>
                  </a:lnTo>
                  <a:lnTo>
                    <a:pt x="2214973" y="7959"/>
                  </a:lnTo>
                  <a:lnTo>
                    <a:pt x="2247185" y="29670"/>
                  </a:lnTo>
                  <a:lnTo>
                    <a:pt x="2268896" y="61882"/>
                  </a:lnTo>
                  <a:lnTo>
                    <a:pt x="2276855" y="101346"/>
                  </a:lnTo>
                  <a:lnTo>
                    <a:pt x="3137662" y="118363"/>
                  </a:lnTo>
                  <a:lnTo>
                    <a:pt x="2276855" y="253364"/>
                  </a:lnTo>
                  <a:lnTo>
                    <a:pt x="2276855" y="506729"/>
                  </a:lnTo>
                  <a:lnTo>
                    <a:pt x="2268896" y="546193"/>
                  </a:lnTo>
                  <a:lnTo>
                    <a:pt x="2247185" y="578405"/>
                  </a:lnTo>
                  <a:lnTo>
                    <a:pt x="2214973" y="600116"/>
                  </a:lnTo>
                  <a:lnTo>
                    <a:pt x="2175510" y="608076"/>
                  </a:lnTo>
                  <a:lnTo>
                    <a:pt x="1897379" y="608076"/>
                  </a:lnTo>
                  <a:lnTo>
                    <a:pt x="1328166" y="608076"/>
                  </a:lnTo>
                  <a:lnTo>
                    <a:pt x="101346" y="608076"/>
                  </a:lnTo>
                  <a:lnTo>
                    <a:pt x="61882" y="600116"/>
                  </a:lnTo>
                  <a:lnTo>
                    <a:pt x="29670" y="578405"/>
                  </a:lnTo>
                  <a:lnTo>
                    <a:pt x="7959" y="546193"/>
                  </a:lnTo>
                  <a:lnTo>
                    <a:pt x="0" y="506729"/>
                  </a:lnTo>
                  <a:lnTo>
                    <a:pt x="0" y="253364"/>
                  </a:lnTo>
                  <a:lnTo>
                    <a:pt x="0" y="10134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215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pc="60" dirty="0"/>
              <a:t>นำเข้าไฟล์ </a:t>
            </a:r>
            <a:r>
              <a:rPr lang="en-US" spc="60" dirty="0"/>
              <a:t>EXCEL </a:t>
            </a:r>
            <a:r>
              <a:rPr lang="th-TH" spc="60" dirty="0"/>
              <a:t>ไปยัง </a:t>
            </a:r>
            <a:r>
              <a:rPr lang="en-US" spc="60" dirty="0"/>
              <a:t>Designer</a:t>
            </a:r>
            <a:endParaRPr dirty="0"/>
          </a:p>
        </p:txBody>
      </p:sp>
      <p:sp>
        <p:nvSpPr>
          <p:cNvPr id="23" name="object 23"/>
          <p:cNvSpPr txBox="1"/>
          <p:nvPr/>
        </p:nvSpPr>
        <p:spPr>
          <a:xfrm>
            <a:off x="186334" y="727024"/>
            <a:ext cx="8870315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นำเข้าไฟล์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EXCEL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ด้วยการตั้งค่าประเภทคลัสเตอร์ไปยัง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หลังจากการนำเข้าเสร็จสิ้น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ข้อมูลแบบฟอร์มจะถูกขยายใน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จากนั้นจะดำเนินการตั้งค่าตารางการติดหมุดใน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Designer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170687" y="4535436"/>
            <a:ext cx="2993390" cy="821690"/>
            <a:chOff x="170687" y="4535436"/>
            <a:chExt cx="2993390" cy="821690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0687" y="4535436"/>
              <a:ext cx="2993136" cy="82142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6887" y="4677181"/>
              <a:ext cx="2290572" cy="58366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7931" y="4562856"/>
              <a:ext cx="2902966" cy="731519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17931" y="4562856"/>
              <a:ext cx="2903220" cy="731520"/>
            </a:xfrm>
            <a:custGeom>
              <a:avLst/>
              <a:gdLst/>
              <a:ahLst/>
              <a:cxnLst/>
              <a:rect l="l" t="t" r="r" b="b"/>
              <a:pathLst>
                <a:path w="2903220" h="731520">
                  <a:moveTo>
                    <a:pt x="0" y="121920"/>
                  </a:moveTo>
                  <a:lnTo>
                    <a:pt x="9580" y="74473"/>
                  </a:lnTo>
                  <a:lnTo>
                    <a:pt x="35709" y="35718"/>
                  </a:lnTo>
                  <a:lnTo>
                    <a:pt x="74462" y="9584"/>
                  </a:lnTo>
                  <a:lnTo>
                    <a:pt x="121920" y="0"/>
                  </a:lnTo>
                  <a:lnTo>
                    <a:pt x="1373505" y="0"/>
                  </a:lnTo>
                  <a:lnTo>
                    <a:pt x="1962150" y="0"/>
                  </a:lnTo>
                  <a:lnTo>
                    <a:pt x="2232660" y="0"/>
                  </a:lnTo>
                  <a:lnTo>
                    <a:pt x="2280106" y="9584"/>
                  </a:lnTo>
                  <a:lnTo>
                    <a:pt x="2318861" y="35718"/>
                  </a:lnTo>
                  <a:lnTo>
                    <a:pt x="2344995" y="74473"/>
                  </a:lnTo>
                  <a:lnTo>
                    <a:pt x="2354580" y="121920"/>
                  </a:lnTo>
                  <a:lnTo>
                    <a:pt x="2354580" y="426720"/>
                  </a:lnTo>
                  <a:lnTo>
                    <a:pt x="2902966" y="685165"/>
                  </a:lnTo>
                  <a:lnTo>
                    <a:pt x="2354580" y="609600"/>
                  </a:lnTo>
                  <a:lnTo>
                    <a:pt x="2344995" y="657046"/>
                  </a:lnTo>
                  <a:lnTo>
                    <a:pt x="2318861" y="695801"/>
                  </a:lnTo>
                  <a:lnTo>
                    <a:pt x="2280106" y="721935"/>
                  </a:lnTo>
                  <a:lnTo>
                    <a:pt x="2232660" y="731520"/>
                  </a:lnTo>
                  <a:lnTo>
                    <a:pt x="1962150" y="731520"/>
                  </a:lnTo>
                  <a:lnTo>
                    <a:pt x="1373505" y="731520"/>
                  </a:lnTo>
                  <a:lnTo>
                    <a:pt x="121920" y="731520"/>
                  </a:lnTo>
                  <a:lnTo>
                    <a:pt x="74462" y="721935"/>
                  </a:lnTo>
                  <a:lnTo>
                    <a:pt x="35709" y="695801"/>
                  </a:lnTo>
                  <a:lnTo>
                    <a:pt x="9580" y="657046"/>
                  </a:lnTo>
                  <a:lnTo>
                    <a:pt x="0" y="609600"/>
                  </a:lnTo>
                  <a:lnTo>
                    <a:pt x="0" y="426720"/>
                  </a:lnTo>
                  <a:lnTo>
                    <a:pt x="0" y="121920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66013" y="4645204"/>
            <a:ext cx="2052320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③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เลือกไฟล์ </a:t>
            </a:r>
            <a:r>
              <a:rPr lang="en-US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ด้วยประเภทคลัสเตอร์ที่ตั้งค่าและ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คลิก"เปิด"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837176" y="3698747"/>
            <a:ext cx="4075429" cy="2528570"/>
            <a:chOff x="4837176" y="3698747"/>
            <a:chExt cx="4075429" cy="2528570"/>
          </a:xfrm>
        </p:grpSpPr>
        <p:sp>
          <p:nvSpPr>
            <p:cNvPr id="31" name="object 31"/>
            <p:cNvSpPr/>
            <p:nvPr/>
          </p:nvSpPr>
          <p:spPr>
            <a:xfrm>
              <a:off x="6589014" y="3717797"/>
              <a:ext cx="2304415" cy="1499870"/>
            </a:xfrm>
            <a:custGeom>
              <a:avLst/>
              <a:gdLst/>
              <a:ahLst/>
              <a:cxnLst/>
              <a:rect l="l" t="t" r="r" b="b"/>
              <a:pathLst>
                <a:path w="2304415" h="1499870">
                  <a:moveTo>
                    <a:pt x="0" y="64643"/>
                  </a:moveTo>
                  <a:lnTo>
                    <a:pt x="5081" y="39487"/>
                  </a:lnTo>
                  <a:lnTo>
                    <a:pt x="18938" y="18938"/>
                  </a:lnTo>
                  <a:lnTo>
                    <a:pt x="39487" y="5081"/>
                  </a:lnTo>
                  <a:lnTo>
                    <a:pt x="64642" y="0"/>
                  </a:lnTo>
                  <a:lnTo>
                    <a:pt x="2239644" y="0"/>
                  </a:lnTo>
                  <a:lnTo>
                    <a:pt x="2264800" y="5081"/>
                  </a:lnTo>
                  <a:lnTo>
                    <a:pt x="2285349" y="18938"/>
                  </a:lnTo>
                  <a:lnTo>
                    <a:pt x="2299206" y="39487"/>
                  </a:lnTo>
                  <a:lnTo>
                    <a:pt x="2304287" y="64643"/>
                  </a:lnTo>
                  <a:lnTo>
                    <a:pt x="2304287" y="1434972"/>
                  </a:lnTo>
                  <a:lnTo>
                    <a:pt x="2299206" y="1460128"/>
                  </a:lnTo>
                  <a:lnTo>
                    <a:pt x="2285349" y="1480677"/>
                  </a:lnTo>
                  <a:lnTo>
                    <a:pt x="2264800" y="1494534"/>
                  </a:lnTo>
                  <a:lnTo>
                    <a:pt x="2239644" y="1499615"/>
                  </a:lnTo>
                  <a:lnTo>
                    <a:pt x="64642" y="1499615"/>
                  </a:lnTo>
                  <a:lnTo>
                    <a:pt x="39487" y="1494534"/>
                  </a:lnTo>
                  <a:lnTo>
                    <a:pt x="18938" y="1480677"/>
                  </a:lnTo>
                  <a:lnTo>
                    <a:pt x="5081" y="1460128"/>
                  </a:lnTo>
                  <a:lnTo>
                    <a:pt x="0" y="1434972"/>
                  </a:lnTo>
                  <a:lnTo>
                    <a:pt x="0" y="6464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837176" y="5076443"/>
              <a:ext cx="2538983" cy="115060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884420" y="5103367"/>
              <a:ext cx="2449068" cy="106121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884420" y="5103367"/>
              <a:ext cx="2449195" cy="1061720"/>
            </a:xfrm>
            <a:custGeom>
              <a:avLst/>
              <a:gdLst/>
              <a:ahLst/>
              <a:cxnLst/>
              <a:rect l="l" t="t" r="r" b="b"/>
              <a:pathLst>
                <a:path w="2449195" h="1061720">
                  <a:moveTo>
                    <a:pt x="0" y="485901"/>
                  </a:moveTo>
                  <a:lnTo>
                    <a:pt x="9048" y="441134"/>
                  </a:lnTo>
                  <a:lnTo>
                    <a:pt x="33718" y="404558"/>
                  </a:lnTo>
                  <a:lnTo>
                    <a:pt x="70294" y="379888"/>
                  </a:lnTo>
                  <a:lnTo>
                    <a:pt x="115062" y="370839"/>
                  </a:lnTo>
                  <a:lnTo>
                    <a:pt x="1428622" y="370839"/>
                  </a:lnTo>
                  <a:lnTo>
                    <a:pt x="2160143" y="0"/>
                  </a:lnTo>
                  <a:lnTo>
                    <a:pt x="2040889" y="370839"/>
                  </a:lnTo>
                  <a:lnTo>
                    <a:pt x="2334005" y="370839"/>
                  </a:lnTo>
                  <a:lnTo>
                    <a:pt x="2378773" y="379888"/>
                  </a:lnTo>
                  <a:lnTo>
                    <a:pt x="2415349" y="404558"/>
                  </a:lnTo>
                  <a:lnTo>
                    <a:pt x="2440019" y="441134"/>
                  </a:lnTo>
                  <a:lnTo>
                    <a:pt x="2449068" y="485901"/>
                  </a:lnTo>
                  <a:lnTo>
                    <a:pt x="2449068" y="658494"/>
                  </a:lnTo>
                  <a:lnTo>
                    <a:pt x="2449068" y="946149"/>
                  </a:lnTo>
                  <a:lnTo>
                    <a:pt x="2440019" y="990938"/>
                  </a:lnTo>
                  <a:lnTo>
                    <a:pt x="2415349" y="1027512"/>
                  </a:lnTo>
                  <a:lnTo>
                    <a:pt x="2378773" y="1052170"/>
                  </a:lnTo>
                  <a:lnTo>
                    <a:pt x="2334005" y="1061211"/>
                  </a:lnTo>
                  <a:lnTo>
                    <a:pt x="2040889" y="1061211"/>
                  </a:lnTo>
                  <a:lnTo>
                    <a:pt x="1428622" y="1061211"/>
                  </a:lnTo>
                  <a:lnTo>
                    <a:pt x="115062" y="1061211"/>
                  </a:lnTo>
                  <a:lnTo>
                    <a:pt x="70294" y="1052170"/>
                  </a:lnTo>
                  <a:lnTo>
                    <a:pt x="33718" y="1027512"/>
                  </a:lnTo>
                  <a:lnTo>
                    <a:pt x="9048" y="990938"/>
                  </a:lnTo>
                  <a:lnTo>
                    <a:pt x="0" y="946149"/>
                  </a:lnTo>
                  <a:lnTo>
                    <a:pt x="0" y="658494"/>
                  </a:lnTo>
                  <a:lnTo>
                    <a:pt x="0" y="48590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163439" y="5717540"/>
            <a:ext cx="18954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④</a:t>
            </a:r>
            <a:r>
              <a:rPr lang="th-TH" sz="12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ใช้งานบน </a:t>
            </a:r>
            <a:r>
              <a:rPr lang="en-US" sz="12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Designer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9" name="object 29">
            <a:extLst>
              <a:ext uri="{FF2B5EF4-FFF2-40B4-BE49-F238E27FC236}">
                <a16:creationId xmlns:a16="http://schemas.microsoft.com/office/drawing/2014/main" id="{5BE8AFBC-8596-E7E0-9FF5-CE47F9318EB7}"/>
              </a:ext>
            </a:extLst>
          </p:cNvPr>
          <p:cNvSpPr txBox="1"/>
          <p:nvPr/>
        </p:nvSpPr>
        <p:spPr>
          <a:xfrm>
            <a:off x="1589526" y="1743345"/>
            <a:ext cx="1827282" cy="2019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①คลิก “สร้างแบบฟอร์มใหม่”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649EC4E2-F5B5-6DC5-5CE9-1B61020FF408}"/>
              </a:ext>
            </a:extLst>
          </p:cNvPr>
          <p:cNvSpPr txBox="1"/>
          <p:nvPr/>
        </p:nvSpPr>
        <p:spPr>
          <a:xfrm>
            <a:off x="1712209" y="2371808"/>
            <a:ext cx="2061978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②คลิก “สร้างแบบฟอร์มใหม่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จากไฟล์ </a:t>
            </a:r>
            <a:r>
              <a:rPr lang="en-US" altLang="ja-JP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EXCEL”</a:t>
            </a:r>
            <a:endParaRPr lang="ja-JP" altLang="en-US"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686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การตั้งค่าตารางติดหมุดคืออะไร?</a:t>
            </a:r>
            <a:endParaRPr sz="2800" dirty="0"/>
          </a:p>
        </p:txBody>
      </p:sp>
      <p:grpSp>
        <p:nvGrpSpPr>
          <p:cNvPr id="3" name="object 3"/>
          <p:cNvGrpSpPr/>
          <p:nvPr/>
        </p:nvGrpSpPr>
        <p:grpSpPr>
          <a:xfrm>
            <a:off x="313563" y="1689671"/>
            <a:ext cx="8698230" cy="4462145"/>
            <a:chOff x="313563" y="1689671"/>
            <a:chExt cx="8698230" cy="44621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8" y="1699259"/>
              <a:ext cx="4977384" cy="37307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18325" y="1694433"/>
              <a:ext cx="4987290" cy="3740785"/>
            </a:xfrm>
            <a:custGeom>
              <a:avLst/>
              <a:gdLst/>
              <a:ahLst/>
              <a:cxnLst/>
              <a:rect l="l" t="t" r="r" b="b"/>
              <a:pathLst>
                <a:path w="4987290" h="3740785">
                  <a:moveTo>
                    <a:pt x="0" y="3740277"/>
                  </a:moveTo>
                  <a:lnTo>
                    <a:pt x="4986909" y="3740277"/>
                  </a:lnTo>
                  <a:lnTo>
                    <a:pt x="4986909" y="0"/>
                  </a:lnTo>
                  <a:lnTo>
                    <a:pt x="0" y="0"/>
                  </a:lnTo>
                  <a:lnTo>
                    <a:pt x="0" y="374027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6599" y="4224527"/>
              <a:ext cx="5658611" cy="191719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271901" y="4219765"/>
              <a:ext cx="5668645" cy="1927225"/>
            </a:xfrm>
            <a:custGeom>
              <a:avLst/>
              <a:gdLst/>
              <a:ahLst/>
              <a:cxnLst/>
              <a:rect l="l" t="t" r="r" b="b"/>
              <a:pathLst>
                <a:path w="5668645" h="1927225">
                  <a:moveTo>
                    <a:pt x="0" y="1926717"/>
                  </a:moveTo>
                  <a:lnTo>
                    <a:pt x="5668137" y="1926717"/>
                  </a:lnTo>
                  <a:lnTo>
                    <a:pt x="5668137" y="0"/>
                  </a:lnTo>
                  <a:lnTo>
                    <a:pt x="0" y="0"/>
                  </a:lnTo>
                  <a:lnTo>
                    <a:pt x="0" y="192671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923793" y="2088641"/>
              <a:ext cx="5956300" cy="3208020"/>
            </a:xfrm>
            <a:custGeom>
              <a:avLst/>
              <a:gdLst/>
              <a:ahLst/>
              <a:cxnLst/>
              <a:rect l="l" t="t" r="r" b="b"/>
              <a:pathLst>
                <a:path w="5956300" h="3208020">
                  <a:moveTo>
                    <a:pt x="0" y="76835"/>
                  </a:moveTo>
                  <a:lnTo>
                    <a:pt x="6040" y="46934"/>
                  </a:lnTo>
                  <a:lnTo>
                    <a:pt x="22510" y="22510"/>
                  </a:lnTo>
                  <a:lnTo>
                    <a:pt x="46934" y="6040"/>
                  </a:lnTo>
                  <a:lnTo>
                    <a:pt x="76835" y="0"/>
                  </a:lnTo>
                  <a:lnTo>
                    <a:pt x="2076577" y="0"/>
                  </a:lnTo>
                  <a:lnTo>
                    <a:pt x="2106477" y="6040"/>
                  </a:lnTo>
                  <a:lnTo>
                    <a:pt x="2130901" y="22510"/>
                  </a:lnTo>
                  <a:lnTo>
                    <a:pt x="2147371" y="46934"/>
                  </a:lnTo>
                  <a:lnTo>
                    <a:pt x="2153411" y="76835"/>
                  </a:lnTo>
                  <a:lnTo>
                    <a:pt x="2153411" y="1706245"/>
                  </a:lnTo>
                  <a:lnTo>
                    <a:pt x="2147371" y="1736145"/>
                  </a:lnTo>
                  <a:lnTo>
                    <a:pt x="2130901" y="1760569"/>
                  </a:lnTo>
                  <a:lnTo>
                    <a:pt x="2106477" y="1777039"/>
                  </a:lnTo>
                  <a:lnTo>
                    <a:pt x="2076577" y="1783080"/>
                  </a:lnTo>
                  <a:lnTo>
                    <a:pt x="76835" y="1783080"/>
                  </a:lnTo>
                  <a:lnTo>
                    <a:pt x="46934" y="1777039"/>
                  </a:lnTo>
                  <a:lnTo>
                    <a:pt x="22510" y="1760569"/>
                  </a:lnTo>
                  <a:lnTo>
                    <a:pt x="6040" y="1736145"/>
                  </a:lnTo>
                  <a:lnTo>
                    <a:pt x="0" y="1706245"/>
                  </a:lnTo>
                  <a:lnTo>
                    <a:pt x="0" y="76835"/>
                  </a:lnTo>
                  <a:close/>
                </a:path>
                <a:path w="5956300" h="3208020">
                  <a:moveTo>
                    <a:pt x="1133856" y="2968879"/>
                  </a:moveTo>
                  <a:lnTo>
                    <a:pt x="1133856" y="2962910"/>
                  </a:lnTo>
                  <a:lnTo>
                    <a:pt x="1138682" y="2958084"/>
                  </a:lnTo>
                  <a:lnTo>
                    <a:pt x="1144651" y="2958084"/>
                  </a:lnTo>
                  <a:lnTo>
                    <a:pt x="5944997" y="2958084"/>
                  </a:lnTo>
                  <a:lnTo>
                    <a:pt x="5950965" y="2958084"/>
                  </a:lnTo>
                  <a:lnTo>
                    <a:pt x="5955791" y="2962910"/>
                  </a:lnTo>
                  <a:lnTo>
                    <a:pt x="5955791" y="2968879"/>
                  </a:lnTo>
                  <a:lnTo>
                    <a:pt x="5955791" y="3197225"/>
                  </a:lnTo>
                  <a:lnTo>
                    <a:pt x="5955791" y="3203194"/>
                  </a:lnTo>
                  <a:lnTo>
                    <a:pt x="5950965" y="3208020"/>
                  </a:lnTo>
                  <a:lnTo>
                    <a:pt x="5944997" y="3208020"/>
                  </a:lnTo>
                  <a:lnTo>
                    <a:pt x="1144651" y="3208020"/>
                  </a:lnTo>
                  <a:lnTo>
                    <a:pt x="1138682" y="3208020"/>
                  </a:lnTo>
                  <a:lnTo>
                    <a:pt x="1133856" y="3203194"/>
                  </a:lnTo>
                  <a:lnTo>
                    <a:pt x="1133856" y="3197225"/>
                  </a:lnTo>
                  <a:lnTo>
                    <a:pt x="1133856" y="2968879"/>
                  </a:lnTo>
                  <a:close/>
                </a:path>
              </a:pathLst>
            </a:custGeom>
            <a:ln w="3175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16117" y="3260597"/>
              <a:ext cx="1091565" cy="1224280"/>
            </a:xfrm>
            <a:custGeom>
              <a:avLst/>
              <a:gdLst/>
              <a:ahLst/>
              <a:cxnLst/>
              <a:rect l="l" t="t" r="r" b="b"/>
              <a:pathLst>
                <a:path w="1091565" h="1224279">
                  <a:moveTo>
                    <a:pt x="401193" y="0"/>
                  </a:moveTo>
                  <a:lnTo>
                    <a:pt x="0" y="0"/>
                  </a:lnTo>
                  <a:lnTo>
                    <a:pt x="0" y="272796"/>
                  </a:lnTo>
                  <a:lnTo>
                    <a:pt x="401193" y="272796"/>
                  </a:lnTo>
                  <a:lnTo>
                    <a:pt x="448075" y="278197"/>
                  </a:lnTo>
                  <a:lnTo>
                    <a:pt x="491128" y="293585"/>
                  </a:lnTo>
                  <a:lnTo>
                    <a:pt x="529119" y="317732"/>
                  </a:lnTo>
                  <a:lnTo>
                    <a:pt x="560813" y="349413"/>
                  </a:lnTo>
                  <a:lnTo>
                    <a:pt x="584978" y="387401"/>
                  </a:lnTo>
                  <a:lnTo>
                    <a:pt x="600381" y="430470"/>
                  </a:lnTo>
                  <a:lnTo>
                    <a:pt x="605790" y="477393"/>
                  </a:lnTo>
                  <a:lnTo>
                    <a:pt x="605790" y="852932"/>
                  </a:lnTo>
                  <a:lnTo>
                    <a:pt x="393065" y="852932"/>
                  </a:lnTo>
                  <a:lnTo>
                    <a:pt x="742188" y="1223771"/>
                  </a:lnTo>
                  <a:lnTo>
                    <a:pt x="1091184" y="852932"/>
                  </a:lnTo>
                  <a:lnTo>
                    <a:pt x="878586" y="852932"/>
                  </a:lnTo>
                  <a:lnTo>
                    <a:pt x="878586" y="477393"/>
                  </a:lnTo>
                  <a:lnTo>
                    <a:pt x="876121" y="428583"/>
                  </a:lnTo>
                  <a:lnTo>
                    <a:pt x="868886" y="381183"/>
                  </a:lnTo>
                  <a:lnTo>
                    <a:pt x="857122" y="335432"/>
                  </a:lnTo>
                  <a:lnTo>
                    <a:pt x="841069" y="291572"/>
                  </a:lnTo>
                  <a:lnTo>
                    <a:pt x="820966" y="249841"/>
                  </a:lnTo>
                  <a:lnTo>
                    <a:pt x="797053" y="210480"/>
                  </a:lnTo>
                  <a:lnTo>
                    <a:pt x="769571" y="173728"/>
                  </a:lnTo>
                  <a:lnTo>
                    <a:pt x="738758" y="139827"/>
                  </a:lnTo>
                  <a:lnTo>
                    <a:pt x="704857" y="109014"/>
                  </a:lnTo>
                  <a:lnTo>
                    <a:pt x="668105" y="81532"/>
                  </a:lnTo>
                  <a:lnTo>
                    <a:pt x="628744" y="57619"/>
                  </a:lnTo>
                  <a:lnTo>
                    <a:pt x="587013" y="37516"/>
                  </a:lnTo>
                  <a:lnTo>
                    <a:pt x="543153" y="21463"/>
                  </a:lnTo>
                  <a:lnTo>
                    <a:pt x="497402" y="9699"/>
                  </a:lnTo>
                  <a:lnTo>
                    <a:pt x="450002" y="2464"/>
                  </a:lnTo>
                  <a:lnTo>
                    <a:pt x="401193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16117" y="3260597"/>
              <a:ext cx="1091565" cy="1224280"/>
            </a:xfrm>
            <a:custGeom>
              <a:avLst/>
              <a:gdLst/>
              <a:ahLst/>
              <a:cxnLst/>
              <a:rect l="l" t="t" r="r" b="b"/>
              <a:pathLst>
                <a:path w="1091565" h="1224279">
                  <a:moveTo>
                    <a:pt x="0" y="0"/>
                  </a:moveTo>
                  <a:lnTo>
                    <a:pt x="401193" y="0"/>
                  </a:lnTo>
                  <a:lnTo>
                    <a:pt x="450002" y="2464"/>
                  </a:lnTo>
                  <a:lnTo>
                    <a:pt x="497402" y="9699"/>
                  </a:lnTo>
                  <a:lnTo>
                    <a:pt x="543153" y="21463"/>
                  </a:lnTo>
                  <a:lnTo>
                    <a:pt x="587013" y="37516"/>
                  </a:lnTo>
                  <a:lnTo>
                    <a:pt x="628744" y="57619"/>
                  </a:lnTo>
                  <a:lnTo>
                    <a:pt x="668105" y="81532"/>
                  </a:lnTo>
                  <a:lnTo>
                    <a:pt x="704857" y="109014"/>
                  </a:lnTo>
                  <a:lnTo>
                    <a:pt x="738758" y="139827"/>
                  </a:lnTo>
                  <a:lnTo>
                    <a:pt x="769571" y="173728"/>
                  </a:lnTo>
                  <a:lnTo>
                    <a:pt x="797053" y="210480"/>
                  </a:lnTo>
                  <a:lnTo>
                    <a:pt x="820966" y="249841"/>
                  </a:lnTo>
                  <a:lnTo>
                    <a:pt x="841069" y="291572"/>
                  </a:lnTo>
                  <a:lnTo>
                    <a:pt x="857122" y="335432"/>
                  </a:lnTo>
                  <a:lnTo>
                    <a:pt x="868886" y="381183"/>
                  </a:lnTo>
                  <a:lnTo>
                    <a:pt x="876121" y="428583"/>
                  </a:lnTo>
                  <a:lnTo>
                    <a:pt x="878586" y="477393"/>
                  </a:lnTo>
                  <a:lnTo>
                    <a:pt x="878586" y="852932"/>
                  </a:lnTo>
                  <a:lnTo>
                    <a:pt x="1091184" y="852932"/>
                  </a:lnTo>
                  <a:lnTo>
                    <a:pt x="742188" y="1223771"/>
                  </a:lnTo>
                  <a:lnTo>
                    <a:pt x="393065" y="852932"/>
                  </a:lnTo>
                  <a:lnTo>
                    <a:pt x="605790" y="852932"/>
                  </a:lnTo>
                  <a:lnTo>
                    <a:pt x="605790" y="477393"/>
                  </a:lnTo>
                  <a:lnTo>
                    <a:pt x="600381" y="430470"/>
                  </a:lnTo>
                  <a:lnTo>
                    <a:pt x="584978" y="387401"/>
                  </a:lnTo>
                  <a:lnTo>
                    <a:pt x="560813" y="349413"/>
                  </a:lnTo>
                  <a:lnTo>
                    <a:pt x="529119" y="317732"/>
                  </a:lnTo>
                  <a:lnTo>
                    <a:pt x="491128" y="293585"/>
                  </a:lnTo>
                  <a:lnTo>
                    <a:pt x="448075" y="278197"/>
                  </a:lnTo>
                  <a:lnTo>
                    <a:pt x="401193" y="272796"/>
                  </a:lnTo>
                  <a:lnTo>
                    <a:pt x="0" y="272796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84391" y="2385059"/>
              <a:ext cx="2827019" cy="131825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30111" y="2487180"/>
              <a:ext cx="2516124" cy="76655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1635" y="2412491"/>
              <a:ext cx="2737104" cy="122770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231635" y="2412491"/>
              <a:ext cx="2737485" cy="1228090"/>
            </a:xfrm>
            <a:custGeom>
              <a:avLst/>
              <a:gdLst/>
              <a:ahLst/>
              <a:cxnLst/>
              <a:rect l="l" t="t" r="r" b="b"/>
              <a:pathLst>
                <a:path w="2737484" h="1228089">
                  <a:moveTo>
                    <a:pt x="0" y="139446"/>
                  </a:moveTo>
                  <a:lnTo>
                    <a:pt x="7114" y="95390"/>
                  </a:lnTo>
                  <a:lnTo>
                    <a:pt x="26919" y="57113"/>
                  </a:lnTo>
                  <a:lnTo>
                    <a:pt x="57113" y="26919"/>
                  </a:lnTo>
                  <a:lnTo>
                    <a:pt x="95390" y="7114"/>
                  </a:lnTo>
                  <a:lnTo>
                    <a:pt x="139446" y="0"/>
                  </a:lnTo>
                  <a:lnTo>
                    <a:pt x="456184" y="0"/>
                  </a:lnTo>
                  <a:lnTo>
                    <a:pt x="1140460" y="0"/>
                  </a:lnTo>
                  <a:lnTo>
                    <a:pt x="2597658" y="0"/>
                  </a:lnTo>
                  <a:lnTo>
                    <a:pt x="2641713" y="7114"/>
                  </a:lnTo>
                  <a:lnTo>
                    <a:pt x="2679990" y="26919"/>
                  </a:lnTo>
                  <a:lnTo>
                    <a:pt x="2710184" y="57113"/>
                  </a:lnTo>
                  <a:lnTo>
                    <a:pt x="2729989" y="95390"/>
                  </a:lnTo>
                  <a:lnTo>
                    <a:pt x="2737104" y="139446"/>
                  </a:lnTo>
                  <a:lnTo>
                    <a:pt x="2737104" y="488061"/>
                  </a:lnTo>
                  <a:lnTo>
                    <a:pt x="2737104" y="697230"/>
                  </a:lnTo>
                  <a:lnTo>
                    <a:pt x="2729989" y="741285"/>
                  </a:lnTo>
                  <a:lnTo>
                    <a:pt x="2710184" y="779562"/>
                  </a:lnTo>
                  <a:lnTo>
                    <a:pt x="2679990" y="809756"/>
                  </a:lnTo>
                  <a:lnTo>
                    <a:pt x="2641713" y="829561"/>
                  </a:lnTo>
                  <a:lnTo>
                    <a:pt x="2597658" y="836676"/>
                  </a:lnTo>
                  <a:lnTo>
                    <a:pt x="1140460" y="836676"/>
                  </a:lnTo>
                  <a:lnTo>
                    <a:pt x="4952" y="1227709"/>
                  </a:lnTo>
                  <a:lnTo>
                    <a:pt x="456184" y="836676"/>
                  </a:lnTo>
                  <a:lnTo>
                    <a:pt x="139446" y="836676"/>
                  </a:lnTo>
                  <a:lnTo>
                    <a:pt x="95390" y="829561"/>
                  </a:lnTo>
                  <a:lnTo>
                    <a:pt x="57113" y="809756"/>
                  </a:lnTo>
                  <a:lnTo>
                    <a:pt x="26919" y="779562"/>
                  </a:lnTo>
                  <a:lnTo>
                    <a:pt x="7114" y="741285"/>
                  </a:lnTo>
                  <a:lnTo>
                    <a:pt x="0" y="697230"/>
                  </a:lnTo>
                  <a:lnTo>
                    <a:pt x="0" y="488061"/>
                  </a:lnTo>
                  <a:lnTo>
                    <a:pt x="0" y="13944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431280" y="2481909"/>
            <a:ext cx="227838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ข้อมูลที่ป้อนบนหน้าจอป้อนข้อมูลการติดหมุดจะถูกป้อนลงในแต่ละคลัสเตอร์ที่เชื่อมโยงในตารางรายการติดหมุดโดยอัตโนมัติ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942332" y="1642859"/>
            <a:ext cx="2002789" cy="1054735"/>
            <a:chOff x="4942332" y="1642859"/>
            <a:chExt cx="2002789" cy="105473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42332" y="1642859"/>
              <a:ext cx="2002536" cy="10546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90211" y="1670303"/>
              <a:ext cx="1911985" cy="96405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90211" y="1670303"/>
              <a:ext cx="1911985" cy="964565"/>
            </a:xfrm>
            <a:custGeom>
              <a:avLst/>
              <a:gdLst/>
              <a:ahLst/>
              <a:cxnLst/>
              <a:rect l="l" t="t" r="r" b="b"/>
              <a:pathLst>
                <a:path w="1911984" h="964564">
                  <a:moveTo>
                    <a:pt x="231012" y="100330"/>
                  </a:moveTo>
                  <a:lnTo>
                    <a:pt x="238902" y="61293"/>
                  </a:lnTo>
                  <a:lnTo>
                    <a:pt x="260413" y="29400"/>
                  </a:lnTo>
                  <a:lnTo>
                    <a:pt x="292306" y="7889"/>
                  </a:lnTo>
                  <a:lnTo>
                    <a:pt x="331342" y="0"/>
                  </a:lnTo>
                  <a:lnTo>
                    <a:pt x="511175" y="0"/>
                  </a:lnTo>
                  <a:lnTo>
                    <a:pt x="931417" y="0"/>
                  </a:lnTo>
                  <a:lnTo>
                    <a:pt x="1811655" y="0"/>
                  </a:lnTo>
                  <a:lnTo>
                    <a:pt x="1850691" y="7889"/>
                  </a:lnTo>
                  <a:lnTo>
                    <a:pt x="1882584" y="29400"/>
                  </a:lnTo>
                  <a:lnTo>
                    <a:pt x="1904095" y="61293"/>
                  </a:lnTo>
                  <a:lnTo>
                    <a:pt x="1911985" y="100330"/>
                  </a:lnTo>
                  <a:lnTo>
                    <a:pt x="1911985" y="351155"/>
                  </a:lnTo>
                  <a:lnTo>
                    <a:pt x="1911985" y="501650"/>
                  </a:lnTo>
                  <a:lnTo>
                    <a:pt x="1904095" y="540686"/>
                  </a:lnTo>
                  <a:lnTo>
                    <a:pt x="1882584" y="572579"/>
                  </a:lnTo>
                  <a:lnTo>
                    <a:pt x="1850691" y="594090"/>
                  </a:lnTo>
                  <a:lnTo>
                    <a:pt x="1811655" y="601980"/>
                  </a:lnTo>
                  <a:lnTo>
                    <a:pt x="931417" y="601980"/>
                  </a:lnTo>
                  <a:lnTo>
                    <a:pt x="0" y="964057"/>
                  </a:lnTo>
                  <a:lnTo>
                    <a:pt x="511175" y="601980"/>
                  </a:lnTo>
                  <a:lnTo>
                    <a:pt x="331342" y="601980"/>
                  </a:lnTo>
                  <a:lnTo>
                    <a:pt x="292306" y="594090"/>
                  </a:lnTo>
                  <a:lnTo>
                    <a:pt x="260413" y="572579"/>
                  </a:lnTo>
                  <a:lnTo>
                    <a:pt x="238902" y="540686"/>
                  </a:lnTo>
                  <a:lnTo>
                    <a:pt x="231012" y="501650"/>
                  </a:lnTo>
                  <a:lnTo>
                    <a:pt x="231012" y="351155"/>
                  </a:lnTo>
                  <a:lnTo>
                    <a:pt x="231012" y="10033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86334" y="727024"/>
            <a:ext cx="8752840" cy="7636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แถวในตารางการติดหมุด เชื่อมโยงกับคลัสเตอร์ติดหมุด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และคลัสเตอร์ระบุตำแหน่งหมายเลขติดหมุด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การตั้งค่าการเชื่อมโยงนี้เรียกว่าการตั้งค่าตารางติดหมุด ที่ป้อนบนหน้าจอป้อนข้อมูลติดหมุดบนแท็บเล็ตจะถูกป้อนเข้าไปโดยอัตโนมัติ คลัสเตอร์ในตารางติดหมุด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23" name="object 15">
            <a:extLst>
              <a:ext uri="{FF2B5EF4-FFF2-40B4-BE49-F238E27FC236}">
                <a16:creationId xmlns:a16="http://schemas.microsoft.com/office/drawing/2014/main" id="{F448A03E-FA37-B0FB-4090-63D7711DF4B3}"/>
              </a:ext>
            </a:extLst>
          </p:cNvPr>
          <p:cNvSpPr txBox="1"/>
          <p:nvPr/>
        </p:nvSpPr>
        <p:spPr>
          <a:xfrm>
            <a:off x="5348351" y="1783475"/>
            <a:ext cx="1553845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หน้าจอป้อนข้อมูล</a:t>
            </a:r>
          </a:p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การติดหมุด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70061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ลำดับของรายการที่แสดงบนหน้าจอป้อนข้อมูลการติดหมุด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727024"/>
            <a:ext cx="8542655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ในกรณีนี้ ลำดับของรายการที่แสดงในหน้าจอป้อนข้อมูลติดหมุดจะสัมพันธ์กับลำดับทางซ้ายของแต่ละคอลัมน์ใน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ตารางติดหมุด</a:t>
            </a:r>
            <a:endParaRPr sz="1600" dirty="0">
              <a:latin typeface="Microsoft JhengHei UI"/>
              <a:cs typeface="Microsoft Jheng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3563" y="1642859"/>
            <a:ext cx="8830945" cy="4508500"/>
            <a:chOff x="313563" y="1642859"/>
            <a:chExt cx="8830945" cy="45085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8" y="1699259"/>
              <a:ext cx="4977384" cy="373075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18325" y="1694433"/>
              <a:ext cx="4987290" cy="3740785"/>
            </a:xfrm>
            <a:custGeom>
              <a:avLst/>
              <a:gdLst/>
              <a:ahLst/>
              <a:cxnLst/>
              <a:rect l="l" t="t" r="r" b="b"/>
              <a:pathLst>
                <a:path w="4987290" h="3740785">
                  <a:moveTo>
                    <a:pt x="0" y="3740277"/>
                  </a:moveTo>
                  <a:lnTo>
                    <a:pt x="4986909" y="3740277"/>
                  </a:lnTo>
                  <a:lnTo>
                    <a:pt x="4986909" y="0"/>
                  </a:lnTo>
                  <a:lnTo>
                    <a:pt x="0" y="0"/>
                  </a:lnTo>
                  <a:lnTo>
                    <a:pt x="0" y="374027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6599" y="4224527"/>
              <a:ext cx="5658611" cy="191719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271901" y="4219765"/>
              <a:ext cx="5668645" cy="1927225"/>
            </a:xfrm>
            <a:custGeom>
              <a:avLst/>
              <a:gdLst/>
              <a:ahLst/>
              <a:cxnLst/>
              <a:rect l="l" t="t" r="r" b="b"/>
              <a:pathLst>
                <a:path w="5668645" h="1927225">
                  <a:moveTo>
                    <a:pt x="0" y="1926717"/>
                  </a:moveTo>
                  <a:lnTo>
                    <a:pt x="5668137" y="1926717"/>
                  </a:lnTo>
                  <a:lnTo>
                    <a:pt x="5668137" y="0"/>
                  </a:lnTo>
                  <a:lnTo>
                    <a:pt x="0" y="0"/>
                  </a:lnTo>
                  <a:lnTo>
                    <a:pt x="0" y="192671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12592" y="2127503"/>
              <a:ext cx="554723" cy="213207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378160" y="2129789"/>
              <a:ext cx="228600" cy="1804670"/>
            </a:xfrm>
            <a:custGeom>
              <a:avLst/>
              <a:gdLst/>
              <a:ahLst/>
              <a:cxnLst/>
              <a:rect l="l" t="t" r="r" b="b"/>
              <a:pathLst>
                <a:path w="228600" h="1804670">
                  <a:moveTo>
                    <a:pt x="21939" y="1576484"/>
                  </a:moveTo>
                  <a:lnTo>
                    <a:pt x="12358" y="1579753"/>
                  </a:lnTo>
                  <a:lnTo>
                    <a:pt x="4857" y="1586476"/>
                  </a:lnTo>
                  <a:lnTo>
                    <a:pt x="642" y="1595247"/>
                  </a:lnTo>
                  <a:lnTo>
                    <a:pt x="0" y="1604970"/>
                  </a:lnTo>
                  <a:lnTo>
                    <a:pt x="3214" y="1614551"/>
                  </a:lnTo>
                  <a:lnTo>
                    <a:pt x="114085" y="1804543"/>
                  </a:lnTo>
                  <a:lnTo>
                    <a:pt x="143508" y="1754124"/>
                  </a:lnTo>
                  <a:lnTo>
                    <a:pt x="88685" y="1754124"/>
                  </a:lnTo>
                  <a:lnTo>
                    <a:pt x="88685" y="1660089"/>
                  </a:lnTo>
                  <a:lnTo>
                    <a:pt x="47156" y="1588897"/>
                  </a:lnTo>
                  <a:lnTo>
                    <a:pt x="40433" y="1581378"/>
                  </a:lnTo>
                  <a:lnTo>
                    <a:pt x="31662" y="1577133"/>
                  </a:lnTo>
                  <a:lnTo>
                    <a:pt x="21939" y="1576484"/>
                  </a:lnTo>
                  <a:close/>
                </a:path>
                <a:path w="228600" h="1804670">
                  <a:moveTo>
                    <a:pt x="88685" y="1660089"/>
                  </a:moveTo>
                  <a:lnTo>
                    <a:pt x="88685" y="1754124"/>
                  </a:lnTo>
                  <a:lnTo>
                    <a:pt x="139485" y="1754124"/>
                  </a:lnTo>
                  <a:lnTo>
                    <a:pt x="139485" y="1741297"/>
                  </a:lnTo>
                  <a:lnTo>
                    <a:pt x="92114" y="1741297"/>
                  </a:lnTo>
                  <a:lnTo>
                    <a:pt x="114085" y="1703632"/>
                  </a:lnTo>
                  <a:lnTo>
                    <a:pt x="88685" y="1660089"/>
                  </a:lnTo>
                  <a:close/>
                </a:path>
                <a:path w="228600" h="1804670">
                  <a:moveTo>
                    <a:pt x="206232" y="1576484"/>
                  </a:moveTo>
                  <a:lnTo>
                    <a:pt x="196508" y="1577133"/>
                  </a:lnTo>
                  <a:lnTo>
                    <a:pt x="187737" y="1581378"/>
                  </a:lnTo>
                  <a:lnTo>
                    <a:pt x="181014" y="1588897"/>
                  </a:lnTo>
                  <a:lnTo>
                    <a:pt x="139485" y="1660089"/>
                  </a:lnTo>
                  <a:lnTo>
                    <a:pt x="139485" y="1754124"/>
                  </a:lnTo>
                  <a:lnTo>
                    <a:pt x="143508" y="1754124"/>
                  </a:lnTo>
                  <a:lnTo>
                    <a:pt x="224956" y="1614551"/>
                  </a:lnTo>
                  <a:lnTo>
                    <a:pt x="228171" y="1604970"/>
                  </a:lnTo>
                  <a:lnTo>
                    <a:pt x="227528" y="1595247"/>
                  </a:lnTo>
                  <a:lnTo>
                    <a:pt x="223313" y="1586476"/>
                  </a:lnTo>
                  <a:lnTo>
                    <a:pt x="215812" y="1579753"/>
                  </a:lnTo>
                  <a:lnTo>
                    <a:pt x="206232" y="1576484"/>
                  </a:lnTo>
                  <a:close/>
                </a:path>
                <a:path w="228600" h="1804670">
                  <a:moveTo>
                    <a:pt x="114085" y="1703632"/>
                  </a:moveTo>
                  <a:lnTo>
                    <a:pt x="92114" y="1741297"/>
                  </a:lnTo>
                  <a:lnTo>
                    <a:pt x="136056" y="1741297"/>
                  </a:lnTo>
                  <a:lnTo>
                    <a:pt x="114085" y="1703632"/>
                  </a:lnTo>
                  <a:close/>
                </a:path>
                <a:path w="228600" h="1804670">
                  <a:moveTo>
                    <a:pt x="139485" y="1660089"/>
                  </a:moveTo>
                  <a:lnTo>
                    <a:pt x="114085" y="1703632"/>
                  </a:lnTo>
                  <a:lnTo>
                    <a:pt x="136056" y="1741297"/>
                  </a:lnTo>
                  <a:lnTo>
                    <a:pt x="139485" y="1741297"/>
                  </a:lnTo>
                  <a:lnTo>
                    <a:pt x="139485" y="1660089"/>
                  </a:lnTo>
                  <a:close/>
                </a:path>
                <a:path w="228600" h="1804670">
                  <a:moveTo>
                    <a:pt x="88685" y="147262"/>
                  </a:moveTo>
                  <a:lnTo>
                    <a:pt x="88685" y="1660089"/>
                  </a:lnTo>
                  <a:lnTo>
                    <a:pt x="114085" y="1703632"/>
                  </a:lnTo>
                  <a:lnTo>
                    <a:pt x="139485" y="1660089"/>
                  </a:lnTo>
                  <a:lnTo>
                    <a:pt x="139485" y="152400"/>
                  </a:lnTo>
                  <a:lnTo>
                    <a:pt x="114085" y="152400"/>
                  </a:lnTo>
                  <a:lnTo>
                    <a:pt x="88685" y="147262"/>
                  </a:lnTo>
                  <a:close/>
                </a:path>
                <a:path w="228600" h="1804670">
                  <a:moveTo>
                    <a:pt x="139485" y="76200"/>
                  </a:moveTo>
                  <a:lnTo>
                    <a:pt x="88685" y="76200"/>
                  </a:lnTo>
                  <a:lnTo>
                    <a:pt x="88685" y="147262"/>
                  </a:lnTo>
                  <a:lnTo>
                    <a:pt x="114085" y="152400"/>
                  </a:lnTo>
                  <a:lnTo>
                    <a:pt x="139485" y="147262"/>
                  </a:lnTo>
                  <a:lnTo>
                    <a:pt x="139485" y="76200"/>
                  </a:lnTo>
                  <a:close/>
                </a:path>
                <a:path w="228600" h="1804670">
                  <a:moveTo>
                    <a:pt x="139485" y="147262"/>
                  </a:moveTo>
                  <a:lnTo>
                    <a:pt x="114085" y="152400"/>
                  </a:lnTo>
                  <a:lnTo>
                    <a:pt x="139485" y="152400"/>
                  </a:lnTo>
                  <a:lnTo>
                    <a:pt x="139485" y="147262"/>
                  </a:lnTo>
                  <a:close/>
                </a:path>
                <a:path w="228600" h="1804670">
                  <a:moveTo>
                    <a:pt x="114085" y="0"/>
                  </a:moveTo>
                  <a:lnTo>
                    <a:pt x="84445" y="5994"/>
                  </a:lnTo>
                  <a:lnTo>
                    <a:pt x="60221" y="22336"/>
                  </a:lnTo>
                  <a:lnTo>
                    <a:pt x="43880" y="46559"/>
                  </a:lnTo>
                  <a:lnTo>
                    <a:pt x="37885" y="76200"/>
                  </a:lnTo>
                  <a:lnTo>
                    <a:pt x="43880" y="105840"/>
                  </a:lnTo>
                  <a:lnTo>
                    <a:pt x="60221" y="130063"/>
                  </a:lnTo>
                  <a:lnTo>
                    <a:pt x="84445" y="146405"/>
                  </a:lnTo>
                  <a:lnTo>
                    <a:pt x="88685" y="147262"/>
                  </a:lnTo>
                  <a:lnTo>
                    <a:pt x="88685" y="76200"/>
                  </a:lnTo>
                  <a:lnTo>
                    <a:pt x="190285" y="76200"/>
                  </a:lnTo>
                  <a:lnTo>
                    <a:pt x="184290" y="46559"/>
                  </a:lnTo>
                  <a:lnTo>
                    <a:pt x="167949" y="22336"/>
                  </a:lnTo>
                  <a:lnTo>
                    <a:pt x="143726" y="5994"/>
                  </a:lnTo>
                  <a:lnTo>
                    <a:pt x="114085" y="0"/>
                  </a:lnTo>
                  <a:close/>
                </a:path>
                <a:path w="228600" h="1804670">
                  <a:moveTo>
                    <a:pt x="190285" y="76200"/>
                  </a:moveTo>
                  <a:lnTo>
                    <a:pt x="139485" y="76200"/>
                  </a:lnTo>
                  <a:lnTo>
                    <a:pt x="139485" y="147262"/>
                  </a:lnTo>
                  <a:lnTo>
                    <a:pt x="143726" y="146405"/>
                  </a:lnTo>
                  <a:lnTo>
                    <a:pt x="167949" y="130063"/>
                  </a:lnTo>
                  <a:lnTo>
                    <a:pt x="184290" y="105840"/>
                  </a:lnTo>
                  <a:lnTo>
                    <a:pt x="190285" y="762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00728" y="5071872"/>
              <a:ext cx="4843272" cy="55472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353305" y="5187148"/>
              <a:ext cx="4526915" cy="228600"/>
            </a:xfrm>
            <a:custGeom>
              <a:avLst/>
              <a:gdLst/>
              <a:ahLst/>
              <a:cxnLst/>
              <a:rect l="l" t="t" r="r" b="b"/>
              <a:pathLst>
                <a:path w="4526915" h="228600">
                  <a:moveTo>
                    <a:pt x="4425750" y="114085"/>
                  </a:moveTo>
                  <a:lnTo>
                    <a:pt x="4311015" y="181014"/>
                  </a:lnTo>
                  <a:lnTo>
                    <a:pt x="4303496" y="187737"/>
                  </a:lnTo>
                  <a:lnTo>
                    <a:pt x="4299251" y="196508"/>
                  </a:lnTo>
                  <a:lnTo>
                    <a:pt x="4298602" y="206232"/>
                  </a:lnTo>
                  <a:lnTo>
                    <a:pt x="4301871" y="215812"/>
                  </a:lnTo>
                  <a:lnTo>
                    <a:pt x="4308594" y="223313"/>
                  </a:lnTo>
                  <a:lnTo>
                    <a:pt x="4317365" y="227528"/>
                  </a:lnTo>
                  <a:lnTo>
                    <a:pt x="4327088" y="228171"/>
                  </a:lnTo>
                  <a:lnTo>
                    <a:pt x="4336669" y="224956"/>
                  </a:lnTo>
                  <a:lnTo>
                    <a:pt x="4483134" y="139485"/>
                  </a:lnTo>
                  <a:lnTo>
                    <a:pt x="4476242" y="139485"/>
                  </a:lnTo>
                  <a:lnTo>
                    <a:pt x="4476242" y="136056"/>
                  </a:lnTo>
                  <a:lnTo>
                    <a:pt x="4463415" y="136056"/>
                  </a:lnTo>
                  <a:lnTo>
                    <a:pt x="4425750" y="114085"/>
                  </a:lnTo>
                  <a:close/>
                </a:path>
                <a:path w="4526915" h="228600">
                  <a:moveTo>
                    <a:pt x="76200" y="37885"/>
                  </a:moveTo>
                  <a:lnTo>
                    <a:pt x="46559" y="43880"/>
                  </a:lnTo>
                  <a:lnTo>
                    <a:pt x="22336" y="60221"/>
                  </a:lnTo>
                  <a:lnTo>
                    <a:pt x="5994" y="84445"/>
                  </a:lnTo>
                  <a:lnTo>
                    <a:pt x="0" y="114085"/>
                  </a:lnTo>
                  <a:lnTo>
                    <a:pt x="5994" y="143726"/>
                  </a:lnTo>
                  <a:lnTo>
                    <a:pt x="22336" y="167949"/>
                  </a:lnTo>
                  <a:lnTo>
                    <a:pt x="46559" y="184290"/>
                  </a:lnTo>
                  <a:lnTo>
                    <a:pt x="76200" y="190285"/>
                  </a:lnTo>
                  <a:lnTo>
                    <a:pt x="105840" y="184290"/>
                  </a:lnTo>
                  <a:lnTo>
                    <a:pt x="130063" y="167949"/>
                  </a:lnTo>
                  <a:lnTo>
                    <a:pt x="146405" y="143726"/>
                  </a:lnTo>
                  <a:lnTo>
                    <a:pt x="147262" y="139485"/>
                  </a:lnTo>
                  <a:lnTo>
                    <a:pt x="76200" y="139485"/>
                  </a:lnTo>
                  <a:lnTo>
                    <a:pt x="76200" y="88685"/>
                  </a:lnTo>
                  <a:lnTo>
                    <a:pt x="147262" y="88685"/>
                  </a:lnTo>
                  <a:lnTo>
                    <a:pt x="146405" y="84445"/>
                  </a:lnTo>
                  <a:lnTo>
                    <a:pt x="130063" y="60221"/>
                  </a:lnTo>
                  <a:lnTo>
                    <a:pt x="105840" y="43880"/>
                  </a:lnTo>
                  <a:lnTo>
                    <a:pt x="76200" y="37885"/>
                  </a:lnTo>
                  <a:close/>
                </a:path>
                <a:path w="4526915" h="228600">
                  <a:moveTo>
                    <a:pt x="147262" y="88685"/>
                  </a:moveTo>
                  <a:lnTo>
                    <a:pt x="76200" y="88685"/>
                  </a:lnTo>
                  <a:lnTo>
                    <a:pt x="76200" y="139485"/>
                  </a:lnTo>
                  <a:lnTo>
                    <a:pt x="147262" y="139485"/>
                  </a:lnTo>
                  <a:lnTo>
                    <a:pt x="152400" y="114085"/>
                  </a:lnTo>
                  <a:lnTo>
                    <a:pt x="147262" y="88685"/>
                  </a:lnTo>
                  <a:close/>
                </a:path>
                <a:path w="4526915" h="228600">
                  <a:moveTo>
                    <a:pt x="4382207" y="88685"/>
                  </a:moveTo>
                  <a:lnTo>
                    <a:pt x="147262" y="88685"/>
                  </a:lnTo>
                  <a:lnTo>
                    <a:pt x="152400" y="114085"/>
                  </a:lnTo>
                  <a:lnTo>
                    <a:pt x="147262" y="139485"/>
                  </a:lnTo>
                  <a:lnTo>
                    <a:pt x="4382207" y="139485"/>
                  </a:lnTo>
                  <a:lnTo>
                    <a:pt x="4425750" y="114085"/>
                  </a:lnTo>
                  <a:lnTo>
                    <a:pt x="4382207" y="88685"/>
                  </a:lnTo>
                  <a:close/>
                </a:path>
                <a:path w="4526915" h="228600">
                  <a:moveTo>
                    <a:pt x="4483134" y="88685"/>
                  </a:moveTo>
                  <a:lnTo>
                    <a:pt x="4476242" y="88685"/>
                  </a:lnTo>
                  <a:lnTo>
                    <a:pt x="4476242" y="139485"/>
                  </a:lnTo>
                  <a:lnTo>
                    <a:pt x="4483134" y="139485"/>
                  </a:lnTo>
                  <a:lnTo>
                    <a:pt x="4526661" y="114085"/>
                  </a:lnTo>
                  <a:lnTo>
                    <a:pt x="4483134" y="88685"/>
                  </a:lnTo>
                  <a:close/>
                </a:path>
                <a:path w="4526915" h="228600">
                  <a:moveTo>
                    <a:pt x="4463415" y="92114"/>
                  </a:moveTo>
                  <a:lnTo>
                    <a:pt x="4425750" y="114085"/>
                  </a:lnTo>
                  <a:lnTo>
                    <a:pt x="4463415" y="136056"/>
                  </a:lnTo>
                  <a:lnTo>
                    <a:pt x="4463415" y="92114"/>
                  </a:lnTo>
                  <a:close/>
                </a:path>
                <a:path w="4526915" h="228600">
                  <a:moveTo>
                    <a:pt x="4476242" y="92114"/>
                  </a:moveTo>
                  <a:lnTo>
                    <a:pt x="4463415" y="92114"/>
                  </a:lnTo>
                  <a:lnTo>
                    <a:pt x="4463415" y="136056"/>
                  </a:lnTo>
                  <a:lnTo>
                    <a:pt x="4476242" y="136056"/>
                  </a:lnTo>
                  <a:lnTo>
                    <a:pt x="4476242" y="92114"/>
                  </a:lnTo>
                  <a:close/>
                </a:path>
                <a:path w="4526915" h="228600">
                  <a:moveTo>
                    <a:pt x="4327088" y="0"/>
                  </a:moveTo>
                  <a:lnTo>
                    <a:pt x="4317365" y="642"/>
                  </a:lnTo>
                  <a:lnTo>
                    <a:pt x="4308594" y="4857"/>
                  </a:lnTo>
                  <a:lnTo>
                    <a:pt x="4301871" y="12358"/>
                  </a:lnTo>
                  <a:lnTo>
                    <a:pt x="4298602" y="21939"/>
                  </a:lnTo>
                  <a:lnTo>
                    <a:pt x="4299251" y="31662"/>
                  </a:lnTo>
                  <a:lnTo>
                    <a:pt x="4303496" y="40433"/>
                  </a:lnTo>
                  <a:lnTo>
                    <a:pt x="4311015" y="47156"/>
                  </a:lnTo>
                  <a:lnTo>
                    <a:pt x="4425750" y="114085"/>
                  </a:lnTo>
                  <a:lnTo>
                    <a:pt x="4463415" y="92114"/>
                  </a:lnTo>
                  <a:lnTo>
                    <a:pt x="4476242" y="92114"/>
                  </a:lnTo>
                  <a:lnTo>
                    <a:pt x="4476242" y="88685"/>
                  </a:lnTo>
                  <a:lnTo>
                    <a:pt x="4483134" y="88685"/>
                  </a:lnTo>
                  <a:lnTo>
                    <a:pt x="4336669" y="3214"/>
                  </a:lnTo>
                  <a:lnTo>
                    <a:pt x="432708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42332" y="1642859"/>
              <a:ext cx="2002536" cy="10546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90210" y="1670303"/>
              <a:ext cx="1911985" cy="96405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90210" y="1670303"/>
              <a:ext cx="1911985" cy="964565"/>
            </a:xfrm>
            <a:custGeom>
              <a:avLst/>
              <a:gdLst/>
              <a:ahLst/>
              <a:cxnLst/>
              <a:rect l="l" t="t" r="r" b="b"/>
              <a:pathLst>
                <a:path w="1911984" h="964564">
                  <a:moveTo>
                    <a:pt x="231012" y="100330"/>
                  </a:moveTo>
                  <a:lnTo>
                    <a:pt x="238902" y="61293"/>
                  </a:lnTo>
                  <a:lnTo>
                    <a:pt x="260413" y="29400"/>
                  </a:lnTo>
                  <a:lnTo>
                    <a:pt x="292306" y="7889"/>
                  </a:lnTo>
                  <a:lnTo>
                    <a:pt x="331342" y="0"/>
                  </a:lnTo>
                  <a:lnTo>
                    <a:pt x="511175" y="0"/>
                  </a:lnTo>
                  <a:lnTo>
                    <a:pt x="931417" y="0"/>
                  </a:lnTo>
                  <a:lnTo>
                    <a:pt x="1811655" y="0"/>
                  </a:lnTo>
                  <a:lnTo>
                    <a:pt x="1850691" y="7889"/>
                  </a:lnTo>
                  <a:lnTo>
                    <a:pt x="1882584" y="29400"/>
                  </a:lnTo>
                  <a:lnTo>
                    <a:pt x="1904095" y="61293"/>
                  </a:lnTo>
                  <a:lnTo>
                    <a:pt x="1911985" y="100330"/>
                  </a:lnTo>
                  <a:lnTo>
                    <a:pt x="1911985" y="351155"/>
                  </a:lnTo>
                  <a:lnTo>
                    <a:pt x="1911985" y="501650"/>
                  </a:lnTo>
                  <a:lnTo>
                    <a:pt x="1904095" y="540686"/>
                  </a:lnTo>
                  <a:lnTo>
                    <a:pt x="1882584" y="572579"/>
                  </a:lnTo>
                  <a:lnTo>
                    <a:pt x="1850691" y="594090"/>
                  </a:lnTo>
                  <a:lnTo>
                    <a:pt x="1811655" y="601980"/>
                  </a:lnTo>
                  <a:lnTo>
                    <a:pt x="931417" y="601980"/>
                  </a:lnTo>
                  <a:lnTo>
                    <a:pt x="0" y="964057"/>
                  </a:lnTo>
                  <a:lnTo>
                    <a:pt x="511175" y="601980"/>
                  </a:lnTo>
                  <a:lnTo>
                    <a:pt x="331342" y="601980"/>
                  </a:lnTo>
                  <a:lnTo>
                    <a:pt x="292306" y="594090"/>
                  </a:lnTo>
                  <a:lnTo>
                    <a:pt x="260413" y="572579"/>
                  </a:lnTo>
                  <a:lnTo>
                    <a:pt x="238902" y="540686"/>
                  </a:lnTo>
                  <a:lnTo>
                    <a:pt x="231012" y="501650"/>
                  </a:lnTo>
                  <a:lnTo>
                    <a:pt x="231012" y="351155"/>
                  </a:lnTo>
                  <a:lnTo>
                    <a:pt x="231012" y="10033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10378" y="1858765"/>
            <a:ext cx="15538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หน้าจอป้อนข้อมูลติดหมุด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396228" y="3450335"/>
            <a:ext cx="1771014" cy="1430020"/>
            <a:chOff x="6396228" y="3450335"/>
            <a:chExt cx="1771014" cy="1430020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96228" y="3450335"/>
              <a:ext cx="1770887" cy="14295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43472" y="3477767"/>
              <a:ext cx="1680972" cy="133921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443472" y="3477767"/>
              <a:ext cx="1681480" cy="1339215"/>
            </a:xfrm>
            <a:custGeom>
              <a:avLst/>
              <a:gdLst/>
              <a:ahLst/>
              <a:cxnLst/>
              <a:rect l="l" t="t" r="r" b="b"/>
              <a:pathLst>
                <a:path w="1681479" h="1339214">
                  <a:moveTo>
                    <a:pt x="0" y="100330"/>
                  </a:moveTo>
                  <a:lnTo>
                    <a:pt x="7889" y="61293"/>
                  </a:lnTo>
                  <a:lnTo>
                    <a:pt x="29400" y="29400"/>
                  </a:lnTo>
                  <a:lnTo>
                    <a:pt x="61293" y="7889"/>
                  </a:lnTo>
                  <a:lnTo>
                    <a:pt x="100329" y="0"/>
                  </a:lnTo>
                  <a:lnTo>
                    <a:pt x="280161" y="0"/>
                  </a:lnTo>
                  <a:lnTo>
                    <a:pt x="700404" y="0"/>
                  </a:lnTo>
                  <a:lnTo>
                    <a:pt x="1580642" y="0"/>
                  </a:lnTo>
                  <a:lnTo>
                    <a:pt x="1619678" y="7889"/>
                  </a:lnTo>
                  <a:lnTo>
                    <a:pt x="1651571" y="29400"/>
                  </a:lnTo>
                  <a:lnTo>
                    <a:pt x="1673082" y="61293"/>
                  </a:lnTo>
                  <a:lnTo>
                    <a:pt x="1680972" y="100330"/>
                  </a:lnTo>
                  <a:lnTo>
                    <a:pt x="1680972" y="351155"/>
                  </a:lnTo>
                  <a:lnTo>
                    <a:pt x="1680972" y="501650"/>
                  </a:lnTo>
                  <a:lnTo>
                    <a:pt x="1673082" y="540686"/>
                  </a:lnTo>
                  <a:lnTo>
                    <a:pt x="1651571" y="572579"/>
                  </a:lnTo>
                  <a:lnTo>
                    <a:pt x="1619678" y="594090"/>
                  </a:lnTo>
                  <a:lnTo>
                    <a:pt x="1580642" y="601980"/>
                  </a:lnTo>
                  <a:lnTo>
                    <a:pt x="700404" y="601980"/>
                  </a:lnTo>
                  <a:lnTo>
                    <a:pt x="430022" y="1339215"/>
                  </a:lnTo>
                  <a:lnTo>
                    <a:pt x="280161" y="601980"/>
                  </a:lnTo>
                  <a:lnTo>
                    <a:pt x="100329" y="601980"/>
                  </a:lnTo>
                  <a:lnTo>
                    <a:pt x="61293" y="594090"/>
                  </a:lnTo>
                  <a:lnTo>
                    <a:pt x="29400" y="572579"/>
                  </a:lnTo>
                  <a:lnTo>
                    <a:pt x="7889" y="540686"/>
                  </a:lnTo>
                  <a:lnTo>
                    <a:pt x="0" y="501650"/>
                  </a:lnTo>
                  <a:lnTo>
                    <a:pt x="0" y="351155"/>
                  </a:lnTo>
                  <a:lnTo>
                    <a:pt x="0" y="10033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781800" y="3675379"/>
            <a:ext cx="12192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latin typeface="Microsoft JhengHei UI"/>
                <a:cs typeface="Microsoft JhengHei UI"/>
              </a:rPr>
              <a:t>ตางรางการติดหมุด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68578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spc="-5" dirty="0"/>
              <a:t>ขั้นตอนที่</a:t>
            </a:r>
            <a:r>
              <a:rPr lang="en-US" altLang="ja-JP" sz="2800" spc="-5" dirty="0"/>
              <a:t> </a:t>
            </a:r>
            <a:r>
              <a:rPr lang="ja-JP" altLang="en-US" sz="2800" spc="-5" dirty="0"/>
              <a:t>① </a:t>
            </a:r>
            <a:r>
              <a:rPr lang="th-TH" altLang="ja-JP" sz="2800" spc="-5" dirty="0"/>
              <a:t>ของการตั้งค่าตารางแบบติดหมุดแนวตั้ง</a:t>
            </a:r>
            <a:endParaRPr lang="ja-JP" altLang="en-US"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540555"/>
            <a:ext cx="7863840" cy="1692771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sz="2400" spc="-56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①</a:t>
            </a:r>
            <a:r>
              <a:rPr lang="th-TH" sz="2400" spc="-560" dirty="0">
                <a:solidFill>
                  <a:srgbClr val="5C5C5C"/>
                </a:solidFill>
                <a:latin typeface="Microsoft JhengHei UI"/>
                <a:cs typeface="Microsoft JhengHei UI"/>
              </a:rPr>
              <a:t>                                 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ทำให้ชื่อคลัสเตอร์เหมือนกันสำหรับแต่ละคอลัมน์</a:t>
            </a:r>
            <a:endParaRPr sz="24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ทำให้หมายเลขคลัสเตอร์ติดหมุดและชื่อคลัสเตอร์สำหรับแต่ละคอลัมน์ของตารางการติดหมุดหมือนกัน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โปรดใช้ฟังก์ชัน "การแปลงชื่อคลัสเตอร์" เพื่อตั้งชื่อคลัสเตอร์ให้เหมือนกันในแต่ละคอลัมน์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หรือคัดลอกเซลล์ที่ได้รับการตั้งค่าเป็นประเภทคลัสเตอร์ในไฟล์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EXCEL</a:t>
            </a:r>
            <a:endParaRPr sz="1600" dirty="0">
              <a:latin typeface="Microsoft JhengHei UI"/>
              <a:cs typeface="Microsoft JhengHei U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1763" y="2494159"/>
            <a:ext cx="4616737" cy="3108945"/>
          </a:xfrm>
          <a:prstGeom prst="rect">
            <a:avLst/>
          </a:prstGeom>
        </p:spPr>
      </p:pic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379472" y="2942589"/>
          <a:ext cx="2516501" cy="26654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5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8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44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4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9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71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6654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6FC0"/>
                      </a:solidFill>
                      <a:prstDash val="solid"/>
                    </a:lnL>
                    <a:lnR w="38100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6FC0"/>
                      </a:solidFill>
                      <a:prstDash val="solid"/>
                    </a:lnL>
                    <a:lnR w="539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6FC0"/>
                      </a:solidFill>
                      <a:prstDash val="solid"/>
                    </a:lnL>
                    <a:lnR w="285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6FC0"/>
                      </a:solidFill>
                      <a:prstDash val="solid"/>
                    </a:lnL>
                    <a:lnR w="76200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>
                      <a:solidFill>
                        <a:srgbClr val="006FC0"/>
                      </a:solidFill>
                      <a:prstDash val="solid"/>
                    </a:lnL>
                    <a:lnR w="76200">
                      <a:solidFill>
                        <a:srgbClr val="006FC0"/>
                      </a:solidFill>
                      <a:prstDash val="solid"/>
                    </a:lnR>
                    <a:lnT w="28575">
                      <a:solidFill>
                        <a:srgbClr val="006FC0"/>
                      </a:solidFill>
                      <a:prstDash val="solid"/>
                    </a:lnT>
                    <a:lnB w="28575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>
                      <a:solidFill>
                        <a:srgbClr val="006FC0"/>
                      </a:solidFill>
                      <a:prstDash val="solid"/>
                    </a:lnL>
                    <a:lnR w="285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6FC0"/>
                      </a:solidFill>
                      <a:prstDash val="solid"/>
                    </a:lnL>
                    <a:lnR w="539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6FC0"/>
                      </a:solidFill>
                      <a:prstDash val="solid"/>
                    </a:lnL>
                    <a:lnR w="28575">
                      <a:solidFill>
                        <a:srgbClr val="006FC0"/>
                      </a:solidFill>
                      <a:prstDash val="solid"/>
                    </a:lnR>
                    <a:lnT w="28575">
                      <a:solidFill>
                        <a:srgbClr val="006FC0"/>
                      </a:solidFill>
                      <a:prstDash val="solid"/>
                    </a:lnT>
                    <a:lnB w="28575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6FC0"/>
                      </a:solidFill>
                      <a:prstDash val="solid"/>
                    </a:lnL>
                    <a:lnR w="285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6FC0"/>
                      </a:solidFill>
                      <a:prstDash val="solid"/>
                    </a:lnL>
                    <a:lnR w="28575">
                      <a:solidFill>
                        <a:srgbClr val="006FC0"/>
                      </a:solidFill>
                      <a:prstDash val="solid"/>
                    </a:lnR>
                    <a:lnT w="19050">
                      <a:solidFill>
                        <a:srgbClr val="006FC0"/>
                      </a:solidFill>
                      <a:prstDash val="solid"/>
                    </a:lnT>
                    <a:lnB w="19050">
                      <a:solidFill>
                        <a:srgbClr val="006F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" name="object 6"/>
          <p:cNvGrpSpPr/>
          <p:nvPr/>
        </p:nvGrpSpPr>
        <p:grpSpPr>
          <a:xfrm>
            <a:off x="5164835" y="2935223"/>
            <a:ext cx="3778250" cy="2646045"/>
            <a:chOff x="5164835" y="2935223"/>
            <a:chExt cx="3778250" cy="264604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09031" y="2935223"/>
              <a:ext cx="3733800" cy="264566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183885" y="4467605"/>
              <a:ext cx="632460" cy="216535"/>
            </a:xfrm>
            <a:custGeom>
              <a:avLst/>
              <a:gdLst/>
              <a:ahLst/>
              <a:cxnLst/>
              <a:rect l="l" t="t" r="r" b="b"/>
              <a:pathLst>
                <a:path w="632460" h="216535">
                  <a:moveTo>
                    <a:pt x="0" y="9271"/>
                  </a:moveTo>
                  <a:lnTo>
                    <a:pt x="0" y="4191"/>
                  </a:lnTo>
                  <a:lnTo>
                    <a:pt x="4190" y="0"/>
                  </a:lnTo>
                  <a:lnTo>
                    <a:pt x="9271" y="0"/>
                  </a:lnTo>
                  <a:lnTo>
                    <a:pt x="623188" y="0"/>
                  </a:lnTo>
                  <a:lnTo>
                    <a:pt x="628268" y="0"/>
                  </a:lnTo>
                  <a:lnTo>
                    <a:pt x="632460" y="4191"/>
                  </a:lnTo>
                  <a:lnTo>
                    <a:pt x="632460" y="9271"/>
                  </a:lnTo>
                  <a:lnTo>
                    <a:pt x="632460" y="207137"/>
                  </a:lnTo>
                  <a:lnTo>
                    <a:pt x="632460" y="212217"/>
                  </a:lnTo>
                  <a:lnTo>
                    <a:pt x="628268" y="216408"/>
                  </a:lnTo>
                  <a:lnTo>
                    <a:pt x="623188" y="216408"/>
                  </a:lnTo>
                  <a:lnTo>
                    <a:pt x="9271" y="216408"/>
                  </a:lnTo>
                  <a:lnTo>
                    <a:pt x="4190" y="216408"/>
                  </a:lnTo>
                  <a:lnTo>
                    <a:pt x="0" y="212217"/>
                  </a:lnTo>
                  <a:lnTo>
                    <a:pt x="0" y="207137"/>
                  </a:lnTo>
                  <a:lnTo>
                    <a:pt x="0" y="927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08319" y="3983710"/>
              <a:ext cx="1510283" cy="64924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17107" y="4032440"/>
              <a:ext cx="1092708" cy="3201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55563" y="4011167"/>
              <a:ext cx="1420367" cy="5588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655563" y="4011167"/>
              <a:ext cx="1420495" cy="558800"/>
            </a:xfrm>
            <a:custGeom>
              <a:avLst/>
              <a:gdLst/>
              <a:ahLst/>
              <a:cxnLst/>
              <a:rect l="l" t="t" r="r" b="b"/>
              <a:pathLst>
                <a:path w="1420495" h="558800">
                  <a:moveTo>
                    <a:pt x="0" y="48767"/>
                  </a:moveTo>
                  <a:lnTo>
                    <a:pt x="3833" y="29789"/>
                  </a:lnTo>
                  <a:lnTo>
                    <a:pt x="14287" y="14287"/>
                  </a:lnTo>
                  <a:lnTo>
                    <a:pt x="29789" y="3833"/>
                  </a:lnTo>
                  <a:lnTo>
                    <a:pt x="48768" y="0"/>
                  </a:lnTo>
                  <a:lnTo>
                    <a:pt x="236727" y="0"/>
                  </a:lnTo>
                  <a:lnTo>
                    <a:pt x="591820" y="0"/>
                  </a:lnTo>
                  <a:lnTo>
                    <a:pt x="1371600" y="0"/>
                  </a:lnTo>
                  <a:lnTo>
                    <a:pt x="1390578" y="3833"/>
                  </a:lnTo>
                  <a:lnTo>
                    <a:pt x="1406080" y="14287"/>
                  </a:lnTo>
                  <a:lnTo>
                    <a:pt x="1416534" y="29789"/>
                  </a:lnTo>
                  <a:lnTo>
                    <a:pt x="1420367" y="48767"/>
                  </a:lnTo>
                  <a:lnTo>
                    <a:pt x="1420367" y="170687"/>
                  </a:lnTo>
                  <a:lnTo>
                    <a:pt x="1420367" y="243839"/>
                  </a:lnTo>
                  <a:lnTo>
                    <a:pt x="1416534" y="262818"/>
                  </a:lnTo>
                  <a:lnTo>
                    <a:pt x="1406080" y="278320"/>
                  </a:lnTo>
                  <a:lnTo>
                    <a:pt x="1390578" y="288774"/>
                  </a:lnTo>
                  <a:lnTo>
                    <a:pt x="1371600" y="292607"/>
                  </a:lnTo>
                  <a:lnTo>
                    <a:pt x="591820" y="292607"/>
                  </a:lnTo>
                  <a:lnTo>
                    <a:pt x="145541" y="558799"/>
                  </a:lnTo>
                  <a:lnTo>
                    <a:pt x="236727" y="292607"/>
                  </a:lnTo>
                  <a:lnTo>
                    <a:pt x="48768" y="292607"/>
                  </a:lnTo>
                  <a:lnTo>
                    <a:pt x="29789" y="288774"/>
                  </a:lnTo>
                  <a:lnTo>
                    <a:pt x="14287" y="278320"/>
                  </a:lnTo>
                  <a:lnTo>
                    <a:pt x="3833" y="262818"/>
                  </a:lnTo>
                  <a:lnTo>
                    <a:pt x="0" y="243839"/>
                  </a:lnTo>
                  <a:lnTo>
                    <a:pt x="0" y="170687"/>
                  </a:lnTo>
                  <a:lnTo>
                    <a:pt x="0" y="4876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916295" y="4077461"/>
            <a:ext cx="104076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การแปลงชื่อคลัสเตอร์</a:t>
            </a:r>
            <a:endParaRPr sz="900" dirty="0">
              <a:latin typeface="Microsoft JhengHei UI"/>
              <a:cs typeface="Microsoft JhengHei U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89632" y="5727191"/>
            <a:ext cx="2481580" cy="207645"/>
          </a:xfrm>
          <a:custGeom>
            <a:avLst/>
            <a:gdLst/>
            <a:ahLst/>
            <a:cxnLst/>
            <a:rect l="l" t="t" r="r" b="b"/>
            <a:pathLst>
              <a:path w="2481579" h="207645">
                <a:moveTo>
                  <a:pt x="0" y="0"/>
                </a:moveTo>
                <a:lnTo>
                  <a:pt x="34145" y="61205"/>
                </a:lnTo>
                <a:lnTo>
                  <a:pt x="72447" y="83638"/>
                </a:lnTo>
                <a:lnTo>
                  <a:pt x="121009" y="98349"/>
                </a:lnTo>
                <a:lnTo>
                  <a:pt x="176911" y="103632"/>
                </a:lnTo>
                <a:lnTo>
                  <a:pt x="1063625" y="103632"/>
                </a:lnTo>
                <a:lnTo>
                  <a:pt x="1119526" y="108914"/>
                </a:lnTo>
                <a:lnTo>
                  <a:pt x="1168088" y="123625"/>
                </a:lnTo>
                <a:lnTo>
                  <a:pt x="1206390" y="146058"/>
                </a:lnTo>
                <a:lnTo>
                  <a:pt x="1231512" y="174506"/>
                </a:lnTo>
                <a:lnTo>
                  <a:pt x="1240535" y="207264"/>
                </a:lnTo>
                <a:lnTo>
                  <a:pt x="1249559" y="174506"/>
                </a:lnTo>
                <a:lnTo>
                  <a:pt x="1274681" y="146058"/>
                </a:lnTo>
                <a:lnTo>
                  <a:pt x="1312983" y="123625"/>
                </a:lnTo>
                <a:lnTo>
                  <a:pt x="1361545" y="108914"/>
                </a:lnTo>
                <a:lnTo>
                  <a:pt x="1417446" y="103632"/>
                </a:lnTo>
                <a:lnTo>
                  <a:pt x="2304160" y="103632"/>
                </a:lnTo>
                <a:lnTo>
                  <a:pt x="2360062" y="98347"/>
                </a:lnTo>
                <a:lnTo>
                  <a:pt x="2408624" y="83634"/>
                </a:lnTo>
                <a:lnTo>
                  <a:pt x="2446926" y="61200"/>
                </a:lnTo>
                <a:lnTo>
                  <a:pt x="2472048" y="32752"/>
                </a:lnTo>
                <a:lnTo>
                  <a:pt x="2481072" y="0"/>
                </a:lnTo>
              </a:path>
            </a:pathLst>
          </a:custGeom>
          <a:ln w="9525">
            <a:solidFill>
              <a:srgbClr val="F485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185797" y="5996127"/>
            <a:ext cx="29381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ชื่อคลัสเตอร์ควรเหมือนกันในแต่ละคอลัมน์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71347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(ภาคผนวก) การทำงานของฟังก์ชันการแปลงชื่อคลัสเตอร์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727024"/>
            <a:ext cx="8372450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spc="1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บนหน้าจอแก้ไขตัวออกแบบ คุณสามารถเลือกหลายคลัสเตอร์และแปลงชื่อคลัสเตอร์เป็นชุดได้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spc="1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โปรดปฏิบัติตามขั้นตอนด้านล่างเพื่อตั้งชื่อคลัสเตอร์เดียวกันสำหรับแต่ละคอลัมน์ในตารางการติดหมุด</a:t>
            </a:r>
            <a:endParaRPr sz="1600" dirty="0">
              <a:latin typeface="Microsoft JhengHei UI"/>
              <a:cs typeface="Microsoft Jheng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26719" y="1691258"/>
            <a:ext cx="5097145" cy="3980179"/>
            <a:chOff x="426719" y="1691258"/>
            <a:chExt cx="5097145" cy="3980179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7867" y="1700783"/>
              <a:ext cx="5045963" cy="395477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3105" y="1696021"/>
              <a:ext cx="5055870" cy="3970654"/>
            </a:xfrm>
            <a:custGeom>
              <a:avLst/>
              <a:gdLst/>
              <a:ahLst/>
              <a:cxnLst/>
              <a:rect l="l" t="t" r="r" b="b"/>
              <a:pathLst>
                <a:path w="5055870" h="3970654">
                  <a:moveTo>
                    <a:pt x="0" y="3970401"/>
                  </a:moveTo>
                  <a:lnTo>
                    <a:pt x="5055488" y="3970401"/>
                  </a:lnTo>
                  <a:lnTo>
                    <a:pt x="5055488" y="0"/>
                  </a:lnTo>
                  <a:lnTo>
                    <a:pt x="0" y="0"/>
                  </a:lnTo>
                  <a:lnTo>
                    <a:pt x="0" y="3970401"/>
                  </a:lnTo>
                  <a:close/>
                </a:path>
              </a:pathLst>
            </a:custGeom>
            <a:ln w="952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326130" y="2237993"/>
              <a:ext cx="216535" cy="2089785"/>
            </a:xfrm>
            <a:custGeom>
              <a:avLst/>
              <a:gdLst/>
              <a:ahLst/>
              <a:cxnLst/>
              <a:rect l="l" t="t" r="r" b="b"/>
              <a:pathLst>
                <a:path w="216535" h="2089785">
                  <a:moveTo>
                    <a:pt x="0" y="9270"/>
                  </a:moveTo>
                  <a:lnTo>
                    <a:pt x="0" y="4190"/>
                  </a:lnTo>
                  <a:lnTo>
                    <a:pt x="4191" y="0"/>
                  </a:lnTo>
                  <a:lnTo>
                    <a:pt x="9271" y="0"/>
                  </a:lnTo>
                  <a:lnTo>
                    <a:pt x="207137" y="0"/>
                  </a:lnTo>
                  <a:lnTo>
                    <a:pt x="212217" y="0"/>
                  </a:lnTo>
                  <a:lnTo>
                    <a:pt x="216408" y="4190"/>
                  </a:lnTo>
                  <a:lnTo>
                    <a:pt x="216408" y="9270"/>
                  </a:lnTo>
                  <a:lnTo>
                    <a:pt x="216408" y="2080132"/>
                  </a:lnTo>
                  <a:lnTo>
                    <a:pt x="216408" y="2085212"/>
                  </a:lnTo>
                  <a:lnTo>
                    <a:pt x="212217" y="2089403"/>
                  </a:lnTo>
                  <a:lnTo>
                    <a:pt x="207137" y="2089403"/>
                  </a:lnTo>
                  <a:lnTo>
                    <a:pt x="9271" y="2089403"/>
                  </a:lnTo>
                  <a:lnTo>
                    <a:pt x="4191" y="2089403"/>
                  </a:lnTo>
                  <a:lnTo>
                    <a:pt x="0" y="2085212"/>
                  </a:lnTo>
                  <a:lnTo>
                    <a:pt x="0" y="2080132"/>
                  </a:lnTo>
                  <a:lnTo>
                    <a:pt x="0" y="9270"/>
                  </a:lnTo>
                  <a:close/>
                </a:path>
              </a:pathLst>
            </a:custGeom>
            <a:ln w="19050">
              <a:solidFill>
                <a:srgbClr val="006F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5769" y="4208526"/>
              <a:ext cx="887094" cy="218440"/>
            </a:xfrm>
            <a:custGeom>
              <a:avLst/>
              <a:gdLst/>
              <a:ahLst/>
              <a:cxnLst/>
              <a:rect l="l" t="t" r="r" b="b"/>
              <a:pathLst>
                <a:path w="887094" h="218439">
                  <a:moveTo>
                    <a:pt x="0" y="9398"/>
                  </a:moveTo>
                  <a:lnTo>
                    <a:pt x="0" y="4191"/>
                  </a:lnTo>
                  <a:lnTo>
                    <a:pt x="4203" y="0"/>
                  </a:lnTo>
                  <a:lnTo>
                    <a:pt x="9398" y="0"/>
                  </a:lnTo>
                  <a:lnTo>
                    <a:pt x="877569" y="0"/>
                  </a:lnTo>
                  <a:lnTo>
                    <a:pt x="882776" y="0"/>
                  </a:lnTo>
                  <a:lnTo>
                    <a:pt x="886968" y="4191"/>
                  </a:lnTo>
                  <a:lnTo>
                    <a:pt x="886968" y="9398"/>
                  </a:lnTo>
                  <a:lnTo>
                    <a:pt x="886968" y="208534"/>
                  </a:lnTo>
                  <a:lnTo>
                    <a:pt x="886968" y="213741"/>
                  </a:lnTo>
                  <a:lnTo>
                    <a:pt x="882776" y="217931"/>
                  </a:lnTo>
                  <a:lnTo>
                    <a:pt x="877569" y="217931"/>
                  </a:lnTo>
                  <a:lnTo>
                    <a:pt x="9398" y="217931"/>
                  </a:lnTo>
                  <a:lnTo>
                    <a:pt x="4203" y="217931"/>
                  </a:lnTo>
                  <a:lnTo>
                    <a:pt x="0" y="213741"/>
                  </a:lnTo>
                  <a:lnTo>
                    <a:pt x="0" y="208534"/>
                  </a:lnTo>
                  <a:lnTo>
                    <a:pt x="0" y="939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247" y="1889747"/>
              <a:ext cx="2942843" cy="98146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491" y="1917191"/>
              <a:ext cx="2852420" cy="8915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07491" y="1917191"/>
              <a:ext cx="2852420" cy="891540"/>
            </a:xfrm>
            <a:custGeom>
              <a:avLst/>
              <a:gdLst/>
              <a:ahLst/>
              <a:cxnLst/>
              <a:rect l="l" t="t" r="r" b="b"/>
              <a:pathLst>
                <a:path w="2852420" h="891539">
                  <a:moveTo>
                    <a:pt x="0" y="148590"/>
                  </a:moveTo>
                  <a:lnTo>
                    <a:pt x="7574" y="101632"/>
                  </a:lnTo>
                  <a:lnTo>
                    <a:pt x="28668" y="60844"/>
                  </a:lnTo>
                  <a:lnTo>
                    <a:pt x="60833" y="28675"/>
                  </a:lnTo>
                  <a:lnTo>
                    <a:pt x="101622" y="7577"/>
                  </a:lnTo>
                  <a:lnTo>
                    <a:pt x="148589" y="0"/>
                  </a:lnTo>
                  <a:lnTo>
                    <a:pt x="1313941" y="0"/>
                  </a:lnTo>
                  <a:lnTo>
                    <a:pt x="1877059" y="0"/>
                  </a:lnTo>
                  <a:lnTo>
                    <a:pt x="2103882" y="0"/>
                  </a:lnTo>
                  <a:lnTo>
                    <a:pt x="2150839" y="7577"/>
                  </a:lnTo>
                  <a:lnTo>
                    <a:pt x="2191627" y="28675"/>
                  </a:lnTo>
                  <a:lnTo>
                    <a:pt x="2223796" y="60844"/>
                  </a:lnTo>
                  <a:lnTo>
                    <a:pt x="2244894" y="101632"/>
                  </a:lnTo>
                  <a:lnTo>
                    <a:pt x="2252472" y="148590"/>
                  </a:lnTo>
                  <a:lnTo>
                    <a:pt x="2252472" y="520065"/>
                  </a:lnTo>
                  <a:lnTo>
                    <a:pt x="2852420" y="696341"/>
                  </a:lnTo>
                  <a:lnTo>
                    <a:pt x="2252472" y="742950"/>
                  </a:lnTo>
                  <a:lnTo>
                    <a:pt x="2244894" y="789907"/>
                  </a:lnTo>
                  <a:lnTo>
                    <a:pt x="2223796" y="830695"/>
                  </a:lnTo>
                  <a:lnTo>
                    <a:pt x="2191627" y="862864"/>
                  </a:lnTo>
                  <a:lnTo>
                    <a:pt x="2150839" y="883962"/>
                  </a:lnTo>
                  <a:lnTo>
                    <a:pt x="2103882" y="891540"/>
                  </a:lnTo>
                  <a:lnTo>
                    <a:pt x="1877059" y="891540"/>
                  </a:lnTo>
                  <a:lnTo>
                    <a:pt x="1313941" y="891540"/>
                  </a:lnTo>
                  <a:lnTo>
                    <a:pt x="148589" y="891540"/>
                  </a:lnTo>
                  <a:lnTo>
                    <a:pt x="101622" y="883962"/>
                  </a:lnTo>
                  <a:lnTo>
                    <a:pt x="60833" y="862864"/>
                  </a:lnTo>
                  <a:lnTo>
                    <a:pt x="28668" y="830695"/>
                  </a:lnTo>
                  <a:lnTo>
                    <a:pt x="7574" y="789907"/>
                  </a:lnTo>
                  <a:lnTo>
                    <a:pt x="0" y="742950"/>
                  </a:lnTo>
                  <a:lnTo>
                    <a:pt x="0" y="520065"/>
                  </a:lnTo>
                  <a:lnTo>
                    <a:pt x="0" y="14859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50849" y="2168144"/>
            <a:ext cx="19704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1530" marR="5080" indent="-79946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①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เลือกคลัสเตอร์ทั้งหมด</a:t>
            </a:r>
          </a:p>
          <a:p>
            <a:pPr marL="811530" marR="5080" indent="-799465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ในแถวเดียว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153667" y="4323575"/>
            <a:ext cx="2399030" cy="1562100"/>
            <a:chOff x="1153667" y="4323575"/>
            <a:chExt cx="2399030" cy="1562100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53667" y="4323575"/>
              <a:ext cx="2398776" cy="15621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01369" y="4351654"/>
              <a:ext cx="2308402" cy="147154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201369" y="4351654"/>
              <a:ext cx="2308860" cy="1471930"/>
            </a:xfrm>
            <a:custGeom>
              <a:avLst/>
              <a:gdLst/>
              <a:ahLst/>
              <a:cxnLst/>
              <a:rect l="l" t="t" r="r" b="b"/>
              <a:pathLst>
                <a:path w="2308860" h="1471929">
                  <a:moveTo>
                    <a:pt x="55930" y="759079"/>
                  </a:moveTo>
                  <a:lnTo>
                    <a:pt x="63191" y="714023"/>
                  </a:lnTo>
                  <a:lnTo>
                    <a:pt x="83411" y="674905"/>
                  </a:lnTo>
                  <a:lnTo>
                    <a:pt x="114251" y="644065"/>
                  </a:lnTo>
                  <a:lnTo>
                    <a:pt x="153369" y="623845"/>
                  </a:lnTo>
                  <a:lnTo>
                    <a:pt x="198424" y="616585"/>
                  </a:lnTo>
                  <a:lnTo>
                    <a:pt x="431342" y="616585"/>
                  </a:lnTo>
                  <a:lnTo>
                    <a:pt x="0" y="0"/>
                  </a:lnTo>
                  <a:lnTo>
                    <a:pt x="994460" y="616585"/>
                  </a:lnTo>
                  <a:lnTo>
                    <a:pt x="2165908" y="616585"/>
                  </a:lnTo>
                  <a:lnTo>
                    <a:pt x="2210964" y="623845"/>
                  </a:lnTo>
                  <a:lnTo>
                    <a:pt x="2250082" y="644065"/>
                  </a:lnTo>
                  <a:lnTo>
                    <a:pt x="2280922" y="674905"/>
                  </a:lnTo>
                  <a:lnTo>
                    <a:pt x="2301142" y="714023"/>
                  </a:lnTo>
                  <a:lnTo>
                    <a:pt x="2308402" y="759079"/>
                  </a:lnTo>
                  <a:lnTo>
                    <a:pt x="2308402" y="972820"/>
                  </a:lnTo>
                  <a:lnTo>
                    <a:pt x="2308402" y="1329055"/>
                  </a:lnTo>
                  <a:lnTo>
                    <a:pt x="2301142" y="1374095"/>
                  </a:lnTo>
                  <a:lnTo>
                    <a:pt x="2280922" y="1413212"/>
                  </a:lnTo>
                  <a:lnTo>
                    <a:pt x="2250082" y="1444057"/>
                  </a:lnTo>
                  <a:lnTo>
                    <a:pt x="2210964" y="1464285"/>
                  </a:lnTo>
                  <a:lnTo>
                    <a:pt x="2165908" y="1471549"/>
                  </a:lnTo>
                  <a:lnTo>
                    <a:pt x="994460" y="1471549"/>
                  </a:lnTo>
                  <a:lnTo>
                    <a:pt x="431342" y="1471549"/>
                  </a:lnTo>
                  <a:lnTo>
                    <a:pt x="198424" y="1471549"/>
                  </a:lnTo>
                  <a:lnTo>
                    <a:pt x="153369" y="1464285"/>
                  </a:lnTo>
                  <a:lnTo>
                    <a:pt x="114251" y="1444057"/>
                  </a:lnTo>
                  <a:lnTo>
                    <a:pt x="83411" y="1413212"/>
                  </a:lnTo>
                  <a:lnTo>
                    <a:pt x="63191" y="1374095"/>
                  </a:lnTo>
                  <a:lnTo>
                    <a:pt x="55930" y="1329055"/>
                  </a:lnTo>
                  <a:lnTo>
                    <a:pt x="55930" y="972820"/>
                  </a:lnTo>
                  <a:lnTo>
                    <a:pt x="55930" y="75907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406144" y="5202173"/>
            <a:ext cx="1957070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6260" marR="5080" indent="-54419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②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คลิกปุ่ม "การแปลงชื่อ</a:t>
            </a:r>
          </a:p>
          <a:p>
            <a:pPr marL="556260" marR="5080" indent="-544195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คลัสเตอร์"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881628" y="1889760"/>
            <a:ext cx="4686935" cy="3080385"/>
            <a:chOff x="3881628" y="1889760"/>
            <a:chExt cx="4686935" cy="3080385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72000" y="3163824"/>
              <a:ext cx="3986784" cy="179679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567174" y="3158998"/>
              <a:ext cx="3996690" cy="1806575"/>
            </a:xfrm>
            <a:custGeom>
              <a:avLst/>
              <a:gdLst/>
              <a:ahLst/>
              <a:cxnLst/>
              <a:rect l="l" t="t" r="r" b="b"/>
              <a:pathLst>
                <a:path w="3996690" h="1806575">
                  <a:moveTo>
                    <a:pt x="0" y="1806320"/>
                  </a:moveTo>
                  <a:lnTo>
                    <a:pt x="3996308" y="1806320"/>
                  </a:lnTo>
                  <a:lnTo>
                    <a:pt x="3996308" y="0"/>
                  </a:lnTo>
                  <a:lnTo>
                    <a:pt x="0" y="0"/>
                  </a:lnTo>
                  <a:lnTo>
                    <a:pt x="0" y="180632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628" y="3970032"/>
              <a:ext cx="841273" cy="81227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924300" y="3992880"/>
              <a:ext cx="760730" cy="731520"/>
            </a:xfrm>
            <a:custGeom>
              <a:avLst/>
              <a:gdLst/>
              <a:ahLst/>
              <a:cxnLst/>
              <a:rect l="l" t="t" r="r" b="b"/>
              <a:pathLst>
                <a:path w="760729" h="731520">
                  <a:moveTo>
                    <a:pt x="394715" y="0"/>
                  </a:moveTo>
                  <a:lnTo>
                    <a:pt x="394715" y="182880"/>
                  </a:lnTo>
                  <a:lnTo>
                    <a:pt x="0" y="182880"/>
                  </a:lnTo>
                  <a:lnTo>
                    <a:pt x="0" y="548640"/>
                  </a:lnTo>
                  <a:lnTo>
                    <a:pt x="394715" y="548640"/>
                  </a:lnTo>
                  <a:lnTo>
                    <a:pt x="394715" y="731520"/>
                  </a:lnTo>
                  <a:lnTo>
                    <a:pt x="760476" y="365760"/>
                  </a:lnTo>
                  <a:lnTo>
                    <a:pt x="39471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70448" y="1889760"/>
              <a:ext cx="2417063" cy="203301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3976" y="2191537"/>
              <a:ext cx="2350007" cy="58366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17692" y="1917192"/>
              <a:ext cx="2327148" cy="194310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917692" y="1917192"/>
              <a:ext cx="2327275" cy="1943100"/>
            </a:xfrm>
            <a:custGeom>
              <a:avLst/>
              <a:gdLst/>
              <a:ahLst/>
              <a:cxnLst/>
              <a:rect l="l" t="t" r="r" b="b"/>
              <a:pathLst>
                <a:path w="2327275" h="1943100">
                  <a:moveTo>
                    <a:pt x="0" y="175006"/>
                  </a:moveTo>
                  <a:lnTo>
                    <a:pt x="6251" y="128484"/>
                  </a:lnTo>
                  <a:lnTo>
                    <a:pt x="23894" y="86679"/>
                  </a:lnTo>
                  <a:lnTo>
                    <a:pt x="51260" y="51260"/>
                  </a:lnTo>
                  <a:lnTo>
                    <a:pt x="86679" y="23894"/>
                  </a:lnTo>
                  <a:lnTo>
                    <a:pt x="128484" y="6251"/>
                  </a:lnTo>
                  <a:lnTo>
                    <a:pt x="175006" y="0"/>
                  </a:lnTo>
                  <a:lnTo>
                    <a:pt x="387858" y="0"/>
                  </a:lnTo>
                  <a:lnTo>
                    <a:pt x="969644" y="0"/>
                  </a:lnTo>
                  <a:lnTo>
                    <a:pt x="2152141" y="0"/>
                  </a:lnTo>
                  <a:lnTo>
                    <a:pt x="2198663" y="6251"/>
                  </a:lnTo>
                  <a:lnTo>
                    <a:pt x="2240468" y="23894"/>
                  </a:lnTo>
                  <a:lnTo>
                    <a:pt x="2275887" y="51260"/>
                  </a:lnTo>
                  <a:lnTo>
                    <a:pt x="2303253" y="86679"/>
                  </a:lnTo>
                  <a:lnTo>
                    <a:pt x="2320896" y="128484"/>
                  </a:lnTo>
                  <a:lnTo>
                    <a:pt x="2327148" y="175006"/>
                  </a:lnTo>
                  <a:lnTo>
                    <a:pt x="2327148" y="612521"/>
                  </a:lnTo>
                  <a:lnTo>
                    <a:pt x="2327148" y="875030"/>
                  </a:lnTo>
                  <a:lnTo>
                    <a:pt x="2320896" y="921551"/>
                  </a:lnTo>
                  <a:lnTo>
                    <a:pt x="2303253" y="963356"/>
                  </a:lnTo>
                  <a:lnTo>
                    <a:pt x="2275887" y="998775"/>
                  </a:lnTo>
                  <a:lnTo>
                    <a:pt x="2240468" y="1026141"/>
                  </a:lnTo>
                  <a:lnTo>
                    <a:pt x="2198663" y="1043784"/>
                  </a:lnTo>
                  <a:lnTo>
                    <a:pt x="2152141" y="1050036"/>
                  </a:lnTo>
                  <a:lnTo>
                    <a:pt x="969644" y="1050036"/>
                  </a:lnTo>
                  <a:lnTo>
                    <a:pt x="135762" y="1943100"/>
                  </a:lnTo>
                  <a:lnTo>
                    <a:pt x="387858" y="1050036"/>
                  </a:lnTo>
                  <a:lnTo>
                    <a:pt x="175006" y="1050036"/>
                  </a:lnTo>
                  <a:lnTo>
                    <a:pt x="128484" y="1043784"/>
                  </a:lnTo>
                  <a:lnTo>
                    <a:pt x="86679" y="1026141"/>
                  </a:lnTo>
                  <a:lnTo>
                    <a:pt x="51260" y="998775"/>
                  </a:lnTo>
                  <a:lnTo>
                    <a:pt x="23894" y="963356"/>
                  </a:lnTo>
                  <a:lnTo>
                    <a:pt x="6251" y="921551"/>
                  </a:lnTo>
                  <a:lnTo>
                    <a:pt x="0" y="875030"/>
                  </a:lnTo>
                  <a:lnTo>
                    <a:pt x="0" y="612521"/>
                  </a:lnTo>
                  <a:lnTo>
                    <a:pt x="0" y="17500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026277" y="2247391"/>
            <a:ext cx="211201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89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③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ป้อนชื่อคลัสเตอร์ที่คุณต้องการตั้งค่าทั้งหมดในครั้งเดียวใน "ชื่อคลัสเตอร์"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364735" y="3918584"/>
            <a:ext cx="4057015" cy="2428875"/>
            <a:chOff x="4364735" y="3918584"/>
            <a:chExt cx="4057015" cy="2428875"/>
          </a:xfrm>
        </p:grpSpPr>
        <p:sp>
          <p:nvSpPr>
            <p:cNvPr id="29" name="object 29"/>
            <p:cNvSpPr/>
            <p:nvPr/>
          </p:nvSpPr>
          <p:spPr>
            <a:xfrm>
              <a:off x="4696205" y="3928109"/>
              <a:ext cx="3716020" cy="1019810"/>
            </a:xfrm>
            <a:custGeom>
              <a:avLst/>
              <a:gdLst/>
              <a:ahLst/>
              <a:cxnLst/>
              <a:rect l="l" t="t" r="r" b="b"/>
              <a:pathLst>
                <a:path w="3716020" h="1019810">
                  <a:moveTo>
                    <a:pt x="0" y="10794"/>
                  </a:moveTo>
                  <a:lnTo>
                    <a:pt x="0" y="4825"/>
                  </a:lnTo>
                  <a:lnTo>
                    <a:pt x="4826" y="0"/>
                  </a:lnTo>
                  <a:lnTo>
                    <a:pt x="10795" y="0"/>
                  </a:lnTo>
                  <a:lnTo>
                    <a:pt x="3704717" y="0"/>
                  </a:lnTo>
                  <a:lnTo>
                    <a:pt x="3710686" y="0"/>
                  </a:lnTo>
                  <a:lnTo>
                    <a:pt x="3715512" y="4825"/>
                  </a:lnTo>
                  <a:lnTo>
                    <a:pt x="3715512" y="10794"/>
                  </a:lnTo>
                  <a:lnTo>
                    <a:pt x="3715512" y="240664"/>
                  </a:lnTo>
                  <a:lnTo>
                    <a:pt x="3715512" y="246633"/>
                  </a:lnTo>
                  <a:lnTo>
                    <a:pt x="3710686" y="251459"/>
                  </a:lnTo>
                  <a:lnTo>
                    <a:pt x="3704717" y="251459"/>
                  </a:lnTo>
                  <a:lnTo>
                    <a:pt x="10795" y="251459"/>
                  </a:lnTo>
                  <a:lnTo>
                    <a:pt x="4826" y="251459"/>
                  </a:lnTo>
                  <a:lnTo>
                    <a:pt x="0" y="246633"/>
                  </a:lnTo>
                  <a:lnTo>
                    <a:pt x="0" y="240664"/>
                  </a:lnTo>
                  <a:lnTo>
                    <a:pt x="0" y="10794"/>
                  </a:lnTo>
                  <a:close/>
                </a:path>
                <a:path w="3716020" h="1019810">
                  <a:moveTo>
                    <a:pt x="2036064" y="806703"/>
                  </a:moveTo>
                  <a:lnTo>
                    <a:pt x="2036064" y="801369"/>
                  </a:lnTo>
                  <a:lnTo>
                    <a:pt x="2040382" y="797051"/>
                  </a:lnTo>
                  <a:lnTo>
                    <a:pt x="2045716" y="797051"/>
                  </a:lnTo>
                  <a:lnTo>
                    <a:pt x="2788412" y="797051"/>
                  </a:lnTo>
                  <a:lnTo>
                    <a:pt x="2793746" y="797051"/>
                  </a:lnTo>
                  <a:lnTo>
                    <a:pt x="2798064" y="801369"/>
                  </a:lnTo>
                  <a:lnTo>
                    <a:pt x="2798064" y="806703"/>
                  </a:lnTo>
                  <a:lnTo>
                    <a:pt x="2798064" y="1009903"/>
                  </a:lnTo>
                  <a:lnTo>
                    <a:pt x="2798064" y="1015238"/>
                  </a:lnTo>
                  <a:lnTo>
                    <a:pt x="2793746" y="1019556"/>
                  </a:lnTo>
                  <a:lnTo>
                    <a:pt x="2788412" y="1019556"/>
                  </a:lnTo>
                  <a:lnTo>
                    <a:pt x="2045716" y="1019556"/>
                  </a:lnTo>
                  <a:lnTo>
                    <a:pt x="2040382" y="1019556"/>
                  </a:lnTo>
                  <a:lnTo>
                    <a:pt x="2036064" y="1015238"/>
                  </a:lnTo>
                  <a:lnTo>
                    <a:pt x="2036064" y="1009903"/>
                  </a:lnTo>
                  <a:lnTo>
                    <a:pt x="2036064" y="806703"/>
                  </a:lnTo>
                  <a:close/>
                </a:path>
              </a:pathLst>
            </a:custGeom>
            <a:ln w="19050">
              <a:solidFill>
                <a:srgbClr val="006F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364735" y="4803635"/>
              <a:ext cx="2593848" cy="1543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11979" y="4830952"/>
              <a:ext cx="2503931" cy="145402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411979" y="4830952"/>
              <a:ext cx="2504440" cy="1454150"/>
            </a:xfrm>
            <a:custGeom>
              <a:avLst/>
              <a:gdLst/>
              <a:ahLst/>
              <a:cxnLst/>
              <a:rect l="l" t="t" r="r" b="b"/>
              <a:pathLst>
                <a:path w="2504440" h="1454150">
                  <a:moveTo>
                    <a:pt x="0" y="577723"/>
                  </a:moveTo>
                  <a:lnTo>
                    <a:pt x="6261" y="531138"/>
                  </a:lnTo>
                  <a:lnTo>
                    <a:pt x="23932" y="489274"/>
                  </a:lnTo>
                  <a:lnTo>
                    <a:pt x="51339" y="453802"/>
                  </a:lnTo>
                  <a:lnTo>
                    <a:pt x="86811" y="426395"/>
                  </a:lnTo>
                  <a:lnTo>
                    <a:pt x="128675" y="408724"/>
                  </a:lnTo>
                  <a:lnTo>
                    <a:pt x="175260" y="402463"/>
                  </a:lnTo>
                  <a:lnTo>
                    <a:pt x="1460627" y="402463"/>
                  </a:lnTo>
                  <a:lnTo>
                    <a:pt x="2462403" y="0"/>
                  </a:lnTo>
                  <a:lnTo>
                    <a:pt x="2086610" y="402463"/>
                  </a:lnTo>
                  <a:lnTo>
                    <a:pt x="2328672" y="402463"/>
                  </a:lnTo>
                  <a:lnTo>
                    <a:pt x="2375256" y="408724"/>
                  </a:lnTo>
                  <a:lnTo>
                    <a:pt x="2417120" y="426395"/>
                  </a:lnTo>
                  <a:lnTo>
                    <a:pt x="2452592" y="453802"/>
                  </a:lnTo>
                  <a:lnTo>
                    <a:pt x="2479999" y="489274"/>
                  </a:lnTo>
                  <a:lnTo>
                    <a:pt x="2497670" y="531138"/>
                  </a:lnTo>
                  <a:lnTo>
                    <a:pt x="2503931" y="577723"/>
                  </a:lnTo>
                  <a:lnTo>
                    <a:pt x="2503931" y="840613"/>
                  </a:lnTo>
                  <a:lnTo>
                    <a:pt x="2503931" y="1278763"/>
                  </a:lnTo>
                  <a:lnTo>
                    <a:pt x="2497670" y="1325351"/>
                  </a:lnTo>
                  <a:lnTo>
                    <a:pt x="2479999" y="1367217"/>
                  </a:lnTo>
                  <a:lnTo>
                    <a:pt x="2452592" y="1402688"/>
                  </a:lnTo>
                  <a:lnTo>
                    <a:pt x="2417120" y="1430093"/>
                  </a:lnTo>
                  <a:lnTo>
                    <a:pt x="2375256" y="1447762"/>
                  </a:lnTo>
                  <a:lnTo>
                    <a:pt x="2328672" y="1454023"/>
                  </a:lnTo>
                  <a:lnTo>
                    <a:pt x="2086610" y="1454023"/>
                  </a:lnTo>
                  <a:lnTo>
                    <a:pt x="1460627" y="1454023"/>
                  </a:lnTo>
                  <a:lnTo>
                    <a:pt x="175260" y="1454023"/>
                  </a:lnTo>
                  <a:lnTo>
                    <a:pt x="128675" y="1447762"/>
                  </a:lnTo>
                  <a:lnTo>
                    <a:pt x="86811" y="1430093"/>
                  </a:lnTo>
                  <a:lnTo>
                    <a:pt x="51339" y="1402688"/>
                  </a:lnTo>
                  <a:lnTo>
                    <a:pt x="23932" y="1367217"/>
                  </a:lnTo>
                  <a:lnTo>
                    <a:pt x="6261" y="1325351"/>
                  </a:lnTo>
                  <a:lnTo>
                    <a:pt x="0" y="1278763"/>
                  </a:lnTo>
                  <a:lnTo>
                    <a:pt x="0" y="840613"/>
                  </a:lnTo>
                  <a:lnTo>
                    <a:pt x="0" y="57772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4796154" y="5473395"/>
            <a:ext cx="173482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④</a:t>
            </a: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คลิกปุ่ม "ตกลง" เพื่อแปลงชื่อทั้งหมดของคลัสเตอร์ที่เลือกให้เป็นชื่อที่คุณตั้งค่าไว้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51003"/>
            <a:ext cx="2257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b="0" dirty="0">
                <a:latin typeface="Microsoft JhengHei UI"/>
                <a:cs typeface="Microsoft JhengHei UI"/>
              </a:rPr>
              <a:t>ประวัติการแก้ไข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650461"/>
              </p:ext>
            </p:extLst>
          </p:nvPr>
        </p:nvGraphicFramePr>
        <p:xfrm>
          <a:off x="464362" y="1049527"/>
          <a:ext cx="8207375" cy="19691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2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7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0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วันที่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เวอร์ชัน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หน้าคำอธิบาย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เนื้อหาที่แก้ไขแล้ว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2017/5/8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V6.0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--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ฉบับพิมพ์ครั้งแรกได้รับการเผยแพร่แล้ว</a:t>
                      </a:r>
                      <a:endParaRPr sz="1000" spc="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2019/8/28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V6.2.18080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26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ข้อจำกัดเกี่ยวกับคำจำกัดความในการตั้งค่าการติดหมุด มีข้อจำกัดใน </a:t>
                      </a:r>
                      <a:br>
                        <a:rPr lang="en-US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</a:b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"ฟังก์ชันการสร้างตารางการเชื่อมโยง"</a:t>
                      </a: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เวอร์ชันที่เพิ่มเข้ามา (เนื่องจากได้รับการสนับสนุนใน </a:t>
                      </a:r>
                      <a:r>
                        <a:rPr lang="en-US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v.6.2.18080)</a:t>
                      </a:r>
                      <a:endParaRPr sz="1000" spc="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2020-03-09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V7.0.20021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28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จำนวนภาพที่สามารถถ่ายได้สำหรับหนึ่งติดหมุดตอนนี้คือสองภาพ</a:t>
                      </a:r>
                      <a:endParaRPr sz="1000" spc="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2022-02-09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26</a:t>
                      </a:r>
                      <a:endParaRPr sz="1000" spc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หน้า</a:t>
                      </a:r>
                      <a:r>
                        <a:rPr lang="en-US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26</a:t>
                      </a:r>
                      <a:r>
                        <a:rPr lang="en-US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1000" spc="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ถูกลบเนื่องจากมีหลายหน้า</a:t>
                      </a:r>
                      <a:endParaRPr sz="1000" spc="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658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spc="-5" dirty="0"/>
              <a:t>ขั้นตอนที่</a:t>
            </a:r>
            <a:r>
              <a:rPr lang="en-US" altLang="ja-JP" sz="2800" spc="-5" dirty="0"/>
              <a:t> </a:t>
            </a:r>
            <a:r>
              <a:rPr lang="en-US" sz="2800" spc="-5" dirty="0"/>
              <a:t>②</a:t>
            </a:r>
            <a:r>
              <a:rPr lang="ja-JP" altLang="en-US" sz="2800" spc="-5" dirty="0"/>
              <a:t> </a:t>
            </a:r>
            <a:r>
              <a:rPr lang="th-TH" altLang="ja-JP" sz="2800" spc="-5" dirty="0"/>
              <a:t>ของการตั้งค่าตารางแบบติดหมุดแนวตั้ง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540555"/>
            <a:ext cx="8555584" cy="2062103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sz="2400" spc="-27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②</a:t>
            </a:r>
            <a:r>
              <a:rPr lang="th-TH" sz="2400" spc="-270" dirty="0">
                <a:solidFill>
                  <a:srgbClr val="5C5C5C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เฉพาะแถวแรกของโต๊ะปักหมุดเท่านั้นที่จะถูกนำมาใช้สำหรับการตั้งค่าคลัสเตอร์ต่างๆ</a:t>
            </a:r>
            <a:endParaRPr sz="24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ตั้งค่าการตั้งค่าคลัสเตอร์ต่างๆ เฉพาะในแถวแรกของตาราง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Stick Pin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เท่านั้น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ตั้งค่าลิงก์ค่าของเครือข่ายระหว่างคลัสเตอร์ในบรรทัดแรก และตั้งค่าพาเรนต์และรองของต้นแบบที่กำหนดเอง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บรรทัดที่เหลือสามารถคัดลอกได้อย่างง่ายดายด้วยฟังก์ชันคัดลอกบรรทัดเฉพาะ ("ดำเนินการตั้งค่าตารางปักหมุด")</a:t>
            </a:r>
            <a:endParaRPr sz="1400" dirty="0">
              <a:latin typeface="Microsoft JhengHei UI"/>
              <a:cs typeface="Microsoft Jheng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595115" y="3231642"/>
            <a:ext cx="4950460" cy="2288540"/>
            <a:chOff x="3595115" y="3231642"/>
            <a:chExt cx="4950460" cy="22885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6263" y="3231642"/>
              <a:ext cx="4867655" cy="211455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614165" y="4077462"/>
              <a:ext cx="4912360" cy="266700"/>
            </a:xfrm>
            <a:custGeom>
              <a:avLst/>
              <a:gdLst/>
              <a:ahLst/>
              <a:cxnLst/>
              <a:rect l="l" t="t" r="r" b="b"/>
              <a:pathLst>
                <a:path w="4912359" h="266700">
                  <a:moveTo>
                    <a:pt x="0" y="11556"/>
                  </a:moveTo>
                  <a:lnTo>
                    <a:pt x="0" y="5206"/>
                  </a:lnTo>
                  <a:lnTo>
                    <a:pt x="5207" y="0"/>
                  </a:lnTo>
                  <a:lnTo>
                    <a:pt x="11557" y="0"/>
                  </a:lnTo>
                  <a:lnTo>
                    <a:pt x="4900295" y="0"/>
                  </a:lnTo>
                  <a:lnTo>
                    <a:pt x="4906645" y="0"/>
                  </a:lnTo>
                  <a:lnTo>
                    <a:pt x="4911852" y="5206"/>
                  </a:lnTo>
                  <a:lnTo>
                    <a:pt x="4911852" y="11556"/>
                  </a:lnTo>
                  <a:lnTo>
                    <a:pt x="4911852" y="255143"/>
                  </a:lnTo>
                  <a:lnTo>
                    <a:pt x="4911852" y="261493"/>
                  </a:lnTo>
                  <a:lnTo>
                    <a:pt x="4906645" y="266700"/>
                  </a:lnTo>
                  <a:lnTo>
                    <a:pt x="4900295" y="266700"/>
                  </a:lnTo>
                  <a:lnTo>
                    <a:pt x="11557" y="266700"/>
                  </a:lnTo>
                  <a:lnTo>
                    <a:pt x="5207" y="266700"/>
                  </a:lnTo>
                  <a:lnTo>
                    <a:pt x="0" y="261493"/>
                  </a:lnTo>
                  <a:lnTo>
                    <a:pt x="0" y="255143"/>
                  </a:lnTo>
                  <a:lnTo>
                    <a:pt x="0" y="11556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42203" y="4233672"/>
              <a:ext cx="2106168" cy="128625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9447" y="4261231"/>
              <a:ext cx="2016252" cy="119621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489447" y="4261231"/>
              <a:ext cx="2016760" cy="1196340"/>
            </a:xfrm>
            <a:custGeom>
              <a:avLst/>
              <a:gdLst/>
              <a:ahLst/>
              <a:cxnLst/>
              <a:rect l="l" t="t" r="r" b="b"/>
              <a:pathLst>
                <a:path w="2016759" h="1196339">
                  <a:moveTo>
                    <a:pt x="0" y="556133"/>
                  </a:moveTo>
                  <a:lnTo>
                    <a:pt x="10054" y="506287"/>
                  </a:lnTo>
                  <a:lnTo>
                    <a:pt x="37480" y="465597"/>
                  </a:lnTo>
                  <a:lnTo>
                    <a:pt x="78170" y="438171"/>
                  </a:lnTo>
                  <a:lnTo>
                    <a:pt x="128015" y="428117"/>
                  </a:lnTo>
                  <a:lnTo>
                    <a:pt x="1176147" y="428117"/>
                  </a:lnTo>
                  <a:lnTo>
                    <a:pt x="1759966" y="0"/>
                  </a:lnTo>
                  <a:lnTo>
                    <a:pt x="1680209" y="428117"/>
                  </a:lnTo>
                  <a:lnTo>
                    <a:pt x="1888235" y="428117"/>
                  </a:lnTo>
                  <a:lnTo>
                    <a:pt x="1938081" y="438171"/>
                  </a:lnTo>
                  <a:lnTo>
                    <a:pt x="1978771" y="465597"/>
                  </a:lnTo>
                  <a:lnTo>
                    <a:pt x="2006197" y="506287"/>
                  </a:lnTo>
                  <a:lnTo>
                    <a:pt x="2016252" y="556133"/>
                  </a:lnTo>
                  <a:lnTo>
                    <a:pt x="2016252" y="748157"/>
                  </a:lnTo>
                  <a:lnTo>
                    <a:pt x="2016252" y="1068197"/>
                  </a:lnTo>
                  <a:lnTo>
                    <a:pt x="2006197" y="1118042"/>
                  </a:lnTo>
                  <a:lnTo>
                    <a:pt x="1978771" y="1158732"/>
                  </a:lnTo>
                  <a:lnTo>
                    <a:pt x="1938081" y="1186158"/>
                  </a:lnTo>
                  <a:lnTo>
                    <a:pt x="1888235" y="1196213"/>
                  </a:lnTo>
                  <a:lnTo>
                    <a:pt x="1680209" y="1196213"/>
                  </a:lnTo>
                  <a:lnTo>
                    <a:pt x="1176147" y="1196213"/>
                  </a:lnTo>
                  <a:lnTo>
                    <a:pt x="128015" y="1196213"/>
                  </a:lnTo>
                  <a:lnTo>
                    <a:pt x="78170" y="1186158"/>
                  </a:lnTo>
                  <a:lnTo>
                    <a:pt x="37480" y="1158732"/>
                  </a:lnTo>
                  <a:lnTo>
                    <a:pt x="10054" y="1118042"/>
                  </a:lnTo>
                  <a:lnTo>
                    <a:pt x="0" y="1068197"/>
                  </a:lnTo>
                  <a:lnTo>
                    <a:pt x="0" y="748157"/>
                  </a:lnTo>
                  <a:lnTo>
                    <a:pt x="0" y="55613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606361" y="2680398"/>
            <a:ext cx="2602230" cy="3720402"/>
            <a:chOff x="606361" y="2449067"/>
            <a:chExt cx="2602230" cy="3720402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1123" y="3212591"/>
              <a:ext cx="2592324" cy="295198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06361" y="3207829"/>
              <a:ext cx="2602230" cy="2961640"/>
            </a:xfrm>
            <a:custGeom>
              <a:avLst/>
              <a:gdLst/>
              <a:ahLst/>
              <a:cxnLst/>
              <a:rect l="l" t="t" r="r" b="b"/>
              <a:pathLst>
                <a:path w="2602230" h="2961640">
                  <a:moveTo>
                    <a:pt x="0" y="2961513"/>
                  </a:moveTo>
                  <a:lnTo>
                    <a:pt x="2601849" y="2961513"/>
                  </a:lnTo>
                  <a:lnTo>
                    <a:pt x="2601849" y="0"/>
                  </a:lnTo>
                  <a:lnTo>
                    <a:pt x="0" y="0"/>
                  </a:lnTo>
                  <a:lnTo>
                    <a:pt x="0" y="2961513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1915" y="2449067"/>
              <a:ext cx="1891284" cy="11277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0411" y="2529814"/>
              <a:ext cx="1571244" cy="73154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159" y="2476499"/>
              <a:ext cx="1801367" cy="103708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99159" y="2476499"/>
              <a:ext cx="1801495" cy="1037590"/>
            </a:xfrm>
            <a:custGeom>
              <a:avLst/>
              <a:gdLst/>
              <a:ahLst/>
              <a:cxnLst/>
              <a:rect l="l" t="t" r="r" b="b"/>
              <a:pathLst>
                <a:path w="1801495" h="1037589">
                  <a:moveTo>
                    <a:pt x="0" y="128015"/>
                  </a:moveTo>
                  <a:lnTo>
                    <a:pt x="10060" y="78170"/>
                  </a:lnTo>
                  <a:lnTo>
                    <a:pt x="37495" y="37480"/>
                  </a:lnTo>
                  <a:lnTo>
                    <a:pt x="78186" y="10054"/>
                  </a:lnTo>
                  <a:lnTo>
                    <a:pt x="128015" y="0"/>
                  </a:lnTo>
                  <a:lnTo>
                    <a:pt x="300228" y="0"/>
                  </a:lnTo>
                  <a:lnTo>
                    <a:pt x="750570" y="0"/>
                  </a:lnTo>
                  <a:lnTo>
                    <a:pt x="1673352" y="0"/>
                  </a:lnTo>
                  <a:lnTo>
                    <a:pt x="1723197" y="10054"/>
                  </a:lnTo>
                  <a:lnTo>
                    <a:pt x="1763887" y="37480"/>
                  </a:lnTo>
                  <a:lnTo>
                    <a:pt x="1791313" y="78170"/>
                  </a:lnTo>
                  <a:lnTo>
                    <a:pt x="1801367" y="128015"/>
                  </a:lnTo>
                  <a:lnTo>
                    <a:pt x="1801367" y="448055"/>
                  </a:lnTo>
                  <a:lnTo>
                    <a:pt x="1801367" y="640079"/>
                  </a:lnTo>
                  <a:lnTo>
                    <a:pt x="1791313" y="689925"/>
                  </a:lnTo>
                  <a:lnTo>
                    <a:pt x="1763887" y="730615"/>
                  </a:lnTo>
                  <a:lnTo>
                    <a:pt x="1723197" y="758041"/>
                  </a:lnTo>
                  <a:lnTo>
                    <a:pt x="1673352" y="768096"/>
                  </a:lnTo>
                  <a:lnTo>
                    <a:pt x="750570" y="768096"/>
                  </a:lnTo>
                  <a:lnTo>
                    <a:pt x="699897" y="1037082"/>
                  </a:lnTo>
                  <a:lnTo>
                    <a:pt x="300228" y="768096"/>
                  </a:lnTo>
                  <a:lnTo>
                    <a:pt x="128015" y="768096"/>
                  </a:lnTo>
                  <a:lnTo>
                    <a:pt x="78186" y="758041"/>
                  </a:lnTo>
                  <a:lnTo>
                    <a:pt x="37495" y="730615"/>
                  </a:lnTo>
                  <a:lnTo>
                    <a:pt x="10060" y="689925"/>
                  </a:lnTo>
                  <a:lnTo>
                    <a:pt x="0" y="640079"/>
                  </a:lnTo>
                  <a:lnTo>
                    <a:pt x="0" y="448055"/>
                  </a:lnTo>
                  <a:lnTo>
                    <a:pt x="0" y="12801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109573" y="2805747"/>
            <a:ext cx="137858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สำหรับคลัสเตอร์ต่างๆ ในบรรทัดแรกเท่านั้น ให้ทำการตั้งค่าโดยละเอียด เช่น การตั้งค่าตัวเลือก และการตั้งค่าสูงสุดและต่ำสุด</a:t>
            </a:r>
            <a:endParaRPr sz="900" dirty="0">
              <a:latin typeface="Microsoft JhengHei UI"/>
              <a:cs typeface="Microsoft JhengHei U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755385" y="4855591"/>
            <a:ext cx="1486535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ตั้งค่าลิงก์ค่าของเครือข่ายและการตั้งค่าหลัก-รองของต้นแบบที่กำหนดเองในบรรทัดแรกเท่านั้น</a:t>
            </a:r>
            <a:endParaRPr sz="9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48487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spc="-5" dirty="0"/>
              <a:t>ขั้นตอนที่</a:t>
            </a:r>
            <a:r>
              <a:rPr lang="en-US" altLang="ja-JP" sz="2800" spc="-5" dirty="0"/>
              <a:t> </a:t>
            </a:r>
            <a:r>
              <a:rPr lang="en-US" sz="2800" spc="-5" dirty="0"/>
              <a:t>③</a:t>
            </a:r>
            <a:r>
              <a:rPr lang="ja-JP" altLang="en-US" sz="2800" spc="-5" dirty="0"/>
              <a:t> </a:t>
            </a:r>
            <a:r>
              <a:rPr lang="th-TH" altLang="ja-JP" sz="2800" spc="-5" dirty="0"/>
              <a:t>ของการตั้งค่าตารางแบบติดหมุดแนวตั้ง</a:t>
            </a:r>
            <a:endParaRPr sz="2800" dirty="0"/>
          </a:p>
        </p:txBody>
      </p:sp>
      <p:grpSp>
        <p:nvGrpSpPr>
          <p:cNvPr id="3" name="object 3"/>
          <p:cNvGrpSpPr/>
          <p:nvPr/>
        </p:nvGrpSpPr>
        <p:grpSpPr>
          <a:xfrm>
            <a:off x="1610550" y="2267330"/>
            <a:ext cx="5788660" cy="3911600"/>
            <a:chOff x="1610550" y="2267330"/>
            <a:chExt cx="5788660" cy="39116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41435" y="2305423"/>
              <a:ext cx="5705681" cy="386372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615313" y="2272093"/>
              <a:ext cx="5758180" cy="3902075"/>
            </a:xfrm>
            <a:custGeom>
              <a:avLst/>
              <a:gdLst/>
              <a:ahLst/>
              <a:cxnLst/>
              <a:rect l="l" t="t" r="r" b="b"/>
              <a:pathLst>
                <a:path w="5758180" h="3902075">
                  <a:moveTo>
                    <a:pt x="0" y="3901821"/>
                  </a:moveTo>
                  <a:lnTo>
                    <a:pt x="5758052" y="3901821"/>
                  </a:lnTo>
                  <a:lnTo>
                    <a:pt x="5758052" y="0"/>
                  </a:lnTo>
                  <a:lnTo>
                    <a:pt x="0" y="0"/>
                  </a:lnTo>
                  <a:lnTo>
                    <a:pt x="0" y="3901821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243322" y="4981194"/>
              <a:ext cx="2016760" cy="216535"/>
            </a:xfrm>
            <a:custGeom>
              <a:avLst/>
              <a:gdLst/>
              <a:ahLst/>
              <a:cxnLst/>
              <a:rect l="l" t="t" r="r" b="b"/>
              <a:pathLst>
                <a:path w="2016759" h="216535">
                  <a:moveTo>
                    <a:pt x="0" y="9270"/>
                  </a:moveTo>
                  <a:lnTo>
                    <a:pt x="0" y="4190"/>
                  </a:lnTo>
                  <a:lnTo>
                    <a:pt x="4190" y="0"/>
                  </a:lnTo>
                  <a:lnTo>
                    <a:pt x="9270" y="0"/>
                  </a:lnTo>
                  <a:lnTo>
                    <a:pt x="2006980" y="0"/>
                  </a:lnTo>
                  <a:lnTo>
                    <a:pt x="2012060" y="0"/>
                  </a:lnTo>
                  <a:lnTo>
                    <a:pt x="2016252" y="4190"/>
                  </a:lnTo>
                  <a:lnTo>
                    <a:pt x="2016252" y="9270"/>
                  </a:lnTo>
                  <a:lnTo>
                    <a:pt x="2016252" y="207136"/>
                  </a:lnTo>
                  <a:lnTo>
                    <a:pt x="2016252" y="212216"/>
                  </a:lnTo>
                  <a:lnTo>
                    <a:pt x="2012060" y="216407"/>
                  </a:lnTo>
                  <a:lnTo>
                    <a:pt x="2006980" y="216407"/>
                  </a:lnTo>
                  <a:lnTo>
                    <a:pt x="9270" y="216407"/>
                  </a:lnTo>
                  <a:lnTo>
                    <a:pt x="4190" y="216407"/>
                  </a:lnTo>
                  <a:lnTo>
                    <a:pt x="0" y="212216"/>
                  </a:lnTo>
                  <a:lnTo>
                    <a:pt x="0" y="207136"/>
                  </a:lnTo>
                  <a:lnTo>
                    <a:pt x="0" y="927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28338" y="2864357"/>
              <a:ext cx="3152140" cy="216535"/>
            </a:xfrm>
            <a:custGeom>
              <a:avLst/>
              <a:gdLst/>
              <a:ahLst/>
              <a:cxnLst/>
              <a:rect l="l" t="t" r="r" b="b"/>
              <a:pathLst>
                <a:path w="3152140" h="216535">
                  <a:moveTo>
                    <a:pt x="0" y="9270"/>
                  </a:moveTo>
                  <a:lnTo>
                    <a:pt x="0" y="4190"/>
                  </a:lnTo>
                  <a:lnTo>
                    <a:pt x="4190" y="0"/>
                  </a:lnTo>
                  <a:lnTo>
                    <a:pt x="9271" y="0"/>
                  </a:lnTo>
                  <a:lnTo>
                    <a:pt x="3142361" y="0"/>
                  </a:lnTo>
                  <a:lnTo>
                    <a:pt x="3147441" y="0"/>
                  </a:lnTo>
                  <a:lnTo>
                    <a:pt x="3151632" y="4190"/>
                  </a:lnTo>
                  <a:lnTo>
                    <a:pt x="3151632" y="9270"/>
                  </a:lnTo>
                  <a:lnTo>
                    <a:pt x="3151632" y="207137"/>
                  </a:lnTo>
                  <a:lnTo>
                    <a:pt x="3151632" y="212216"/>
                  </a:lnTo>
                  <a:lnTo>
                    <a:pt x="3147441" y="216407"/>
                  </a:lnTo>
                  <a:lnTo>
                    <a:pt x="3142361" y="216407"/>
                  </a:lnTo>
                  <a:lnTo>
                    <a:pt x="9271" y="216407"/>
                  </a:lnTo>
                  <a:lnTo>
                    <a:pt x="4190" y="216407"/>
                  </a:lnTo>
                  <a:lnTo>
                    <a:pt x="0" y="212216"/>
                  </a:lnTo>
                  <a:lnTo>
                    <a:pt x="0" y="207137"/>
                  </a:lnTo>
                  <a:lnTo>
                    <a:pt x="0" y="927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86334" y="540555"/>
            <a:ext cx="8712200" cy="943848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sz="2400" spc="-245" dirty="0">
                <a:solidFill>
                  <a:srgbClr val="5C5C5C"/>
                </a:solidFill>
                <a:latin typeface="Microsoft JhengHei UI"/>
                <a:cs typeface="Microsoft JhengHei UI"/>
              </a:rPr>
              <a:t>③</a:t>
            </a:r>
            <a:r>
              <a:rPr lang="th-TH" altLang="ja-JP" sz="2400" spc="-245" dirty="0">
                <a:solidFill>
                  <a:srgbClr val="5C5C5C"/>
                </a:solidFill>
                <a:latin typeface="Microsoft JhengHei UI"/>
                <a:cs typeface="Microsoft JhengHei UI"/>
              </a:rPr>
              <a:t>  </a:t>
            </a:r>
            <a:r>
              <a:rPr lang="th-TH" altLang="ja-JP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ดำเนินการ “แก้ไขการตั้งค่าแถวบนโต๊ะหมุดติด (เลือกแถว)”</a:t>
            </a:r>
            <a:endParaRPr lang="ja-JP" altLang="en-US" sz="2400" dirty="0">
              <a:latin typeface="Microsoft JhengHei UI"/>
              <a:cs typeface="Microsoft JhengHei UI"/>
            </a:endParaRPr>
          </a:p>
          <a:p>
            <a:pPr marL="12700" marR="5080">
              <a:lnSpc>
                <a:spcPct val="100000"/>
              </a:lnSpc>
              <a:spcBef>
                <a:spcPts val="970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เลือกคลัสเตอร์ทั้งหมดในแถวแรก และจากเมนูคลิกขวา ดำเนินการ “แก้ไขการตั้งค่าแถวบนโต๊ะหมุดหมุด (เลือกแถว)”</a:t>
            </a:r>
            <a:endParaRPr lang="ja-JP" altLang="en-US" sz="1600" dirty="0">
              <a:latin typeface="Microsoft JhengHei UI"/>
              <a:cs typeface="Microsoft JhengHei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48487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spc="-5" dirty="0"/>
              <a:t>ขั้นตอนที่</a:t>
            </a:r>
            <a:r>
              <a:rPr lang="en-US" altLang="ja-JP" sz="2800" spc="-5" dirty="0"/>
              <a:t> </a:t>
            </a:r>
            <a:r>
              <a:rPr lang="en-US" sz="2800" spc="-5" dirty="0"/>
              <a:t>④</a:t>
            </a:r>
            <a:r>
              <a:rPr lang="ja-JP" altLang="en-US" sz="2800" spc="-5" dirty="0"/>
              <a:t> </a:t>
            </a:r>
            <a:r>
              <a:rPr lang="th-TH" altLang="ja-JP" sz="2800" spc="-5" dirty="0"/>
              <a:t>ของการตั้งค่าตารางแบบติดหมุดแนวตั้ง</a:t>
            </a:r>
            <a:endParaRPr sz="2800" dirty="0"/>
          </a:p>
        </p:txBody>
      </p:sp>
      <p:grpSp>
        <p:nvGrpSpPr>
          <p:cNvPr id="3" name="object 3"/>
          <p:cNvGrpSpPr/>
          <p:nvPr/>
        </p:nvGrpSpPr>
        <p:grpSpPr>
          <a:xfrm>
            <a:off x="222122" y="2748914"/>
            <a:ext cx="8730615" cy="3339465"/>
            <a:chOff x="222122" y="2748914"/>
            <a:chExt cx="8730615" cy="33394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98609" y="3274551"/>
              <a:ext cx="3835425" cy="258118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76189" y="3256597"/>
              <a:ext cx="3871595" cy="2617470"/>
            </a:xfrm>
            <a:custGeom>
              <a:avLst/>
              <a:gdLst/>
              <a:ahLst/>
              <a:cxnLst/>
              <a:rect l="l" t="t" r="r" b="b"/>
              <a:pathLst>
                <a:path w="3871595" h="2617470">
                  <a:moveTo>
                    <a:pt x="0" y="2617089"/>
                  </a:moveTo>
                  <a:lnTo>
                    <a:pt x="3871341" y="2617089"/>
                  </a:lnTo>
                  <a:lnTo>
                    <a:pt x="3871341" y="0"/>
                  </a:lnTo>
                  <a:lnTo>
                    <a:pt x="0" y="0"/>
                  </a:lnTo>
                  <a:lnTo>
                    <a:pt x="0" y="261708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19471" y="3811498"/>
              <a:ext cx="562355" cy="81384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962144" y="3834383"/>
              <a:ext cx="481965" cy="733425"/>
            </a:xfrm>
            <a:custGeom>
              <a:avLst/>
              <a:gdLst/>
              <a:ahLst/>
              <a:cxnLst/>
              <a:rect l="l" t="t" r="r" b="b"/>
              <a:pathLst>
                <a:path w="481964" h="733425">
                  <a:moveTo>
                    <a:pt x="240791" y="0"/>
                  </a:moveTo>
                  <a:lnTo>
                    <a:pt x="240791" y="183261"/>
                  </a:lnTo>
                  <a:lnTo>
                    <a:pt x="0" y="183261"/>
                  </a:lnTo>
                  <a:lnTo>
                    <a:pt x="0" y="549783"/>
                  </a:lnTo>
                  <a:lnTo>
                    <a:pt x="240791" y="549783"/>
                  </a:lnTo>
                  <a:lnTo>
                    <a:pt x="240791" y="733044"/>
                  </a:lnTo>
                  <a:lnTo>
                    <a:pt x="481583" y="366522"/>
                  </a:lnTo>
                  <a:lnTo>
                    <a:pt x="240791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8801" y="2775593"/>
              <a:ext cx="4568551" cy="309333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26885" y="2753677"/>
              <a:ext cx="4618355" cy="3120390"/>
            </a:xfrm>
            <a:custGeom>
              <a:avLst/>
              <a:gdLst/>
              <a:ahLst/>
              <a:cxnLst/>
              <a:rect l="l" t="t" r="r" b="b"/>
              <a:pathLst>
                <a:path w="4618355" h="3120390">
                  <a:moveTo>
                    <a:pt x="0" y="3120008"/>
                  </a:moveTo>
                  <a:lnTo>
                    <a:pt x="4618101" y="3120008"/>
                  </a:lnTo>
                  <a:lnTo>
                    <a:pt x="4618101" y="0"/>
                  </a:lnTo>
                  <a:lnTo>
                    <a:pt x="0" y="0"/>
                  </a:lnTo>
                  <a:lnTo>
                    <a:pt x="0" y="3120008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11146" y="3188969"/>
              <a:ext cx="2551430" cy="2691765"/>
            </a:xfrm>
            <a:custGeom>
              <a:avLst/>
              <a:gdLst/>
              <a:ahLst/>
              <a:cxnLst/>
              <a:rect l="l" t="t" r="r" b="b"/>
              <a:pathLst>
                <a:path w="2551429" h="2691765">
                  <a:moveTo>
                    <a:pt x="0" y="109981"/>
                  </a:moveTo>
                  <a:lnTo>
                    <a:pt x="8647" y="67186"/>
                  </a:lnTo>
                  <a:lnTo>
                    <a:pt x="32226" y="32226"/>
                  </a:lnTo>
                  <a:lnTo>
                    <a:pt x="67186" y="8647"/>
                  </a:lnTo>
                  <a:lnTo>
                    <a:pt x="109981" y="0"/>
                  </a:lnTo>
                  <a:lnTo>
                    <a:pt x="2441194" y="0"/>
                  </a:lnTo>
                  <a:lnTo>
                    <a:pt x="2483989" y="8647"/>
                  </a:lnTo>
                  <a:lnTo>
                    <a:pt x="2518949" y="32226"/>
                  </a:lnTo>
                  <a:lnTo>
                    <a:pt x="2542528" y="67186"/>
                  </a:lnTo>
                  <a:lnTo>
                    <a:pt x="2551176" y="109981"/>
                  </a:lnTo>
                  <a:lnTo>
                    <a:pt x="2551176" y="2581376"/>
                  </a:lnTo>
                  <a:lnTo>
                    <a:pt x="2542528" y="2624197"/>
                  </a:lnTo>
                  <a:lnTo>
                    <a:pt x="2518949" y="2659164"/>
                  </a:lnTo>
                  <a:lnTo>
                    <a:pt x="2483989" y="2682739"/>
                  </a:lnTo>
                  <a:lnTo>
                    <a:pt x="2441194" y="2691383"/>
                  </a:lnTo>
                  <a:lnTo>
                    <a:pt x="109981" y="2691383"/>
                  </a:lnTo>
                  <a:lnTo>
                    <a:pt x="67186" y="2682739"/>
                  </a:lnTo>
                  <a:lnTo>
                    <a:pt x="32226" y="2659164"/>
                  </a:lnTo>
                  <a:lnTo>
                    <a:pt x="8647" y="2624197"/>
                  </a:lnTo>
                  <a:lnTo>
                    <a:pt x="0" y="2581376"/>
                  </a:lnTo>
                  <a:lnTo>
                    <a:pt x="0" y="109981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60653" y="4906517"/>
              <a:ext cx="1638300" cy="155575"/>
            </a:xfrm>
            <a:custGeom>
              <a:avLst/>
              <a:gdLst/>
              <a:ahLst/>
              <a:cxnLst/>
              <a:rect l="l" t="t" r="r" b="b"/>
              <a:pathLst>
                <a:path w="1638300" h="155575">
                  <a:moveTo>
                    <a:pt x="0" y="6730"/>
                  </a:moveTo>
                  <a:lnTo>
                    <a:pt x="0" y="3047"/>
                  </a:lnTo>
                  <a:lnTo>
                    <a:pt x="2997" y="0"/>
                  </a:lnTo>
                  <a:lnTo>
                    <a:pt x="6705" y="0"/>
                  </a:lnTo>
                  <a:lnTo>
                    <a:pt x="1631569" y="0"/>
                  </a:lnTo>
                  <a:lnTo>
                    <a:pt x="1635252" y="0"/>
                  </a:lnTo>
                  <a:lnTo>
                    <a:pt x="1638300" y="3047"/>
                  </a:lnTo>
                  <a:lnTo>
                    <a:pt x="1638300" y="6730"/>
                  </a:lnTo>
                  <a:lnTo>
                    <a:pt x="1638300" y="148716"/>
                  </a:lnTo>
                  <a:lnTo>
                    <a:pt x="1638300" y="152399"/>
                  </a:lnTo>
                  <a:lnTo>
                    <a:pt x="1635252" y="155447"/>
                  </a:lnTo>
                  <a:lnTo>
                    <a:pt x="1631569" y="155447"/>
                  </a:lnTo>
                  <a:lnTo>
                    <a:pt x="6705" y="155447"/>
                  </a:lnTo>
                  <a:lnTo>
                    <a:pt x="2997" y="155447"/>
                  </a:lnTo>
                  <a:lnTo>
                    <a:pt x="0" y="152399"/>
                  </a:lnTo>
                  <a:lnTo>
                    <a:pt x="0" y="148716"/>
                  </a:lnTo>
                  <a:lnTo>
                    <a:pt x="0" y="673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94376" y="4924044"/>
              <a:ext cx="1969007" cy="116433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41619" y="4951094"/>
              <a:ext cx="1879473" cy="107480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341619" y="4951094"/>
              <a:ext cx="1879600" cy="1075055"/>
            </a:xfrm>
            <a:custGeom>
              <a:avLst/>
              <a:gdLst/>
              <a:ahLst/>
              <a:cxnLst/>
              <a:rect l="l" t="t" r="r" b="b"/>
              <a:pathLst>
                <a:path w="1879600" h="1075054">
                  <a:moveTo>
                    <a:pt x="0" y="500760"/>
                  </a:moveTo>
                  <a:lnTo>
                    <a:pt x="9026" y="456086"/>
                  </a:lnTo>
                  <a:lnTo>
                    <a:pt x="33639" y="419592"/>
                  </a:lnTo>
                  <a:lnTo>
                    <a:pt x="70133" y="394979"/>
                  </a:lnTo>
                  <a:lnTo>
                    <a:pt x="114807" y="385952"/>
                  </a:lnTo>
                  <a:lnTo>
                    <a:pt x="1075689" y="385952"/>
                  </a:lnTo>
                  <a:lnTo>
                    <a:pt x="1879473" y="0"/>
                  </a:lnTo>
                  <a:lnTo>
                    <a:pt x="1536700" y="385952"/>
                  </a:lnTo>
                  <a:lnTo>
                    <a:pt x="1729231" y="385952"/>
                  </a:lnTo>
                  <a:lnTo>
                    <a:pt x="1773906" y="394979"/>
                  </a:lnTo>
                  <a:lnTo>
                    <a:pt x="1810400" y="419592"/>
                  </a:lnTo>
                  <a:lnTo>
                    <a:pt x="1835013" y="456086"/>
                  </a:lnTo>
                  <a:lnTo>
                    <a:pt x="1844039" y="500760"/>
                  </a:lnTo>
                  <a:lnTo>
                    <a:pt x="1844039" y="672972"/>
                  </a:lnTo>
                  <a:lnTo>
                    <a:pt x="1844039" y="959992"/>
                  </a:lnTo>
                  <a:lnTo>
                    <a:pt x="1835013" y="1004683"/>
                  </a:lnTo>
                  <a:lnTo>
                    <a:pt x="1810400" y="1041176"/>
                  </a:lnTo>
                  <a:lnTo>
                    <a:pt x="1773906" y="1065779"/>
                  </a:lnTo>
                  <a:lnTo>
                    <a:pt x="1729231" y="1074800"/>
                  </a:lnTo>
                  <a:lnTo>
                    <a:pt x="1536700" y="1074800"/>
                  </a:lnTo>
                  <a:lnTo>
                    <a:pt x="1075689" y="1074800"/>
                  </a:lnTo>
                  <a:lnTo>
                    <a:pt x="114807" y="1074800"/>
                  </a:lnTo>
                  <a:lnTo>
                    <a:pt x="70133" y="1065779"/>
                  </a:lnTo>
                  <a:lnTo>
                    <a:pt x="33639" y="1041176"/>
                  </a:lnTo>
                  <a:lnTo>
                    <a:pt x="9026" y="1004683"/>
                  </a:lnTo>
                  <a:lnTo>
                    <a:pt x="0" y="959992"/>
                  </a:lnTo>
                  <a:lnTo>
                    <a:pt x="0" y="672972"/>
                  </a:lnTo>
                  <a:lnTo>
                    <a:pt x="0" y="50076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503545" y="5533440"/>
            <a:ext cx="15208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4780" marR="5080" indent="-132715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คลัสเตอร์ในตารางติดหมุดที่กำหนดค่าไว้จะแสดงเป็นสีส้ม</a:t>
            </a:r>
            <a:endParaRPr sz="900" dirty="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054852" y="2465832"/>
            <a:ext cx="2546985" cy="3434079"/>
            <a:chOff x="6054852" y="2465832"/>
            <a:chExt cx="2546985" cy="3434079"/>
          </a:xfrm>
        </p:grpSpPr>
        <p:sp>
          <p:nvSpPr>
            <p:cNvPr id="17" name="object 17"/>
            <p:cNvSpPr/>
            <p:nvPr/>
          </p:nvSpPr>
          <p:spPr>
            <a:xfrm>
              <a:off x="8219694" y="3650742"/>
              <a:ext cx="363220" cy="2230120"/>
            </a:xfrm>
            <a:custGeom>
              <a:avLst/>
              <a:gdLst/>
              <a:ahLst/>
              <a:cxnLst/>
              <a:rect l="l" t="t" r="r" b="b"/>
              <a:pathLst>
                <a:path w="363220" h="2230120">
                  <a:moveTo>
                    <a:pt x="0" y="15620"/>
                  </a:moveTo>
                  <a:lnTo>
                    <a:pt x="0" y="6984"/>
                  </a:lnTo>
                  <a:lnTo>
                    <a:pt x="6984" y="0"/>
                  </a:lnTo>
                  <a:lnTo>
                    <a:pt x="15621" y="0"/>
                  </a:lnTo>
                  <a:lnTo>
                    <a:pt x="347090" y="0"/>
                  </a:lnTo>
                  <a:lnTo>
                    <a:pt x="355726" y="0"/>
                  </a:lnTo>
                  <a:lnTo>
                    <a:pt x="362711" y="6984"/>
                  </a:lnTo>
                  <a:lnTo>
                    <a:pt x="362711" y="15620"/>
                  </a:lnTo>
                  <a:lnTo>
                    <a:pt x="362711" y="2213978"/>
                  </a:lnTo>
                  <a:lnTo>
                    <a:pt x="362711" y="2222614"/>
                  </a:lnTo>
                  <a:lnTo>
                    <a:pt x="355726" y="2229611"/>
                  </a:lnTo>
                  <a:lnTo>
                    <a:pt x="347090" y="2229611"/>
                  </a:lnTo>
                  <a:lnTo>
                    <a:pt x="15621" y="2229611"/>
                  </a:lnTo>
                  <a:lnTo>
                    <a:pt x="6984" y="2229611"/>
                  </a:lnTo>
                  <a:lnTo>
                    <a:pt x="0" y="2222614"/>
                  </a:lnTo>
                  <a:lnTo>
                    <a:pt x="0" y="2213978"/>
                  </a:lnTo>
                  <a:lnTo>
                    <a:pt x="0" y="1562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54852" y="2465832"/>
              <a:ext cx="2247900" cy="131673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74308" y="2545067"/>
              <a:ext cx="1711451" cy="73305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02096" y="2493264"/>
              <a:ext cx="2157476" cy="122707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102096" y="2493264"/>
              <a:ext cx="2157730" cy="1227455"/>
            </a:xfrm>
            <a:custGeom>
              <a:avLst/>
              <a:gdLst/>
              <a:ahLst/>
              <a:cxnLst/>
              <a:rect l="l" t="t" r="r" b="b"/>
              <a:pathLst>
                <a:path w="2157729" h="1227454">
                  <a:moveTo>
                    <a:pt x="0" y="128015"/>
                  </a:moveTo>
                  <a:lnTo>
                    <a:pt x="10054" y="78170"/>
                  </a:lnTo>
                  <a:lnTo>
                    <a:pt x="37480" y="37480"/>
                  </a:lnTo>
                  <a:lnTo>
                    <a:pt x="78170" y="10054"/>
                  </a:lnTo>
                  <a:lnTo>
                    <a:pt x="128015" y="0"/>
                  </a:lnTo>
                  <a:lnTo>
                    <a:pt x="1202817" y="0"/>
                  </a:lnTo>
                  <a:lnTo>
                    <a:pt x="1718309" y="0"/>
                  </a:lnTo>
                  <a:lnTo>
                    <a:pt x="1933955" y="0"/>
                  </a:lnTo>
                  <a:lnTo>
                    <a:pt x="1983801" y="10054"/>
                  </a:lnTo>
                  <a:lnTo>
                    <a:pt x="2024491" y="37480"/>
                  </a:lnTo>
                  <a:lnTo>
                    <a:pt x="2051917" y="78170"/>
                  </a:lnTo>
                  <a:lnTo>
                    <a:pt x="2061972" y="128015"/>
                  </a:lnTo>
                  <a:lnTo>
                    <a:pt x="2061972" y="448056"/>
                  </a:lnTo>
                  <a:lnTo>
                    <a:pt x="2061972" y="640080"/>
                  </a:lnTo>
                  <a:lnTo>
                    <a:pt x="2051917" y="689925"/>
                  </a:lnTo>
                  <a:lnTo>
                    <a:pt x="2024491" y="730615"/>
                  </a:lnTo>
                  <a:lnTo>
                    <a:pt x="1983801" y="758041"/>
                  </a:lnTo>
                  <a:lnTo>
                    <a:pt x="1933955" y="768096"/>
                  </a:lnTo>
                  <a:lnTo>
                    <a:pt x="1718309" y="768096"/>
                  </a:lnTo>
                  <a:lnTo>
                    <a:pt x="2157476" y="1227074"/>
                  </a:lnTo>
                  <a:lnTo>
                    <a:pt x="1202817" y="768096"/>
                  </a:lnTo>
                  <a:lnTo>
                    <a:pt x="128015" y="768096"/>
                  </a:lnTo>
                  <a:lnTo>
                    <a:pt x="78170" y="758041"/>
                  </a:lnTo>
                  <a:lnTo>
                    <a:pt x="37480" y="730615"/>
                  </a:lnTo>
                  <a:lnTo>
                    <a:pt x="10054" y="689925"/>
                  </a:lnTo>
                  <a:lnTo>
                    <a:pt x="0" y="640080"/>
                  </a:lnTo>
                  <a:lnTo>
                    <a:pt x="0" y="448056"/>
                  </a:lnTo>
                  <a:lnTo>
                    <a:pt x="0" y="128015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86334" y="540555"/>
            <a:ext cx="8396580" cy="1759456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④</a:t>
            </a:r>
            <a:r>
              <a:rPr sz="2400" spc="16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ดำเนินการตั้งค่าตารางติดหมุด</a:t>
            </a:r>
          </a:p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ทำให้ทั้งคลัสเตอร์ของตารางติดหมุด </a:t>
            </a:r>
            <a:r>
              <a:rPr lang="th-TH" altLang="ja-JP" sz="1600" b="1" dirty="0">
                <a:solidFill>
                  <a:srgbClr val="FF0000"/>
                </a:solidFill>
                <a:latin typeface="Microsoft JhengHei UI"/>
                <a:cs typeface="Microsoft JhengHei UI"/>
              </a:rPr>
              <a:t>รวมถึงแถวแรกที่เลือกด้วย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จากเมนูคลิกขวา คลิก "ดำเนินการตั้งค่าตารางติดหมุด"เมื่อกำหนดค่าตารางติดหมุดอย่างถูกต้อง คลัสเตอร์ในตารางติดหมุดจะเปลี่ยนเป็นสีส้มในกรณีนี้ การตั้งค่าโดยละเอียดสำหรับแต่ละคลัสเตอร์ การตั้งค่าลิงก์ค่าเครือข่าย และการตั้งค่าหลักหลักที่กำหนดเองในแถวแรกจะถูกคัดลอกไปยังแต่ละแถวโดยอัตโนมัติ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198120" y="3294900"/>
            <a:ext cx="2232660" cy="866140"/>
            <a:chOff x="198120" y="3294900"/>
            <a:chExt cx="2232660" cy="866140"/>
          </a:xfrm>
        </p:grpSpPr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8120" y="3294900"/>
              <a:ext cx="2232660" cy="86561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45364" y="3322066"/>
              <a:ext cx="2143252" cy="77597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45364" y="3322066"/>
              <a:ext cx="2143760" cy="775970"/>
            </a:xfrm>
            <a:custGeom>
              <a:avLst/>
              <a:gdLst/>
              <a:ahLst/>
              <a:cxnLst/>
              <a:rect l="l" t="t" r="r" b="b"/>
              <a:pathLst>
                <a:path w="2143760" h="775970">
                  <a:moveTo>
                    <a:pt x="0" y="201930"/>
                  </a:moveTo>
                  <a:lnTo>
                    <a:pt x="9021" y="157255"/>
                  </a:lnTo>
                  <a:lnTo>
                    <a:pt x="33624" y="120761"/>
                  </a:lnTo>
                  <a:lnTo>
                    <a:pt x="70117" y="96148"/>
                  </a:lnTo>
                  <a:lnTo>
                    <a:pt x="114807" y="87122"/>
                  </a:lnTo>
                  <a:lnTo>
                    <a:pt x="1076579" y="87122"/>
                  </a:lnTo>
                  <a:lnTo>
                    <a:pt x="1537970" y="87122"/>
                  </a:lnTo>
                  <a:lnTo>
                    <a:pt x="1730756" y="87122"/>
                  </a:lnTo>
                  <a:lnTo>
                    <a:pt x="1775430" y="96148"/>
                  </a:lnTo>
                  <a:lnTo>
                    <a:pt x="1811924" y="120761"/>
                  </a:lnTo>
                  <a:lnTo>
                    <a:pt x="1836537" y="157255"/>
                  </a:lnTo>
                  <a:lnTo>
                    <a:pt x="1845564" y="201930"/>
                  </a:lnTo>
                  <a:lnTo>
                    <a:pt x="2143252" y="0"/>
                  </a:lnTo>
                  <a:lnTo>
                    <a:pt x="1845564" y="374142"/>
                  </a:lnTo>
                  <a:lnTo>
                    <a:pt x="1845564" y="661162"/>
                  </a:lnTo>
                  <a:lnTo>
                    <a:pt x="1836537" y="705836"/>
                  </a:lnTo>
                  <a:lnTo>
                    <a:pt x="1811924" y="742330"/>
                  </a:lnTo>
                  <a:lnTo>
                    <a:pt x="1775430" y="766943"/>
                  </a:lnTo>
                  <a:lnTo>
                    <a:pt x="1730756" y="775970"/>
                  </a:lnTo>
                  <a:lnTo>
                    <a:pt x="1537970" y="775970"/>
                  </a:lnTo>
                  <a:lnTo>
                    <a:pt x="1076579" y="775970"/>
                  </a:lnTo>
                  <a:lnTo>
                    <a:pt x="114807" y="775970"/>
                  </a:lnTo>
                  <a:lnTo>
                    <a:pt x="70117" y="766943"/>
                  </a:lnTo>
                  <a:lnTo>
                    <a:pt x="33624" y="742330"/>
                  </a:lnTo>
                  <a:lnTo>
                    <a:pt x="9021" y="705836"/>
                  </a:lnTo>
                  <a:lnTo>
                    <a:pt x="0" y="661162"/>
                  </a:lnTo>
                  <a:lnTo>
                    <a:pt x="0" y="374142"/>
                  </a:lnTo>
                  <a:lnTo>
                    <a:pt x="0" y="20193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57631" y="3604641"/>
            <a:ext cx="15589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altLang="ja-JP" sz="9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ทำให้ทั้งคลัสเตอร์ของตารางหมุดปัก </a:t>
            </a:r>
            <a:r>
              <a:rPr lang="th-TH" altLang="ja-JP" sz="900" b="1" dirty="0">
                <a:solidFill>
                  <a:srgbClr val="FF0000"/>
                </a:solidFill>
                <a:latin typeface="Microsoft JhengHei UI"/>
                <a:cs typeface="Microsoft JhengHei UI"/>
              </a:rPr>
              <a:t>รวมถึงแถวแรกที่เลือกด้วย</a:t>
            </a:r>
            <a:endParaRPr lang="ja-JP" altLang="en-US" sz="900" b="1" dirty="0">
              <a:solidFill>
                <a:srgbClr val="FF0000"/>
              </a:solidFill>
              <a:latin typeface="Microsoft JhengHei UI"/>
              <a:cs typeface="Microsoft JhengHei UI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324104" y="6111951"/>
            <a:ext cx="48387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นี่คือการตั้งค่าสำหรับฟังก์ชันการติดหมุด ใน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31" name="object 15">
            <a:extLst>
              <a:ext uri="{FF2B5EF4-FFF2-40B4-BE49-F238E27FC236}">
                <a16:creationId xmlns:a16="http://schemas.microsoft.com/office/drawing/2014/main" id="{BC24A5C8-2C76-9461-5801-7433826DC4D1}"/>
              </a:ext>
            </a:extLst>
          </p:cNvPr>
          <p:cNvSpPr txBox="1"/>
          <p:nvPr/>
        </p:nvSpPr>
        <p:spPr>
          <a:xfrm>
            <a:off x="6274054" y="2606865"/>
            <a:ext cx="187934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4780" marR="5080" indent="-132715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การตั้งค่าลิงก์ค่าเครือข่ายที่ตั้งไว้ในแถวแรก เช่น การตั้งค่าพาเรนต์ของต้นแบบที่กำหนดเอง จะมีผลโดยอัตโนมัติในแต่ละแถว</a:t>
            </a:r>
            <a:endParaRPr sz="9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453527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ข้อจำกัดการตั้งค่า </a:t>
            </a:r>
            <a:r>
              <a:rPr lang="en-US" sz="2800" spc="-5" dirty="0"/>
              <a:t>①</a:t>
            </a:r>
            <a:r>
              <a:rPr lang="th-TH" sz="2800" spc="-5" dirty="0"/>
              <a:t> ในตารางการติดหมุด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726185"/>
            <a:ext cx="8524240" cy="118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415" dirty="0">
                <a:solidFill>
                  <a:srgbClr val="5C5C5C"/>
                </a:solidFill>
                <a:latin typeface="Microsoft JhengHei UI"/>
                <a:cs typeface="Microsoft JhengHei UI"/>
              </a:rPr>
              <a:t>①</a:t>
            </a:r>
            <a:r>
              <a:rPr lang="th-TH" sz="2400" spc="-415" dirty="0">
                <a:solidFill>
                  <a:srgbClr val="5C5C5C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จำนวนคลัสเตอร์แถว จำนวนแถวสูงสุดของตาราง ประเภทคลัสเตอร์ที่มีอยู่</a:t>
            </a:r>
            <a:endParaRPr sz="2400" dirty="0">
              <a:latin typeface="Microsoft JhengHei UI"/>
              <a:cs typeface="Microsoft JhengHei UI"/>
            </a:endParaRPr>
          </a:p>
          <a:p>
            <a:pPr marL="84455">
              <a:lnSpc>
                <a:spcPct val="100000"/>
              </a:lnSpc>
              <a:spcBef>
                <a:spcPts val="120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จำนวนคลัสเตอร์ในแถว: สามารถวางคลัสเตอร์ได้สูงสุด 10 คลัสเตอร์ต่อแถว (ไม่รวมหมายเลขคลัสเตอร์ติดหมุด)</a:t>
            </a:r>
          </a:p>
          <a:p>
            <a:pPr marL="84455">
              <a:lnSpc>
                <a:spcPct val="100000"/>
              </a:lnSpc>
              <a:spcBef>
                <a:spcPts val="120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จำนวนแถวสูงสุดในตาราง: สามารถตั้งค่าได้สูงสุด 60 แถว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8267" y="1977643"/>
            <a:ext cx="4639310" cy="39517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ประเภทคลัสเตอร์ที่ใช้งานได้: มี 13 ประเภทต่อไปนี้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algn="l"/>
            <a:endParaRPr lang="th-TH" sz="1600" b="1" i="0" u="none" strike="noStrike" baseline="0" dirty="0">
              <a:solidFill>
                <a:srgbClr val="5C5C5C"/>
              </a:solidFill>
              <a:latin typeface="Microsoft YaHei UI"/>
            </a:endParaRP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Keyboard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 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แป้นพิมพ์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Choice of Numerical number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ทางเลือกของตัวเลข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Numerical number keyboard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แป้นพิมพ์ตัวเลข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Number of hours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จำนวนชั่วโมง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Date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วันที่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Calendar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ปฏิทิน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Time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เวลา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Single check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ตรวจสอบครั้งเดียว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Toggle select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สลับการเลือก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Single choice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ทางเลือกเดียว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Multiple choice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หลายตัวเลือก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Select master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เลือกข้อมูลต้นแบบ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sz="1600" b="1" i="0" u="none" strike="noStrike" baseline="0" dirty="0">
                <a:solidFill>
                  <a:srgbClr val="5C5C5C"/>
                </a:solidFill>
                <a:latin typeface="MeiryoUI-Bold"/>
              </a:rPr>
              <a:t>・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Pin No. cluster (</a:t>
            </a:r>
            <a:r>
              <a:rPr lang="th-TH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หมายเลขคลัสเตอร์ติดหมุด</a:t>
            </a:r>
            <a:r>
              <a:rPr lang="en-US" sz="1600" b="1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</a:rPr>
              <a:t>)</a:t>
            </a:r>
            <a:endParaRPr lang="th-TH" sz="1600" b="1" i="0" u="none" strike="noStrike" baseline="0" dirty="0">
              <a:solidFill>
                <a:srgbClr val="5C5C5C"/>
              </a:solidFill>
              <a:latin typeface="MeiryoUI-Bold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216461" y="2203513"/>
            <a:ext cx="3263265" cy="4010025"/>
            <a:chOff x="5216461" y="2203513"/>
            <a:chExt cx="3263265" cy="401002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4875" y="2423160"/>
              <a:ext cx="2974848" cy="374142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221223" y="2572512"/>
              <a:ext cx="230504" cy="3592195"/>
            </a:xfrm>
            <a:custGeom>
              <a:avLst/>
              <a:gdLst/>
              <a:ahLst/>
              <a:cxnLst/>
              <a:rect l="l" t="t" r="r" b="b"/>
              <a:pathLst>
                <a:path w="230504" h="3592195">
                  <a:moveTo>
                    <a:pt x="230124" y="3592067"/>
                  </a:moveTo>
                  <a:lnTo>
                    <a:pt x="162190" y="3554166"/>
                  </a:lnTo>
                  <a:lnTo>
                    <a:pt x="137275" y="3511642"/>
                  </a:lnTo>
                  <a:lnTo>
                    <a:pt x="120932" y="3457717"/>
                  </a:lnTo>
                  <a:lnTo>
                    <a:pt x="115062" y="3395624"/>
                  </a:lnTo>
                  <a:lnTo>
                    <a:pt x="115062" y="1992502"/>
                  </a:lnTo>
                  <a:lnTo>
                    <a:pt x="109191" y="1930422"/>
                  </a:lnTo>
                  <a:lnTo>
                    <a:pt x="92848" y="1876492"/>
                  </a:lnTo>
                  <a:lnTo>
                    <a:pt x="67933" y="1833955"/>
                  </a:lnTo>
                  <a:lnTo>
                    <a:pt x="36350" y="1806054"/>
                  </a:lnTo>
                  <a:lnTo>
                    <a:pt x="0" y="1796033"/>
                  </a:lnTo>
                  <a:lnTo>
                    <a:pt x="36350" y="1786013"/>
                  </a:lnTo>
                  <a:lnTo>
                    <a:pt x="67933" y="1758112"/>
                  </a:lnTo>
                  <a:lnTo>
                    <a:pt x="92848" y="1715575"/>
                  </a:lnTo>
                  <a:lnTo>
                    <a:pt x="109191" y="1661645"/>
                  </a:lnTo>
                  <a:lnTo>
                    <a:pt x="115062" y="1599564"/>
                  </a:lnTo>
                  <a:lnTo>
                    <a:pt x="115062" y="196468"/>
                  </a:lnTo>
                  <a:lnTo>
                    <a:pt x="120932" y="134388"/>
                  </a:lnTo>
                  <a:lnTo>
                    <a:pt x="137275" y="80458"/>
                  </a:lnTo>
                  <a:lnTo>
                    <a:pt x="162190" y="37921"/>
                  </a:lnTo>
                  <a:lnTo>
                    <a:pt x="193773" y="10020"/>
                  </a:lnTo>
                  <a:lnTo>
                    <a:pt x="230124" y="0"/>
                  </a:lnTo>
                </a:path>
              </a:pathLst>
            </a:custGeom>
            <a:ln w="9524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657087" y="2208276"/>
              <a:ext cx="2764790" cy="187960"/>
            </a:xfrm>
            <a:custGeom>
              <a:avLst/>
              <a:gdLst/>
              <a:ahLst/>
              <a:cxnLst/>
              <a:rect l="l" t="t" r="r" b="b"/>
              <a:pathLst>
                <a:path w="2764790" h="187960">
                  <a:moveTo>
                    <a:pt x="0" y="187451"/>
                  </a:moveTo>
                  <a:lnTo>
                    <a:pt x="12573" y="150947"/>
                  </a:lnTo>
                  <a:lnTo>
                    <a:pt x="46862" y="121158"/>
                  </a:lnTo>
                  <a:lnTo>
                    <a:pt x="97726" y="101084"/>
                  </a:lnTo>
                  <a:lnTo>
                    <a:pt x="160020" y="93725"/>
                  </a:lnTo>
                  <a:lnTo>
                    <a:pt x="1222247" y="93725"/>
                  </a:lnTo>
                  <a:lnTo>
                    <a:pt x="1284541" y="86367"/>
                  </a:lnTo>
                  <a:lnTo>
                    <a:pt x="1335404" y="66293"/>
                  </a:lnTo>
                  <a:lnTo>
                    <a:pt x="1369694" y="36504"/>
                  </a:lnTo>
                  <a:lnTo>
                    <a:pt x="1382267" y="0"/>
                  </a:lnTo>
                  <a:lnTo>
                    <a:pt x="1394840" y="36504"/>
                  </a:lnTo>
                  <a:lnTo>
                    <a:pt x="1429131" y="66293"/>
                  </a:lnTo>
                  <a:lnTo>
                    <a:pt x="1479994" y="86367"/>
                  </a:lnTo>
                  <a:lnTo>
                    <a:pt x="1542288" y="93725"/>
                  </a:lnTo>
                  <a:lnTo>
                    <a:pt x="2604516" y="93725"/>
                  </a:lnTo>
                  <a:lnTo>
                    <a:pt x="2666809" y="101084"/>
                  </a:lnTo>
                  <a:lnTo>
                    <a:pt x="2717672" y="121158"/>
                  </a:lnTo>
                  <a:lnTo>
                    <a:pt x="2751963" y="150947"/>
                  </a:lnTo>
                  <a:lnTo>
                    <a:pt x="2764536" y="187451"/>
                  </a:lnTo>
                </a:path>
              </a:pathLst>
            </a:custGeom>
            <a:ln w="9524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57849" y="2396490"/>
              <a:ext cx="2802890" cy="3797935"/>
            </a:xfrm>
            <a:custGeom>
              <a:avLst/>
              <a:gdLst/>
              <a:ahLst/>
              <a:cxnLst/>
              <a:rect l="l" t="t" r="r" b="b"/>
              <a:pathLst>
                <a:path w="2802890" h="3797935">
                  <a:moveTo>
                    <a:pt x="0" y="120904"/>
                  </a:moveTo>
                  <a:lnTo>
                    <a:pt x="9497" y="73830"/>
                  </a:lnTo>
                  <a:lnTo>
                    <a:pt x="35401" y="35401"/>
                  </a:lnTo>
                  <a:lnTo>
                    <a:pt x="73830" y="9497"/>
                  </a:lnTo>
                  <a:lnTo>
                    <a:pt x="120903" y="0"/>
                  </a:lnTo>
                  <a:lnTo>
                    <a:pt x="2681731" y="0"/>
                  </a:lnTo>
                  <a:lnTo>
                    <a:pt x="2728805" y="9497"/>
                  </a:lnTo>
                  <a:lnTo>
                    <a:pt x="2767234" y="35401"/>
                  </a:lnTo>
                  <a:lnTo>
                    <a:pt x="2793138" y="73830"/>
                  </a:lnTo>
                  <a:lnTo>
                    <a:pt x="2802635" y="120904"/>
                  </a:lnTo>
                  <a:lnTo>
                    <a:pt x="2802635" y="3676954"/>
                  </a:lnTo>
                  <a:lnTo>
                    <a:pt x="2793138" y="3723998"/>
                  </a:lnTo>
                  <a:lnTo>
                    <a:pt x="2767234" y="3762413"/>
                  </a:lnTo>
                  <a:lnTo>
                    <a:pt x="2728805" y="3788311"/>
                  </a:lnTo>
                  <a:lnTo>
                    <a:pt x="2681731" y="3797808"/>
                  </a:lnTo>
                  <a:lnTo>
                    <a:pt x="120903" y="3797808"/>
                  </a:lnTo>
                  <a:lnTo>
                    <a:pt x="73830" y="3788311"/>
                  </a:lnTo>
                  <a:lnTo>
                    <a:pt x="35401" y="3762413"/>
                  </a:lnTo>
                  <a:lnTo>
                    <a:pt x="9497" y="3723998"/>
                  </a:lnTo>
                  <a:lnTo>
                    <a:pt x="0" y="3676954"/>
                  </a:lnTo>
                  <a:lnTo>
                    <a:pt x="0" y="120904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451728" y="1752600"/>
            <a:ext cx="3053590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4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สามารถวางคลัสเตอร์ได้สูงสุด 10 คลัสเตอร์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40" dirty="0">
                <a:solidFill>
                  <a:srgbClr val="5C5C5C"/>
                </a:solidFill>
                <a:latin typeface="Microsoft JhengHei UI"/>
                <a:cs typeface="Microsoft JhengHei UI"/>
              </a:rPr>
              <a:t>(ไม่รวมกลุ่มหมายเลขติดหมุด)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810253" y="4114800"/>
            <a:ext cx="599947" cy="505267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algn="just">
              <a:lnSpc>
                <a:spcPts val="1200"/>
              </a:lnSpc>
              <a:spcBef>
                <a:spcPts val="340"/>
              </a:spcBef>
            </a:pPr>
            <a:r>
              <a:rPr lang="th-TH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มากถึง 60 บรรทัด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6303" y="5957089"/>
            <a:ext cx="427355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225" dirty="0">
                <a:solidFill>
                  <a:srgbClr val="FF0000"/>
                </a:solidFill>
                <a:latin typeface="Microsoft YaHei UI"/>
                <a:cs typeface="Microsoft YaHei UI"/>
              </a:rPr>
              <a:t>※</a:t>
            </a:r>
            <a:r>
              <a:rPr lang="th-TH" sz="1400" b="1" spc="-315" dirty="0">
                <a:solidFill>
                  <a:srgbClr val="FF0000"/>
                </a:solidFill>
                <a:latin typeface="Microsoft YaHei UI"/>
                <a:cs typeface="Microsoft YaHei UI"/>
              </a:rPr>
              <a:t> </a:t>
            </a:r>
            <a:r>
              <a:rPr lang="th-TH" sz="1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ต้องแน่ใจว่าได้วางหมายเลขคลัสเตอร์ติดหมุด 1 อันไว้ที่ตำแหน่งเริ่มต้นของแต่ละแถว</a:t>
            </a:r>
            <a:endParaRPr sz="14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770232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ข้อจำกัดการตั้งค่า </a:t>
            </a:r>
            <a:r>
              <a:rPr lang="en-US" sz="2800" spc="-5" dirty="0"/>
              <a:t>②</a:t>
            </a:r>
            <a:r>
              <a:rPr lang="th-TH" sz="2800" spc="-5" dirty="0"/>
              <a:t> ในตารางการติดหมุด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546094"/>
            <a:ext cx="8555584" cy="1617751"/>
          </a:xfrm>
          <a:prstGeom prst="rect">
            <a:avLst/>
          </a:prstGeom>
        </p:spPr>
        <p:txBody>
          <a:bodyPr vert="horz" wrap="square" lIns="0" tIns="1924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2400" spc="-415" dirty="0">
                <a:solidFill>
                  <a:srgbClr val="5C5C5C"/>
                </a:solidFill>
                <a:latin typeface="Microsoft JhengHei UI"/>
                <a:cs typeface="Microsoft JhengHei UI"/>
              </a:rPr>
              <a:t>②</a:t>
            </a:r>
            <a:r>
              <a:rPr lang="en-US" sz="2400" spc="-415" dirty="0">
                <a:solidFill>
                  <a:srgbClr val="5C5C5C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400" spc="-415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จำนวนการติดหมุดทั้งหมดที่ระบุตำแหน่งคลัสเตอร์ = จำนวนการติดหมุดทั้งหมดคลัสเตอร์</a:t>
            </a:r>
            <a:endParaRPr lang="th-TH" sz="24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จำนวนกลุ่มการจัดวางหมายเลขติดหมุดและกลุ่มหมายเลขติดหมุดจะต้องเท่ากัน หากจำนวนรายการที่จัดเรียงแตกต่างกัน จะเกิดข้อผิดพลาดเมื่อนำเข้าไปยัง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EXCEL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หรือบันทึกไปยังเซิร์ฟเวอร์</a:t>
            </a:r>
            <a:endParaRPr sz="1600" dirty="0">
              <a:latin typeface="Microsoft JhengHei UI"/>
              <a:cs typeface="Microsoft JhengHei U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6259" y="2209800"/>
            <a:ext cx="6130628" cy="412809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80487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ข้อจำกัดการตั้งค่า </a:t>
            </a:r>
            <a:r>
              <a:rPr lang="en-US" sz="2800" spc="-5" dirty="0"/>
              <a:t>③</a:t>
            </a:r>
            <a:r>
              <a:rPr lang="th-TH" sz="2800" spc="-5" dirty="0"/>
              <a:t> ในตารางการติดหมุด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86334" y="545711"/>
            <a:ext cx="7663180" cy="1787669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20"/>
              </a:spcBef>
            </a:pPr>
            <a:r>
              <a:rPr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③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การตั้งค่าลิงค์ค่าและการตั้งค่าหลักแบบกำหนดเองได้รับการตั้งค่าไว้ในบรรทัดเดียวกัน</a:t>
            </a:r>
            <a:endParaRPr lang="ja-JP" altLang="en-US" sz="2400" dirty="0">
              <a:latin typeface="Microsoft JhengHei UI"/>
              <a:cs typeface="Microsoft JhengHei UI"/>
            </a:endParaRPr>
          </a:p>
          <a:p>
            <a:pPr marL="12700" marR="5080">
              <a:lnSpc>
                <a:spcPct val="100000"/>
              </a:lnSpc>
              <a:spcBef>
                <a:spcPts val="940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ลิงก์ค่าเครือข่ายและการตั้งค่าหลักหลักแบบกำหนดเองสามารถกำหนดค่าระหว่างคลัสเตอร์ในแถวเดียวกันได้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(การตั้งค่าระหว่างแถวต่างๆ และการตั้งค่าสำหรับคลัสเตอร์ภายนอกตารางไม่สามารถทำได้)</a:t>
            </a:r>
            <a:endParaRPr sz="1600" dirty="0">
              <a:latin typeface="Microsoft JhengHei UI"/>
              <a:cs typeface="Microsoft Jheng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978908" y="2584704"/>
            <a:ext cx="3069590" cy="3318510"/>
            <a:chOff x="4978908" y="2584704"/>
            <a:chExt cx="3069590" cy="331851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78908" y="2584704"/>
              <a:ext cx="3016633" cy="331838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89398" y="2692146"/>
              <a:ext cx="2940050" cy="172720"/>
            </a:xfrm>
            <a:custGeom>
              <a:avLst/>
              <a:gdLst/>
              <a:ahLst/>
              <a:cxnLst/>
              <a:rect l="l" t="t" r="r" b="b"/>
              <a:pathLst>
                <a:path w="2940050" h="172719">
                  <a:moveTo>
                    <a:pt x="0" y="7365"/>
                  </a:moveTo>
                  <a:lnTo>
                    <a:pt x="0" y="3301"/>
                  </a:lnTo>
                  <a:lnTo>
                    <a:pt x="3301" y="0"/>
                  </a:lnTo>
                  <a:lnTo>
                    <a:pt x="7365" y="0"/>
                  </a:lnTo>
                  <a:lnTo>
                    <a:pt x="2932429" y="0"/>
                  </a:lnTo>
                  <a:lnTo>
                    <a:pt x="2936494" y="0"/>
                  </a:lnTo>
                  <a:lnTo>
                    <a:pt x="2939796" y="3301"/>
                  </a:lnTo>
                  <a:lnTo>
                    <a:pt x="2939796" y="7365"/>
                  </a:lnTo>
                  <a:lnTo>
                    <a:pt x="2939796" y="164845"/>
                  </a:lnTo>
                  <a:lnTo>
                    <a:pt x="2939796" y="168909"/>
                  </a:lnTo>
                  <a:lnTo>
                    <a:pt x="2936494" y="172212"/>
                  </a:lnTo>
                  <a:lnTo>
                    <a:pt x="2932429" y="172212"/>
                  </a:lnTo>
                  <a:lnTo>
                    <a:pt x="7365" y="172212"/>
                  </a:lnTo>
                  <a:lnTo>
                    <a:pt x="3301" y="172212"/>
                  </a:lnTo>
                  <a:lnTo>
                    <a:pt x="0" y="168909"/>
                  </a:lnTo>
                  <a:lnTo>
                    <a:pt x="0" y="164845"/>
                  </a:lnTo>
                  <a:lnTo>
                    <a:pt x="0" y="7365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964691" y="2584704"/>
            <a:ext cx="3061970" cy="3314700"/>
            <a:chOff x="964691" y="2584704"/>
            <a:chExt cx="3061970" cy="331470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4691" y="2584704"/>
              <a:ext cx="3014233" cy="331446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067561" y="2721102"/>
              <a:ext cx="2940050" cy="172720"/>
            </a:xfrm>
            <a:custGeom>
              <a:avLst/>
              <a:gdLst/>
              <a:ahLst/>
              <a:cxnLst/>
              <a:rect l="l" t="t" r="r" b="b"/>
              <a:pathLst>
                <a:path w="2940050" h="172719">
                  <a:moveTo>
                    <a:pt x="0" y="7365"/>
                  </a:moveTo>
                  <a:lnTo>
                    <a:pt x="0" y="3301"/>
                  </a:lnTo>
                  <a:lnTo>
                    <a:pt x="3327" y="0"/>
                  </a:lnTo>
                  <a:lnTo>
                    <a:pt x="7429" y="0"/>
                  </a:lnTo>
                  <a:lnTo>
                    <a:pt x="2932429" y="0"/>
                  </a:lnTo>
                  <a:lnTo>
                    <a:pt x="2936493" y="0"/>
                  </a:lnTo>
                  <a:lnTo>
                    <a:pt x="2939796" y="3301"/>
                  </a:lnTo>
                  <a:lnTo>
                    <a:pt x="2939796" y="7365"/>
                  </a:lnTo>
                  <a:lnTo>
                    <a:pt x="2939796" y="164846"/>
                  </a:lnTo>
                  <a:lnTo>
                    <a:pt x="2939796" y="168910"/>
                  </a:lnTo>
                  <a:lnTo>
                    <a:pt x="2936493" y="172212"/>
                  </a:lnTo>
                  <a:lnTo>
                    <a:pt x="2932429" y="172212"/>
                  </a:lnTo>
                  <a:lnTo>
                    <a:pt x="7429" y="172212"/>
                  </a:lnTo>
                  <a:lnTo>
                    <a:pt x="3327" y="172212"/>
                  </a:lnTo>
                  <a:lnTo>
                    <a:pt x="0" y="168910"/>
                  </a:lnTo>
                  <a:lnTo>
                    <a:pt x="0" y="164846"/>
                  </a:lnTo>
                  <a:lnTo>
                    <a:pt x="0" y="7365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9982" y="2312035"/>
            <a:ext cx="2827629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(การตั้งค่าลิงค์ค่าระหว่างบรรทัดเดียวกัน)</a:t>
            </a:r>
            <a:endParaRPr sz="1400" dirty="0">
              <a:latin typeface="Microsoft JhengHei UI"/>
              <a:cs typeface="Microsoft JhengHei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572000" y="2310511"/>
            <a:ext cx="372186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(การตั้งค่าหลัก-รองแบบกำหนดเองระหว่างแถวเดียวกัน)</a:t>
            </a:r>
            <a:endParaRPr sz="14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40704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ข้อจำกัดการตั้งค่า </a:t>
            </a:r>
            <a:r>
              <a:rPr lang="ja-JP" altLang="en-US" sz="2800" spc="-5" dirty="0"/>
              <a:t>④</a:t>
            </a:r>
            <a:r>
              <a:rPr lang="th-TH" sz="2800" spc="-5" dirty="0"/>
              <a:t> ในตารางการติดหมุด</a:t>
            </a:r>
            <a:endParaRPr lang="ja-JP" altLang="en-US" sz="280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6334" y="726185"/>
            <a:ext cx="6214466" cy="28546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409" dirty="0">
                <a:solidFill>
                  <a:srgbClr val="5C5C5C"/>
                </a:solidFill>
                <a:latin typeface="Microsoft JhengHei UI"/>
                <a:cs typeface="Microsoft JhengHei UI"/>
              </a:rPr>
              <a:t>④</a:t>
            </a:r>
            <a:r>
              <a:rPr lang="th-TH" sz="2400" spc="-409" dirty="0">
                <a:solidFill>
                  <a:srgbClr val="5C5C5C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ฟังก์ชั่นถูกจำกัดเมื่อมีติดหมุด</a:t>
            </a:r>
            <a:endParaRPr lang="th-TH" sz="24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การตั้งค่าต่อไปนี้ไม่สามารถทำได้ในข้อกำหนดแบบฟอร์มที่มีการตั้งค่าติดหมุด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  <a:spcBef>
                <a:spcPts val="745"/>
              </a:spcBef>
            </a:pPr>
            <a:r>
              <a:rPr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การตั้งค่าที่เกี่ยวข้องกับเวอร์ชันของ 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iPhone</a:t>
            </a:r>
            <a:endParaRPr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</a:pP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ฟังก์ชันการคัดลอกเอกสาร</a:t>
            </a:r>
            <a:endParaRPr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</a:pPr>
            <a:r>
              <a:rPr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ฟังก์ชันประวัติอินพุตคลัสเตอร์</a:t>
            </a:r>
            <a:endParaRPr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</a:pPr>
            <a:r>
              <a:rPr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ฟังก์ชันแก้ไขเอกสารพร้อมกัน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</a:pPr>
            <a:r>
              <a:rPr lang="ja-JP" altLang="en-US" sz="1600" dirty="0">
                <a:solidFill>
                  <a:srgbClr val="5C5C5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Microsoft JhengHei UI"/>
              </a:rPr>
              <a:t>・</a:t>
            </a:r>
            <a:r>
              <a:rPr lang="th-TH" altLang="ja-JP" sz="1600" dirty="0">
                <a:solidFill>
                  <a:srgbClr val="5C5C5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Microsoft JhengHei UI"/>
              </a:rPr>
              <a:t> 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ฟังก์ชั่นการสร้างตารางเชื่อมโยง (* 1)</a:t>
            </a:r>
            <a:endParaRPr lang="ja-JP" altLang="en-US" sz="12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ความสามารถในการสร้างคลัสเตอร์เมื่อแก้ไขและบันทึกฟังก์ชันที่ไม่สามารถแก้ไขได้</a:t>
            </a:r>
            <a:endParaRPr sz="1600" dirty="0">
              <a:latin typeface="Microsoft JhengHei UI"/>
              <a:cs typeface="Microsoft JhengHei UI"/>
            </a:endParaRPr>
          </a:p>
          <a:p>
            <a:pPr marL="822325">
              <a:lnSpc>
                <a:spcPct val="100000"/>
              </a:lnSpc>
            </a:pPr>
            <a:r>
              <a:rPr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การตั้งค่าที่เกี่ยวข้องกับแบบฟอร์มการเรียงลำดับ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334" y="3581400"/>
            <a:ext cx="8364195" cy="276421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นอกจากนี้ การตั้งค่าต่อไปนี้ไม่สามารถทำได้สำหรับคลัสเตอร์ที่มีการตั้งค่าที่เกี่ยวข้องกับการติดหมุด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(การตั้งค่าทั้งหมดสามารถทำได้สำหรับคลัสเตอร์ที่ไม่เกี่ยวข้องกับการตั้งค่าการติดหมุดภายในคำจำกัดความแบบฟอร์มเดียวกัน)</a:t>
            </a:r>
            <a:r>
              <a:rPr lang="ja-JP" altLang="en-US" sz="1600" dirty="0">
                <a:latin typeface="Microsoft JhengHei UI"/>
                <a:cs typeface="Microsoft JhengHei UI"/>
              </a:rPr>
              <a:t> </a:t>
            </a:r>
            <a:br>
              <a:rPr lang="en-US" altLang="ja-JP" sz="1600" dirty="0">
                <a:latin typeface="Microsoft JhengHei UI"/>
                <a:cs typeface="Microsoft JhengHei UI"/>
              </a:rPr>
            </a:b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・ </a:t>
            </a:r>
            <a:r>
              <a:rPr lang="th-TH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การตั้งค่าสำเนาคาร์บอน</a:t>
            </a:r>
            <a:b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การตั้งค่าเครือข่ายอื่นที่ไม่ใช่ค่าลิงค์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การตั้งค่าการค้นหาเริ่มต้นสำหรับต้นแบบที่เลือก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ฟังก์ชันป้อนข้อมูลโดยตรงสำหรับต้นแบบที่เลือก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ตั้งเป็นเป้าหมายสำหรับการสร้างชื่อเอกสารอัตโนมัติ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ป้อนการตั้งค่าการคัดลอกค่าลงในหมายเหตุของเอกสาร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การตั้งค่าสถานะรอการป้อนข้อมูลโฟกัส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การตั้งค่าการแยกย่อยรหัสอุปกรณ์</a:t>
            </a:r>
            <a:endParaRPr lang="en-US" sz="1400" b="0" i="0" u="none" strike="noStrike" baseline="0" dirty="0">
              <a:solidFill>
                <a:srgbClr val="5C5C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・</a:t>
            </a:r>
            <a:r>
              <a:rPr lang="th-TH" sz="1400" b="0" i="0" u="none" strike="noStrike" baseline="0" dirty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การตั้งค่าเครื่องหมายที่ไม่จำเป็น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1809" y="1685422"/>
            <a:ext cx="24587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14" dirty="0">
                <a:solidFill>
                  <a:srgbClr val="5C5C5C"/>
                </a:solidFill>
                <a:latin typeface="Microsoft JhengHei UI"/>
                <a:cs typeface="Microsoft JhengHei UI"/>
              </a:rPr>
              <a:t>※1</a:t>
            </a:r>
            <a:endParaRPr sz="1200" dirty="0">
              <a:latin typeface="Microsoft JhengHei UI"/>
              <a:cs typeface="Microsoft JhengHei UI"/>
            </a:endParaRPr>
          </a:p>
          <a:p>
            <a:pPr marL="215265" marR="5080" indent="-203200">
              <a:lnSpc>
                <a:spcPct val="100000"/>
              </a:lnSpc>
              <a:tabLst>
                <a:tab pos="1543050" algn="l"/>
              </a:tabLst>
            </a:pPr>
            <a:r>
              <a:rPr lang="th-TH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การตั้งค่าไม่สามารถทำได้ในเวอร์ชันด้านล่าง </a:t>
            </a:r>
            <a:r>
              <a:rPr lang="en-US" sz="1200" dirty="0" err="1">
                <a:solidFill>
                  <a:srgbClr val="5C5C5C"/>
                </a:solidFill>
                <a:latin typeface="Microsoft JhengHei UI"/>
                <a:cs typeface="Microsoft JhengHei UI"/>
              </a:rPr>
              <a:t>ConMas</a:t>
            </a:r>
            <a:r>
              <a:rPr lang="en-US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Designer v.6.2.18070 </a:t>
            </a:r>
            <a:r>
              <a:rPr lang="th-TH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เซิร์ฟเวอร์ </a:t>
            </a:r>
            <a:r>
              <a:rPr lang="en-US" sz="1200" dirty="0" err="1">
                <a:solidFill>
                  <a:srgbClr val="5C5C5C"/>
                </a:solidFill>
                <a:latin typeface="Microsoft JhengHei UI"/>
                <a:cs typeface="Microsoft JhengHei UI"/>
              </a:rPr>
              <a:t>ConMas</a:t>
            </a:r>
            <a:r>
              <a:rPr lang="en-US" sz="1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v.6.2.18070</a:t>
            </a:r>
            <a:endParaRPr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124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จำนวนภาพที่สามารถถ่ายได้สำหรับหนึ่งติดหมุดคือสองภาพ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753992" y="1617726"/>
            <a:ext cx="5059680" cy="36349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400" spc="225" dirty="0">
                <a:solidFill>
                  <a:srgbClr val="FF0000"/>
                </a:solidFill>
                <a:latin typeface="Microsoft JhengHei UI"/>
                <a:cs typeface="Microsoft JhengHei UI"/>
              </a:rPr>
              <a:t>※</a:t>
            </a:r>
            <a:r>
              <a:rPr lang="th-TH" altLang="ja-JP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สามารถใช้ได้กับแอปเวอร์ชันต่อไปนี้หรือสูงกว่า</a:t>
            </a:r>
            <a:endParaRPr lang="ja-JP" altLang="en-US" sz="14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lang="ja-JP" altLang="en-US" sz="900" dirty="0">
              <a:latin typeface="Microsoft JhengHei UI"/>
              <a:cs typeface="Microsoft JhengHei UI"/>
            </a:endParaRPr>
          </a:p>
          <a:p>
            <a:pPr marL="38100">
              <a:lnSpc>
                <a:spcPct val="100000"/>
              </a:lnSpc>
            </a:pPr>
            <a:r>
              <a:rPr lang="th-TH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แอป </a:t>
            </a:r>
            <a:r>
              <a:rPr lang="en-US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iOS </a:t>
            </a:r>
            <a:r>
              <a:rPr lang="th-TH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เวอร์ชัน 7.0.20022</a:t>
            </a:r>
            <a:endParaRPr sz="1400" dirty="0">
              <a:latin typeface="Microsoft JhengHei UI"/>
              <a:cs typeface="Microsoft JhengHei UI"/>
            </a:endParaRPr>
          </a:p>
          <a:p>
            <a:pPr marL="38100">
              <a:lnSpc>
                <a:spcPct val="100000"/>
              </a:lnSpc>
            </a:pPr>
            <a:r>
              <a:rPr sz="1400" spc="-25" dirty="0">
                <a:solidFill>
                  <a:srgbClr val="FF0000"/>
                </a:solidFill>
                <a:latin typeface="Microsoft JhengHei UI"/>
                <a:cs typeface="Microsoft JhengHei UI"/>
              </a:rPr>
              <a:t>ConMas</a:t>
            </a:r>
            <a:r>
              <a:rPr sz="1400" spc="100" dirty="0">
                <a:solidFill>
                  <a:srgbClr val="FF0000"/>
                </a:solidFill>
                <a:latin typeface="Microsoft JhengHei UI"/>
                <a:cs typeface="Microsoft JhengHei UI"/>
              </a:rPr>
              <a:t> </a:t>
            </a:r>
            <a:r>
              <a:rPr sz="1400" spc="-10" dirty="0">
                <a:solidFill>
                  <a:srgbClr val="FF0000"/>
                </a:solidFill>
                <a:latin typeface="Microsoft JhengHei UI"/>
                <a:cs typeface="Microsoft JhengHei UI"/>
              </a:rPr>
              <a:t>Manager</a:t>
            </a:r>
            <a:r>
              <a:rPr sz="1400" spc="85" dirty="0">
                <a:solidFill>
                  <a:srgbClr val="FF0000"/>
                </a:solidFill>
                <a:latin typeface="Microsoft JhengHei UI"/>
                <a:cs typeface="Microsoft JhengHei UI"/>
              </a:rPr>
              <a:t> </a:t>
            </a:r>
            <a:r>
              <a:rPr sz="1400" spc="75" dirty="0">
                <a:solidFill>
                  <a:srgbClr val="FF0000"/>
                </a:solidFill>
                <a:latin typeface="Microsoft JhengHei UI"/>
                <a:cs typeface="Microsoft JhengHei UI"/>
              </a:rPr>
              <a:t>v.7.0.20021</a:t>
            </a:r>
            <a:endParaRPr sz="1400" dirty="0">
              <a:latin typeface="Microsoft JhengHei UI"/>
              <a:cs typeface="Microsoft JhengHei UI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sz="1400" spc="-25" dirty="0">
                <a:solidFill>
                  <a:srgbClr val="FF0000"/>
                </a:solidFill>
                <a:latin typeface="Microsoft JhengHei UI"/>
                <a:cs typeface="Microsoft JhengHei UI"/>
              </a:rPr>
              <a:t>ConMas</a:t>
            </a:r>
            <a:r>
              <a:rPr sz="1400" spc="100" dirty="0">
                <a:solidFill>
                  <a:srgbClr val="FF0000"/>
                </a:solidFill>
                <a:latin typeface="Microsoft JhengHei UI"/>
                <a:cs typeface="Microsoft JhengHei UI"/>
              </a:rPr>
              <a:t> </a:t>
            </a:r>
            <a:r>
              <a:rPr sz="1400" spc="10" dirty="0">
                <a:solidFill>
                  <a:srgbClr val="FF0000"/>
                </a:solidFill>
                <a:latin typeface="Microsoft JhengHei UI"/>
                <a:cs typeface="Microsoft JhengHei UI"/>
              </a:rPr>
              <a:t>Designer</a:t>
            </a:r>
            <a:r>
              <a:rPr sz="1400" spc="85" dirty="0">
                <a:solidFill>
                  <a:srgbClr val="FF0000"/>
                </a:solidFill>
                <a:latin typeface="Microsoft JhengHei UI"/>
                <a:cs typeface="Microsoft JhengHei UI"/>
              </a:rPr>
              <a:t> </a:t>
            </a:r>
            <a:r>
              <a:rPr sz="1400" spc="75" dirty="0">
                <a:solidFill>
                  <a:srgbClr val="FF0000"/>
                </a:solidFill>
                <a:latin typeface="Microsoft JhengHei UI"/>
                <a:cs typeface="Microsoft JhengHei UI"/>
              </a:rPr>
              <a:t>v.7.0.20021</a:t>
            </a:r>
            <a:endParaRPr sz="14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900" dirty="0">
              <a:latin typeface="Microsoft JhengHei UI"/>
              <a:cs typeface="Microsoft JhengHei UI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lang="th-TH" altLang="ja-JP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[ข้อจำกัด]</a:t>
            </a: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lang="th-TH" altLang="ja-JP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ไม่สามารถเปิดคำจำกัดความ/แบบฟอร์มเวอร์ชันสองรูปภาพด้วยแอป </a:t>
            </a:r>
            <a:r>
              <a:rPr lang="en-US" altLang="ja-JP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iOS v.7.0.20020 </a:t>
            </a:r>
            <a:r>
              <a:rPr lang="th-TH" altLang="ja-JP" sz="1400" dirty="0">
                <a:solidFill>
                  <a:srgbClr val="FF0000"/>
                </a:solidFill>
                <a:latin typeface="Microsoft JhengHei UI"/>
                <a:cs typeface="Microsoft JhengHei UI"/>
              </a:rPr>
              <a:t>หรือเก่ากว่าได้</a:t>
            </a:r>
            <a:endParaRPr lang="ja-JP" altLang="en-US" sz="14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lang="ja-JP" altLang="en-US" sz="23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เมื่อสร้างแบบฟอร์มการติดหมุดใหม่โดยใช้ </a:t>
            </a:r>
            <a:r>
              <a:rPr lang="en-US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 </a:t>
            </a: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เวอร์ชันที่เข้ากันได้ คำจำกัดความคือสามารถถ่ายภาพสองภาพด้วยการติดหมุดเดียว</a:t>
            </a:r>
            <a:endParaRPr sz="14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900" dirty="0">
              <a:latin typeface="Microsoft JhengHei UI"/>
              <a:cs typeface="Microsoft JhengHei UI"/>
            </a:endParaRPr>
          </a:p>
          <a:p>
            <a:pPr marL="12700" marR="5080" algn="just">
              <a:lnSpc>
                <a:spcPct val="100000"/>
              </a:lnSpc>
            </a:pP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คำจำกัดความของรูปแบบการติดหมุดที่สร้างขึ้นในอดีตที่อนุญาตให้ถ่ายภาพได้เพียงภาพเดียวด้วยการติดหมุดเดียวสามารถเปลี่ยนเป็นคำจำกัดความที่อนุญาตให้ถ่ายภาพสอง</a:t>
            </a:r>
            <a:r>
              <a:rPr lang="th-TH" sz="1400">
                <a:solidFill>
                  <a:srgbClr val="5C5C5C"/>
                </a:solidFill>
                <a:latin typeface="Microsoft JhengHei UI"/>
                <a:cs typeface="Microsoft JhengHei UI"/>
              </a:rPr>
              <a:t>ภาพด้วยการติดหมุดเดียว</a:t>
            </a: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หากคุณบันทึกลงในเซิร์ฟเวอร์อีกครั้ง (อัปเกรด การแก้ไข) โดยใช้ </a:t>
            </a:r>
            <a:r>
              <a:rPr lang="en-US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 </a:t>
            </a:r>
            <a:r>
              <a:rPr lang="th-TH"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เวอร์ชันที่เข้ากันได้</a:t>
            </a:r>
            <a:endParaRPr sz="1400" dirty="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334" y="726185"/>
            <a:ext cx="7315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-65" dirty="0">
                <a:solidFill>
                  <a:srgbClr val="5C5C5C"/>
                </a:solidFill>
                <a:latin typeface="Microsoft JhengHei UI"/>
                <a:cs typeface="Microsoft JhengHei UI"/>
              </a:rPr>
              <a:t>คุณสามารถแสดงภาพถ่ายก่อน/หลังของสถานที่ตรวจสอบได้</a:t>
            </a:r>
            <a:endParaRPr sz="2400" dirty="0">
              <a:latin typeface="Microsoft JhengHei UI"/>
              <a:cs typeface="Microsoft JhengHei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34340" y="1583436"/>
            <a:ext cx="2988945" cy="4221480"/>
            <a:chOff x="434340" y="1583436"/>
            <a:chExt cx="2988945" cy="422148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4340" y="1583436"/>
              <a:ext cx="2988564" cy="42214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060" y="3750563"/>
              <a:ext cx="2894076" cy="84581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98170" y="3868674"/>
              <a:ext cx="2662555" cy="614680"/>
            </a:xfrm>
            <a:custGeom>
              <a:avLst/>
              <a:gdLst/>
              <a:ahLst/>
              <a:cxnLst/>
              <a:rect l="l" t="t" r="r" b="b"/>
              <a:pathLst>
                <a:path w="2662554" h="614679">
                  <a:moveTo>
                    <a:pt x="0" y="614171"/>
                  </a:moveTo>
                  <a:lnTo>
                    <a:pt x="2662428" y="614171"/>
                  </a:lnTo>
                  <a:lnTo>
                    <a:pt x="2662428" y="0"/>
                  </a:lnTo>
                  <a:lnTo>
                    <a:pt x="0" y="0"/>
                  </a:lnTo>
                  <a:lnTo>
                    <a:pt x="0" y="61417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1800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/>
              <a:t>สารบัญ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6302" y="775462"/>
            <a:ext cx="6235497" cy="5700856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lang="th-TH" altLang="ja-JP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ภาพรวมของฟังก์ชันการ</a:t>
            </a:r>
            <a:r>
              <a:rPr kumimoji="0" lang="th-TH" sz="1200" b="0" i="0" u="sng" strike="noStrike" kern="1200" cap="none" spc="-5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SimSun"/>
                <a:ea typeface="+mn-ea"/>
                <a:cs typeface="SimSun"/>
              </a:rPr>
              <a:t>ปักหมุด</a:t>
            </a:r>
            <a:endParaRPr sz="1200" u="sng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83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การ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คืออะไร?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spc="-5" dirty="0">
                <a:solidFill>
                  <a:srgbClr val="252525"/>
                </a:solidFill>
                <a:latin typeface="SimSun"/>
                <a:cs typeface="SimSun"/>
              </a:rPr>
              <a:t>รูปภาพของแบบฟอร์มที่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การตั้งค่าฟังก์ชั่น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คลัสเตอร์การ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คลัสเตอร์ตำแหน่งหมายเลข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คลัสเตอร์หมายเลข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30859C"/>
              </a:buClr>
              <a:buFont typeface="Arial MT"/>
              <a:buChar char="•"/>
            </a:pPr>
            <a:endParaRPr sz="2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</a:pPr>
            <a:r>
              <a:rPr lang="th-TH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วิธีการตั้งค่าฟังก์ชันการ</a:t>
            </a:r>
            <a:r>
              <a:rPr lang="th-TH" sz="1200" u="sng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r>
              <a:rPr lang="th-TH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ใน </a:t>
            </a:r>
            <a:r>
              <a:rPr lang="en-US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EXCEL Add-in </a:t>
            </a:r>
            <a:r>
              <a:rPr lang="th-TH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และ </a:t>
            </a:r>
            <a:r>
              <a:rPr lang="en-US" sz="12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SimSun"/>
                <a:cs typeface="SimSun"/>
              </a:rPr>
              <a:t>Designer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91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ขั้นตอนการตั้งค่าสำหรับฟังก์ชันการ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5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การตั้งค่าประเภทคลัสเตอร์โดยใช้ </a:t>
            </a:r>
            <a:r>
              <a:rPr lang="en-US" sz="1200" dirty="0">
                <a:solidFill>
                  <a:srgbClr val="252525"/>
                </a:solidFill>
                <a:latin typeface="SimSun"/>
                <a:cs typeface="SimSun"/>
              </a:rPr>
              <a:t>Add-in 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บน </a:t>
            </a:r>
            <a:r>
              <a:rPr lang="en-US" sz="1200" dirty="0">
                <a:solidFill>
                  <a:srgbClr val="252525"/>
                </a:solidFill>
                <a:latin typeface="SimSun"/>
                <a:cs typeface="SimSun"/>
              </a:rPr>
              <a:t>EXCEL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5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ตัวอย่างการตั้งค่าประเภทคลัสเตอร์ที่เกี่ยวข้องกับการ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5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นำเข้าไฟล์ </a:t>
            </a:r>
            <a:r>
              <a:rPr lang="en-US" sz="1200" dirty="0">
                <a:solidFill>
                  <a:srgbClr val="252525"/>
                </a:solidFill>
                <a:latin typeface="SimSun"/>
                <a:cs typeface="SimSun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ไปยัง </a:t>
            </a:r>
            <a:r>
              <a:rPr lang="en-US" sz="1200" dirty="0">
                <a:solidFill>
                  <a:srgbClr val="252525"/>
                </a:solidFill>
                <a:latin typeface="SimSun"/>
                <a:cs typeface="SimSun"/>
              </a:rPr>
              <a:t>Designer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5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การตั้งค่าตาราง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คืออะไร?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5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ลำดับของรายการที่แสดงบนหน้าจอป้อนข้อมูล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59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ขั้นตอนการตั้งค่าตาราง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การตั้งค่าข้อจำกัดสำหรับการปักหมุดตาราง</a:t>
            </a:r>
            <a:endParaRPr sz="1200" dirty="0">
              <a:latin typeface="SimSun"/>
              <a:cs typeface="SimSun"/>
            </a:endParaRPr>
          </a:p>
          <a:p>
            <a:pPr marL="445770" indent="-182245">
              <a:lnSpc>
                <a:spcPct val="100000"/>
              </a:lnSpc>
              <a:spcBef>
                <a:spcPts val="360"/>
              </a:spcBef>
              <a:buClr>
                <a:srgbClr val="30859C"/>
              </a:buClr>
              <a:buFont typeface="Arial MT"/>
              <a:buChar char="•"/>
              <a:tabLst>
                <a:tab pos="445770" algn="l"/>
                <a:tab pos="446405" algn="l"/>
              </a:tabLst>
            </a:pP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กำหนดจำนวนภาพที่สามารถถ่ายได้สำหรับหนึ่ง</a:t>
            </a:r>
            <a:r>
              <a:rPr lang="th-TH" sz="1200" spc="0" dirty="0">
                <a:solidFill>
                  <a:srgbClr val="252525"/>
                </a:solidFill>
                <a:latin typeface="SimSun"/>
                <a:cs typeface="SimSun"/>
              </a:rPr>
              <a:t>ติดหมุด</a:t>
            </a:r>
            <a:r>
              <a:rPr lang="th-TH" sz="1200" dirty="0">
                <a:solidFill>
                  <a:srgbClr val="252525"/>
                </a:solidFill>
                <a:latin typeface="SimSun"/>
                <a:cs typeface="SimSun"/>
              </a:rPr>
              <a:t>ถึงสองภาพ</a:t>
            </a:r>
            <a:endParaRPr sz="120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897" y="68707"/>
            <a:ext cx="544210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spc="-254" dirty="0"/>
              <a:t>ภาพรวมของฟังก์ชันการปักหมุด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552094" y="646556"/>
            <a:ext cx="8260715" cy="11330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5080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 MT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เราได้ใช้ฟังก์ชันการปักหมุดที่ได้รับการร้องขอจากผู้ใช้ </a:t>
            </a:r>
          </a:p>
          <a:p>
            <a:pPr marL="12065" marR="508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</a:t>
            </a:r>
            <a:r>
              <a:rPr lang="en-US" sz="24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-Reporter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จำนวนมากในอุตสาหกรรมการก่อสร้าง 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สถาปัตยกรรม และการผลิต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2094" y="1744217"/>
            <a:ext cx="318170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 MT"/>
              <a:buChar char="•"/>
              <a:tabLst>
                <a:tab pos="194310" algn="l"/>
              </a:tabLst>
            </a:pPr>
            <a:r>
              <a:rPr lang="th-TH" sz="2800" b="1" spc="-235" dirty="0">
                <a:solidFill>
                  <a:srgbClr val="252525"/>
                </a:solidFill>
                <a:latin typeface="Microsoft YaHei UI"/>
                <a:cs typeface="Microsoft YaHei UI"/>
              </a:rPr>
              <a:t>คาดว่าจะใช้งานได้</a:t>
            </a:r>
            <a:endParaRPr sz="2800" dirty="0">
              <a:latin typeface="Microsoft YaHei UI"/>
              <a:cs typeface="Microsoft YaHei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552094" y="2169109"/>
            <a:ext cx="8442325" cy="45550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50875" indent="-182245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altLang="ja-JP" sz="2000" dirty="0"/>
              <a:t>การก่อสร้าง/สถาปัตยกรรม</a:t>
            </a:r>
          </a:p>
          <a:p>
            <a:pPr marL="46863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651510" algn="l"/>
              </a:tabLst>
            </a:pPr>
            <a:r>
              <a:rPr lang="th-TH" altLang="ja-JP" sz="1800" dirty="0"/>
              <a:t>	การตรวจสอบความสมบูรณ์ของคอนโดมิเนียม คอนโดมิเนียม บ้านสั่งทำ ฯลฯ เทียบ	กับแบบที่เสร็จสมบูรณ์ สมมติว่างานคือการเก็บบันทึกข้อบกพร่องที่ได้ชี้ให้เห็น 	ถ่ายภาพบริเวณที่มีข้อบกพร่อง</a:t>
            </a:r>
            <a:endParaRPr lang="ja-JP" altLang="en-US" sz="1600" dirty="0"/>
          </a:p>
          <a:p>
            <a:pPr marL="650875" indent="-182245">
              <a:lnSpc>
                <a:spcPts val="2880"/>
              </a:lnSpc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altLang="ja-JP" sz="2000" dirty="0"/>
              <a:t>กระบวนการผลิต</a:t>
            </a:r>
            <a:endParaRPr lang="ja-JP" altLang="en-US" sz="2000" dirty="0"/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lang="th-TH" sz="1800" dirty="0"/>
              <a:t>ในระหว่างการตรวจสอบด้วยภาพ จุดระบุจะถูกวาดด้วยมือบนแบบร่างเพื่อระบุตำแหน่งและจำนวนข้อบกพร่อง ถือว่าใช้สำหรับงานต่างๆ เช่น การบันทึกพื้นที่ที่มีข้อบกพร่อง ถ่ายภาพบริเวณที่มีข้อบกพร่อง</a:t>
            </a:r>
            <a:endParaRPr sz="1800" dirty="0"/>
          </a:p>
          <a:p>
            <a:pPr marL="193675" indent="-181610">
              <a:lnSpc>
                <a:spcPts val="3360"/>
              </a:lnSpc>
              <a:spcBef>
                <a:spcPts val="1920"/>
              </a:spcBef>
              <a:buClr>
                <a:srgbClr val="30859C"/>
              </a:buClr>
              <a:buFont typeface="Arial MT"/>
              <a:buChar char="•"/>
              <a:tabLst>
                <a:tab pos="194310" algn="l"/>
              </a:tabLst>
            </a:pPr>
            <a:r>
              <a:rPr lang="th-TH" sz="2800" dirty="0"/>
              <a:t>ไม่ใช่รูปแบบคงที่พร้อมฟังก์ชันติดหมุดเฉพาะ</a:t>
            </a:r>
            <a:endParaRPr sz="2800" dirty="0"/>
          </a:p>
          <a:p>
            <a:pPr marL="650875" lvl="1" indent="-182245">
              <a:lnSpc>
                <a:spcPts val="2400"/>
              </a:lnSpc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คุณสามารถวางฟังก์ชันการปักหมุดบนหน้าใดก็ได้ของแบบฟอร์ม </a:t>
            </a:r>
            <a:r>
              <a:rPr lang="en-US" altLang="ja-JP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en-US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-Reporter </a:t>
            </a: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ปกติได้อย่างอิสระ</a:t>
            </a:r>
            <a:endParaRPr lang="ja-JP" altLang="en-US" dirty="0"/>
          </a:p>
          <a:p>
            <a:pPr marL="650875" lvl="1" indent="-182245">
              <a:lnSpc>
                <a:spcPct val="100000"/>
              </a:lnSpc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คุณสามารถออกแบบแบบฟอร์มได้อย่างอิสระ ไม่เพียงแต่คุณสามารถใช้ฟังก์ชันการติดหมุดเท่านั้น</a:t>
            </a:r>
            <a:r>
              <a:rPr lang="en-US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สามารถใช้ฟังก์ชันของคลัสเตอร์ </a:t>
            </a:r>
            <a:r>
              <a:rPr lang="en-US" altLang="ja-JP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en-US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-Reporter </a:t>
            </a: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ทั้งหมดร่วมกันได้</a:t>
            </a:r>
            <a:endParaRPr dirty="0"/>
          </a:p>
        </p:txBody>
      </p:sp>
      <p:grpSp>
        <p:nvGrpSpPr>
          <p:cNvPr id="6" name="object 6"/>
          <p:cNvGrpSpPr/>
          <p:nvPr/>
        </p:nvGrpSpPr>
        <p:grpSpPr>
          <a:xfrm>
            <a:off x="4453128" y="1488922"/>
            <a:ext cx="3441700" cy="795655"/>
            <a:chOff x="4453128" y="1488922"/>
            <a:chExt cx="3441700" cy="79565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53128" y="1488922"/>
              <a:ext cx="3441191" cy="79555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5048" y="1729714"/>
              <a:ext cx="3194304" cy="54104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0372" y="1517141"/>
              <a:ext cx="3351276" cy="70485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500372" y="1517141"/>
              <a:ext cx="3351529" cy="704850"/>
            </a:xfrm>
            <a:custGeom>
              <a:avLst/>
              <a:gdLst/>
              <a:ahLst/>
              <a:cxnLst/>
              <a:rect l="l" t="t" r="r" b="b"/>
              <a:pathLst>
                <a:path w="3351529" h="704850">
                  <a:moveTo>
                    <a:pt x="0" y="270510"/>
                  </a:moveTo>
                  <a:lnTo>
                    <a:pt x="6822" y="236684"/>
                  </a:lnTo>
                  <a:lnTo>
                    <a:pt x="25431" y="209073"/>
                  </a:lnTo>
                  <a:lnTo>
                    <a:pt x="53042" y="190464"/>
                  </a:lnTo>
                  <a:lnTo>
                    <a:pt x="86867" y="183642"/>
                  </a:lnTo>
                  <a:lnTo>
                    <a:pt x="558545" y="183642"/>
                  </a:lnTo>
                  <a:lnTo>
                    <a:pt x="764413" y="0"/>
                  </a:lnTo>
                  <a:lnTo>
                    <a:pt x="1396364" y="183642"/>
                  </a:lnTo>
                  <a:lnTo>
                    <a:pt x="3264407" y="183642"/>
                  </a:lnTo>
                  <a:lnTo>
                    <a:pt x="3298233" y="190464"/>
                  </a:lnTo>
                  <a:lnTo>
                    <a:pt x="3325844" y="209073"/>
                  </a:lnTo>
                  <a:lnTo>
                    <a:pt x="3344453" y="236684"/>
                  </a:lnTo>
                  <a:lnTo>
                    <a:pt x="3351276" y="270510"/>
                  </a:lnTo>
                  <a:lnTo>
                    <a:pt x="3351276" y="400812"/>
                  </a:lnTo>
                  <a:lnTo>
                    <a:pt x="3351276" y="617982"/>
                  </a:lnTo>
                  <a:lnTo>
                    <a:pt x="3344453" y="651807"/>
                  </a:lnTo>
                  <a:lnTo>
                    <a:pt x="3325844" y="679418"/>
                  </a:lnTo>
                  <a:lnTo>
                    <a:pt x="3298233" y="698027"/>
                  </a:lnTo>
                  <a:lnTo>
                    <a:pt x="3264407" y="704850"/>
                  </a:lnTo>
                  <a:lnTo>
                    <a:pt x="1396364" y="704850"/>
                  </a:lnTo>
                  <a:lnTo>
                    <a:pt x="558545" y="704850"/>
                  </a:lnTo>
                  <a:lnTo>
                    <a:pt x="86867" y="704850"/>
                  </a:lnTo>
                  <a:lnTo>
                    <a:pt x="53042" y="698027"/>
                  </a:lnTo>
                  <a:lnTo>
                    <a:pt x="25431" y="679418"/>
                  </a:lnTo>
                  <a:lnTo>
                    <a:pt x="6822" y="651807"/>
                  </a:lnTo>
                  <a:lnTo>
                    <a:pt x="0" y="617982"/>
                  </a:lnTo>
                  <a:lnTo>
                    <a:pt x="0" y="400812"/>
                  </a:lnTo>
                  <a:lnTo>
                    <a:pt x="0" y="27051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500119" y="1781301"/>
            <a:ext cx="3351529" cy="5341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ฟังก์ชันการติดหมุดใช้งานได้กับ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iPad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เท่านั้น</a:t>
            </a:r>
          </a:p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ไม่สามารถใช้กับแอพเวอร์ชั่น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iPhone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หรือ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Windows </a:t>
            </a:r>
            <a:r>
              <a:rPr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。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484835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/>
              <a:t>การติดหมุดคืออะไร?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94894" y="753872"/>
            <a:ext cx="9008110" cy="18408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indent="-181610">
              <a:lnSpc>
                <a:spcPts val="3354"/>
              </a:lnSpc>
              <a:spcBef>
                <a:spcPts val="95"/>
              </a:spcBef>
              <a:buClr>
                <a:srgbClr val="30859C"/>
              </a:buClr>
              <a:buFont typeface="Arial MT"/>
              <a:buChar char="•"/>
              <a:tabLst>
                <a:tab pos="1943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ขั้นตอนการทำงานเอกสารที่เป็นกระดาษ</a:t>
            </a:r>
            <a:endParaRPr sz="2800" dirty="0">
              <a:latin typeface="Microsoft YaHei UI"/>
              <a:cs typeface="Microsoft YaHei UI"/>
            </a:endParaRPr>
          </a:p>
          <a:p>
            <a:pPr marL="650875" marR="233045" lvl="1" indent="-181610">
              <a:lnSpc>
                <a:spcPts val="2880"/>
              </a:lnSpc>
              <a:spcBef>
                <a:spcPts val="90"/>
              </a:spcBef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ทำเครื่องหมายตำแหน่งบนภาพวาดด้วย ● ลากเส้นจากตำแหน่งนั้น และเขียนตัวเลขไว้ด้านนอกภาพวาด</a:t>
            </a:r>
            <a:endParaRPr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ts val="2785"/>
              </a:lnSpc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เขียนตัวเลขลงในตารางแยกต่างหากและอธิบายรายละเอียดของปัญหา ณ ตำแหน่งนั้น</a:t>
            </a:r>
            <a:endParaRPr dirty="0">
              <a:latin typeface="Microsoft YaHei UI"/>
              <a:cs typeface="Microsoft YaHei UI"/>
            </a:endParaRPr>
          </a:p>
          <a:p>
            <a:pPr marL="672465" marR="2157730" lvl="1" indent="-203200">
              <a:lnSpc>
                <a:spcPct val="100000"/>
              </a:lnSpc>
              <a:buClr>
                <a:srgbClr val="30859C"/>
              </a:buClr>
              <a:buFont typeface="Arial MT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หากจำเป็น ให้ถ่ายรูปบริเวณที่ชำรุด ฯลฯ</a:t>
            </a:r>
            <a:endParaRPr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44395" y="2781300"/>
            <a:ext cx="6576059" cy="3599815"/>
            <a:chOff x="1644395" y="2781300"/>
            <a:chExt cx="6576059" cy="35998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19855" y="2781300"/>
              <a:ext cx="4800600" cy="35996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44395" y="4419600"/>
              <a:ext cx="1943100" cy="12298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4791" y="5012435"/>
              <a:ext cx="1216164" cy="58366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1639" y="4446904"/>
              <a:ext cx="1853692" cy="114007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691639" y="4446904"/>
              <a:ext cx="1854200" cy="1140460"/>
            </a:xfrm>
            <a:custGeom>
              <a:avLst/>
              <a:gdLst/>
              <a:ahLst/>
              <a:cxnLst/>
              <a:rect l="l" t="t" r="r" b="b"/>
              <a:pathLst>
                <a:path w="1854200" h="1140460">
                  <a:moveTo>
                    <a:pt x="0" y="601599"/>
                  </a:moveTo>
                  <a:lnTo>
                    <a:pt x="8469" y="559696"/>
                  </a:lnTo>
                  <a:lnTo>
                    <a:pt x="31559" y="525462"/>
                  </a:lnTo>
                  <a:lnTo>
                    <a:pt x="65793" y="502372"/>
                  </a:lnTo>
                  <a:lnTo>
                    <a:pt x="107696" y="493903"/>
                  </a:lnTo>
                  <a:lnTo>
                    <a:pt x="798322" y="493903"/>
                  </a:lnTo>
                  <a:lnTo>
                    <a:pt x="1853692" y="0"/>
                  </a:lnTo>
                  <a:lnTo>
                    <a:pt x="1140460" y="493903"/>
                  </a:lnTo>
                  <a:lnTo>
                    <a:pt x="1260856" y="493903"/>
                  </a:lnTo>
                  <a:lnTo>
                    <a:pt x="1302758" y="502372"/>
                  </a:lnTo>
                  <a:lnTo>
                    <a:pt x="1336992" y="525462"/>
                  </a:lnTo>
                  <a:lnTo>
                    <a:pt x="1360082" y="559696"/>
                  </a:lnTo>
                  <a:lnTo>
                    <a:pt x="1368552" y="601599"/>
                  </a:lnTo>
                  <a:lnTo>
                    <a:pt x="1368552" y="763143"/>
                  </a:lnTo>
                  <a:lnTo>
                    <a:pt x="1368552" y="1032383"/>
                  </a:lnTo>
                  <a:lnTo>
                    <a:pt x="1360082" y="1074285"/>
                  </a:lnTo>
                  <a:lnTo>
                    <a:pt x="1336992" y="1108519"/>
                  </a:lnTo>
                  <a:lnTo>
                    <a:pt x="1302758" y="1131609"/>
                  </a:lnTo>
                  <a:lnTo>
                    <a:pt x="1260856" y="1140079"/>
                  </a:lnTo>
                  <a:lnTo>
                    <a:pt x="1140460" y="1140079"/>
                  </a:lnTo>
                  <a:lnTo>
                    <a:pt x="798322" y="1140079"/>
                  </a:lnTo>
                  <a:lnTo>
                    <a:pt x="107696" y="1140079"/>
                  </a:lnTo>
                  <a:lnTo>
                    <a:pt x="65793" y="1131609"/>
                  </a:lnTo>
                  <a:lnTo>
                    <a:pt x="31559" y="1108519"/>
                  </a:lnTo>
                  <a:lnTo>
                    <a:pt x="8469" y="1074285"/>
                  </a:lnTo>
                  <a:lnTo>
                    <a:pt x="0" y="1032383"/>
                  </a:lnTo>
                  <a:lnTo>
                    <a:pt x="0" y="763143"/>
                  </a:lnTo>
                  <a:lnTo>
                    <a:pt x="0" y="60159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781299" y="5034534"/>
            <a:ext cx="1199656" cy="4975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545">
              <a:lnSpc>
                <a:spcPct val="100000"/>
              </a:lnSpc>
              <a:spcBef>
                <a:spcPts val="100"/>
              </a:spcBef>
            </a:pPr>
            <a:r>
              <a:rPr lang="th-TH" sz="1050" b="1" spc="-35" dirty="0">
                <a:solidFill>
                  <a:srgbClr val="252525"/>
                </a:solidFill>
                <a:latin typeface="Microsoft YaHei UI"/>
                <a:cs typeface="Microsoft YaHei UI"/>
              </a:rPr>
              <a:t>รูปภาพของแบบฟอร์มที่เขียนด้วยลายมือจริง</a:t>
            </a:r>
            <a:endParaRPr sz="1050" dirty="0">
              <a:latin typeface="Microsoft YaHei UI"/>
              <a:cs typeface="Microsoft YaHei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5610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/>
              <a:t>รูปภาพของแบบฟอร์มที่ติดหมุด</a:t>
            </a:r>
            <a:endParaRPr sz="3200" dirty="0"/>
          </a:p>
        </p:txBody>
      </p:sp>
      <p:grpSp>
        <p:nvGrpSpPr>
          <p:cNvPr id="3" name="object 3"/>
          <p:cNvGrpSpPr/>
          <p:nvPr/>
        </p:nvGrpSpPr>
        <p:grpSpPr>
          <a:xfrm>
            <a:off x="1133855" y="908303"/>
            <a:ext cx="6876415" cy="5370830"/>
            <a:chOff x="1133855" y="908303"/>
            <a:chExt cx="6876415" cy="53708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3855" y="908303"/>
              <a:ext cx="6876288" cy="51572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66616" y="1871471"/>
              <a:ext cx="3688080" cy="397611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84726" y="1989581"/>
              <a:ext cx="3456940" cy="3744595"/>
            </a:xfrm>
            <a:custGeom>
              <a:avLst/>
              <a:gdLst/>
              <a:ahLst/>
              <a:cxnLst/>
              <a:rect l="l" t="t" r="r" b="b"/>
              <a:pathLst>
                <a:path w="3456940" h="3744595">
                  <a:moveTo>
                    <a:pt x="0" y="3744467"/>
                  </a:moveTo>
                  <a:lnTo>
                    <a:pt x="3456431" y="3744467"/>
                  </a:lnTo>
                  <a:lnTo>
                    <a:pt x="3456431" y="0"/>
                  </a:lnTo>
                  <a:lnTo>
                    <a:pt x="0" y="0"/>
                  </a:lnTo>
                  <a:lnTo>
                    <a:pt x="0" y="374446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77339" y="2087879"/>
              <a:ext cx="2641092" cy="33649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95450" y="2205989"/>
              <a:ext cx="2409825" cy="3133725"/>
            </a:xfrm>
            <a:custGeom>
              <a:avLst/>
              <a:gdLst/>
              <a:ahLst/>
              <a:cxnLst/>
              <a:rect l="l" t="t" r="r" b="b"/>
              <a:pathLst>
                <a:path w="2409825" h="3133725">
                  <a:moveTo>
                    <a:pt x="0" y="3133344"/>
                  </a:moveTo>
                  <a:lnTo>
                    <a:pt x="2409444" y="3133344"/>
                  </a:lnTo>
                  <a:lnTo>
                    <a:pt x="2409444" y="0"/>
                  </a:lnTo>
                  <a:lnTo>
                    <a:pt x="0" y="0"/>
                  </a:lnTo>
                  <a:lnTo>
                    <a:pt x="0" y="313334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93847" y="5279123"/>
              <a:ext cx="1905000" cy="9997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1091" y="5306949"/>
              <a:ext cx="1814830" cy="90944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641091" y="5306949"/>
              <a:ext cx="1814830" cy="909955"/>
            </a:xfrm>
            <a:custGeom>
              <a:avLst/>
              <a:gdLst/>
              <a:ahLst/>
              <a:cxnLst/>
              <a:rect l="l" t="t" r="r" b="b"/>
              <a:pathLst>
                <a:path w="1814829" h="909954">
                  <a:moveTo>
                    <a:pt x="0" y="370966"/>
                  </a:moveTo>
                  <a:lnTo>
                    <a:pt x="8469" y="329048"/>
                  </a:lnTo>
                  <a:lnTo>
                    <a:pt x="31559" y="294816"/>
                  </a:lnTo>
                  <a:lnTo>
                    <a:pt x="65793" y="271734"/>
                  </a:lnTo>
                  <a:lnTo>
                    <a:pt x="107695" y="263270"/>
                  </a:lnTo>
                  <a:lnTo>
                    <a:pt x="853440" y="263270"/>
                  </a:lnTo>
                  <a:lnTo>
                    <a:pt x="1814830" y="0"/>
                  </a:lnTo>
                  <a:lnTo>
                    <a:pt x="1219199" y="263270"/>
                  </a:lnTo>
                  <a:lnTo>
                    <a:pt x="1355344" y="263270"/>
                  </a:lnTo>
                  <a:lnTo>
                    <a:pt x="1397246" y="271734"/>
                  </a:lnTo>
                  <a:lnTo>
                    <a:pt x="1431480" y="294816"/>
                  </a:lnTo>
                  <a:lnTo>
                    <a:pt x="1454570" y="329048"/>
                  </a:lnTo>
                  <a:lnTo>
                    <a:pt x="1463040" y="370966"/>
                  </a:lnTo>
                  <a:lnTo>
                    <a:pt x="1463040" y="532510"/>
                  </a:lnTo>
                  <a:lnTo>
                    <a:pt x="1463040" y="801751"/>
                  </a:lnTo>
                  <a:lnTo>
                    <a:pt x="1454570" y="843669"/>
                  </a:lnTo>
                  <a:lnTo>
                    <a:pt x="1431480" y="877901"/>
                  </a:lnTo>
                  <a:lnTo>
                    <a:pt x="1397246" y="900983"/>
                  </a:lnTo>
                  <a:lnTo>
                    <a:pt x="1355344" y="909446"/>
                  </a:lnTo>
                  <a:lnTo>
                    <a:pt x="1219199" y="909446"/>
                  </a:lnTo>
                  <a:lnTo>
                    <a:pt x="853440" y="909446"/>
                  </a:lnTo>
                  <a:lnTo>
                    <a:pt x="107695" y="909446"/>
                  </a:lnTo>
                  <a:lnTo>
                    <a:pt x="65793" y="900983"/>
                  </a:lnTo>
                  <a:lnTo>
                    <a:pt x="31559" y="877901"/>
                  </a:lnTo>
                  <a:lnTo>
                    <a:pt x="8469" y="843669"/>
                  </a:lnTo>
                  <a:lnTo>
                    <a:pt x="0" y="801751"/>
                  </a:lnTo>
                  <a:lnTo>
                    <a:pt x="0" y="532510"/>
                  </a:lnTo>
                  <a:lnTo>
                    <a:pt x="0" y="37096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803082" y="5776537"/>
            <a:ext cx="122809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ตารางการติดหมุด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4676" y="1493507"/>
            <a:ext cx="1762125" cy="981710"/>
            <a:chOff x="74676" y="1493507"/>
            <a:chExt cx="1762125" cy="98171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676" y="1493507"/>
              <a:ext cx="1761744" cy="98146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920" y="1520951"/>
              <a:ext cx="1671193" cy="89090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21920" y="1520951"/>
              <a:ext cx="1671320" cy="890905"/>
            </a:xfrm>
            <a:custGeom>
              <a:avLst/>
              <a:gdLst/>
              <a:ahLst/>
              <a:cxnLst/>
              <a:rect l="l" t="t" r="r" b="b"/>
              <a:pathLst>
                <a:path w="1671320" h="890905">
                  <a:moveTo>
                    <a:pt x="0" y="107696"/>
                  </a:moveTo>
                  <a:lnTo>
                    <a:pt x="8463" y="65793"/>
                  </a:lnTo>
                  <a:lnTo>
                    <a:pt x="31545" y="31559"/>
                  </a:lnTo>
                  <a:lnTo>
                    <a:pt x="65777" y="8469"/>
                  </a:lnTo>
                  <a:lnTo>
                    <a:pt x="107695" y="0"/>
                  </a:lnTo>
                  <a:lnTo>
                    <a:pt x="797433" y="0"/>
                  </a:lnTo>
                  <a:lnTo>
                    <a:pt x="1139190" y="0"/>
                  </a:lnTo>
                  <a:lnTo>
                    <a:pt x="1259332" y="0"/>
                  </a:lnTo>
                  <a:lnTo>
                    <a:pt x="1301234" y="8469"/>
                  </a:lnTo>
                  <a:lnTo>
                    <a:pt x="1335468" y="31559"/>
                  </a:lnTo>
                  <a:lnTo>
                    <a:pt x="1358558" y="65793"/>
                  </a:lnTo>
                  <a:lnTo>
                    <a:pt x="1367028" y="107696"/>
                  </a:lnTo>
                  <a:lnTo>
                    <a:pt x="1367028" y="376936"/>
                  </a:lnTo>
                  <a:lnTo>
                    <a:pt x="1367028" y="538480"/>
                  </a:lnTo>
                  <a:lnTo>
                    <a:pt x="1358558" y="580382"/>
                  </a:lnTo>
                  <a:lnTo>
                    <a:pt x="1335468" y="614616"/>
                  </a:lnTo>
                  <a:lnTo>
                    <a:pt x="1301234" y="637706"/>
                  </a:lnTo>
                  <a:lnTo>
                    <a:pt x="1259332" y="646176"/>
                  </a:lnTo>
                  <a:lnTo>
                    <a:pt x="1139190" y="646176"/>
                  </a:lnTo>
                  <a:lnTo>
                    <a:pt x="1671193" y="890905"/>
                  </a:lnTo>
                  <a:lnTo>
                    <a:pt x="797433" y="646176"/>
                  </a:lnTo>
                  <a:lnTo>
                    <a:pt x="107695" y="646176"/>
                  </a:lnTo>
                  <a:lnTo>
                    <a:pt x="65777" y="637706"/>
                  </a:lnTo>
                  <a:lnTo>
                    <a:pt x="31545" y="614616"/>
                  </a:lnTo>
                  <a:lnTo>
                    <a:pt x="8463" y="580382"/>
                  </a:lnTo>
                  <a:lnTo>
                    <a:pt x="0" y="538480"/>
                  </a:lnTo>
                  <a:lnTo>
                    <a:pt x="0" y="376936"/>
                  </a:lnTo>
                  <a:lnTo>
                    <a:pt x="0" y="10769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74271" y="1763324"/>
            <a:ext cx="91503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พื้นที่ติดหมุด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29768" y="1886966"/>
            <a:ext cx="4243070" cy="2898775"/>
            <a:chOff x="429768" y="1886966"/>
            <a:chExt cx="4243070" cy="2898775"/>
          </a:xfrm>
        </p:grpSpPr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25495" y="2118385"/>
              <a:ext cx="483082" cy="48308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943606" y="2236470"/>
              <a:ext cx="251460" cy="251460"/>
            </a:xfrm>
            <a:custGeom>
              <a:avLst/>
              <a:gdLst/>
              <a:ahLst/>
              <a:cxnLst/>
              <a:rect l="l" t="t" r="r" b="b"/>
              <a:pathLst>
                <a:path w="251460" h="251460">
                  <a:moveTo>
                    <a:pt x="0" y="125729"/>
                  </a:moveTo>
                  <a:lnTo>
                    <a:pt x="9876" y="76777"/>
                  </a:lnTo>
                  <a:lnTo>
                    <a:pt x="36814" y="36814"/>
                  </a:lnTo>
                  <a:lnTo>
                    <a:pt x="76777" y="9876"/>
                  </a:lnTo>
                  <a:lnTo>
                    <a:pt x="125730" y="0"/>
                  </a:lnTo>
                  <a:lnTo>
                    <a:pt x="174682" y="9876"/>
                  </a:lnTo>
                  <a:lnTo>
                    <a:pt x="214645" y="36814"/>
                  </a:lnTo>
                  <a:lnTo>
                    <a:pt x="241583" y="76777"/>
                  </a:lnTo>
                  <a:lnTo>
                    <a:pt x="251460" y="125729"/>
                  </a:lnTo>
                  <a:lnTo>
                    <a:pt x="241583" y="174682"/>
                  </a:lnTo>
                  <a:lnTo>
                    <a:pt x="214645" y="214645"/>
                  </a:lnTo>
                  <a:lnTo>
                    <a:pt x="174682" y="241583"/>
                  </a:lnTo>
                  <a:lnTo>
                    <a:pt x="125730" y="251459"/>
                  </a:lnTo>
                  <a:lnTo>
                    <a:pt x="76777" y="241583"/>
                  </a:lnTo>
                  <a:lnTo>
                    <a:pt x="36814" y="214645"/>
                  </a:lnTo>
                  <a:lnTo>
                    <a:pt x="9876" y="174682"/>
                  </a:lnTo>
                  <a:lnTo>
                    <a:pt x="0" y="125729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91000" y="2010181"/>
              <a:ext cx="481571" cy="48308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309109" y="2128266"/>
              <a:ext cx="250190" cy="251460"/>
            </a:xfrm>
            <a:custGeom>
              <a:avLst/>
              <a:gdLst/>
              <a:ahLst/>
              <a:cxnLst/>
              <a:rect l="l" t="t" r="r" b="b"/>
              <a:pathLst>
                <a:path w="250189" h="251460">
                  <a:moveTo>
                    <a:pt x="0" y="125730"/>
                  </a:moveTo>
                  <a:lnTo>
                    <a:pt x="9828" y="76777"/>
                  </a:lnTo>
                  <a:lnTo>
                    <a:pt x="36623" y="36814"/>
                  </a:lnTo>
                  <a:lnTo>
                    <a:pt x="76348" y="9876"/>
                  </a:lnTo>
                  <a:lnTo>
                    <a:pt x="124967" y="0"/>
                  </a:lnTo>
                  <a:lnTo>
                    <a:pt x="173587" y="9876"/>
                  </a:lnTo>
                  <a:lnTo>
                    <a:pt x="213312" y="36814"/>
                  </a:lnTo>
                  <a:lnTo>
                    <a:pt x="240107" y="76777"/>
                  </a:lnTo>
                  <a:lnTo>
                    <a:pt x="249936" y="125730"/>
                  </a:lnTo>
                  <a:lnTo>
                    <a:pt x="240107" y="174682"/>
                  </a:lnTo>
                  <a:lnTo>
                    <a:pt x="213312" y="214645"/>
                  </a:lnTo>
                  <a:lnTo>
                    <a:pt x="173587" y="241583"/>
                  </a:lnTo>
                  <a:lnTo>
                    <a:pt x="124967" y="251460"/>
                  </a:lnTo>
                  <a:lnTo>
                    <a:pt x="76348" y="241583"/>
                  </a:lnTo>
                  <a:lnTo>
                    <a:pt x="36623" y="214645"/>
                  </a:lnTo>
                  <a:lnTo>
                    <a:pt x="9828" y="174682"/>
                  </a:lnTo>
                  <a:lnTo>
                    <a:pt x="0" y="125730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94938" y="1886966"/>
              <a:ext cx="1253490" cy="488315"/>
            </a:xfrm>
            <a:custGeom>
              <a:avLst/>
              <a:gdLst/>
              <a:ahLst/>
              <a:cxnLst/>
              <a:rect l="l" t="t" r="r" b="b"/>
              <a:pathLst>
                <a:path w="1253489" h="488314">
                  <a:moveTo>
                    <a:pt x="897889" y="0"/>
                  </a:moveTo>
                  <a:lnTo>
                    <a:pt x="848487" y="3048"/>
                  </a:lnTo>
                  <a:lnTo>
                    <a:pt x="799846" y="11937"/>
                  </a:lnTo>
                  <a:lnTo>
                    <a:pt x="738251" y="31496"/>
                  </a:lnTo>
                  <a:lnTo>
                    <a:pt x="681736" y="58674"/>
                  </a:lnTo>
                  <a:lnTo>
                    <a:pt x="632460" y="92201"/>
                  </a:lnTo>
                  <a:lnTo>
                    <a:pt x="601090" y="121031"/>
                  </a:lnTo>
                  <a:lnTo>
                    <a:pt x="575690" y="152146"/>
                  </a:lnTo>
                  <a:lnTo>
                    <a:pt x="557022" y="185674"/>
                  </a:lnTo>
                  <a:lnTo>
                    <a:pt x="544702" y="232663"/>
                  </a:lnTo>
                  <a:lnTo>
                    <a:pt x="544322" y="243078"/>
                  </a:lnTo>
                  <a:lnTo>
                    <a:pt x="543687" y="252222"/>
                  </a:lnTo>
                  <a:lnTo>
                    <a:pt x="527558" y="290068"/>
                  </a:lnTo>
                  <a:lnTo>
                    <a:pt x="500888" y="319278"/>
                  </a:lnTo>
                  <a:lnTo>
                    <a:pt x="462914" y="347853"/>
                  </a:lnTo>
                  <a:lnTo>
                    <a:pt x="415036" y="374650"/>
                  </a:lnTo>
                  <a:lnTo>
                    <a:pt x="378206" y="391287"/>
                  </a:lnTo>
                  <a:lnTo>
                    <a:pt x="338200" y="406654"/>
                  </a:lnTo>
                  <a:lnTo>
                    <a:pt x="295148" y="420370"/>
                  </a:lnTo>
                  <a:lnTo>
                    <a:pt x="249936" y="432562"/>
                  </a:lnTo>
                  <a:lnTo>
                    <a:pt x="202437" y="442849"/>
                  </a:lnTo>
                  <a:lnTo>
                    <a:pt x="153162" y="451358"/>
                  </a:lnTo>
                  <a:lnTo>
                    <a:pt x="102870" y="457454"/>
                  </a:lnTo>
                  <a:lnTo>
                    <a:pt x="51816" y="461263"/>
                  </a:lnTo>
                  <a:lnTo>
                    <a:pt x="0" y="462661"/>
                  </a:lnTo>
                  <a:lnTo>
                    <a:pt x="254" y="488061"/>
                  </a:lnTo>
                  <a:lnTo>
                    <a:pt x="52705" y="486663"/>
                  </a:lnTo>
                  <a:lnTo>
                    <a:pt x="105028" y="482726"/>
                  </a:lnTo>
                  <a:lnTo>
                    <a:pt x="156590" y="476504"/>
                  </a:lnTo>
                  <a:lnTo>
                    <a:pt x="206756" y="467995"/>
                  </a:lnTo>
                  <a:lnTo>
                    <a:pt x="255397" y="457326"/>
                  </a:lnTo>
                  <a:lnTo>
                    <a:pt x="302133" y="444881"/>
                  </a:lnTo>
                  <a:lnTo>
                    <a:pt x="346201" y="430657"/>
                  </a:lnTo>
                  <a:lnTo>
                    <a:pt x="387603" y="414782"/>
                  </a:lnTo>
                  <a:lnTo>
                    <a:pt x="425703" y="397637"/>
                  </a:lnTo>
                  <a:lnTo>
                    <a:pt x="460375" y="379222"/>
                  </a:lnTo>
                  <a:lnTo>
                    <a:pt x="504698" y="349123"/>
                  </a:lnTo>
                  <a:lnTo>
                    <a:pt x="538734" y="316992"/>
                  </a:lnTo>
                  <a:lnTo>
                    <a:pt x="561213" y="282194"/>
                  </a:lnTo>
                  <a:lnTo>
                    <a:pt x="570102" y="233807"/>
                  </a:lnTo>
                  <a:lnTo>
                    <a:pt x="571500" y="224282"/>
                  </a:lnTo>
                  <a:lnTo>
                    <a:pt x="585215" y="185293"/>
                  </a:lnTo>
                  <a:lnTo>
                    <a:pt x="611505" y="147193"/>
                  </a:lnTo>
                  <a:lnTo>
                    <a:pt x="638556" y="120142"/>
                  </a:lnTo>
                  <a:lnTo>
                    <a:pt x="671068" y="95250"/>
                  </a:lnTo>
                  <a:lnTo>
                    <a:pt x="721106" y="66548"/>
                  </a:lnTo>
                  <a:lnTo>
                    <a:pt x="777113" y="44576"/>
                  </a:lnTo>
                  <a:lnTo>
                    <a:pt x="821563" y="33147"/>
                  </a:lnTo>
                  <a:lnTo>
                    <a:pt x="867410" y="26670"/>
                  </a:lnTo>
                  <a:lnTo>
                    <a:pt x="898398" y="25400"/>
                  </a:lnTo>
                  <a:lnTo>
                    <a:pt x="1041907" y="25400"/>
                  </a:lnTo>
                  <a:lnTo>
                    <a:pt x="1026795" y="20066"/>
                  </a:lnTo>
                  <a:lnTo>
                    <a:pt x="979677" y="8128"/>
                  </a:lnTo>
                  <a:lnTo>
                    <a:pt x="930910" y="1397"/>
                  </a:lnTo>
                  <a:lnTo>
                    <a:pt x="914400" y="254"/>
                  </a:lnTo>
                  <a:lnTo>
                    <a:pt x="897889" y="0"/>
                  </a:lnTo>
                  <a:close/>
                </a:path>
                <a:path w="1253489" h="488314">
                  <a:moveTo>
                    <a:pt x="1204541" y="172302"/>
                  </a:moveTo>
                  <a:lnTo>
                    <a:pt x="1180719" y="179578"/>
                  </a:lnTo>
                  <a:lnTo>
                    <a:pt x="1239265" y="241300"/>
                  </a:lnTo>
                  <a:lnTo>
                    <a:pt x="1248884" y="184531"/>
                  </a:lnTo>
                  <a:lnTo>
                    <a:pt x="1208786" y="184531"/>
                  </a:lnTo>
                  <a:lnTo>
                    <a:pt x="1204971" y="172974"/>
                  </a:lnTo>
                  <a:lnTo>
                    <a:pt x="1204541" y="172302"/>
                  </a:lnTo>
                  <a:close/>
                </a:path>
                <a:path w="1253489" h="488314">
                  <a:moveTo>
                    <a:pt x="1204971" y="172974"/>
                  </a:moveTo>
                  <a:lnTo>
                    <a:pt x="1208786" y="184531"/>
                  </a:lnTo>
                  <a:lnTo>
                    <a:pt x="1232915" y="176657"/>
                  </a:lnTo>
                  <a:lnTo>
                    <a:pt x="1232161" y="174371"/>
                  </a:lnTo>
                  <a:lnTo>
                    <a:pt x="1205864" y="174371"/>
                  </a:lnTo>
                  <a:lnTo>
                    <a:pt x="1204971" y="172974"/>
                  </a:lnTo>
                  <a:close/>
                </a:path>
                <a:path w="1253489" h="488314">
                  <a:moveTo>
                    <a:pt x="1253489" y="157353"/>
                  </a:moveTo>
                  <a:lnTo>
                    <a:pt x="1229011" y="164828"/>
                  </a:lnTo>
                  <a:lnTo>
                    <a:pt x="1232915" y="176657"/>
                  </a:lnTo>
                  <a:lnTo>
                    <a:pt x="1208786" y="184531"/>
                  </a:lnTo>
                  <a:lnTo>
                    <a:pt x="1248884" y="184531"/>
                  </a:lnTo>
                  <a:lnTo>
                    <a:pt x="1253489" y="157353"/>
                  </a:lnTo>
                  <a:close/>
                </a:path>
                <a:path w="1253489" h="488314">
                  <a:moveTo>
                    <a:pt x="1204833" y="172213"/>
                  </a:moveTo>
                  <a:lnTo>
                    <a:pt x="1204971" y="172974"/>
                  </a:lnTo>
                  <a:lnTo>
                    <a:pt x="1205864" y="174371"/>
                  </a:lnTo>
                  <a:lnTo>
                    <a:pt x="1204833" y="172213"/>
                  </a:lnTo>
                  <a:close/>
                </a:path>
                <a:path w="1253489" h="488314">
                  <a:moveTo>
                    <a:pt x="1229011" y="164828"/>
                  </a:moveTo>
                  <a:lnTo>
                    <a:pt x="1204833" y="172213"/>
                  </a:lnTo>
                  <a:lnTo>
                    <a:pt x="1205864" y="174371"/>
                  </a:lnTo>
                  <a:lnTo>
                    <a:pt x="1232161" y="174371"/>
                  </a:lnTo>
                  <a:lnTo>
                    <a:pt x="1229011" y="164828"/>
                  </a:lnTo>
                  <a:close/>
                </a:path>
                <a:path w="1253489" h="488314">
                  <a:moveTo>
                    <a:pt x="1204730" y="172244"/>
                  </a:moveTo>
                  <a:lnTo>
                    <a:pt x="1204541" y="172302"/>
                  </a:lnTo>
                  <a:lnTo>
                    <a:pt x="1204971" y="172974"/>
                  </a:lnTo>
                  <a:lnTo>
                    <a:pt x="1204730" y="172244"/>
                  </a:lnTo>
                  <a:close/>
                </a:path>
                <a:path w="1253489" h="488314">
                  <a:moveTo>
                    <a:pt x="1041907" y="25400"/>
                  </a:moveTo>
                  <a:lnTo>
                    <a:pt x="898398" y="25400"/>
                  </a:lnTo>
                  <a:lnTo>
                    <a:pt x="913891" y="25654"/>
                  </a:lnTo>
                  <a:lnTo>
                    <a:pt x="929259" y="26670"/>
                  </a:lnTo>
                  <a:lnTo>
                    <a:pt x="975233" y="33147"/>
                  </a:lnTo>
                  <a:lnTo>
                    <a:pt x="1020063" y="44576"/>
                  </a:lnTo>
                  <a:lnTo>
                    <a:pt x="1075944" y="66548"/>
                  </a:lnTo>
                  <a:lnTo>
                    <a:pt x="1126109" y="94996"/>
                  </a:lnTo>
                  <a:lnTo>
                    <a:pt x="1158113" y="119380"/>
                  </a:lnTo>
                  <a:lnTo>
                    <a:pt x="1192911" y="155575"/>
                  </a:lnTo>
                  <a:lnTo>
                    <a:pt x="1204541" y="172302"/>
                  </a:lnTo>
                  <a:lnTo>
                    <a:pt x="1204730" y="172244"/>
                  </a:lnTo>
                  <a:lnTo>
                    <a:pt x="1204468" y="171450"/>
                  </a:lnTo>
                  <a:lnTo>
                    <a:pt x="1207332" y="171450"/>
                  </a:lnTo>
                  <a:lnTo>
                    <a:pt x="1229011" y="164828"/>
                  </a:lnTo>
                  <a:lnTo>
                    <a:pt x="1228598" y="163575"/>
                  </a:lnTo>
                  <a:lnTo>
                    <a:pt x="1228344" y="162560"/>
                  </a:lnTo>
                  <a:lnTo>
                    <a:pt x="1227836" y="161544"/>
                  </a:lnTo>
                  <a:lnTo>
                    <a:pt x="1203844" y="129032"/>
                  </a:lnTo>
                  <a:lnTo>
                    <a:pt x="1174369" y="99949"/>
                  </a:lnTo>
                  <a:lnTo>
                    <a:pt x="1139444" y="73279"/>
                  </a:lnTo>
                  <a:lnTo>
                    <a:pt x="1086103" y="43180"/>
                  </a:lnTo>
                  <a:lnTo>
                    <a:pt x="1057021" y="30734"/>
                  </a:lnTo>
                  <a:lnTo>
                    <a:pt x="1041907" y="25400"/>
                  </a:lnTo>
                  <a:close/>
                </a:path>
                <a:path w="1253489" h="488314">
                  <a:moveTo>
                    <a:pt x="1204468" y="171450"/>
                  </a:moveTo>
                  <a:lnTo>
                    <a:pt x="1204730" y="172244"/>
                  </a:lnTo>
                  <a:lnTo>
                    <a:pt x="1204468" y="171450"/>
                  </a:lnTo>
                  <a:close/>
                </a:path>
                <a:path w="1253489" h="488314">
                  <a:moveTo>
                    <a:pt x="1207332" y="171450"/>
                  </a:moveTo>
                  <a:lnTo>
                    <a:pt x="1204468" y="171450"/>
                  </a:lnTo>
                  <a:lnTo>
                    <a:pt x="1204833" y="172213"/>
                  </a:lnTo>
                  <a:lnTo>
                    <a:pt x="1207332" y="17145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9768" y="3902964"/>
              <a:ext cx="2331720" cy="88239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9768" y="4148353"/>
              <a:ext cx="1882139" cy="58366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7012" y="3930269"/>
              <a:ext cx="2242185" cy="79260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77012" y="3930269"/>
              <a:ext cx="2242185" cy="793115"/>
            </a:xfrm>
            <a:custGeom>
              <a:avLst/>
              <a:gdLst/>
              <a:ahLst/>
              <a:cxnLst/>
              <a:rect l="l" t="t" r="r" b="b"/>
              <a:pathLst>
                <a:path w="2242185" h="793114">
                  <a:moveTo>
                    <a:pt x="0" y="254126"/>
                  </a:moveTo>
                  <a:lnTo>
                    <a:pt x="8463" y="212224"/>
                  </a:lnTo>
                  <a:lnTo>
                    <a:pt x="31545" y="177990"/>
                  </a:lnTo>
                  <a:lnTo>
                    <a:pt x="65777" y="154900"/>
                  </a:lnTo>
                  <a:lnTo>
                    <a:pt x="107695" y="146430"/>
                  </a:lnTo>
                  <a:lnTo>
                    <a:pt x="1044575" y="146430"/>
                  </a:lnTo>
                  <a:lnTo>
                    <a:pt x="1492250" y="146430"/>
                  </a:lnTo>
                  <a:lnTo>
                    <a:pt x="1683004" y="146430"/>
                  </a:lnTo>
                  <a:lnTo>
                    <a:pt x="1724906" y="154900"/>
                  </a:lnTo>
                  <a:lnTo>
                    <a:pt x="1759140" y="177990"/>
                  </a:lnTo>
                  <a:lnTo>
                    <a:pt x="1782230" y="212224"/>
                  </a:lnTo>
                  <a:lnTo>
                    <a:pt x="1790700" y="254126"/>
                  </a:lnTo>
                  <a:lnTo>
                    <a:pt x="2242185" y="0"/>
                  </a:lnTo>
                  <a:lnTo>
                    <a:pt x="1790700" y="415670"/>
                  </a:lnTo>
                  <a:lnTo>
                    <a:pt x="1790700" y="684910"/>
                  </a:lnTo>
                  <a:lnTo>
                    <a:pt x="1782230" y="726813"/>
                  </a:lnTo>
                  <a:lnTo>
                    <a:pt x="1759140" y="761047"/>
                  </a:lnTo>
                  <a:lnTo>
                    <a:pt x="1724906" y="784137"/>
                  </a:lnTo>
                  <a:lnTo>
                    <a:pt x="1683004" y="792606"/>
                  </a:lnTo>
                  <a:lnTo>
                    <a:pt x="1492250" y="792606"/>
                  </a:lnTo>
                  <a:lnTo>
                    <a:pt x="1044575" y="792606"/>
                  </a:lnTo>
                  <a:lnTo>
                    <a:pt x="107695" y="792606"/>
                  </a:lnTo>
                  <a:lnTo>
                    <a:pt x="65777" y="784137"/>
                  </a:lnTo>
                  <a:lnTo>
                    <a:pt x="31545" y="761047"/>
                  </a:lnTo>
                  <a:lnTo>
                    <a:pt x="8463" y="726813"/>
                  </a:lnTo>
                  <a:lnTo>
                    <a:pt x="0" y="684910"/>
                  </a:lnTo>
                  <a:lnTo>
                    <a:pt x="0" y="415670"/>
                  </a:lnTo>
                  <a:lnTo>
                    <a:pt x="0" y="25412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762000" y="4205732"/>
            <a:ext cx="143162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19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ติดหมุดโดยการแตะบริเวณพิน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105400" y="2887979"/>
            <a:ext cx="2670175" cy="1656714"/>
            <a:chOff x="5105400" y="2887979"/>
            <a:chExt cx="2670175" cy="1656714"/>
          </a:xfrm>
        </p:grpSpPr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05400" y="2887979"/>
              <a:ext cx="2670048" cy="165658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22164" y="3907561"/>
              <a:ext cx="2638043" cy="58366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152644" y="2915919"/>
              <a:ext cx="2580131" cy="156616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152644" y="2915919"/>
              <a:ext cx="2580640" cy="1566545"/>
            </a:xfrm>
            <a:custGeom>
              <a:avLst/>
              <a:gdLst/>
              <a:ahLst/>
              <a:cxnLst/>
              <a:rect l="l" t="t" r="r" b="b"/>
              <a:pathLst>
                <a:path w="2580640" h="1566545">
                  <a:moveTo>
                    <a:pt x="0" y="1027683"/>
                  </a:moveTo>
                  <a:lnTo>
                    <a:pt x="8469" y="985781"/>
                  </a:lnTo>
                  <a:lnTo>
                    <a:pt x="31559" y="951547"/>
                  </a:lnTo>
                  <a:lnTo>
                    <a:pt x="65793" y="928457"/>
                  </a:lnTo>
                  <a:lnTo>
                    <a:pt x="107695" y="919987"/>
                  </a:lnTo>
                  <a:lnTo>
                    <a:pt x="430021" y="919987"/>
                  </a:lnTo>
                  <a:lnTo>
                    <a:pt x="304291" y="0"/>
                  </a:lnTo>
                  <a:lnTo>
                    <a:pt x="1075054" y="919987"/>
                  </a:lnTo>
                  <a:lnTo>
                    <a:pt x="2472435" y="919987"/>
                  </a:lnTo>
                  <a:lnTo>
                    <a:pt x="2514338" y="928457"/>
                  </a:lnTo>
                  <a:lnTo>
                    <a:pt x="2548572" y="951547"/>
                  </a:lnTo>
                  <a:lnTo>
                    <a:pt x="2571662" y="985781"/>
                  </a:lnTo>
                  <a:lnTo>
                    <a:pt x="2580131" y="1027683"/>
                  </a:lnTo>
                  <a:lnTo>
                    <a:pt x="2580131" y="1189227"/>
                  </a:lnTo>
                  <a:lnTo>
                    <a:pt x="2580131" y="1458467"/>
                  </a:lnTo>
                  <a:lnTo>
                    <a:pt x="2571662" y="1500370"/>
                  </a:lnTo>
                  <a:lnTo>
                    <a:pt x="2548572" y="1534604"/>
                  </a:lnTo>
                  <a:lnTo>
                    <a:pt x="2514338" y="1557694"/>
                  </a:lnTo>
                  <a:lnTo>
                    <a:pt x="2472435" y="1566163"/>
                  </a:lnTo>
                  <a:lnTo>
                    <a:pt x="1075054" y="1566163"/>
                  </a:lnTo>
                  <a:lnTo>
                    <a:pt x="430021" y="1566163"/>
                  </a:lnTo>
                  <a:lnTo>
                    <a:pt x="107695" y="1566163"/>
                  </a:lnTo>
                  <a:lnTo>
                    <a:pt x="65793" y="1557694"/>
                  </a:lnTo>
                  <a:lnTo>
                    <a:pt x="31559" y="1534604"/>
                  </a:lnTo>
                  <a:lnTo>
                    <a:pt x="8469" y="1500370"/>
                  </a:lnTo>
                  <a:lnTo>
                    <a:pt x="0" y="1458467"/>
                  </a:lnTo>
                  <a:lnTo>
                    <a:pt x="0" y="1189227"/>
                  </a:lnTo>
                  <a:lnTo>
                    <a:pt x="0" y="102768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257800" y="3885538"/>
            <a:ext cx="2398395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030" marR="5080" indent="-10096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ข้อมูลที่ป้อนบนหน้าจอการป้อนข้อมูลติดหมุดจะถูกป้อนลงในตาราง</a:t>
            </a:r>
          </a:p>
          <a:p>
            <a:pPr marL="113030" marR="5080" indent="-10096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การติดหมุดโดยอัตโนมัติ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2711" y="3127213"/>
            <a:ext cx="6759575" cy="3229610"/>
            <a:chOff x="362711" y="3127213"/>
            <a:chExt cx="6759575" cy="32296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4590" y="3127213"/>
              <a:ext cx="4667635" cy="314117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512313" y="3580637"/>
              <a:ext cx="2249805" cy="2714625"/>
            </a:xfrm>
            <a:custGeom>
              <a:avLst/>
              <a:gdLst/>
              <a:ahLst/>
              <a:cxnLst/>
              <a:rect l="l" t="t" r="r" b="b"/>
              <a:pathLst>
                <a:path w="2249804" h="2714625">
                  <a:moveTo>
                    <a:pt x="0" y="97409"/>
                  </a:moveTo>
                  <a:lnTo>
                    <a:pt x="6689" y="64216"/>
                  </a:lnTo>
                  <a:lnTo>
                    <a:pt x="24939" y="37131"/>
                  </a:lnTo>
                  <a:lnTo>
                    <a:pt x="52024" y="18881"/>
                  </a:lnTo>
                  <a:lnTo>
                    <a:pt x="85217" y="12191"/>
                  </a:lnTo>
                  <a:lnTo>
                    <a:pt x="1891411" y="12191"/>
                  </a:lnTo>
                  <a:lnTo>
                    <a:pt x="1924603" y="18881"/>
                  </a:lnTo>
                  <a:lnTo>
                    <a:pt x="1951688" y="37131"/>
                  </a:lnTo>
                  <a:lnTo>
                    <a:pt x="1969938" y="64216"/>
                  </a:lnTo>
                  <a:lnTo>
                    <a:pt x="1976627" y="97409"/>
                  </a:lnTo>
                  <a:lnTo>
                    <a:pt x="1976627" y="2356218"/>
                  </a:lnTo>
                  <a:lnTo>
                    <a:pt x="1969938" y="2389391"/>
                  </a:lnTo>
                  <a:lnTo>
                    <a:pt x="1951688" y="2416482"/>
                  </a:lnTo>
                  <a:lnTo>
                    <a:pt x="1924603" y="2434749"/>
                  </a:lnTo>
                  <a:lnTo>
                    <a:pt x="1891411" y="2441448"/>
                  </a:lnTo>
                  <a:lnTo>
                    <a:pt x="85217" y="2441448"/>
                  </a:lnTo>
                  <a:lnTo>
                    <a:pt x="52024" y="2434749"/>
                  </a:lnTo>
                  <a:lnTo>
                    <a:pt x="24939" y="2416482"/>
                  </a:lnTo>
                  <a:lnTo>
                    <a:pt x="6689" y="2389391"/>
                  </a:lnTo>
                  <a:lnTo>
                    <a:pt x="0" y="2356218"/>
                  </a:lnTo>
                  <a:lnTo>
                    <a:pt x="0" y="97409"/>
                  </a:lnTo>
                  <a:close/>
                </a:path>
                <a:path w="2249804" h="2714625">
                  <a:moveTo>
                    <a:pt x="301752" y="349250"/>
                  </a:moveTo>
                  <a:lnTo>
                    <a:pt x="306566" y="325433"/>
                  </a:lnTo>
                  <a:lnTo>
                    <a:pt x="319690" y="305974"/>
                  </a:lnTo>
                  <a:lnTo>
                    <a:pt x="339149" y="292850"/>
                  </a:lnTo>
                  <a:lnTo>
                    <a:pt x="362966" y="288036"/>
                  </a:lnTo>
                  <a:lnTo>
                    <a:pt x="1659382" y="288036"/>
                  </a:lnTo>
                  <a:lnTo>
                    <a:pt x="1683198" y="292850"/>
                  </a:lnTo>
                  <a:lnTo>
                    <a:pt x="1702657" y="305974"/>
                  </a:lnTo>
                  <a:lnTo>
                    <a:pt x="1715781" y="325433"/>
                  </a:lnTo>
                  <a:lnTo>
                    <a:pt x="1720596" y="349250"/>
                  </a:lnTo>
                  <a:lnTo>
                    <a:pt x="1720596" y="2092236"/>
                  </a:lnTo>
                  <a:lnTo>
                    <a:pt x="1715781" y="2116046"/>
                  </a:lnTo>
                  <a:lnTo>
                    <a:pt x="1702657" y="2135492"/>
                  </a:lnTo>
                  <a:lnTo>
                    <a:pt x="1683198" y="2148603"/>
                  </a:lnTo>
                  <a:lnTo>
                    <a:pt x="1659382" y="2153412"/>
                  </a:lnTo>
                  <a:lnTo>
                    <a:pt x="362966" y="2153412"/>
                  </a:lnTo>
                  <a:lnTo>
                    <a:pt x="339149" y="2148603"/>
                  </a:lnTo>
                  <a:lnTo>
                    <a:pt x="319690" y="2135492"/>
                  </a:lnTo>
                  <a:lnTo>
                    <a:pt x="306566" y="2116046"/>
                  </a:lnTo>
                  <a:lnTo>
                    <a:pt x="301752" y="2092236"/>
                  </a:lnTo>
                  <a:lnTo>
                    <a:pt x="301752" y="349250"/>
                  </a:lnTo>
                  <a:close/>
                </a:path>
                <a:path w="2249804" h="2714625">
                  <a:moveTo>
                    <a:pt x="2075688" y="7492"/>
                  </a:moveTo>
                  <a:lnTo>
                    <a:pt x="2075688" y="3301"/>
                  </a:lnTo>
                  <a:lnTo>
                    <a:pt x="2078989" y="0"/>
                  </a:lnTo>
                  <a:lnTo>
                    <a:pt x="2083181" y="0"/>
                  </a:lnTo>
                  <a:lnTo>
                    <a:pt x="2241931" y="0"/>
                  </a:lnTo>
                  <a:lnTo>
                    <a:pt x="2246122" y="0"/>
                  </a:lnTo>
                  <a:lnTo>
                    <a:pt x="2249424" y="3301"/>
                  </a:lnTo>
                  <a:lnTo>
                    <a:pt x="2249424" y="7492"/>
                  </a:lnTo>
                  <a:lnTo>
                    <a:pt x="2249424" y="2706751"/>
                  </a:lnTo>
                  <a:lnTo>
                    <a:pt x="2249424" y="2710891"/>
                  </a:lnTo>
                  <a:lnTo>
                    <a:pt x="2246122" y="2714244"/>
                  </a:lnTo>
                  <a:lnTo>
                    <a:pt x="2241931" y="2714244"/>
                  </a:lnTo>
                  <a:lnTo>
                    <a:pt x="2083181" y="2714244"/>
                  </a:lnTo>
                  <a:lnTo>
                    <a:pt x="2078989" y="2714244"/>
                  </a:lnTo>
                  <a:lnTo>
                    <a:pt x="2075688" y="2710891"/>
                  </a:lnTo>
                  <a:lnTo>
                    <a:pt x="2075688" y="2706751"/>
                  </a:lnTo>
                  <a:lnTo>
                    <a:pt x="2075688" y="7492"/>
                  </a:lnTo>
                  <a:close/>
                </a:path>
              </a:pathLst>
            </a:custGeom>
            <a:ln w="34925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711" y="5205983"/>
              <a:ext cx="2313432" cy="11506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9955" y="5234050"/>
              <a:ext cx="2223770" cy="10600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09955" y="5234050"/>
              <a:ext cx="2223770" cy="1060450"/>
            </a:xfrm>
            <a:custGeom>
              <a:avLst/>
              <a:gdLst/>
              <a:ahLst/>
              <a:cxnLst/>
              <a:rect l="l" t="t" r="r" b="b"/>
              <a:pathLst>
                <a:path w="2223770" h="1060450">
                  <a:moveTo>
                    <a:pt x="0" y="592709"/>
                  </a:moveTo>
                  <a:lnTo>
                    <a:pt x="7345" y="556324"/>
                  </a:lnTo>
                  <a:lnTo>
                    <a:pt x="27376" y="526613"/>
                  </a:lnTo>
                  <a:lnTo>
                    <a:pt x="57087" y="506582"/>
                  </a:lnTo>
                  <a:lnTo>
                    <a:pt x="93472" y="499237"/>
                  </a:lnTo>
                  <a:lnTo>
                    <a:pt x="1028572" y="499237"/>
                  </a:lnTo>
                  <a:lnTo>
                    <a:pt x="2223770" y="0"/>
                  </a:lnTo>
                  <a:lnTo>
                    <a:pt x="1469389" y="499237"/>
                  </a:lnTo>
                  <a:lnTo>
                    <a:pt x="1669795" y="499237"/>
                  </a:lnTo>
                  <a:lnTo>
                    <a:pt x="1706153" y="506582"/>
                  </a:lnTo>
                  <a:lnTo>
                    <a:pt x="1735867" y="526613"/>
                  </a:lnTo>
                  <a:lnTo>
                    <a:pt x="1755913" y="556324"/>
                  </a:lnTo>
                  <a:lnTo>
                    <a:pt x="1763268" y="592709"/>
                  </a:lnTo>
                  <a:lnTo>
                    <a:pt x="1763268" y="732917"/>
                  </a:lnTo>
                  <a:lnTo>
                    <a:pt x="1763268" y="966597"/>
                  </a:lnTo>
                  <a:lnTo>
                    <a:pt x="1755913" y="1002981"/>
                  </a:lnTo>
                  <a:lnTo>
                    <a:pt x="1735867" y="1032692"/>
                  </a:lnTo>
                  <a:lnTo>
                    <a:pt x="1706153" y="1052723"/>
                  </a:lnTo>
                  <a:lnTo>
                    <a:pt x="1669795" y="1060069"/>
                  </a:lnTo>
                  <a:lnTo>
                    <a:pt x="1469389" y="1060069"/>
                  </a:lnTo>
                  <a:lnTo>
                    <a:pt x="1028572" y="1060069"/>
                  </a:lnTo>
                  <a:lnTo>
                    <a:pt x="93472" y="1060069"/>
                  </a:lnTo>
                  <a:lnTo>
                    <a:pt x="57087" y="1052723"/>
                  </a:lnTo>
                  <a:lnTo>
                    <a:pt x="27376" y="1032692"/>
                  </a:lnTo>
                  <a:lnTo>
                    <a:pt x="7345" y="1002981"/>
                  </a:lnTo>
                  <a:lnTo>
                    <a:pt x="0" y="966597"/>
                  </a:lnTo>
                  <a:lnTo>
                    <a:pt x="0" y="732917"/>
                  </a:lnTo>
                  <a:lnTo>
                    <a:pt x="0" y="59270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3857753" cy="614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spc="-5" dirty="0"/>
              <a:t>การตั้งค่าฟังก์ชั่น</a:t>
            </a:r>
            <a:r>
              <a:rPr lang="th-TH" sz="2800" spc="0" dirty="0">
                <a:latin typeface="SimSun"/>
                <a:cs typeface="SimSun"/>
              </a:rPr>
              <a:t>ติดหมุด</a:t>
            </a:r>
            <a:endParaRPr sz="2800" dirty="0"/>
          </a:p>
        </p:txBody>
      </p:sp>
      <p:sp>
        <p:nvSpPr>
          <p:cNvPr id="9" name="object 9"/>
          <p:cNvSpPr txBox="1"/>
          <p:nvPr/>
        </p:nvSpPr>
        <p:spPr>
          <a:xfrm>
            <a:off x="186334" y="727024"/>
            <a:ext cx="8555584" cy="143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การตั้งค่าฟังก์ชั่น</a:t>
            </a:r>
            <a:r>
              <a:rPr lang="th-TH" sz="1600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</a:t>
            </a:r>
            <a:endParaRPr lang="th-TH" altLang="ja-JP" sz="1600" dirty="0">
              <a:solidFill>
                <a:srgbClr val="5C5C5C"/>
              </a:solidFill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หากต้องการใช้ฟังก์ชัน</a:t>
            </a:r>
            <a:r>
              <a:rPr lang="th-TH" sz="1600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การตั้งค่าหลัก 2 รายการใน </a:t>
            </a:r>
            <a:r>
              <a:rPr lang="en-US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Designer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marL="417830">
              <a:lnSpc>
                <a:spcPct val="100000"/>
              </a:lnSpc>
              <a:spcBef>
                <a:spcPts val="5"/>
              </a:spcBef>
            </a:pPr>
            <a:r>
              <a:rPr lang="ja-JP" altLang="en-US"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①</a:t>
            </a:r>
            <a:r>
              <a:rPr lang="ja-JP" altLang="en-US" sz="1600" spc="114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การตั้งค่าประเภทคลัสเตอร์ 3 แบบสำหรับฟังก์ชัน</a:t>
            </a:r>
            <a:r>
              <a:rPr lang="th-TH" sz="1600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</a:t>
            </a:r>
            <a:r>
              <a:rPr lang="en-US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โดยเฉพาะ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 marL="417830">
              <a:lnSpc>
                <a:spcPct val="100000"/>
              </a:lnSpc>
            </a:pP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②</a:t>
            </a:r>
            <a:r>
              <a:rPr sz="1600" spc="135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ตั้งค่าการเชื่อมต่อระหว่างคลัสเตอร์ในพื้นที่การติดหมุดและตารางการติดหมุด</a:t>
            </a:r>
            <a:endParaRPr lang="ja-JP" altLang="en-US" sz="16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ja-JP" altLang="en-US" sz="105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มีคลัสเตอร์สามประเภทสำหรับฟังก์ชันการติดหมุดโดยเฉพาะ: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2080" y="5866244"/>
            <a:ext cx="13696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หมายเลขติดหมุดระบุตำแหน่งคลัสเตอร์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84276" y="3364991"/>
            <a:ext cx="2609215" cy="1531620"/>
            <a:chOff x="684276" y="3364991"/>
            <a:chExt cx="2609215" cy="153162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4276" y="3364991"/>
              <a:ext cx="2609088" cy="153161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1520" y="3392423"/>
              <a:ext cx="2519172" cy="144068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31520" y="3392423"/>
              <a:ext cx="2519680" cy="1440815"/>
            </a:xfrm>
            <a:custGeom>
              <a:avLst/>
              <a:gdLst/>
              <a:ahLst/>
              <a:cxnLst/>
              <a:rect l="l" t="t" r="r" b="b"/>
              <a:pathLst>
                <a:path w="2519679" h="1440814">
                  <a:moveTo>
                    <a:pt x="0" y="89662"/>
                  </a:moveTo>
                  <a:lnTo>
                    <a:pt x="7046" y="54756"/>
                  </a:lnTo>
                  <a:lnTo>
                    <a:pt x="26262" y="26257"/>
                  </a:lnTo>
                  <a:lnTo>
                    <a:pt x="54762" y="7044"/>
                  </a:lnTo>
                  <a:lnTo>
                    <a:pt x="89661" y="0"/>
                  </a:lnTo>
                  <a:lnTo>
                    <a:pt x="891667" y="0"/>
                  </a:lnTo>
                  <a:lnTo>
                    <a:pt x="1273810" y="0"/>
                  </a:lnTo>
                  <a:lnTo>
                    <a:pt x="1438910" y="0"/>
                  </a:lnTo>
                  <a:lnTo>
                    <a:pt x="1473815" y="7044"/>
                  </a:lnTo>
                  <a:lnTo>
                    <a:pt x="1502314" y="26257"/>
                  </a:lnTo>
                  <a:lnTo>
                    <a:pt x="1521527" y="54756"/>
                  </a:lnTo>
                  <a:lnTo>
                    <a:pt x="1528572" y="89662"/>
                  </a:lnTo>
                  <a:lnTo>
                    <a:pt x="1528572" y="313817"/>
                  </a:lnTo>
                  <a:lnTo>
                    <a:pt x="1528572" y="448309"/>
                  </a:lnTo>
                  <a:lnTo>
                    <a:pt x="1521527" y="483215"/>
                  </a:lnTo>
                  <a:lnTo>
                    <a:pt x="1502314" y="511714"/>
                  </a:lnTo>
                  <a:lnTo>
                    <a:pt x="1473815" y="530927"/>
                  </a:lnTo>
                  <a:lnTo>
                    <a:pt x="1438910" y="537971"/>
                  </a:lnTo>
                  <a:lnTo>
                    <a:pt x="1273810" y="537971"/>
                  </a:lnTo>
                  <a:lnTo>
                    <a:pt x="2519172" y="1440688"/>
                  </a:lnTo>
                  <a:lnTo>
                    <a:pt x="891667" y="537971"/>
                  </a:lnTo>
                  <a:lnTo>
                    <a:pt x="89661" y="537971"/>
                  </a:lnTo>
                  <a:lnTo>
                    <a:pt x="54762" y="530927"/>
                  </a:lnTo>
                  <a:lnTo>
                    <a:pt x="26262" y="511714"/>
                  </a:lnTo>
                  <a:lnTo>
                    <a:pt x="7046" y="483215"/>
                  </a:lnTo>
                  <a:lnTo>
                    <a:pt x="0" y="448309"/>
                  </a:lnTo>
                  <a:lnTo>
                    <a:pt x="0" y="313817"/>
                  </a:lnTo>
                  <a:lnTo>
                    <a:pt x="0" y="8966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956868" y="3558667"/>
            <a:ext cx="107759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</a:t>
            </a:r>
            <a:r>
              <a:rPr lang="th-TH" sz="1200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629911" y="3646919"/>
            <a:ext cx="1826260" cy="962025"/>
            <a:chOff x="4629911" y="3646919"/>
            <a:chExt cx="1826260" cy="96202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29911" y="3646919"/>
              <a:ext cx="1825752" cy="9616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77028" y="3674363"/>
              <a:ext cx="1735963" cy="87121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677028" y="3674363"/>
              <a:ext cx="1736089" cy="871219"/>
            </a:xfrm>
            <a:custGeom>
              <a:avLst/>
              <a:gdLst/>
              <a:ahLst/>
              <a:cxnLst/>
              <a:rect l="l" t="t" r="r" b="b"/>
              <a:pathLst>
                <a:path w="1736089" h="871220">
                  <a:moveTo>
                    <a:pt x="265303" y="85343"/>
                  </a:moveTo>
                  <a:lnTo>
                    <a:pt x="272012" y="52131"/>
                  </a:lnTo>
                  <a:lnTo>
                    <a:pt x="290306" y="25003"/>
                  </a:lnTo>
                  <a:lnTo>
                    <a:pt x="317434" y="6709"/>
                  </a:lnTo>
                  <a:lnTo>
                    <a:pt x="350647" y="0"/>
                  </a:lnTo>
                  <a:lnTo>
                    <a:pt x="510413" y="0"/>
                  </a:lnTo>
                  <a:lnTo>
                    <a:pt x="878078" y="0"/>
                  </a:lnTo>
                  <a:lnTo>
                    <a:pt x="1650619" y="0"/>
                  </a:lnTo>
                  <a:lnTo>
                    <a:pt x="1683831" y="6709"/>
                  </a:lnTo>
                  <a:lnTo>
                    <a:pt x="1710959" y="25003"/>
                  </a:lnTo>
                  <a:lnTo>
                    <a:pt x="1729253" y="52131"/>
                  </a:lnTo>
                  <a:lnTo>
                    <a:pt x="1735963" y="85343"/>
                  </a:lnTo>
                  <a:lnTo>
                    <a:pt x="1735963" y="298704"/>
                  </a:lnTo>
                  <a:lnTo>
                    <a:pt x="1735963" y="426719"/>
                  </a:lnTo>
                  <a:lnTo>
                    <a:pt x="1729253" y="459932"/>
                  </a:lnTo>
                  <a:lnTo>
                    <a:pt x="1710959" y="487060"/>
                  </a:lnTo>
                  <a:lnTo>
                    <a:pt x="1683831" y="505354"/>
                  </a:lnTo>
                  <a:lnTo>
                    <a:pt x="1650619" y="512063"/>
                  </a:lnTo>
                  <a:lnTo>
                    <a:pt x="878078" y="512063"/>
                  </a:lnTo>
                  <a:lnTo>
                    <a:pt x="0" y="871219"/>
                  </a:lnTo>
                  <a:lnTo>
                    <a:pt x="510413" y="512063"/>
                  </a:lnTo>
                  <a:lnTo>
                    <a:pt x="350647" y="512063"/>
                  </a:lnTo>
                  <a:lnTo>
                    <a:pt x="317434" y="505354"/>
                  </a:lnTo>
                  <a:lnTo>
                    <a:pt x="290306" y="487060"/>
                  </a:lnTo>
                  <a:lnTo>
                    <a:pt x="272012" y="459932"/>
                  </a:lnTo>
                  <a:lnTo>
                    <a:pt x="265303" y="426719"/>
                  </a:lnTo>
                  <a:lnTo>
                    <a:pt x="265303" y="298704"/>
                  </a:lnTo>
                  <a:lnTo>
                    <a:pt x="265303" y="8534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144770" y="3733800"/>
            <a:ext cx="106553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คลัสเตอร์หมายเลขติดหมุด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9600" y="2209800"/>
            <a:ext cx="3762046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th-TH" sz="1800" spc="-484" dirty="0">
                <a:solidFill>
                  <a:srgbClr val="252525"/>
                </a:solidFill>
                <a:latin typeface="Microsoft JhengHei UI"/>
                <a:cs typeface="Microsoft JhengHei UI"/>
              </a:rPr>
              <a:t>・ </a:t>
            </a:r>
            <a:r>
              <a:rPr lang="th-TH"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</a:t>
            </a:r>
            <a:r>
              <a:rPr lang="th-TH" sz="1800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</a:t>
            </a:r>
            <a:br>
              <a:rPr lang="en-US"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</a:br>
            <a:r>
              <a:rPr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en-US"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หมายเลขติดหมุดระบุตำแหน่งคลัสเตอร์</a:t>
            </a:r>
            <a:endParaRPr sz="18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・</a:t>
            </a:r>
            <a:r>
              <a:rPr lang="th-TH" sz="1800" spc="-61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คลัสเตอร์หมายเลขติดหมุด</a:t>
            </a:r>
            <a:endParaRPr sz="1800" dirty="0">
              <a:latin typeface="Microsoft JhengHei UI"/>
              <a:cs typeface="Microsoft JhengHei U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910839" y="2217394"/>
            <a:ext cx="3203575" cy="777875"/>
            <a:chOff x="2910839" y="2217394"/>
            <a:chExt cx="3203575" cy="777875"/>
          </a:xfrm>
        </p:grpSpPr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10839" y="2217394"/>
              <a:ext cx="3203448" cy="77726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58591" y="2244852"/>
              <a:ext cx="3113023" cy="68732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958591" y="2244852"/>
              <a:ext cx="3113405" cy="687705"/>
            </a:xfrm>
            <a:custGeom>
              <a:avLst/>
              <a:gdLst/>
              <a:ahLst/>
              <a:cxnLst/>
              <a:rect l="l" t="t" r="r" b="b"/>
              <a:pathLst>
                <a:path w="3113404" h="687705">
                  <a:moveTo>
                    <a:pt x="1268983" y="114553"/>
                  </a:moveTo>
                  <a:lnTo>
                    <a:pt x="1277989" y="69973"/>
                  </a:lnTo>
                  <a:lnTo>
                    <a:pt x="1302543" y="33559"/>
                  </a:lnTo>
                  <a:lnTo>
                    <a:pt x="1338957" y="9005"/>
                  </a:lnTo>
                  <a:lnTo>
                    <a:pt x="1383537" y="0"/>
                  </a:lnTo>
                  <a:lnTo>
                    <a:pt x="1576323" y="0"/>
                  </a:lnTo>
                  <a:lnTo>
                    <a:pt x="2037333" y="0"/>
                  </a:lnTo>
                  <a:lnTo>
                    <a:pt x="2998470" y="0"/>
                  </a:lnTo>
                  <a:lnTo>
                    <a:pt x="3043050" y="9005"/>
                  </a:lnTo>
                  <a:lnTo>
                    <a:pt x="3079464" y="33559"/>
                  </a:lnTo>
                  <a:lnTo>
                    <a:pt x="3104018" y="69973"/>
                  </a:lnTo>
                  <a:lnTo>
                    <a:pt x="3113023" y="114553"/>
                  </a:lnTo>
                  <a:lnTo>
                    <a:pt x="3113023" y="286385"/>
                  </a:lnTo>
                  <a:lnTo>
                    <a:pt x="3113023" y="572770"/>
                  </a:lnTo>
                  <a:lnTo>
                    <a:pt x="3104018" y="617350"/>
                  </a:lnTo>
                  <a:lnTo>
                    <a:pt x="3079464" y="653764"/>
                  </a:lnTo>
                  <a:lnTo>
                    <a:pt x="3043050" y="678318"/>
                  </a:lnTo>
                  <a:lnTo>
                    <a:pt x="2998470" y="687324"/>
                  </a:lnTo>
                  <a:lnTo>
                    <a:pt x="2037333" y="687324"/>
                  </a:lnTo>
                  <a:lnTo>
                    <a:pt x="1576323" y="687324"/>
                  </a:lnTo>
                  <a:lnTo>
                    <a:pt x="1383537" y="687324"/>
                  </a:lnTo>
                  <a:lnTo>
                    <a:pt x="1338957" y="678318"/>
                  </a:lnTo>
                  <a:lnTo>
                    <a:pt x="1302543" y="653764"/>
                  </a:lnTo>
                  <a:lnTo>
                    <a:pt x="1277989" y="617350"/>
                  </a:lnTo>
                  <a:lnTo>
                    <a:pt x="1268983" y="572770"/>
                  </a:lnTo>
                  <a:lnTo>
                    <a:pt x="1268983" y="286385"/>
                  </a:lnTo>
                  <a:lnTo>
                    <a:pt x="0" y="271780"/>
                  </a:lnTo>
                  <a:lnTo>
                    <a:pt x="1268983" y="11455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4340097" y="2464455"/>
            <a:ext cx="173151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uFill>
                  <a:solidFill>
                    <a:srgbClr val="FF0000"/>
                  </a:solidFill>
                </a:uFill>
                <a:latin typeface="Microsoft YaHei UI"/>
                <a:cs typeface="Microsoft YaHei UI"/>
              </a:rPr>
              <a:t>วาง</a:t>
            </a:r>
            <a:r>
              <a:rPr lang="th-TH" sz="1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Microsoft YaHei UI"/>
                <a:cs typeface="Microsoft YaHei UI"/>
              </a:rPr>
              <a:t>ทั้งหมดไว้ในแผ่นเดียวกัน</a:t>
            </a:r>
            <a:endParaRPr sz="1000" dirty="0">
              <a:latin typeface="Microsoft JhengHei UI"/>
              <a:cs typeface="Microsoft JhengHei UI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1836" y="1954907"/>
            <a:ext cx="7274559" cy="3752850"/>
            <a:chOff x="211836" y="1954907"/>
            <a:chExt cx="7274559" cy="37528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0522" y="1954907"/>
              <a:ext cx="5575749" cy="37526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312669" y="2728721"/>
              <a:ext cx="1800225" cy="2466340"/>
            </a:xfrm>
            <a:custGeom>
              <a:avLst/>
              <a:gdLst/>
              <a:ahLst/>
              <a:cxnLst/>
              <a:rect l="l" t="t" r="r" b="b"/>
              <a:pathLst>
                <a:path w="1800225" h="2466340">
                  <a:moveTo>
                    <a:pt x="0" y="77597"/>
                  </a:moveTo>
                  <a:lnTo>
                    <a:pt x="6105" y="47416"/>
                  </a:lnTo>
                  <a:lnTo>
                    <a:pt x="22748" y="22748"/>
                  </a:lnTo>
                  <a:lnTo>
                    <a:pt x="47416" y="6105"/>
                  </a:lnTo>
                  <a:lnTo>
                    <a:pt x="77597" y="0"/>
                  </a:lnTo>
                  <a:lnTo>
                    <a:pt x="1722246" y="0"/>
                  </a:lnTo>
                  <a:lnTo>
                    <a:pt x="1752427" y="6105"/>
                  </a:lnTo>
                  <a:lnTo>
                    <a:pt x="1777095" y="22748"/>
                  </a:lnTo>
                  <a:lnTo>
                    <a:pt x="1793738" y="47416"/>
                  </a:lnTo>
                  <a:lnTo>
                    <a:pt x="1799844" y="77597"/>
                  </a:lnTo>
                  <a:lnTo>
                    <a:pt x="1799844" y="2388235"/>
                  </a:lnTo>
                  <a:lnTo>
                    <a:pt x="1793738" y="2418415"/>
                  </a:lnTo>
                  <a:lnTo>
                    <a:pt x="1777095" y="2443083"/>
                  </a:lnTo>
                  <a:lnTo>
                    <a:pt x="1752427" y="2459726"/>
                  </a:lnTo>
                  <a:lnTo>
                    <a:pt x="1722246" y="2465832"/>
                  </a:lnTo>
                  <a:lnTo>
                    <a:pt x="77597" y="2465832"/>
                  </a:lnTo>
                  <a:lnTo>
                    <a:pt x="47416" y="2459726"/>
                  </a:lnTo>
                  <a:lnTo>
                    <a:pt x="22748" y="2443083"/>
                  </a:lnTo>
                  <a:lnTo>
                    <a:pt x="6105" y="2418415"/>
                  </a:lnTo>
                  <a:lnTo>
                    <a:pt x="0" y="2388235"/>
                  </a:lnTo>
                  <a:lnTo>
                    <a:pt x="0" y="77597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836" y="2430779"/>
              <a:ext cx="2240280" cy="13944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9080" y="2458211"/>
              <a:ext cx="2149602" cy="130416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59080" y="2458211"/>
              <a:ext cx="2150110" cy="1304290"/>
            </a:xfrm>
            <a:custGeom>
              <a:avLst/>
              <a:gdLst/>
              <a:ahLst/>
              <a:cxnLst/>
              <a:rect l="l" t="t" r="r" b="b"/>
              <a:pathLst>
                <a:path w="2150110" h="1304289">
                  <a:moveTo>
                    <a:pt x="0" y="89915"/>
                  </a:moveTo>
                  <a:lnTo>
                    <a:pt x="7066" y="54917"/>
                  </a:lnTo>
                  <a:lnTo>
                    <a:pt x="26336" y="26336"/>
                  </a:lnTo>
                  <a:lnTo>
                    <a:pt x="54917" y="7066"/>
                  </a:lnTo>
                  <a:lnTo>
                    <a:pt x="89916" y="0"/>
                  </a:lnTo>
                  <a:lnTo>
                    <a:pt x="892556" y="0"/>
                  </a:lnTo>
                  <a:lnTo>
                    <a:pt x="1275080" y="0"/>
                  </a:lnTo>
                  <a:lnTo>
                    <a:pt x="1440180" y="0"/>
                  </a:lnTo>
                  <a:lnTo>
                    <a:pt x="1475178" y="7066"/>
                  </a:lnTo>
                  <a:lnTo>
                    <a:pt x="1503759" y="26336"/>
                  </a:lnTo>
                  <a:lnTo>
                    <a:pt x="1523029" y="54917"/>
                  </a:lnTo>
                  <a:lnTo>
                    <a:pt x="1530095" y="89915"/>
                  </a:lnTo>
                  <a:lnTo>
                    <a:pt x="1530095" y="314705"/>
                  </a:lnTo>
                  <a:lnTo>
                    <a:pt x="1530095" y="449579"/>
                  </a:lnTo>
                  <a:lnTo>
                    <a:pt x="1523029" y="484578"/>
                  </a:lnTo>
                  <a:lnTo>
                    <a:pt x="1503759" y="513159"/>
                  </a:lnTo>
                  <a:lnTo>
                    <a:pt x="1475178" y="532429"/>
                  </a:lnTo>
                  <a:lnTo>
                    <a:pt x="1440180" y="539496"/>
                  </a:lnTo>
                  <a:lnTo>
                    <a:pt x="1275080" y="539496"/>
                  </a:lnTo>
                  <a:lnTo>
                    <a:pt x="2149602" y="1304163"/>
                  </a:lnTo>
                  <a:lnTo>
                    <a:pt x="892556" y="539496"/>
                  </a:lnTo>
                  <a:lnTo>
                    <a:pt x="89916" y="539496"/>
                  </a:lnTo>
                  <a:lnTo>
                    <a:pt x="54917" y="532429"/>
                  </a:lnTo>
                  <a:lnTo>
                    <a:pt x="26336" y="513159"/>
                  </a:lnTo>
                  <a:lnTo>
                    <a:pt x="7066" y="484578"/>
                  </a:lnTo>
                  <a:lnTo>
                    <a:pt x="0" y="449579"/>
                  </a:lnTo>
                  <a:lnTo>
                    <a:pt x="0" y="314705"/>
                  </a:lnTo>
                  <a:lnTo>
                    <a:pt x="0" y="8991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3221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dirty="0">
                <a:latin typeface="Microsoft JhengHei UI"/>
                <a:cs typeface="Microsoft JhengHei UI"/>
              </a:rPr>
              <a:t>คลัสเตอร์การ</a:t>
            </a:r>
            <a:r>
              <a:rPr lang="th-TH" sz="2800" dirty="0">
                <a:latin typeface="Microsoft YaHei UI"/>
                <a:cs typeface="Microsoft YaHei UI"/>
              </a:rPr>
              <a:t>ติดหมุด</a:t>
            </a:r>
            <a:endParaRPr lang="th-TH" sz="2800" dirty="0"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86334" y="727024"/>
            <a:ext cx="6898640" cy="11842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คลัสเตอร์ติดหมุด คือคลัสเตอร์ที่ทำหน้าที่เป็นพื้นที่ติดหมุด</a:t>
            </a:r>
            <a:r>
              <a:rPr lang="en-US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บนแอปพลิเคชัน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สามารถวางได้เพียง 1 คลัสเตอร์ในแบบฟอร์มทั้งหมด</a:t>
            </a:r>
            <a:endParaRPr sz="16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lang="th-TH"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การใช้ </a:t>
            </a:r>
            <a:r>
              <a:rPr lang="en-US"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API </a:t>
            </a:r>
            <a:r>
              <a:rPr lang="th-TH"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การเชื่อมโยงภายนอก ทำให้สามารถนำเข้ารูปภาพ เช่น ภาพวาด และสร้างแบบฟอร์มอัตโนมัติได้</a:t>
            </a:r>
            <a:endParaRPr sz="1600" dirty="0"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0135" y="2537643"/>
            <a:ext cx="71526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คลัสเตอร์การติดหมุด</a:t>
            </a:r>
            <a:endParaRPr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" y="1877096"/>
            <a:ext cx="7550784" cy="4335145"/>
            <a:chOff x="60960" y="1877096"/>
            <a:chExt cx="7550784" cy="43351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17515" y="1877096"/>
              <a:ext cx="5594021" cy="37650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134361" y="2405634"/>
              <a:ext cx="2376170" cy="2954020"/>
            </a:xfrm>
            <a:custGeom>
              <a:avLst/>
              <a:gdLst/>
              <a:ahLst/>
              <a:cxnLst/>
              <a:rect l="l" t="t" r="r" b="b"/>
              <a:pathLst>
                <a:path w="2376170" h="2954020">
                  <a:moveTo>
                    <a:pt x="359663" y="403605"/>
                  </a:moveTo>
                  <a:lnTo>
                    <a:pt x="365279" y="375844"/>
                  </a:lnTo>
                  <a:lnTo>
                    <a:pt x="380587" y="353155"/>
                  </a:lnTo>
                  <a:lnTo>
                    <a:pt x="403276" y="337847"/>
                  </a:lnTo>
                  <a:lnTo>
                    <a:pt x="431038" y="332231"/>
                  </a:lnTo>
                  <a:lnTo>
                    <a:pt x="1944877" y="332231"/>
                  </a:lnTo>
                  <a:lnTo>
                    <a:pt x="1972639" y="337847"/>
                  </a:lnTo>
                  <a:lnTo>
                    <a:pt x="1995328" y="353155"/>
                  </a:lnTo>
                  <a:lnTo>
                    <a:pt x="2010636" y="375844"/>
                  </a:lnTo>
                  <a:lnTo>
                    <a:pt x="2016252" y="403605"/>
                  </a:lnTo>
                  <a:lnTo>
                    <a:pt x="2016252" y="2565146"/>
                  </a:lnTo>
                  <a:lnTo>
                    <a:pt x="2010636" y="2592907"/>
                  </a:lnTo>
                  <a:lnTo>
                    <a:pt x="1995328" y="2615596"/>
                  </a:lnTo>
                  <a:lnTo>
                    <a:pt x="1972639" y="2630904"/>
                  </a:lnTo>
                  <a:lnTo>
                    <a:pt x="1944877" y="2636520"/>
                  </a:lnTo>
                  <a:lnTo>
                    <a:pt x="431038" y="2636520"/>
                  </a:lnTo>
                  <a:lnTo>
                    <a:pt x="403276" y="2630904"/>
                  </a:lnTo>
                  <a:lnTo>
                    <a:pt x="380587" y="2615596"/>
                  </a:lnTo>
                  <a:lnTo>
                    <a:pt x="365279" y="2592907"/>
                  </a:lnTo>
                  <a:lnTo>
                    <a:pt x="359663" y="2565146"/>
                  </a:lnTo>
                  <a:lnTo>
                    <a:pt x="359663" y="403605"/>
                  </a:lnTo>
                  <a:close/>
                </a:path>
                <a:path w="2376170" h="2954020">
                  <a:moveTo>
                    <a:pt x="0" y="102488"/>
                  </a:moveTo>
                  <a:lnTo>
                    <a:pt x="8048" y="62579"/>
                  </a:lnTo>
                  <a:lnTo>
                    <a:pt x="30003" y="30003"/>
                  </a:lnTo>
                  <a:lnTo>
                    <a:pt x="62579" y="8048"/>
                  </a:lnTo>
                  <a:lnTo>
                    <a:pt x="102488" y="0"/>
                  </a:lnTo>
                  <a:lnTo>
                    <a:pt x="2273427" y="0"/>
                  </a:lnTo>
                  <a:lnTo>
                    <a:pt x="2313336" y="8048"/>
                  </a:lnTo>
                  <a:lnTo>
                    <a:pt x="2345912" y="30003"/>
                  </a:lnTo>
                  <a:lnTo>
                    <a:pt x="2367867" y="62579"/>
                  </a:lnTo>
                  <a:lnTo>
                    <a:pt x="2375916" y="102488"/>
                  </a:lnTo>
                  <a:lnTo>
                    <a:pt x="2375916" y="2851022"/>
                  </a:lnTo>
                  <a:lnTo>
                    <a:pt x="2367867" y="2890932"/>
                  </a:lnTo>
                  <a:lnTo>
                    <a:pt x="2345912" y="2923508"/>
                  </a:lnTo>
                  <a:lnTo>
                    <a:pt x="2313336" y="2945463"/>
                  </a:lnTo>
                  <a:lnTo>
                    <a:pt x="2273427" y="2953512"/>
                  </a:lnTo>
                  <a:lnTo>
                    <a:pt x="102488" y="2953512"/>
                  </a:lnTo>
                  <a:lnTo>
                    <a:pt x="62579" y="2945463"/>
                  </a:lnTo>
                  <a:lnTo>
                    <a:pt x="30003" y="2923508"/>
                  </a:lnTo>
                  <a:lnTo>
                    <a:pt x="8048" y="2890932"/>
                  </a:lnTo>
                  <a:lnTo>
                    <a:pt x="0" y="2851022"/>
                  </a:lnTo>
                  <a:lnTo>
                    <a:pt x="0" y="102488"/>
                  </a:lnTo>
                  <a:close/>
                </a:path>
              </a:pathLst>
            </a:custGeom>
            <a:ln w="3175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60" y="5061204"/>
              <a:ext cx="2311908" cy="11506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204" y="5089271"/>
              <a:ext cx="2221865" cy="10600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08204" y="5089271"/>
              <a:ext cx="2221865" cy="1060450"/>
            </a:xfrm>
            <a:custGeom>
              <a:avLst/>
              <a:gdLst/>
              <a:ahLst/>
              <a:cxnLst/>
              <a:rect l="l" t="t" r="r" b="b"/>
              <a:pathLst>
                <a:path w="2221865" h="1060450">
                  <a:moveTo>
                    <a:pt x="0" y="592708"/>
                  </a:moveTo>
                  <a:lnTo>
                    <a:pt x="7345" y="556324"/>
                  </a:lnTo>
                  <a:lnTo>
                    <a:pt x="27376" y="526613"/>
                  </a:lnTo>
                  <a:lnTo>
                    <a:pt x="57087" y="506582"/>
                  </a:lnTo>
                  <a:lnTo>
                    <a:pt x="93472" y="499236"/>
                  </a:lnTo>
                  <a:lnTo>
                    <a:pt x="1027684" y="499236"/>
                  </a:lnTo>
                  <a:lnTo>
                    <a:pt x="2221865" y="0"/>
                  </a:lnTo>
                  <a:lnTo>
                    <a:pt x="1468120" y="499236"/>
                  </a:lnTo>
                  <a:lnTo>
                    <a:pt x="1668271" y="499236"/>
                  </a:lnTo>
                  <a:lnTo>
                    <a:pt x="1704629" y="506582"/>
                  </a:lnTo>
                  <a:lnTo>
                    <a:pt x="1734343" y="526613"/>
                  </a:lnTo>
                  <a:lnTo>
                    <a:pt x="1754389" y="556324"/>
                  </a:lnTo>
                  <a:lnTo>
                    <a:pt x="1761744" y="592708"/>
                  </a:lnTo>
                  <a:lnTo>
                    <a:pt x="1761744" y="732916"/>
                  </a:lnTo>
                  <a:lnTo>
                    <a:pt x="1761744" y="966596"/>
                  </a:lnTo>
                  <a:lnTo>
                    <a:pt x="1754389" y="1002981"/>
                  </a:lnTo>
                  <a:lnTo>
                    <a:pt x="1734343" y="1032692"/>
                  </a:lnTo>
                  <a:lnTo>
                    <a:pt x="1704629" y="1052723"/>
                  </a:lnTo>
                  <a:lnTo>
                    <a:pt x="1668271" y="1060068"/>
                  </a:lnTo>
                  <a:lnTo>
                    <a:pt x="1468120" y="1060068"/>
                  </a:lnTo>
                  <a:lnTo>
                    <a:pt x="1027684" y="1060068"/>
                  </a:lnTo>
                  <a:lnTo>
                    <a:pt x="93472" y="1060068"/>
                  </a:lnTo>
                  <a:lnTo>
                    <a:pt x="57087" y="1052723"/>
                  </a:lnTo>
                  <a:lnTo>
                    <a:pt x="27376" y="1032692"/>
                  </a:lnTo>
                  <a:lnTo>
                    <a:pt x="7345" y="1002981"/>
                  </a:lnTo>
                  <a:lnTo>
                    <a:pt x="0" y="966596"/>
                  </a:lnTo>
                  <a:lnTo>
                    <a:pt x="0" y="732916"/>
                  </a:lnTo>
                  <a:lnTo>
                    <a:pt x="0" y="59270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66009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spc="-5" dirty="0"/>
              <a:t>หมายเลขติดหมุดระบุตำแหน่งคลัสเตอร์</a:t>
            </a:r>
            <a:endParaRPr lang="ja-JP" altLang="en-US" sz="2800" dirty="0"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86334" y="727024"/>
            <a:ext cx="7922259" cy="1035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นี่คือคลัสเตอร์ที่ทำงานร่วมกับคลัสเตอร์ติดหมุด</a:t>
            </a:r>
            <a:r>
              <a:rPr lang="en-US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เพื่อแสดงจำนวนติดหมุดที่ถูกทำไว้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ในกลุ่มการติดหมุด</a:t>
            </a:r>
            <a:endParaRPr lang="en-US" altLang="ja-JP" sz="1600" dirty="0">
              <a:solidFill>
                <a:srgbClr val="5C5C5C"/>
              </a:solidFill>
              <a:latin typeface="Microsoft JhengHei UI"/>
              <a:cs typeface="Microsoft JhengHei UI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ด้วยเหตุนี้ จึงควรวางคลัสเตอร์ระบุตำแหน่งหมายเลขติดหมุดไว้รอบๆ คลัสเตอร์ติดหมุด</a:t>
            </a:r>
            <a:endParaRPr lang="en-US" altLang="ja-JP" sz="1600" dirty="0">
              <a:solidFill>
                <a:srgbClr val="5C5C5C"/>
              </a:solidFill>
              <a:latin typeface="Microsoft JhengHei UI"/>
              <a:cs typeface="Microsoft JhengHei UI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คลัสเตอร์การระบุตำแหน่งหมายเลขติดหมุดทั้งหมดจะต้องตั้งค่าเป็นชื่อคลัสเตอร์</a:t>
            </a:r>
            <a:r>
              <a:rPr lang="th-TH" altLang="ja-JP" sz="1600" b="1" dirty="0">
                <a:solidFill>
                  <a:srgbClr val="FF0000"/>
                </a:solidFill>
                <a:latin typeface="Microsoft JhengHei UI"/>
                <a:cs typeface="Microsoft JhengHei UI"/>
              </a:rPr>
              <a:t>ที่แตกต่างกัน</a:t>
            </a:r>
            <a:endParaRPr lang="ja-JP" altLang="en-US" sz="1600" b="1" dirty="0">
              <a:solidFill>
                <a:srgbClr val="FF0000"/>
              </a:solidFill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0678" y="5672581"/>
            <a:ext cx="136906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หมายเลขติดหมุด ระบุตำแหน่งคลัสเตอร์</a:t>
            </a:r>
            <a:endParaRPr sz="1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2872</Words>
  <Application>Microsoft Office PowerPoint</Application>
  <PresentationFormat>On-screen Show (4:3)</PresentationFormat>
  <Paragraphs>306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Microsoft JhengHei UI</vt:lpstr>
      <vt:lpstr>Microsoft YaHei UI</vt:lpstr>
      <vt:lpstr>SimSun</vt:lpstr>
      <vt:lpstr>Arial</vt:lpstr>
      <vt:lpstr>Arial MT</vt:lpstr>
      <vt:lpstr>Calibri</vt:lpstr>
      <vt:lpstr>MeiryoUI-Bold</vt:lpstr>
      <vt:lpstr>Segoe UI</vt:lpstr>
      <vt:lpstr>Times New Roman</vt:lpstr>
      <vt:lpstr>Office Theme</vt:lpstr>
      <vt:lpstr>ConMas Designer การตั้งค่าฟังก์ชั่นติดหมุด</vt:lpstr>
      <vt:lpstr>ประวัติการแก้ไข</vt:lpstr>
      <vt:lpstr>สารบัญ</vt:lpstr>
      <vt:lpstr>ภาพรวมของฟังก์ชันการปักหมุด</vt:lpstr>
      <vt:lpstr>การติดหมุดคืออะไร?</vt:lpstr>
      <vt:lpstr>รูปภาพของแบบฟอร์มที่ติดหมุด</vt:lpstr>
      <vt:lpstr>การตั้งค่าฟังก์ชั่นติดหมุด</vt:lpstr>
      <vt:lpstr>คลัสเตอร์การติดหมุด</vt:lpstr>
      <vt:lpstr>หมายเลขติดหมุดระบุตำแหน่งคลัสเตอร์</vt:lpstr>
      <vt:lpstr>คลัสเตอร์หมายเลขติดหมุด</vt:lpstr>
      <vt:lpstr>วิธีการตั้งค่าฟังก์ชันการติดหมุดใน  EXCEL Add-in และ Designer</vt:lpstr>
      <vt:lpstr>ขั้นตอนการตั้งค่าสำหรับฟังก์ชันการติดหมุด</vt:lpstr>
      <vt:lpstr>การตั้งค่าประเภทคลัสเตอร์โดยใช้ Add-in บน EXCEL</vt:lpstr>
      <vt:lpstr>ตัวอย่างการตั้งค่าประเภทคลัสเตอร์ที่เกี่ยวข้องกับการติดหมุด</vt:lpstr>
      <vt:lpstr>นำเข้าไฟล์ EXCEL ไปยัง Designer</vt:lpstr>
      <vt:lpstr>การตั้งค่าตารางติดหมุดคืออะไร?</vt:lpstr>
      <vt:lpstr>ลำดับของรายการที่แสดงบนหน้าจอป้อนข้อมูลการติดหมุด</vt:lpstr>
      <vt:lpstr>ขั้นตอนที่ ① ของการตั้งค่าตารางแบบติดหมุดแนวตั้ง</vt:lpstr>
      <vt:lpstr>(ภาคผนวก) การทำงานของฟังก์ชันการแปลงชื่อคลัสเตอร์</vt:lpstr>
      <vt:lpstr>ขั้นตอนที่ ② ของการตั้งค่าตารางแบบติดหมุดแนวตั้ง</vt:lpstr>
      <vt:lpstr>ขั้นตอนที่ ③ ของการตั้งค่าตารางแบบติดหมุดแนวตั้ง</vt:lpstr>
      <vt:lpstr>ขั้นตอนที่ ④ ของการตั้งค่าตารางแบบติดหมุดแนวตั้ง</vt:lpstr>
      <vt:lpstr>ข้อจำกัดการตั้งค่า ① ในตารางการติดหมุด</vt:lpstr>
      <vt:lpstr>ข้อจำกัดการตั้งค่า ② ในตารางการติดหมุด</vt:lpstr>
      <vt:lpstr>ข้อจำกัดการตั้งค่า ③ ในตารางการติดหมุด</vt:lpstr>
      <vt:lpstr>ข้อจำกัดการตั้งค่า ④ ในตารางการติดหมุด</vt:lpstr>
      <vt:lpstr>จำนวนภาพที่สามารถถ่ายได้สำหรับหนึ่งติดหมุดคือสองภาพ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ピン打ち機能の設定</dc:title>
  <dc:creator>Arunwit Isarapongporn</dc:creator>
  <cp:lastModifiedBy>Arunwit Isarapongporn</cp:lastModifiedBy>
  <cp:revision>71</cp:revision>
  <dcterms:created xsi:type="dcterms:W3CDTF">2024-02-29T03:17:33Z</dcterms:created>
  <dcterms:modified xsi:type="dcterms:W3CDTF">2024-05-24T02:58:02Z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2022-12-14T00:00:00Z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