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</p:sldIdLst>
  <p:sldSz cx="12192000" cy="6858000"/>
  <p:notesSz cx="12192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73" autoAdjust="0"/>
    <p:restoredTop sz="94660"/>
  </p:normalViewPr>
  <p:slideViewPr>
    <p:cSldViewPr>
      <p:cViewPr varScale="1">
        <p:scale>
          <a:sx n="108" d="100"/>
          <a:sy n="108" d="100"/>
        </p:scale>
        <p:origin x="876" y="1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viewProps" Target="viewProps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6492240"/>
            <a:ext cx="12192000" cy="365760"/>
          </a:xfrm>
          <a:custGeom>
            <a:avLst/>
            <a:gdLst/>
            <a:ahLst/>
            <a:cxnLst/>
            <a:rect l="l" t="t" r="r" b="b"/>
            <a:pathLst>
              <a:path w="12192000" h="365759">
                <a:moveTo>
                  <a:pt x="12191999" y="0"/>
                </a:moveTo>
                <a:lnTo>
                  <a:pt x="0" y="0"/>
                </a:lnTo>
                <a:lnTo>
                  <a:pt x="0" y="365758"/>
                </a:lnTo>
                <a:lnTo>
                  <a:pt x="12191999" y="365758"/>
                </a:lnTo>
                <a:lnTo>
                  <a:pt x="12191999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6492240"/>
            <a:ext cx="12192000" cy="0"/>
          </a:xfrm>
          <a:custGeom>
            <a:avLst/>
            <a:gdLst/>
            <a:ahLst/>
            <a:cxnLst/>
            <a:rect l="l" t="t" r="r" b="b"/>
            <a:pathLst>
              <a:path w="12192000">
                <a:moveTo>
                  <a:pt x="0" y="0"/>
                </a:moveTo>
                <a:lnTo>
                  <a:pt x="12192000" y="0"/>
                </a:lnTo>
              </a:path>
            </a:pathLst>
          </a:custGeom>
          <a:ln w="6350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321487" y="2600705"/>
            <a:ext cx="11549024" cy="5740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 u="heavy">
                <a:solidFill>
                  <a:srgbClr val="5C5C5C"/>
                </a:solidFill>
                <a:latin typeface="Yu Gothic"/>
                <a:cs typeface="Yu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rgbClr val="5C5C5C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2024-05-21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5C5C5C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C00000"/>
                </a:solidFill>
                <a:latin typeface="Yu Gothic"/>
                <a:cs typeface="Yu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rgbClr val="5C5C5C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2024-05-21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5C5C5C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6492240"/>
            <a:ext cx="12192000" cy="365760"/>
          </a:xfrm>
          <a:custGeom>
            <a:avLst/>
            <a:gdLst/>
            <a:ahLst/>
            <a:cxnLst/>
            <a:rect l="l" t="t" r="r" b="b"/>
            <a:pathLst>
              <a:path w="12192000" h="365759">
                <a:moveTo>
                  <a:pt x="12191999" y="0"/>
                </a:moveTo>
                <a:lnTo>
                  <a:pt x="0" y="0"/>
                </a:lnTo>
                <a:lnTo>
                  <a:pt x="0" y="365758"/>
                </a:lnTo>
                <a:lnTo>
                  <a:pt x="12191999" y="365758"/>
                </a:lnTo>
                <a:lnTo>
                  <a:pt x="12191999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6492240"/>
            <a:ext cx="12192000" cy="0"/>
          </a:xfrm>
          <a:custGeom>
            <a:avLst/>
            <a:gdLst/>
            <a:ahLst/>
            <a:cxnLst/>
            <a:rect l="l" t="t" r="r" b="b"/>
            <a:pathLst>
              <a:path w="12192000">
                <a:moveTo>
                  <a:pt x="0" y="0"/>
                </a:moveTo>
                <a:lnTo>
                  <a:pt x="12192000" y="0"/>
                </a:lnTo>
              </a:path>
            </a:pathLst>
          </a:custGeom>
          <a:ln w="6350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0" y="0"/>
            <a:ext cx="12192000" cy="620395"/>
          </a:xfrm>
          <a:custGeom>
            <a:avLst/>
            <a:gdLst/>
            <a:ahLst/>
            <a:cxnLst/>
            <a:rect l="l" t="t" r="r" b="b"/>
            <a:pathLst>
              <a:path w="12192000" h="620395">
                <a:moveTo>
                  <a:pt x="12192000" y="0"/>
                </a:moveTo>
                <a:lnTo>
                  <a:pt x="0" y="0"/>
                </a:lnTo>
                <a:lnTo>
                  <a:pt x="0" y="620267"/>
                </a:lnTo>
                <a:lnTo>
                  <a:pt x="12192000" y="620267"/>
                </a:lnTo>
                <a:lnTo>
                  <a:pt x="12192000" y="0"/>
                </a:lnTo>
                <a:close/>
              </a:path>
            </a:pathLst>
          </a:custGeom>
          <a:solidFill>
            <a:srgbClr val="CC00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0" y="0"/>
            <a:ext cx="12192000" cy="620395"/>
          </a:xfrm>
          <a:custGeom>
            <a:avLst/>
            <a:gdLst/>
            <a:ahLst/>
            <a:cxnLst/>
            <a:rect l="l" t="t" r="r" b="b"/>
            <a:pathLst>
              <a:path w="12192000" h="620395">
                <a:moveTo>
                  <a:pt x="0" y="620267"/>
                </a:moveTo>
                <a:lnTo>
                  <a:pt x="12192000" y="620267"/>
                </a:lnTo>
                <a:lnTo>
                  <a:pt x="12192000" y="0"/>
                </a:lnTo>
                <a:lnTo>
                  <a:pt x="0" y="0"/>
                </a:lnTo>
                <a:lnTo>
                  <a:pt x="0" y="620267"/>
                </a:lnTo>
                <a:close/>
              </a:path>
            </a:pathLst>
          </a:custGeom>
          <a:ln w="9525">
            <a:solidFill>
              <a:srgbClr val="20586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0" y="0"/>
            <a:ext cx="12192000" cy="620395"/>
          </a:xfrm>
          <a:custGeom>
            <a:avLst/>
            <a:gdLst/>
            <a:ahLst/>
            <a:cxnLst/>
            <a:rect l="l" t="t" r="r" b="b"/>
            <a:pathLst>
              <a:path w="12192000" h="620395">
                <a:moveTo>
                  <a:pt x="0" y="620267"/>
                </a:moveTo>
                <a:lnTo>
                  <a:pt x="12192000" y="620267"/>
                </a:lnTo>
                <a:lnTo>
                  <a:pt x="12192000" y="0"/>
                </a:lnTo>
                <a:lnTo>
                  <a:pt x="0" y="0"/>
                </a:lnTo>
                <a:lnTo>
                  <a:pt x="0" y="620267"/>
                </a:lnTo>
                <a:close/>
              </a:path>
            </a:pathLst>
          </a:custGeom>
          <a:ln w="9525">
            <a:solidFill>
              <a:srgbClr val="CC00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C00000"/>
                </a:solidFill>
                <a:latin typeface="Yu Gothic"/>
                <a:cs typeface="Yu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rgbClr val="5C5C5C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2024-05-21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5C5C5C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C00000"/>
                </a:solidFill>
                <a:latin typeface="Yu Gothic"/>
                <a:cs typeface="Yu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rgbClr val="5C5C5C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2024-05-21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5C5C5C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6492240"/>
            <a:ext cx="12192000" cy="365760"/>
          </a:xfrm>
          <a:custGeom>
            <a:avLst/>
            <a:gdLst/>
            <a:ahLst/>
            <a:cxnLst/>
            <a:rect l="l" t="t" r="r" b="b"/>
            <a:pathLst>
              <a:path w="12192000" h="365759">
                <a:moveTo>
                  <a:pt x="12191999" y="0"/>
                </a:moveTo>
                <a:lnTo>
                  <a:pt x="0" y="0"/>
                </a:lnTo>
                <a:lnTo>
                  <a:pt x="0" y="365758"/>
                </a:lnTo>
                <a:lnTo>
                  <a:pt x="12191999" y="365758"/>
                </a:lnTo>
                <a:lnTo>
                  <a:pt x="12191999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6492240"/>
            <a:ext cx="12192000" cy="0"/>
          </a:xfrm>
          <a:custGeom>
            <a:avLst/>
            <a:gdLst/>
            <a:ahLst/>
            <a:cxnLst/>
            <a:rect l="l" t="t" r="r" b="b"/>
            <a:pathLst>
              <a:path w="12192000">
                <a:moveTo>
                  <a:pt x="0" y="0"/>
                </a:moveTo>
                <a:lnTo>
                  <a:pt x="12192000" y="0"/>
                </a:lnTo>
              </a:path>
            </a:pathLst>
          </a:custGeom>
          <a:ln w="6350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0" y="0"/>
            <a:ext cx="12192000" cy="620395"/>
          </a:xfrm>
          <a:custGeom>
            <a:avLst/>
            <a:gdLst/>
            <a:ahLst/>
            <a:cxnLst/>
            <a:rect l="l" t="t" r="r" b="b"/>
            <a:pathLst>
              <a:path w="12192000" h="620395">
                <a:moveTo>
                  <a:pt x="12192000" y="0"/>
                </a:moveTo>
                <a:lnTo>
                  <a:pt x="0" y="0"/>
                </a:lnTo>
                <a:lnTo>
                  <a:pt x="0" y="620267"/>
                </a:lnTo>
                <a:lnTo>
                  <a:pt x="12192000" y="620267"/>
                </a:lnTo>
                <a:lnTo>
                  <a:pt x="12192000" y="0"/>
                </a:lnTo>
                <a:close/>
              </a:path>
            </a:pathLst>
          </a:custGeom>
          <a:solidFill>
            <a:srgbClr val="CC00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0" y="0"/>
            <a:ext cx="12192000" cy="620395"/>
          </a:xfrm>
          <a:custGeom>
            <a:avLst/>
            <a:gdLst/>
            <a:ahLst/>
            <a:cxnLst/>
            <a:rect l="l" t="t" r="r" b="b"/>
            <a:pathLst>
              <a:path w="12192000" h="620395">
                <a:moveTo>
                  <a:pt x="0" y="620267"/>
                </a:moveTo>
                <a:lnTo>
                  <a:pt x="12192000" y="620267"/>
                </a:lnTo>
                <a:lnTo>
                  <a:pt x="12192000" y="0"/>
                </a:lnTo>
                <a:lnTo>
                  <a:pt x="0" y="0"/>
                </a:lnTo>
                <a:lnTo>
                  <a:pt x="0" y="620267"/>
                </a:lnTo>
                <a:close/>
              </a:path>
            </a:pathLst>
          </a:custGeom>
          <a:ln w="9525">
            <a:solidFill>
              <a:srgbClr val="20586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0" y="0"/>
            <a:ext cx="12192000" cy="620395"/>
          </a:xfrm>
          <a:custGeom>
            <a:avLst/>
            <a:gdLst/>
            <a:ahLst/>
            <a:cxnLst/>
            <a:rect l="l" t="t" r="r" b="b"/>
            <a:pathLst>
              <a:path w="12192000" h="620395">
                <a:moveTo>
                  <a:pt x="0" y="620267"/>
                </a:moveTo>
                <a:lnTo>
                  <a:pt x="12192000" y="620267"/>
                </a:lnTo>
                <a:lnTo>
                  <a:pt x="12192000" y="0"/>
                </a:lnTo>
                <a:lnTo>
                  <a:pt x="0" y="0"/>
                </a:lnTo>
                <a:lnTo>
                  <a:pt x="0" y="620267"/>
                </a:lnTo>
                <a:close/>
              </a:path>
            </a:pathLst>
          </a:custGeom>
          <a:ln w="9525">
            <a:solidFill>
              <a:srgbClr val="CC00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rgbClr val="5C5C5C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2024-05-21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5C5C5C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6492240"/>
            <a:ext cx="12192000" cy="365760"/>
          </a:xfrm>
          <a:custGeom>
            <a:avLst/>
            <a:gdLst/>
            <a:ahLst/>
            <a:cxnLst/>
            <a:rect l="l" t="t" r="r" b="b"/>
            <a:pathLst>
              <a:path w="12192000" h="365759">
                <a:moveTo>
                  <a:pt x="12191999" y="0"/>
                </a:moveTo>
                <a:lnTo>
                  <a:pt x="0" y="0"/>
                </a:lnTo>
                <a:lnTo>
                  <a:pt x="0" y="365758"/>
                </a:lnTo>
                <a:lnTo>
                  <a:pt x="12191999" y="365758"/>
                </a:lnTo>
                <a:lnTo>
                  <a:pt x="12191999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6492240"/>
            <a:ext cx="12192000" cy="0"/>
          </a:xfrm>
          <a:custGeom>
            <a:avLst/>
            <a:gdLst/>
            <a:ahLst/>
            <a:cxnLst/>
            <a:rect l="l" t="t" r="r" b="b"/>
            <a:pathLst>
              <a:path w="12192000">
                <a:moveTo>
                  <a:pt x="0" y="0"/>
                </a:moveTo>
                <a:lnTo>
                  <a:pt x="12192000" y="0"/>
                </a:lnTo>
              </a:path>
            </a:pathLst>
          </a:custGeom>
          <a:ln w="6350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0" y="0"/>
            <a:ext cx="12192000" cy="620395"/>
          </a:xfrm>
          <a:custGeom>
            <a:avLst/>
            <a:gdLst/>
            <a:ahLst/>
            <a:cxnLst/>
            <a:rect l="l" t="t" r="r" b="b"/>
            <a:pathLst>
              <a:path w="12192000" h="620395">
                <a:moveTo>
                  <a:pt x="12192000" y="0"/>
                </a:moveTo>
                <a:lnTo>
                  <a:pt x="0" y="0"/>
                </a:lnTo>
                <a:lnTo>
                  <a:pt x="0" y="620267"/>
                </a:lnTo>
                <a:lnTo>
                  <a:pt x="12192000" y="620267"/>
                </a:lnTo>
                <a:lnTo>
                  <a:pt x="12192000" y="0"/>
                </a:lnTo>
                <a:close/>
              </a:path>
            </a:pathLst>
          </a:custGeom>
          <a:solidFill>
            <a:srgbClr val="CC00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0" y="0"/>
            <a:ext cx="12192000" cy="620395"/>
          </a:xfrm>
          <a:custGeom>
            <a:avLst/>
            <a:gdLst/>
            <a:ahLst/>
            <a:cxnLst/>
            <a:rect l="l" t="t" r="r" b="b"/>
            <a:pathLst>
              <a:path w="12192000" h="620395">
                <a:moveTo>
                  <a:pt x="0" y="620267"/>
                </a:moveTo>
                <a:lnTo>
                  <a:pt x="12192000" y="620267"/>
                </a:lnTo>
                <a:lnTo>
                  <a:pt x="12192000" y="0"/>
                </a:lnTo>
                <a:lnTo>
                  <a:pt x="0" y="0"/>
                </a:lnTo>
                <a:lnTo>
                  <a:pt x="0" y="620267"/>
                </a:lnTo>
                <a:close/>
              </a:path>
            </a:pathLst>
          </a:custGeom>
          <a:ln w="9525">
            <a:solidFill>
              <a:srgbClr val="CC00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43280" y="2478786"/>
            <a:ext cx="11505438" cy="5137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rgbClr val="C00000"/>
                </a:solidFill>
                <a:latin typeface="Yu Gothic"/>
                <a:cs typeface="Yu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772285" y="1295272"/>
            <a:ext cx="8650605" cy="36582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5403341" y="6575300"/>
            <a:ext cx="1374775" cy="1936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00" b="0" i="0">
                <a:solidFill>
                  <a:srgbClr val="5C5C5C"/>
                </a:solidFill>
                <a:latin typeface="Segoe UI"/>
                <a:cs typeface="Segoe UI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2024-05-21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693906" y="6565070"/>
            <a:ext cx="228600" cy="2120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100" b="0" i="0">
                <a:solidFill>
                  <a:srgbClr val="5C5C5C"/>
                </a:solidFill>
                <a:latin typeface="Segoe UI"/>
                <a:cs typeface="Segoe UI"/>
              </a:defRPr>
            </a:lvl1pPr>
          </a:lstStyle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7" Type="http://schemas.openxmlformats.org/officeDocument/2006/relationships/image" Target="../media/image45.pn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5" Type="http://schemas.openxmlformats.org/officeDocument/2006/relationships/image" Target="../media/image61.jpg"/><Relationship Id="rId4" Type="http://schemas.openxmlformats.org/officeDocument/2006/relationships/image" Target="../media/image6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7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3" Type="http://schemas.openxmlformats.org/officeDocument/2006/relationships/image" Target="../media/image88.jpg"/><Relationship Id="rId7" Type="http://schemas.openxmlformats.org/officeDocument/2006/relationships/image" Target="../media/image92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png"/><Relationship Id="rId5" Type="http://schemas.openxmlformats.org/officeDocument/2006/relationships/image" Target="../media/image90.jpg"/><Relationship Id="rId4" Type="http://schemas.openxmlformats.org/officeDocument/2006/relationships/image" Target="../media/image89.png"/><Relationship Id="rId9" Type="http://schemas.openxmlformats.org/officeDocument/2006/relationships/image" Target="../media/image94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3" Type="http://schemas.openxmlformats.org/officeDocument/2006/relationships/image" Target="../media/image96.png"/><Relationship Id="rId7" Type="http://schemas.openxmlformats.org/officeDocument/2006/relationships/image" Target="../media/image100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9.png"/><Relationship Id="rId11" Type="http://schemas.openxmlformats.org/officeDocument/2006/relationships/image" Target="../media/image104.png"/><Relationship Id="rId5" Type="http://schemas.openxmlformats.org/officeDocument/2006/relationships/image" Target="../media/image98.png"/><Relationship Id="rId10" Type="http://schemas.openxmlformats.org/officeDocument/2006/relationships/image" Target="../media/image103.png"/><Relationship Id="rId4" Type="http://schemas.openxmlformats.org/officeDocument/2006/relationships/image" Target="../media/image97.png"/><Relationship Id="rId9" Type="http://schemas.openxmlformats.org/officeDocument/2006/relationships/image" Target="../media/image102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png"/><Relationship Id="rId3" Type="http://schemas.openxmlformats.org/officeDocument/2006/relationships/image" Target="../media/image95.png"/><Relationship Id="rId7" Type="http://schemas.openxmlformats.org/officeDocument/2006/relationships/image" Target="../media/image109.png"/><Relationship Id="rId12" Type="http://schemas.openxmlformats.org/officeDocument/2006/relationships/image" Target="../media/image114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8.png"/><Relationship Id="rId11" Type="http://schemas.openxmlformats.org/officeDocument/2006/relationships/image" Target="../media/image113.png"/><Relationship Id="rId5" Type="http://schemas.openxmlformats.org/officeDocument/2006/relationships/image" Target="../media/image107.png"/><Relationship Id="rId10" Type="http://schemas.openxmlformats.org/officeDocument/2006/relationships/image" Target="../media/image112.png"/><Relationship Id="rId4" Type="http://schemas.openxmlformats.org/officeDocument/2006/relationships/image" Target="../media/image106.png"/><Relationship Id="rId9" Type="http://schemas.openxmlformats.org/officeDocument/2006/relationships/image" Target="../media/image111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png"/><Relationship Id="rId13" Type="http://schemas.openxmlformats.org/officeDocument/2006/relationships/image" Target="../media/image125.png"/><Relationship Id="rId3" Type="http://schemas.openxmlformats.org/officeDocument/2006/relationships/image" Target="../media/image95.png"/><Relationship Id="rId7" Type="http://schemas.openxmlformats.org/officeDocument/2006/relationships/image" Target="../media/image119.png"/><Relationship Id="rId12" Type="http://schemas.openxmlformats.org/officeDocument/2006/relationships/image" Target="../media/image124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8.png"/><Relationship Id="rId11" Type="http://schemas.openxmlformats.org/officeDocument/2006/relationships/image" Target="../media/image123.png"/><Relationship Id="rId5" Type="http://schemas.openxmlformats.org/officeDocument/2006/relationships/image" Target="../media/image117.png"/><Relationship Id="rId10" Type="http://schemas.openxmlformats.org/officeDocument/2006/relationships/image" Target="../media/image122.png"/><Relationship Id="rId4" Type="http://schemas.openxmlformats.org/officeDocument/2006/relationships/image" Target="../media/image116.png"/><Relationship Id="rId9" Type="http://schemas.openxmlformats.org/officeDocument/2006/relationships/image" Target="../media/image121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png"/><Relationship Id="rId13" Type="http://schemas.openxmlformats.org/officeDocument/2006/relationships/image" Target="../media/image137.png"/><Relationship Id="rId18" Type="http://schemas.openxmlformats.org/officeDocument/2006/relationships/image" Target="../media/image142.png"/><Relationship Id="rId3" Type="http://schemas.openxmlformats.org/officeDocument/2006/relationships/image" Target="../media/image127.png"/><Relationship Id="rId7" Type="http://schemas.openxmlformats.org/officeDocument/2006/relationships/image" Target="../media/image131.png"/><Relationship Id="rId12" Type="http://schemas.openxmlformats.org/officeDocument/2006/relationships/image" Target="../media/image136.png"/><Relationship Id="rId17" Type="http://schemas.openxmlformats.org/officeDocument/2006/relationships/image" Target="../media/image141.png"/><Relationship Id="rId2" Type="http://schemas.openxmlformats.org/officeDocument/2006/relationships/image" Target="../media/image126.png"/><Relationship Id="rId16" Type="http://schemas.openxmlformats.org/officeDocument/2006/relationships/image" Target="../media/image1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0.png"/><Relationship Id="rId11" Type="http://schemas.openxmlformats.org/officeDocument/2006/relationships/image" Target="../media/image135.png"/><Relationship Id="rId5" Type="http://schemas.openxmlformats.org/officeDocument/2006/relationships/image" Target="../media/image129.png"/><Relationship Id="rId15" Type="http://schemas.openxmlformats.org/officeDocument/2006/relationships/image" Target="../media/image139.png"/><Relationship Id="rId10" Type="http://schemas.openxmlformats.org/officeDocument/2006/relationships/image" Target="../media/image134.png"/><Relationship Id="rId19" Type="http://schemas.openxmlformats.org/officeDocument/2006/relationships/image" Target="../media/image143.png"/><Relationship Id="rId4" Type="http://schemas.openxmlformats.org/officeDocument/2006/relationships/image" Target="../media/image128.png"/><Relationship Id="rId9" Type="http://schemas.openxmlformats.org/officeDocument/2006/relationships/image" Target="../media/image133.png"/><Relationship Id="rId14" Type="http://schemas.openxmlformats.org/officeDocument/2006/relationships/image" Target="../media/image13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0.png"/><Relationship Id="rId3" Type="http://schemas.openxmlformats.org/officeDocument/2006/relationships/image" Target="../media/image145.png"/><Relationship Id="rId7" Type="http://schemas.openxmlformats.org/officeDocument/2006/relationships/image" Target="../media/image149.png"/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8.png"/><Relationship Id="rId11" Type="http://schemas.openxmlformats.org/officeDocument/2006/relationships/image" Target="../media/image153.png"/><Relationship Id="rId5" Type="http://schemas.openxmlformats.org/officeDocument/2006/relationships/image" Target="../media/image147.png"/><Relationship Id="rId10" Type="http://schemas.openxmlformats.org/officeDocument/2006/relationships/image" Target="../media/image152.png"/><Relationship Id="rId4" Type="http://schemas.openxmlformats.org/officeDocument/2006/relationships/image" Target="../media/image146.png"/><Relationship Id="rId9" Type="http://schemas.openxmlformats.org/officeDocument/2006/relationships/image" Target="../media/image151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png"/><Relationship Id="rId13" Type="http://schemas.openxmlformats.org/officeDocument/2006/relationships/image" Target="../media/image165.png"/><Relationship Id="rId3" Type="http://schemas.openxmlformats.org/officeDocument/2006/relationships/image" Target="../media/image155.png"/><Relationship Id="rId7" Type="http://schemas.openxmlformats.org/officeDocument/2006/relationships/image" Target="../media/image159.png"/><Relationship Id="rId12" Type="http://schemas.openxmlformats.org/officeDocument/2006/relationships/image" Target="../media/image164.png"/><Relationship Id="rId2" Type="http://schemas.openxmlformats.org/officeDocument/2006/relationships/image" Target="../media/image15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8.png"/><Relationship Id="rId11" Type="http://schemas.openxmlformats.org/officeDocument/2006/relationships/image" Target="../media/image163.png"/><Relationship Id="rId5" Type="http://schemas.openxmlformats.org/officeDocument/2006/relationships/image" Target="../media/image157.png"/><Relationship Id="rId10" Type="http://schemas.openxmlformats.org/officeDocument/2006/relationships/image" Target="../media/image162.png"/><Relationship Id="rId4" Type="http://schemas.openxmlformats.org/officeDocument/2006/relationships/image" Target="../media/image156.png"/><Relationship Id="rId9" Type="http://schemas.openxmlformats.org/officeDocument/2006/relationships/image" Target="../media/image161.png"/><Relationship Id="rId14" Type="http://schemas.openxmlformats.org/officeDocument/2006/relationships/image" Target="../media/image166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3.png"/><Relationship Id="rId3" Type="http://schemas.openxmlformats.org/officeDocument/2006/relationships/image" Target="../media/image168.png"/><Relationship Id="rId7" Type="http://schemas.openxmlformats.org/officeDocument/2006/relationships/image" Target="../media/image172.png"/><Relationship Id="rId2" Type="http://schemas.openxmlformats.org/officeDocument/2006/relationships/image" Target="../media/image16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1.png"/><Relationship Id="rId11" Type="http://schemas.openxmlformats.org/officeDocument/2006/relationships/image" Target="../media/image175.png"/><Relationship Id="rId5" Type="http://schemas.openxmlformats.org/officeDocument/2006/relationships/image" Target="../media/image170.png"/><Relationship Id="rId10" Type="http://schemas.openxmlformats.org/officeDocument/2006/relationships/image" Target="../media/image174.png"/><Relationship Id="rId4" Type="http://schemas.openxmlformats.org/officeDocument/2006/relationships/image" Target="../media/image169.png"/><Relationship Id="rId9" Type="http://schemas.openxmlformats.org/officeDocument/2006/relationships/image" Target="../media/image154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png"/><Relationship Id="rId2" Type="http://schemas.openxmlformats.org/officeDocument/2006/relationships/image" Target="../media/image17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0.png"/><Relationship Id="rId5" Type="http://schemas.openxmlformats.org/officeDocument/2006/relationships/image" Target="../media/image179.png"/><Relationship Id="rId4" Type="http://schemas.openxmlformats.org/officeDocument/2006/relationships/image" Target="../media/image17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cimtops-support.com/i-Reporter/ir_manuals/en/ios_app/iOS_AppInput_from_CustomMaster_en.pdf" TargetMode="External"/><Relationship Id="rId2" Type="http://schemas.openxmlformats.org/officeDocument/2006/relationships/hyperlink" Target="https://cimtops-support.com/i-Reporter/ir_manuals/jp/training/%E6%B4%BB%E7%94%A8%E7%B7%A8/%E6%B4%BB%E7%94%A8%E7%B7%A8_%E3%82%AB%E3%82%B9%E3%82%BF%E3%83%A0%E3%83%9E%E3%82%B9%E3%82%BF%E3%83%BC%E4%BD%9C%E6%88%90.pdf" TargetMode="Externa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8.png"/><Relationship Id="rId13" Type="http://schemas.openxmlformats.org/officeDocument/2006/relationships/image" Target="../media/image193.png"/><Relationship Id="rId18" Type="http://schemas.openxmlformats.org/officeDocument/2006/relationships/image" Target="../media/image198.png"/><Relationship Id="rId3" Type="http://schemas.openxmlformats.org/officeDocument/2006/relationships/image" Target="../media/image183.png"/><Relationship Id="rId7" Type="http://schemas.openxmlformats.org/officeDocument/2006/relationships/image" Target="../media/image187.png"/><Relationship Id="rId12" Type="http://schemas.openxmlformats.org/officeDocument/2006/relationships/image" Target="../media/image192.png"/><Relationship Id="rId17" Type="http://schemas.openxmlformats.org/officeDocument/2006/relationships/image" Target="../media/image197.png"/><Relationship Id="rId2" Type="http://schemas.openxmlformats.org/officeDocument/2006/relationships/image" Target="../media/image182.png"/><Relationship Id="rId16" Type="http://schemas.openxmlformats.org/officeDocument/2006/relationships/image" Target="../media/image196.png"/><Relationship Id="rId20" Type="http://schemas.openxmlformats.org/officeDocument/2006/relationships/image" Target="../media/image20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6.png"/><Relationship Id="rId11" Type="http://schemas.openxmlformats.org/officeDocument/2006/relationships/image" Target="../media/image191.png"/><Relationship Id="rId5" Type="http://schemas.openxmlformats.org/officeDocument/2006/relationships/image" Target="../media/image185.png"/><Relationship Id="rId15" Type="http://schemas.openxmlformats.org/officeDocument/2006/relationships/image" Target="../media/image195.png"/><Relationship Id="rId10" Type="http://schemas.openxmlformats.org/officeDocument/2006/relationships/image" Target="../media/image190.png"/><Relationship Id="rId19" Type="http://schemas.openxmlformats.org/officeDocument/2006/relationships/image" Target="../media/image199.png"/><Relationship Id="rId4" Type="http://schemas.openxmlformats.org/officeDocument/2006/relationships/image" Target="../media/image184.png"/><Relationship Id="rId9" Type="http://schemas.openxmlformats.org/officeDocument/2006/relationships/image" Target="../media/image189.png"/><Relationship Id="rId14" Type="http://schemas.openxmlformats.org/officeDocument/2006/relationships/image" Target="../media/image19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2.jpg"/><Relationship Id="rId2" Type="http://schemas.openxmlformats.org/officeDocument/2006/relationships/image" Target="../media/image20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3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jp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0.png"/><Relationship Id="rId3" Type="http://schemas.openxmlformats.org/officeDocument/2006/relationships/image" Target="../media/image205.png"/><Relationship Id="rId7" Type="http://schemas.openxmlformats.org/officeDocument/2006/relationships/image" Target="../media/image209.png"/><Relationship Id="rId2" Type="http://schemas.openxmlformats.org/officeDocument/2006/relationships/image" Target="../media/image20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8.png"/><Relationship Id="rId5" Type="http://schemas.openxmlformats.org/officeDocument/2006/relationships/image" Target="../media/image207.png"/><Relationship Id="rId4" Type="http://schemas.openxmlformats.org/officeDocument/2006/relationships/image" Target="../media/image206.png"/><Relationship Id="rId9" Type="http://schemas.openxmlformats.org/officeDocument/2006/relationships/image" Target="../media/image21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3.png"/><Relationship Id="rId7" Type="http://schemas.openxmlformats.org/officeDocument/2006/relationships/image" Target="../media/image217.png"/><Relationship Id="rId2" Type="http://schemas.openxmlformats.org/officeDocument/2006/relationships/image" Target="../media/image2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6.png"/><Relationship Id="rId5" Type="http://schemas.openxmlformats.org/officeDocument/2006/relationships/image" Target="../media/image215.png"/><Relationship Id="rId4" Type="http://schemas.openxmlformats.org/officeDocument/2006/relationships/image" Target="../media/image214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4.png"/><Relationship Id="rId13" Type="http://schemas.openxmlformats.org/officeDocument/2006/relationships/image" Target="../media/image229.png"/><Relationship Id="rId18" Type="http://schemas.openxmlformats.org/officeDocument/2006/relationships/image" Target="../media/image234.png"/><Relationship Id="rId3" Type="http://schemas.openxmlformats.org/officeDocument/2006/relationships/image" Target="../media/image219.png"/><Relationship Id="rId7" Type="http://schemas.openxmlformats.org/officeDocument/2006/relationships/image" Target="../media/image223.png"/><Relationship Id="rId12" Type="http://schemas.openxmlformats.org/officeDocument/2006/relationships/image" Target="../media/image228.png"/><Relationship Id="rId17" Type="http://schemas.openxmlformats.org/officeDocument/2006/relationships/image" Target="../media/image233.png"/><Relationship Id="rId2" Type="http://schemas.openxmlformats.org/officeDocument/2006/relationships/image" Target="../media/image218.jpg"/><Relationship Id="rId16" Type="http://schemas.openxmlformats.org/officeDocument/2006/relationships/image" Target="../media/image2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2.png"/><Relationship Id="rId11" Type="http://schemas.openxmlformats.org/officeDocument/2006/relationships/image" Target="../media/image227.jpg"/><Relationship Id="rId5" Type="http://schemas.openxmlformats.org/officeDocument/2006/relationships/image" Target="../media/image221.png"/><Relationship Id="rId15" Type="http://schemas.openxmlformats.org/officeDocument/2006/relationships/image" Target="../media/image231.jpg"/><Relationship Id="rId10" Type="http://schemas.openxmlformats.org/officeDocument/2006/relationships/image" Target="../media/image226.png"/><Relationship Id="rId4" Type="http://schemas.openxmlformats.org/officeDocument/2006/relationships/image" Target="../media/image220.png"/><Relationship Id="rId9" Type="http://schemas.openxmlformats.org/officeDocument/2006/relationships/image" Target="../media/image225.png"/><Relationship Id="rId14" Type="http://schemas.openxmlformats.org/officeDocument/2006/relationships/image" Target="../media/image230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1.png"/><Relationship Id="rId3" Type="http://schemas.openxmlformats.org/officeDocument/2006/relationships/image" Target="../media/image236.png"/><Relationship Id="rId7" Type="http://schemas.openxmlformats.org/officeDocument/2006/relationships/image" Target="../media/image240.png"/><Relationship Id="rId2" Type="http://schemas.openxmlformats.org/officeDocument/2006/relationships/image" Target="../media/image23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9.png"/><Relationship Id="rId5" Type="http://schemas.openxmlformats.org/officeDocument/2006/relationships/image" Target="../media/image238.png"/><Relationship Id="rId10" Type="http://schemas.openxmlformats.org/officeDocument/2006/relationships/image" Target="../media/image243.png"/><Relationship Id="rId4" Type="http://schemas.openxmlformats.org/officeDocument/2006/relationships/image" Target="../media/image237.jpg"/><Relationship Id="rId9" Type="http://schemas.openxmlformats.org/officeDocument/2006/relationships/image" Target="../media/image242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5.png"/><Relationship Id="rId2" Type="http://schemas.openxmlformats.org/officeDocument/2006/relationships/image" Target="../media/image2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8.png"/><Relationship Id="rId5" Type="http://schemas.openxmlformats.org/officeDocument/2006/relationships/image" Target="../media/image247.png"/><Relationship Id="rId4" Type="http://schemas.openxmlformats.org/officeDocument/2006/relationships/image" Target="../media/image246.jp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5.png"/><Relationship Id="rId3" Type="http://schemas.openxmlformats.org/officeDocument/2006/relationships/image" Target="../media/image250.png"/><Relationship Id="rId7" Type="http://schemas.openxmlformats.org/officeDocument/2006/relationships/image" Target="../media/image254.png"/><Relationship Id="rId2" Type="http://schemas.openxmlformats.org/officeDocument/2006/relationships/image" Target="../media/image24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3.png"/><Relationship Id="rId5" Type="http://schemas.openxmlformats.org/officeDocument/2006/relationships/image" Target="../media/image252.png"/><Relationship Id="rId4" Type="http://schemas.openxmlformats.org/officeDocument/2006/relationships/image" Target="../media/image251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2.png"/><Relationship Id="rId3" Type="http://schemas.openxmlformats.org/officeDocument/2006/relationships/image" Target="../media/image257.png"/><Relationship Id="rId7" Type="http://schemas.openxmlformats.org/officeDocument/2006/relationships/image" Target="../media/image261.png"/><Relationship Id="rId12" Type="http://schemas.openxmlformats.org/officeDocument/2006/relationships/image" Target="../media/image266.png"/><Relationship Id="rId2" Type="http://schemas.openxmlformats.org/officeDocument/2006/relationships/image" Target="../media/image25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0.png"/><Relationship Id="rId11" Type="http://schemas.openxmlformats.org/officeDocument/2006/relationships/image" Target="../media/image265.png"/><Relationship Id="rId5" Type="http://schemas.openxmlformats.org/officeDocument/2006/relationships/image" Target="../media/image259.png"/><Relationship Id="rId10" Type="http://schemas.openxmlformats.org/officeDocument/2006/relationships/image" Target="../media/image264.png"/><Relationship Id="rId4" Type="http://schemas.openxmlformats.org/officeDocument/2006/relationships/image" Target="../media/image258.png"/><Relationship Id="rId9" Type="http://schemas.openxmlformats.org/officeDocument/2006/relationships/image" Target="../media/image263.jp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3.png"/><Relationship Id="rId3" Type="http://schemas.openxmlformats.org/officeDocument/2006/relationships/image" Target="../media/image268.png"/><Relationship Id="rId7" Type="http://schemas.openxmlformats.org/officeDocument/2006/relationships/image" Target="../media/image272.png"/><Relationship Id="rId2" Type="http://schemas.openxmlformats.org/officeDocument/2006/relationships/image" Target="../media/image26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1.png"/><Relationship Id="rId11" Type="http://schemas.openxmlformats.org/officeDocument/2006/relationships/image" Target="../media/image276.png"/><Relationship Id="rId5" Type="http://schemas.openxmlformats.org/officeDocument/2006/relationships/image" Target="../media/image270.png"/><Relationship Id="rId10" Type="http://schemas.openxmlformats.org/officeDocument/2006/relationships/image" Target="../media/image275.png"/><Relationship Id="rId4" Type="http://schemas.openxmlformats.org/officeDocument/2006/relationships/image" Target="../media/image269.png"/><Relationship Id="rId9" Type="http://schemas.openxmlformats.org/officeDocument/2006/relationships/image" Target="../media/image274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3.png"/><Relationship Id="rId3" Type="http://schemas.openxmlformats.org/officeDocument/2006/relationships/image" Target="../media/image278.png"/><Relationship Id="rId7" Type="http://schemas.openxmlformats.org/officeDocument/2006/relationships/image" Target="../media/image282.png"/><Relationship Id="rId2" Type="http://schemas.openxmlformats.org/officeDocument/2006/relationships/image" Target="../media/image27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1.png"/><Relationship Id="rId5" Type="http://schemas.openxmlformats.org/officeDocument/2006/relationships/image" Target="../media/image280.png"/><Relationship Id="rId4" Type="http://schemas.openxmlformats.org/officeDocument/2006/relationships/image" Target="../media/image279.png"/><Relationship Id="rId9" Type="http://schemas.openxmlformats.org/officeDocument/2006/relationships/image" Target="../media/image28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6.png"/><Relationship Id="rId2" Type="http://schemas.openxmlformats.org/officeDocument/2006/relationships/image" Target="../media/image28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9.png"/><Relationship Id="rId5" Type="http://schemas.openxmlformats.org/officeDocument/2006/relationships/image" Target="../media/image288.png"/><Relationship Id="rId4" Type="http://schemas.openxmlformats.org/officeDocument/2006/relationships/image" Target="../media/image287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1.png"/><Relationship Id="rId2" Type="http://schemas.openxmlformats.org/officeDocument/2006/relationships/image" Target="../media/image29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8.png"/><Relationship Id="rId3" Type="http://schemas.openxmlformats.org/officeDocument/2006/relationships/image" Target="../media/image293.jpg"/><Relationship Id="rId7" Type="http://schemas.openxmlformats.org/officeDocument/2006/relationships/image" Target="../media/image297.png"/><Relationship Id="rId12" Type="http://schemas.openxmlformats.org/officeDocument/2006/relationships/image" Target="../media/image302.png"/><Relationship Id="rId2" Type="http://schemas.openxmlformats.org/officeDocument/2006/relationships/image" Target="../media/image29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6.png"/><Relationship Id="rId11" Type="http://schemas.openxmlformats.org/officeDocument/2006/relationships/image" Target="../media/image301.png"/><Relationship Id="rId5" Type="http://schemas.openxmlformats.org/officeDocument/2006/relationships/image" Target="../media/image295.jpg"/><Relationship Id="rId10" Type="http://schemas.openxmlformats.org/officeDocument/2006/relationships/image" Target="../media/image300.png"/><Relationship Id="rId4" Type="http://schemas.openxmlformats.org/officeDocument/2006/relationships/image" Target="../media/image294.png"/><Relationship Id="rId9" Type="http://schemas.openxmlformats.org/officeDocument/2006/relationships/image" Target="../media/image299.pn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9.png"/><Relationship Id="rId3" Type="http://schemas.openxmlformats.org/officeDocument/2006/relationships/image" Target="../media/image304.png"/><Relationship Id="rId7" Type="http://schemas.openxmlformats.org/officeDocument/2006/relationships/image" Target="../media/image308.png"/><Relationship Id="rId2" Type="http://schemas.openxmlformats.org/officeDocument/2006/relationships/image" Target="../media/image30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7.png"/><Relationship Id="rId5" Type="http://schemas.openxmlformats.org/officeDocument/2006/relationships/image" Target="../media/image306.png"/><Relationship Id="rId4" Type="http://schemas.openxmlformats.org/officeDocument/2006/relationships/image" Target="../media/image305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1.png"/><Relationship Id="rId2" Type="http://schemas.openxmlformats.org/officeDocument/2006/relationships/image" Target="../media/image3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9.png"/><Relationship Id="rId5" Type="http://schemas.openxmlformats.org/officeDocument/2006/relationships/image" Target="../media/image313.png"/><Relationship Id="rId4" Type="http://schemas.openxmlformats.org/officeDocument/2006/relationships/image" Target="../media/image312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5.png"/><Relationship Id="rId7" Type="http://schemas.openxmlformats.org/officeDocument/2006/relationships/image" Target="../media/image319.png"/><Relationship Id="rId2" Type="http://schemas.openxmlformats.org/officeDocument/2006/relationships/image" Target="../media/image3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8.png"/><Relationship Id="rId5" Type="http://schemas.openxmlformats.org/officeDocument/2006/relationships/image" Target="../media/image317.png"/><Relationship Id="rId4" Type="http://schemas.openxmlformats.org/officeDocument/2006/relationships/image" Target="../media/image3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6.png"/><Relationship Id="rId13" Type="http://schemas.openxmlformats.org/officeDocument/2006/relationships/image" Target="../media/image330.png"/><Relationship Id="rId3" Type="http://schemas.openxmlformats.org/officeDocument/2006/relationships/image" Target="../media/image321.jpg"/><Relationship Id="rId7" Type="http://schemas.openxmlformats.org/officeDocument/2006/relationships/image" Target="../media/image325.jpg"/><Relationship Id="rId12" Type="http://schemas.openxmlformats.org/officeDocument/2006/relationships/image" Target="../media/image329.png"/><Relationship Id="rId2" Type="http://schemas.openxmlformats.org/officeDocument/2006/relationships/image" Target="../media/image32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4.png"/><Relationship Id="rId11" Type="http://schemas.openxmlformats.org/officeDocument/2006/relationships/image" Target="../media/image309.png"/><Relationship Id="rId5" Type="http://schemas.openxmlformats.org/officeDocument/2006/relationships/image" Target="../media/image323.jpg"/><Relationship Id="rId15" Type="http://schemas.openxmlformats.org/officeDocument/2006/relationships/image" Target="../media/image332.png"/><Relationship Id="rId10" Type="http://schemas.openxmlformats.org/officeDocument/2006/relationships/image" Target="../media/image328.png"/><Relationship Id="rId4" Type="http://schemas.openxmlformats.org/officeDocument/2006/relationships/image" Target="../media/image322.png"/><Relationship Id="rId9" Type="http://schemas.openxmlformats.org/officeDocument/2006/relationships/image" Target="../media/image327.png"/><Relationship Id="rId14" Type="http://schemas.openxmlformats.org/officeDocument/2006/relationships/image" Target="../media/image331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3.png"/><Relationship Id="rId2" Type="http://schemas.openxmlformats.org/officeDocument/2006/relationships/image" Target="../media/image323.jp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5.png"/><Relationship Id="rId2" Type="http://schemas.openxmlformats.org/officeDocument/2006/relationships/image" Target="../media/image33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6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7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9.png"/><Relationship Id="rId2" Type="http://schemas.openxmlformats.org/officeDocument/2006/relationships/image" Target="../media/image3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0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7.png"/><Relationship Id="rId13" Type="http://schemas.openxmlformats.org/officeDocument/2006/relationships/image" Target="../media/image352.png"/><Relationship Id="rId18" Type="http://schemas.openxmlformats.org/officeDocument/2006/relationships/image" Target="../media/image357.png"/><Relationship Id="rId3" Type="http://schemas.openxmlformats.org/officeDocument/2006/relationships/image" Target="../media/image342.png"/><Relationship Id="rId21" Type="http://schemas.openxmlformats.org/officeDocument/2006/relationships/image" Target="../media/image359.png"/><Relationship Id="rId7" Type="http://schemas.openxmlformats.org/officeDocument/2006/relationships/image" Target="../media/image346.png"/><Relationship Id="rId12" Type="http://schemas.openxmlformats.org/officeDocument/2006/relationships/image" Target="../media/image351.png"/><Relationship Id="rId17" Type="http://schemas.openxmlformats.org/officeDocument/2006/relationships/image" Target="../media/image356.png"/><Relationship Id="rId2" Type="http://schemas.openxmlformats.org/officeDocument/2006/relationships/image" Target="../media/image341.png"/><Relationship Id="rId16" Type="http://schemas.openxmlformats.org/officeDocument/2006/relationships/image" Target="../media/image355.png"/><Relationship Id="rId20" Type="http://schemas.openxmlformats.org/officeDocument/2006/relationships/image" Target="../media/image2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5.png"/><Relationship Id="rId11" Type="http://schemas.openxmlformats.org/officeDocument/2006/relationships/image" Target="../media/image350.png"/><Relationship Id="rId5" Type="http://schemas.openxmlformats.org/officeDocument/2006/relationships/image" Target="../media/image344.png"/><Relationship Id="rId15" Type="http://schemas.openxmlformats.org/officeDocument/2006/relationships/image" Target="../media/image354.png"/><Relationship Id="rId10" Type="http://schemas.openxmlformats.org/officeDocument/2006/relationships/image" Target="../media/image349.png"/><Relationship Id="rId19" Type="http://schemas.openxmlformats.org/officeDocument/2006/relationships/image" Target="../media/image358.png"/><Relationship Id="rId4" Type="http://schemas.openxmlformats.org/officeDocument/2006/relationships/image" Target="../media/image343.png"/><Relationship Id="rId9" Type="http://schemas.openxmlformats.org/officeDocument/2006/relationships/image" Target="../media/image348.png"/><Relationship Id="rId14" Type="http://schemas.openxmlformats.org/officeDocument/2006/relationships/image" Target="../media/image353.png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6.png"/><Relationship Id="rId13" Type="http://schemas.openxmlformats.org/officeDocument/2006/relationships/image" Target="../media/image371.png"/><Relationship Id="rId3" Type="http://schemas.openxmlformats.org/officeDocument/2006/relationships/image" Target="../media/image361.png"/><Relationship Id="rId7" Type="http://schemas.openxmlformats.org/officeDocument/2006/relationships/image" Target="../media/image365.png"/><Relationship Id="rId12" Type="http://schemas.openxmlformats.org/officeDocument/2006/relationships/image" Target="../media/image370.png"/><Relationship Id="rId17" Type="http://schemas.openxmlformats.org/officeDocument/2006/relationships/image" Target="../media/image375.png"/><Relationship Id="rId2" Type="http://schemas.openxmlformats.org/officeDocument/2006/relationships/image" Target="../media/image360.png"/><Relationship Id="rId16" Type="http://schemas.openxmlformats.org/officeDocument/2006/relationships/image" Target="../media/image37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4.png"/><Relationship Id="rId11" Type="http://schemas.openxmlformats.org/officeDocument/2006/relationships/image" Target="../media/image369.png"/><Relationship Id="rId5" Type="http://schemas.openxmlformats.org/officeDocument/2006/relationships/image" Target="../media/image363.png"/><Relationship Id="rId15" Type="http://schemas.openxmlformats.org/officeDocument/2006/relationships/image" Target="../media/image373.png"/><Relationship Id="rId10" Type="http://schemas.openxmlformats.org/officeDocument/2006/relationships/image" Target="../media/image368.png"/><Relationship Id="rId4" Type="http://schemas.openxmlformats.org/officeDocument/2006/relationships/image" Target="../media/image362.png"/><Relationship Id="rId9" Type="http://schemas.openxmlformats.org/officeDocument/2006/relationships/image" Target="../media/image367.png"/><Relationship Id="rId14" Type="http://schemas.openxmlformats.org/officeDocument/2006/relationships/image" Target="../media/image37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7.png"/><Relationship Id="rId2" Type="http://schemas.openxmlformats.org/officeDocument/2006/relationships/image" Target="../media/image376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4.png"/><Relationship Id="rId13" Type="http://schemas.openxmlformats.org/officeDocument/2006/relationships/image" Target="../media/image388.png"/><Relationship Id="rId3" Type="http://schemas.openxmlformats.org/officeDocument/2006/relationships/image" Target="../media/image379.png"/><Relationship Id="rId7" Type="http://schemas.openxmlformats.org/officeDocument/2006/relationships/image" Target="../media/image383.png"/><Relationship Id="rId12" Type="http://schemas.openxmlformats.org/officeDocument/2006/relationships/image" Target="../media/image247.png"/><Relationship Id="rId2" Type="http://schemas.openxmlformats.org/officeDocument/2006/relationships/image" Target="../media/image37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2.png"/><Relationship Id="rId11" Type="http://schemas.openxmlformats.org/officeDocument/2006/relationships/image" Target="../media/image387.png"/><Relationship Id="rId5" Type="http://schemas.openxmlformats.org/officeDocument/2006/relationships/image" Target="../media/image381.png"/><Relationship Id="rId10" Type="http://schemas.openxmlformats.org/officeDocument/2006/relationships/image" Target="../media/image386.png"/><Relationship Id="rId4" Type="http://schemas.openxmlformats.org/officeDocument/2006/relationships/image" Target="../media/image380.png"/><Relationship Id="rId9" Type="http://schemas.openxmlformats.org/officeDocument/2006/relationships/image" Target="../media/image385.png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5.png"/><Relationship Id="rId3" Type="http://schemas.openxmlformats.org/officeDocument/2006/relationships/image" Target="../media/image390.png"/><Relationship Id="rId7" Type="http://schemas.openxmlformats.org/officeDocument/2006/relationships/image" Target="../media/image394.png"/><Relationship Id="rId2" Type="http://schemas.openxmlformats.org/officeDocument/2006/relationships/image" Target="../media/image38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3.png"/><Relationship Id="rId5" Type="http://schemas.openxmlformats.org/officeDocument/2006/relationships/image" Target="../media/image392.png"/><Relationship Id="rId4" Type="http://schemas.openxmlformats.org/officeDocument/2006/relationships/image" Target="../media/image391.png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2.png"/><Relationship Id="rId13" Type="http://schemas.openxmlformats.org/officeDocument/2006/relationships/image" Target="../media/image407.png"/><Relationship Id="rId18" Type="http://schemas.openxmlformats.org/officeDocument/2006/relationships/image" Target="../media/image412.png"/><Relationship Id="rId3" Type="http://schemas.openxmlformats.org/officeDocument/2006/relationships/image" Target="../media/image397.png"/><Relationship Id="rId21" Type="http://schemas.openxmlformats.org/officeDocument/2006/relationships/image" Target="../media/image415.png"/><Relationship Id="rId7" Type="http://schemas.openxmlformats.org/officeDocument/2006/relationships/image" Target="../media/image401.png"/><Relationship Id="rId12" Type="http://schemas.openxmlformats.org/officeDocument/2006/relationships/image" Target="../media/image406.png"/><Relationship Id="rId17" Type="http://schemas.openxmlformats.org/officeDocument/2006/relationships/image" Target="../media/image411.png"/><Relationship Id="rId2" Type="http://schemas.openxmlformats.org/officeDocument/2006/relationships/image" Target="../media/image396.png"/><Relationship Id="rId16" Type="http://schemas.openxmlformats.org/officeDocument/2006/relationships/image" Target="../media/image410.png"/><Relationship Id="rId20" Type="http://schemas.openxmlformats.org/officeDocument/2006/relationships/image" Target="../media/image4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0.png"/><Relationship Id="rId11" Type="http://schemas.openxmlformats.org/officeDocument/2006/relationships/image" Target="../media/image405.png"/><Relationship Id="rId5" Type="http://schemas.openxmlformats.org/officeDocument/2006/relationships/image" Target="../media/image399.png"/><Relationship Id="rId15" Type="http://schemas.openxmlformats.org/officeDocument/2006/relationships/image" Target="../media/image409.png"/><Relationship Id="rId10" Type="http://schemas.openxmlformats.org/officeDocument/2006/relationships/image" Target="../media/image404.png"/><Relationship Id="rId19" Type="http://schemas.openxmlformats.org/officeDocument/2006/relationships/image" Target="../media/image413.png"/><Relationship Id="rId4" Type="http://schemas.openxmlformats.org/officeDocument/2006/relationships/image" Target="../media/image398.png"/><Relationship Id="rId9" Type="http://schemas.openxmlformats.org/officeDocument/2006/relationships/image" Target="../media/image403.png"/><Relationship Id="rId14" Type="http://schemas.openxmlformats.org/officeDocument/2006/relationships/image" Target="../media/image408.png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2.png"/><Relationship Id="rId3" Type="http://schemas.openxmlformats.org/officeDocument/2006/relationships/image" Target="../media/image417.png"/><Relationship Id="rId7" Type="http://schemas.openxmlformats.org/officeDocument/2006/relationships/image" Target="../media/image421.png"/><Relationship Id="rId2" Type="http://schemas.openxmlformats.org/officeDocument/2006/relationships/image" Target="../media/image4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0.jpg"/><Relationship Id="rId5" Type="http://schemas.openxmlformats.org/officeDocument/2006/relationships/image" Target="../media/image419.png"/><Relationship Id="rId10" Type="http://schemas.openxmlformats.org/officeDocument/2006/relationships/image" Target="../media/image424.png"/><Relationship Id="rId4" Type="http://schemas.openxmlformats.org/officeDocument/2006/relationships/image" Target="../media/image418.png"/><Relationship Id="rId9" Type="http://schemas.openxmlformats.org/officeDocument/2006/relationships/image" Target="../media/image423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5.png"/><Relationship Id="rId2" Type="http://schemas.openxmlformats.org/officeDocument/2006/relationships/image" Target="../media/image39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8.png"/><Relationship Id="rId5" Type="http://schemas.openxmlformats.org/officeDocument/2006/relationships/image" Target="../media/image427.png"/><Relationship Id="rId4" Type="http://schemas.openxmlformats.org/officeDocument/2006/relationships/image" Target="../media/image426.png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5.png"/><Relationship Id="rId3" Type="http://schemas.openxmlformats.org/officeDocument/2006/relationships/image" Target="../media/image430.png"/><Relationship Id="rId7" Type="http://schemas.openxmlformats.org/officeDocument/2006/relationships/image" Target="../media/image434.png"/><Relationship Id="rId2" Type="http://schemas.openxmlformats.org/officeDocument/2006/relationships/image" Target="../media/image4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3.png"/><Relationship Id="rId5" Type="http://schemas.openxmlformats.org/officeDocument/2006/relationships/image" Target="../media/image432.png"/><Relationship Id="rId10" Type="http://schemas.openxmlformats.org/officeDocument/2006/relationships/image" Target="../media/image437.png"/><Relationship Id="rId4" Type="http://schemas.openxmlformats.org/officeDocument/2006/relationships/image" Target="../media/image431.png"/><Relationship Id="rId9" Type="http://schemas.openxmlformats.org/officeDocument/2006/relationships/image" Target="../media/image436.pn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4.png"/><Relationship Id="rId3" Type="http://schemas.openxmlformats.org/officeDocument/2006/relationships/image" Target="../media/image439.png"/><Relationship Id="rId7" Type="http://schemas.openxmlformats.org/officeDocument/2006/relationships/image" Target="../media/image443.png"/><Relationship Id="rId2" Type="http://schemas.openxmlformats.org/officeDocument/2006/relationships/image" Target="../media/image4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2.png"/><Relationship Id="rId5" Type="http://schemas.openxmlformats.org/officeDocument/2006/relationships/image" Target="../media/image441.png"/><Relationship Id="rId4" Type="http://schemas.openxmlformats.org/officeDocument/2006/relationships/image" Target="../media/image440.pn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5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7.png"/><Relationship Id="rId7" Type="http://schemas.openxmlformats.org/officeDocument/2006/relationships/image" Target="../media/image451.png"/><Relationship Id="rId2" Type="http://schemas.openxmlformats.org/officeDocument/2006/relationships/image" Target="../media/image4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0.png"/><Relationship Id="rId5" Type="http://schemas.openxmlformats.org/officeDocument/2006/relationships/image" Target="../media/image449.png"/><Relationship Id="rId4" Type="http://schemas.openxmlformats.org/officeDocument/2006/relationships/image" Target="../media/image448.png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8.png"/><Relationship Id="rId3" Type="http://schemas.openxmlformats.org/officeDocument/2006/relationships/image" Target="../media/image453.png"/><Relationship Id="rId7" Type="http://schemas.openxmlformats.org/officeDocument/2006/relationships/image" Target="../media/image457.png"/><Relationship Id="rId12" Type="http://schemas.openxmlformats.org/officeDocument/2006/relationships/image" Target="../media/image462.png"/><Relationship Id="rId2" Type="http://schemas.openxmlformats.org/officeDocument/2006/relationships/image" Target="../media/image4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6.png"/><Relationship Id="rId11" Type="http://schemas.openxmlformats.org/officeDocument/2006/relationships/image" Target="../media/image461.png"/><Relationship Id="rId5" Type="http://schemas.openxmlformats.org/officeDocument/2006/relationships/image" Target="../media/image455.png"/><Relationship Id="rId10" Type="http://schemas.openxmlformats.org/officeDocument/2006/relationships/image" Target="../media/image460.png"/><Relationship Id="rId4" Type="http://schemas.openxmlformats.org/officeDocument/2006/relationships/image" Target="../media/image454.png"/><Relationship Id="rId9" Type="http://schemas.openxmlformats.org/officeDocument/2006/relationships/image" Target="../media/image459.png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9.png"/><Relationship Id="rId3" Type="http://schemas.openxmlformats.org/officeDocument/2006/relationships/image" Target="../media/image464.png"/><Relationship Id="rId7" Type="http://schemas.openxmlformats.org/officeDocument/2006/relationships/image" Target="../media/image468.jpg"/><Relationship Id="rId2" Type="http://schemas.openxmlformats.org/officeDocument/2006/relationships/image" Target="../media/image4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7.jpg"/><Relationship Id="rId11" Type="http://schemas.openxmlformats.org/officeDocument/2006/relationships/image" Target="../media/image472.png"/><Relationship Id="rId5" Type="http://schemas.openxmlformats.org/officeDocument/2006/relationships/image" Target="../media/image466.jpg"/><Relationship Id="rId10" Type="http://schemas.openxmlformats.org/officeDocument/2006/relationships/image" Target="../media/image471.png"/><Relationship Id="rId4" Type="http://schemas.openxmlformats.org/officeDocument/2006/relationships/image" Target="../media/image465.png"/><Relationship Id="rId9" Type="http://schemas.openxmlformats.org/officeDocument/2006/relationships/image" Target="../media/image470.png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9.png"/><Relationship Id="rId13" Type="http://schemas.openxmlformats.org/officeDocument/2006/relationships/image" Target="../media/image484.png"/><Relationship Id="rId3" Type="http://schemas.openxmlformats.org/officeDocument/2006/relationships/image" Target="../media/image474.png"/><Relationship Id="rId7" Type="http://schemas.openxmlformats.org/officeDocument/2006/relationships/image" Target="../media/image478.png"/><Relationship Id="rId12" Type="http://schemas.openxmlformats.org/officeDocument/2006/relationships/image" Target="../media/image483.png"/><Relationship Id="rId2" Type="http://schemas.openxmlformats.org/officeDocument/2006/relationships/image" Target="../media/image47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7.png"/><Relationship Id="rId11" Type="http://schemas.openxmlformats.org/officeDocument/2006/relationships/image" Target="../media/image482.png"/><Relationship Id="rId5" Type="http://schemas.openxmlformats.org/officeDocument/2006/relationships/image" Target="../media/image476.png"/><Relationship Id="rId10" Type="http://schemas.openxmlformats.org/officeDocument/2006/relationships/image" Target="../media/image481.png"/><Relationship Id="rId4" Type="http://schemas.openxmlformats.org/officeDocument/2006/relationships/image" Target="../media/image475.png"/><Relationship Id="rId9" Type="http://schemas.openxmlformats.org/officeDocument/2006/relationships/image" Target="../media/image480.png"/></Relationships>
</file>

<file path=ppt/slides/_rels/slide8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1.png"/><Relationship Id="rId13" Type="http://schemas.openxmlformats.org/officeDocument/2006/relationships/image" Target="../media/image496.png"/><Relationship Id="rId3" Type="http://schemas.openxmlformats.org/officeDocument/2006/relationships/image" Target="../media/image486.png"/><Relationship Id="rId7" Type="http://schemas.openxmlformats.org/officeDocument/2006/relationships/image" Target="../media/image490.png"/><Relationship Id="rId12" Type="http://schemas.openxmlformats.org/officeDocument/2006/relationships/image" Target="../media/image495.png"/><Relationship Id="rId2" Type="http://schemas.openxmlformats.org/officeDocument/2006/relationships/image" Target="../media/image48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9.png"/><Relationship Id="rId11" Type="http://schemas.openxmlformats.org/officeDocument/2006/relationships/image" Target="../media/image494.png"/><Relationship Id="rId5" Type="http://schemas.openxmlformats.org/officeDocument/2006/relationships/image" Target="../media/image488.png"/><Relationship Id="rId10" Type="http://schemas.openxmlformats.org/officeDocument/2006/relationships/image" Target="../media/image493.png"/><Relationship Id="rId4" Type="http://schemas.openxmlformats.org/officeDocument/2006/relationships/image" Target="../media/image487.png"/><Relationship Id="rId9" Type="http://schemas.openxmlformats.org/officeDocument/2006/relationships/image" Target="../media/image492.png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3.png"/><Relationship Id="rId13" Type="http://schemas.openxmlformats.org/officeDocument/2006/relationships/image" Target="../media/image508.png"/><Relationship Id="rId18" Type="http://schemas.openxmlformats.org/officeDocument/2006/relationships/image" Target="../media/image513.png"/><Relationship Id="rId3" Type="http://schemas.openxmlformats.org/officeDocument/2006/relationships/image" Target="../media/image498.png"/><Relationship Id="rId7" Type="http://schemas.openxmlformats.org/officeDocument/2006/relationships/image" Target="../media/image502.png"/><Relationship Id="rId12" Type="http://schemas.openxmlformats.org/officeDocument/2006/relationships/image" Target="../media/image507.png"/><Relationship Id="rId17" Type="http://schemas.openxmlformats.org/officeDocument/2006/relationships/image" Target="../media/image512.png"/><Relationship Id="rId2" Type="http://schemas.openxmlformats.org/officeDocument/2006/relationships/image" Target="../media/image497.png"/><Relationship Id="rId16" Type="http://schemas.openxmlformats.org/officeDocument/2006/relationships/image" Target="../media/image5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1.png"/><Relationship Id="rId11" Type="http://schemas.openxmlformats.org/officeDocument/2006/relationships/image" Target="../media/image506.png"/><Relationship Id="rId5" Type="http://schemas.openxmlformats.org/officeDocument/2006/relationships/image" Target="../media/image500.png"/><Relationship Id="rId15" Type="http://schemas.openxmlformats.org/officeDocument/2006/relationships/image" Target="../media/image510.png"/><Relationship Id="rId10" Type="http://schemas.openxmlformats.org/officeDocument/2006/relationships/image" Target="../media/image505.png"/><Relationship Id="rId4" Type="http://schemas.openxmlformats.org/officeDocument/2006/relationships/image" Target="../media/image499.png"/><Relationship Id="rId9" Type="http://schemas.openxmlformats.org/officeDocument/2006/relationships/image" Target="../media/image504.png"/><Relationship Id="rId14" Type="http://schemas.openxmlformats.org/officeDocument/2006/relationships/image" Target="../media/image509.png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0.png"/><Relationship Id="rId3" Type="http://schemas.openxmlformats.org/officeDocument/2006/relationships/image" Target="../media/image515.png"/><Relationship Id="rId7" Type="http://schemas.openxmlformats.org/officeDocument/2006/relationships/image" Target="../media/image519.png"/><Relationship Id="rId2" Type="http://schemas.openxmlformats.org/officeDocument/2006/relationships/image" Target="../media/image5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8.png"/><Relationship Id="rId5" Type="http://schemas.openxmlformats.org/officeDocument/2006/relationships/image" Target="../media/image517.png"/><Relationship Id="rId10" Type="http://schemas.openxmlformats.org/officeDocument/2006/relationships/image" Target="../media/image522.png"/><Relationship Id="rId4" Type="http://schemas.openxmlformats.org/officeDocument/2006/relationships/image" Target="../media/image516.png"/><Relationship Id="rId9" Type="http://schemas.openxmlformats.org/officeDocument/2006/relationships/image" Target="../media/image521.png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6489065"/>
            <a:ext cx="12192000" cy="368935"/>
            <a:chOff x="0" y="6489065"/>
            <a:chExt cx="12192000" cy="368935"/>
          </a:xfrm>
        </p:grpSpPr>
        <p:sp>
          <p:nvSpPr>
            <p:cNvPr id="3" name="object 3"/>
            <p:cNvSpPr/>
            <p:nvPr/>
          </p:nvSpPr>
          <p:spPr>
            <a:xfrm>
              <a:off x="0" y="6492240"/>
              <a:ext cx="12192000" cy="365760"/>
            </a:xfrm>
            <a:custGeom>
              <a:avLst/>
              <a:gdLst/>
              <a:ahLst/>
              <a:cxnLst/>
              <a:rect l="l" t="t" r="r" b="b"/>
              <a:pathLst>
                <a:path w="12192000" h="365759">
                  <a:moveTo>
                    <a:pt x="12191999" y="0"/>
                  </a:moveTo>
                  <a:lnTo>
                    <a:pt x="0" y="0"/>
                  </a:lnTo>
                  <a:lnTo>
                    <a:pt x="0" y="365758"/>
                  </a:lnTo>
                  <a:lnTo>
                    <a:pt x="12191999" y="365758"/>
                  </a:lnTo>
                  <a:lnTo>
                    <a:pt x="12191999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6492240"/>
              <a:ext cx="12192000" cy="0"/>
            </a:xfrm>
            <a:custGeom>
              <a:avLst/>
              <a:gdLst/>
              <a:ahLst/>
              <a:cxnLst/>
              <a:rect l="l" t="t" r="r" b="b"/>
              <a:pathLst>
                <a:path w="12192000">
                  <a:moveTo>
                    <a:pt x="0" y="0"/>
                  </a:moveTo>
                  <a:lnTo>
                    <a:pt x="12192000" y="0"/>
                  </a:lnTo>
                </a:path>
              </a:pathLst>
            </a:custGeom>
            <a:ln w="6350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5246370" y="6203391"/>
            <a:ext cx="1701164" cy="559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200" spc="55" dirty="0">
                <a:solidFill>
                  <a:srgbClr val="717171"/>
                </a:solidFill>
                <a:latin typeface="Yu Gothic"/>
                <a:cs typeface="Yu Gothic"/>
              </a:rPr>
              <a:t>Rev.2.0.0 </a:t>
            </a:r>
            <a:r>
              <a:rPr sz="1200" spc="75" dirty="0">
                <a:solidFill>
                  <a:srgbClr val="717171"/>
                </a:solidFill>
                <a:latin typeface="Yu Gothic"/>
                <a:cs typeface="Yu Gothic"/>
              </a:rPr>
              <a:t> 2024.01.09</a:t>
            </a:r>
            <a:endParaRPr sz="1200">
              <a:latin typeface="Yu Gothic"/>
              <a:cs typeface="Yu Gothic"/>
            </a:endParaRPr>
          </a:p>
          <a:p>
            <a:pPr marR="5080" algn="ctr">
              <a:lnSpc>
                <a:spcPct val="100000"/>
              </a:lnSpc>
              <a:spcBef>
                <a:spcPts val="1560"/>
              </a:spcBef>
            </a:pPr>
            <a:r>
              <a:rPr sz="1000" spc="-10" dirty="0">
                <a:solidFill>
                  <a:srgbClr val="5C5C5C"/>
                </a:solidFill>
                <a:latin typeface="Segoe UI"/>
                <a:cs typeface="Segoe UI"/>
              </a:rPr>
              <a:t>©CIMTOPS</a:t>
            </a:r>
            <a:r>
              <a:rPr sz="1000" spc="5" dirty="0">
                <a:solidFill>
                  <a:srgbClr val="5C5C5C"/>
                </a:solidFill>
                <a:latin typeface="Segoe UI"/>
                <a:cs typeface="Segoe UI"/>
              </a:rPr>
              <a:t> </a:t>
            </a:r>
            <a:r>
              <a:rPr sz="1000" spc="-5" dirty="0">
                <a:solidFill>
                  <a:srgbClr val="5C5C5C"/>
                </a:solidFill>
                <a:latin typeface="Segoe UI"/>
                <a:cs typeface="Segoe UI"/>
              </a:rPr>
              <a:t>Corporation</a:t>
            </a:r>
            <a:endParaRPr sz="1000">
              <a:latin typeface="Segoe UI"/>
              <a:cs typeface="Segoe U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35279" y="3157727"/>
            <a:ext cx="11521440" cy="0"/>
          </a:xfrm>
          <a:custGeom>
            <a:avLst/>
            <a:gdLst/>
            <a:ahLst/>
            <a:cxnLst/>
            <a:rect l="l" t="t" r="r" b="b"/>
            <a:pathLst>
              <a:path w="11521440">
                <a:moveTo>
                  <a:pt x="0" y="0"/>
                </a:moveTo>
                <a:lnTo>
                  <a:pt x="11521313" y="0"/>
                </a:lnTo>
              </a:path>
            </a:pathLst>
          </a:custGeom>
          <a:ln w="57150">
            <a:solidFill>
              <a:srgbClr val="92929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6705600" y="3270884"/>
            <a:ext cx="5144007" cy="115929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37640">
              <a:lnSpc>
                <a:spcPct val="100000"/>
              </a:lnSpc>
              <a:spcBef>
                <a:spcPts val="100"/>
              </a:spcBef>
            </a:pPr>
            <a:r>
              <a:rPr lang="th-TH" b="1" dirty="0">
                <a:solidFill>
                  <a:srgbClr val="C00000"/>
                </a:solidFill>
                <a:latin typeface="Yu Gothic"/>
                <a:cs typeface="Yu Gothic"/>
              </a:rPr>
              <a:t>มาลองกันตอนนี้เลย</a:t>
            </a:r>
          </a:p>
          <a:p>
            <a:pPr marL="1437640">
              <a:lnSpc>
                <a:spcPct val="100000"/>
              </a:lnSpc>
              <a:spcBef>
                <a:spcPts val="100"/>
              </a:spcBef>
            </a:pPr>
            <a:r>
              <a:rPr lang="th-TH" b="1" dirty="0">
                <a:solidFill>
                  <a:srgbClr val="C00000"/>
                </a:solidFill>
                <a:latin typeface="Yu Gothic"/>
                <a:cs typeface="Yu Gothic"/>
              </a:rPr>
              <a:t>(การสร้างแบบฟอร์ม/</a:t>
            </a:r>
          </a:p>
          <a:p>
            <a:pPr marL="1437640">
              <a:lnSpc>
                <a:spcPct val="100000"/>
              </a:lnSpc>
              <a:spcBef>
                <a:spcPts val="100"/>
              </a:spcBef>
            </a:pPr>
            <a:r>
              <a:rPr lang="th-TH" b="1" dirty="0">
                <a:solidFill>
                  <a:srgbClr val="C00000"/>
                </a:solidFill>
                <a:latin typeface="Yu Gothic"/>
                <a:cs typeface="Yu Gothic"/>
              </a:rPr>
              <a:t>การดำเนินการพื้นฐานของ </a:t>
            </a:r>
            <a:endParaRPr lang="en-US" b="1" dirty="0">
              <a:solidFill>
                <a:srgbClr val="C00000"/>
              </a:solidFill>
              <a:latin typeface="Yu Gothic"/>
              <a:cs typeface="Yu Gothic"/>
            </a:endParaRPr>
          </a:p>
          <a:p>
            <a:pPr marL="1437640">
              <a:lnSpc>
                <a:spcPct val="100000"/>
              </a:lnSpc>
              <a:spcBef>
                <a:spcPts val="100"/>
              </a:spcBef>
            </a:pPr>
            <a:r>
              <a:rPr lang="en-US" b="1" dirty="0" err="1">
                <a:solidFill>
                  <a:srgbClr val="C00000"/>
                </a:solidFill>
                <a:latin typeface="Yu Gothic"/>
                <a:cs typeface="Yu Gothic"/>
              </a:rPr>
              <a:t>ConMas</a:t>
            </a:r>
            <a:r>
              <a:rPr lang="en-US" b="1" dirty="0">
                <a:solidFill>
                  <a:srgbClr val="C00000"/>
                </a:solidFill>
                <a:latin typeface="Yu Gothic"/>
                <a:cs typeface="Yu Gothic"/>
              </a:rPr>
              <a:t> Manager)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343280" y="2590800"/>
            <a:ext cx="11505438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765550">
              <a:lnSpc>
                <a:spcPct val="100000"/>
              </a:lnSpc>
              <a:spcBef>
                <a:spcPts val="105"/>
              </a:spcBef>
            </a:pPr>
            <a:r>
              <a:rPr lang="th-TH" sz="2000" dirty="0"/>
              <a:t>[เนื้อหาของหลักสูตร] การตั้งค่าเริ่มต้น/การสร้างแบบฟอร์ม</a:t>
            </a:r>
            <a:endParaRPr sz="2000" spc="-2300" dirty="0"/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5526" y="2354331"/>
            <a:ext cx="2872739" cy="69437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3020">
              <a:lnSpc>
                <a:spcPct val="100000"/>
              </a:lnSpc>
              <a:spcBef>
                <a:spcPts val="100"/>
              </a:spcBef>
              <a:tabLst>
                <a:tab pos="11535410" algn="l"/>
              </a:tabLst>
            </a:pPr>
            <a:r>
              <a:rPr lang="th-TH" dirty="0"/>
              <a:t>การสร้างของฟอร์ม </a:t>
            </a:r>
            <a:r>
              <a:rPr dirty="0"/>
              <a:t>	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10</a:t>
            </a:fld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42087" y="3345307"/>
            <a:ext cx="686117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451100" algn="l"/>
              </a:tabLst>
            </a:pPr>
            <a:r>
              <a:rPr lang="th-TH" sz="2400" dirty="0">
                <a:solidFill>
                  <a:srgbClr val="5C5C5C"/>
                </a:solidFill>
                <a:latin typeface="Yu Gothic"/>
                <a:cs typeface="Yu Gothic"/>
              </a:rPr>
              <a:t>ลงทะเบียนใหม่ ②นำเข้าไปยัง </a:t>
            </a:r>
            <a:r>
              <a:rPr lang="en-US" sz="2400" dirty="0" err="1">
                <a:solidFill>
                  <a:srgbClr val="5C5C5C"/>
                </a:solidFill>
                <a:latin typeface="Yu Gothic"/>
                <a:cs typeface="Yu Gothic"/>
              </a:rPr>
              <a:t>ConMas</a:t>
            </a:r>
            <a:r>
              <a:rPr lang="en-US" sz="2400" dirty="0">
                <a:solidFill>
                  <a:srgbClr val="5C5C5C"/>
                </a:solidFill>
                <a:latin typeface="Yu Gothic"/>
                <a:cs typeface="Yu Gothic"/>
              </a:rPr>
              <a:t> Designer</a:t>
            </a:r>
            <a:endParaRPr sz="2400" dirty="0">
              <a:latin typeface="Yu Gothic"/>
              <a:cs typeface="Yu Gothic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043558" y="1907603"/>
            <a:ext cx="10120630" cy="2550795"/>
            <a:chOff x="1043558" y="1907603"/>
            <a:chExt cx="10120630" cy="255079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567683" y="2456688"/>
              <a:ext cx="2910840" cy="1991868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3562857" y="2451862"/>
              <a:ext cx="2920365" cy="2001520"/>
            </a:xfrm>
            <a:custGeom>
              <a:avLst/>
              <a:gdLst/>
              <a:ahLst/>
              <a:cxnLst/>
              <a:rect l="l" t="t" r="r" b="b"/>
              <a:pathLst>
                <a:path w="2920365" h="2001520">
                  <a:moveTo>
                    <a:pt x="0" y="2001393"/>
                  </a:moveTo>
                  <a:lnTo>
                    <a:pt x="2920365" y="2001393"/>
                  </a:lnTo>
                  <a:lnTo>
                    <a:pt x="2920365" y="0"/>
                  </a:lnTo>
                  <a:lnTo>
                    <a:pt x="0" y="0"/>
                  </a:lnTo>
                  <a:lnTo>
                    <a:pt x="0" y="2001393"/>
                  </a:lnTo>
                  <a:close/>
                </a:path>
              </a:pathLst>
            </a:custGeom>
            <a:ln w="952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807963" y="1917192"/>
              <a:ext cx="5346192" cy="2531363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5803137" y="1912366"/>
              <a:ext cx="5356225" cy="2541270"/>
            </a:xfrm>
            <a:custGeom>
              <a:avLst/>
              <a:gdLst/>
              <a:ahLst/>
              <a:cxnLst/>
              <a:rect l="l" t="t" r="r" b="b"/>
              <a:pathLst>
                <a:path w="5356225" h="2541270">
                  <a:moveTo>
                    <a:pt x="0" y="2540888"/>
                  </a:moveTo>
                  <a:lnTo>
                    <a:pt x="5355717" y="2540888"/>
                  </a:lnTo>
                  <a:lnTo>
                    <a:pt x="5355717" y="0"/>
                  </a:lnTo>
                  <a:lnTo>
                    <a:pt x="0" y="0"/>
                  </a:lnTo>
                  <a:lnTo>
                    <a:pt x="0" y="2540888"/>
                  </a:lnTo>
                  <a:close/>
                </a:path>
              </a:pathLst>
            </a:custGeom>
            <a:ln w="9524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496055" y="2467343"/>
              <a:ext cx="654558" cy="279666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568445" y="2539746"/>
              <a:ext cx="512445" cy="137160"/>
            </a:xfrm>
            <a:custGeom>
              <a:avLst/>
              <a:gdLst/>
              <a:ahLst/>
              <a:cxnLst/>
              <a:rect l="l" t="t" r="r" b="b"/>
              <a:pathLst>
                <a:path w="512445" h="137160">
                  <a:moveTo>
                    <a:pt x="0" y="22859"/>
                  </a:moveTo>
                  <a:lnTo>
                    <a:pt x="1803" y="13983"/>
                  </a:lnTo>
                  <a:lnTo>
                    <a:pt x="6715" y="6715"/>
                  </a:lnTo>
                  <a:lnTo>
                    <a:pt x="13983" y="1803"/>
                  </a:lnTo>
                  <a:lnTo>
                    <a:pt x="22859" y="0"/>
                  </a:lnTo>
                  <a:lnTo>
                    <a:pt x="489203" y="0"/>
                  </a:lnTo>
                  <a:lnTo>
                    <a:pt x="498080" y="1803"/>
                  </a:lnTo>
                  <a:lnTo>
                    <a:pt x="505348" y="6715"/>
                  </a:lnTo>
                  <a:lnTo>
                    <a:pt x="510260" y="13983"/>
                  </a:lnTo>
                  <a:lnTo>
                    <a:pt x="512063" y="22859"/>
                  </a:lnTo>
                  <a:lnTo>
                    <a:pt x="512063" y="114300"/>
                  </a:lnTo>
                  <a:lnTo>
                    <a:pt x="510260" y="123176"/>
                  </a:lnTo>
                  <a:lnTo>
                    <a:pt x="505348" y="130444"/>
                  </a:lnTo>
                  <a:lnTo>
                    <a:pt x="498080" y="135356"/>
                  </a:lnTo>
                  <a:lnTo>
                    <a:pt x="489203" y="137159"/>
                  </a:lnTo>
                  <a:lnTo>
                    <a:pt x="22859" y="137159"/>
                  </a:lnTo>
                  <a:lnTo>
                    <a:pt x="13983" y="135356"/>
                  </a:lnTo>
                  <a:lnTo>
                    <a:pt x="6715" y="130444"/>
                  </a:lnTo>
                  <a:lnTo>
                    <a:pt x="1803" y="123176"/>
                  </a:lnTo>
                  <a:lnTo>
                    <a:pt x="0" y="114300"/>
                  </a:lnTo>
                  <a:lnTo>
                    <a:pt x="0" y="22859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251203" y="3081568"/>
              <a:ext cx="1969008" cy="1278403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1246441" y="3058413"/>
              <a:ext cx="1978660" cy="1393825"/>
            </a:xfrm>
            <a:custGeom>
              <a:avLst/>
              <a:gdLst/>
              <a:ahLst/>
              <a:cxnLst/>
              <a:rect l="l" t="t" r="r" b="b"/>
              <a:pathLst>
                <a:path w="1978660" h="1393825">
                  <a:moveTo>
                    <a:pt x="0" y="1393317"/>
                  </a:moveTo>
                  <a:lnTo>
                    <a:pt x="1978533" y="1393317"/>
                  </a:lnTo>
                  <a:lnTo>
                    <a:pt x="1978533" y="0"/>
                  </a:lnTo>
                  <a:lnTo>
                    <a:pt x="0" y="0"/>
                  </a:lnTo>
                  <a:lnTo>
                    <a:pt x="0" y="1393317"/>
                  </a:lnTo>
                  <a:close/>
                </a:path>
              </a:pathLst>
            </a:custGeom>
            <a:ln w="9525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53083" y="2490216"/>
              <a:ext cx="786384" cy="640079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1048321" y="2485390"/>
              <a:ext cx="796290" cy="649605"/>
            </a:xfrm>
            <a:custGeom>
              <a:avLst/>
              <a:gdLst/>
              <a:ahLst/>
              <a:cxnLst/>
              <a:rect l="l" t="t" r="r" b="b"/>
              <a:pathLst>
                <a:path w="796289" h="649605">
                  <a:moveTo>
                    <a:pt x="0" y="649604"/>
                  </a:moveTo>
                  <a:lnTo>
                    <a:pt x="795909" y="649604"/>
                  </a:lnTo>
                  <a:lnTo>
                    <a:pt x="795909" y="0"/>
                  </a:lnTo>
                  <a:lnTo>
                    <a:pt x="0" y="0"/>
                  </a:lnTo>
                  <a:lnTo>
                    <a:pt x="0" y="649604"/>
                  </a:lnTo>
                  <a:close/>
                </a:path>
              </a:pathLst>
            </a:custGeom>
            <a:ln w="9525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3" name="object 13"/>
          <p:cNvGrpSpPr/>
          <p:nvPr/>
        </p:nvGrpSpPr>
        <p:grpSpPr>
          <a:xfrm>
            <a:off x="1456753" y="4648009"/>
            <a:ext cx="9324340" cy="756285"/>
            <a:chOff x="1456753" y="4648009"/>
            <a:chExt cx="9324340" cy="756285"/>
          </a:xfrm>
        </p:grpSpPr>
        <p:sp>
          <p:nvSpPr>
            <p:cNvPr id="14" name="object 14"/>
            <p:cNvSpPr/>
            <p:nvPr/>
          </p:nvSpPr>
          <p:spPr>
            <a:xfrm>
              <a:off x="1461516" y="4652771"/>
              <a:ext cx="9314815" cy="746760"/>
            </a:xfrm>
            <a:custGeom>
              <a:avLst/>
              <a:gdLst/>
              <a:ahLst/>
              <a:cxnLst/>
              <a:rect l="l" t="t" r="r" b="b"/>
              <a:pathLst>
                <a:path w="9314815" h="746760">
                  <a:moveTo>
                    <a:pt x="9232773" y="0"/>
                  </a:moveTo>
                  <a:lnTo>
                    <a:pt x="81915" y="0"/>
                  </a:lnTo>
                  <a:lnTo>
                    <a:pt x="50041" y="6441"/>
                  </a:lnTo>
                  <a:lnTo>
                    <a:pt x="24003" y="24002"/>
                  </a:lnTo>
                  <a:lnTo>
                    <a:pt x="6441" y="50041"/>
                  </a:lnTo>
                  <a:lnTo>
                    <a:pt x="0" y="81914"/>
                  </a:lnTo>
                  <a:lnTo>
                    <a:pt x="0" y="664844"/>
                  </a:lnTo>
                  <a:lnTo>
                    <a:pt x="6441" y="696718"/>
                  </a:lnTo>
                  <a:lnTo>
                    <a:pt x="24003" y="722756"/>
                  </a:lnTo>
                  <a:lnTo>
                    <a:pt x="50041" y="740318"/>
                  </a:lnTo>
                  <a:lnTo>
                    <a:pt x="81915" y="746759"/>
                  </a:lnTo>
                  <a:lnTo>
                    <a:pt x="9232773" y="746759"/>
                  </a:lnTo>
                  <a:lnTo>
                    <a:pt x="9264646" y="740318"/>
                  </a:lnTo>
                  <a:lnTo>
                    <a:pt x="9290685" y="722756"/>
                  </a:lnTo>
                  <a:lnTo>
                    <a:pt x="9308246" y="696718"/>
                  </a:lnTo>
                  <a:lnTo>
                    <a:pt x="9314688" y="664844"/>
                  </a:lnTo>
                  <a:lnTo>
                    <a:pt x="9314688" y="81914"/>
                  </a:lnTo>
                  <a:lnTo>
                    <a:pt x="9308246" y="50041"/>
                  </a:lnTo>
                  <a:lnTo>
                    <a:pt x="9290685" y="24002"/>
                  </a:lnTo>
                  <a:lnTo>
                    <a:pt x="9264646" y="6441"/>
                  </a:lnTo>
                  <a:lnTo>
                    <a:pt x="9232773" y="0"/>
                  </a:lnTo>
                  <a:close/>
                </a:path>
              </a:pathLst>
            </a:custGeom>
            <a:solidFill>
              <a:srgbClr val="99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461516" y="4652771"/>
              <a:ext cx="9314815" cy="746760"/>
            </a:xfrm>
            <a:custGeom>
              <a:avLst/>
              <a:gdLst/>
              <a:ahLst/>
              <a:cxnLst/>
              <a:rect l="l" t="t" r="r" b="b"/>
              <a:pathLst>
                <a:path w="9314815" h="746760">
                  <a:moveTo>
                    <a:pt x="0" y="81914"/>
                  </a:moveTo>
                  <a:lnTo>
                    <a:pt x="6441" y="50041"/>
                  </a:lnTo>
                  <a:lnTo>
                    <a:pt x="24003" y="24002"/>
                  </a:lnTo>
                  <a:lnTo>
                    <a:pt x="50041" y="6441"/>
                  </a:lnTo>
                  <a:lnTo>
                    <a:pt x="81915" y="0"/>
                  </a:lnTo>
                  <a:lnTo>
                    <a:pt x="9232773" y="0"/>
                  </a:lnTo>
                  <a:lnTo>
                    <a:pt x="9264646" y="6441"/>
                  </a:lnTo>
                  <a:lnTo>
                    <a:pt x="9290685" y="24002"/>
                  </a:lnTo>
                  <a:lnTo>
                    <a:pt x="9308246" y="50041"/>
                  </a:lnTo>
                  <a:lnTo>
                    <a:pt x="9314688" y="81914"/>
                  </a:lnTo>
                  <a:lnTo>
                    <a:pt x="9314688" y="664844"/>
                  </a:lnTo>
                  <a:lnTo>
                    <a:pt x="9308246" y="696718"/>
                  </a:lnTo>
                  <a:lnTo>
                    <a:pt x="9290685" y="722756"/>
                  </a:lnTo>
                  <a:lnTo>
                    <a:pt x="9264646" y="740318"/>
                  </a:lnTo>
                  <a:lnTo>
                    <a:pt x="9232773" y="746759"/>
                  </a:lnTo>
                  <a:lnTo>
                    <a:pt x="81915" y="746759"/>
                  </a:lnTo>
                  <a:lnTo>
                    <a:pt x="50041" y="740318"/>
                  </a:lnTo>
                  <a:lnTo>
                    <a:pt x="24003" y="722756"/>
                  </a:lnTo>
                  <a:lnTo>
                    <a:pt x="6441" y="696718"/>
                  </a:lnTo>
                  <a:lnTo>
                    <a:pt x="0" y="664844"/>
                  </a:lnTo>
                  <a:lnTo>
                    <a:pt x="0" y="81914"/>
                  </a:lnTo>
                  <a:close/>
                </a:path>
              </a:pathLst>
            </a:custGeom>
            <a:ln w="9525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1581403" y="4714747"/>
            <a:ext cx="783717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สำหรับข้อมูลโดยละเอียด โปรดดูเอกสารที่ </a:t>
            </a:r>
            <a:r>
              <a:rPr lang="en-US" sz="1200" dirty="0">
                <a:solidFill>
                  <a:srgbClr val="252525"/>
                </a:solidFill>
                <a:latin typeface="Yu Gothic"/>
                <a:cs typeface="Yu Gothic"/>
              </a:rPr>
              <a:t>URL </a:t>
            </a: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ต่อไปนี้บนเว็บไซต์สนับสนุน (ต้องเข้าสู่ระบบสำหรับเว็บไซต์สนับสนุน)</a:t>
            </a:r>
            <a:b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</a:br>
            <a:r>
              <a:rPr lang="th-TH" sz="1200" b="1" dirty="0">
                <a:solidFill>
                  <a:srgbClr val="252525"/>
                </a:solidFill>
                <a:latin typeface="Yu Gothic"/>
                <a:cs typeface="Yu Gothic"/>
              </a:rPr>
              <a:t>“การสร้างคู่มือการใช้งานการกำหนดแบบฟอร์ม”</a:t>
            </a:r>
            <a:br>
              <a:rPr lang="th-TH" sz="1200" b="1" dirty="0">
                <a:solidFill>
                  <a:srgbClr val="252525"/>
                </a:solidFill>
                <a:latin typeface="Yu Gothic"/>
                <a:cs typeface="Yu Gothic"/>
              </a:rPr>
            </a:br>
            <a:r>
              <a:rPr lang="en-US" sz="1200" spc="30" dirty="0">
                <a:solidFill>
                  <a:srgbClr val="252525"/>
                </a:solidFill>
                <a:latin typeface="Yu Gothic"/>
                <a:cs typeface="Yu Gothic"/>
              </a:rPr>
              <a:t>https://cimtops-support.com/i-Reporter/ir_manuals/en/designer/CreatingNewForm_en.pdf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064463" y="815695"/>
            <a:ext cx="10013315" cy="986155"/>
          </a:xfrm>
          <a:prstGeom prst="rect">
            <a:avLst/>
          </a:prstGeom>
        </p:spPr>
        <p:txBody>
          <a:bodyPr vert="horz" wrap="square" lIns="0" tIns="1193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40"/>
              </a:spcBef>
            </a:pPr>
            <a:r>
              <a:rPr sz="1400" dirty="0">
                <a:solidFill>
                  <a:srgbClr val="252525"/>
                </a:solidFill>
                <a:latin typeface="Yu Gothic"/>
                <a:cs typeface="Yu Gothic"/>
              </a:rPr>
              <a:t>①</a:t>
            </a:r>
            <a:r>
              <a:rPr sz="1400" spc="320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th-TH" sz="1400" spc="-10" dirty="0">
                <a:solidFill>
                  <a:srgbClr val="252525"/>
                </a:solidFill>
                <a:latin typeface="Yu Gothic"/>
                <a:cs typeface="Yu Gothic"/>
              </a:rPr>
              <a:t>เริ่ม </a:t>
            </a:r>
            <a:r>
              <a:rPr lang="en-US" sz="1400" spc="-10" dirty="0" err="1">
                <a:solidFill>
                  <a:srgbClr val="252525"/>
                </a:solidFill>
                <a:latin typeface="Yu Gothic"/>
                <a:cs typeface="Yu Gothic"/>
              </a:rPr>
              <a:t>ConMas</a:t>
            </a:r>
            <a:r>
              <a:rPr lang="en-US" sz="1400" spc="-10" dirty="0">
                <a:solidFill>
                  <a:srgbClr val="252525"/>
                </a:solidFill>
                <a:latin typeface="Yu Gothic"/>
                <a:cs typeface="Yu Gothic"/>
              </a:rPr>
              <a:t> Designer </a:t>
            </a:r>
            <a:r>
              <a:rPr lang="th-TH" sz="1400" spc="-10" dirty="0">
                <a:solidFill>
                  <a:srgbClr val="252525"/>
                </a:solidFill>
                <a:latin typeface="Yu Gothic"/>
                <a:cs typeface="Yu Gothic"/>
              </a:rPr>
              <a:t>และเข้าสู่ระบบ</a:t>
            </a:r>
            <a:endParaRPr sz="14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840"/>
              </a:spcBef>
            </a:pPr>
            <a:r>
              <a:rPr sz="1400" dirty="0">
                <a:solidFill>
                  <a:srgbClr val="252525"/>
                </a:solidFill>
                <a:latin typeface="Yu Gothic"/>
                <a:cs typeface="Yu Gothic"/>
              </a:rPr>
              <a:t>②</a:t>
            </a:r>
            <a:r>
              <a:rPr sz="1400" spc="330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คลิก "สร้างของแบบฟอร์ม" ที่ด้านซ้ายบนของหน้าจอเริ่มต้น</a:t>
            </a:r>
            <a:endParaRPr sz="14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840"/>
              </a:spcBef>
            </a:pPr>
            <a:r>
              <a:rPr sz="1400" dirty="0">
                <a:solidFill>
                  <a:srgbClr val="252525"/>
                </a:solidFill>
                <a:latin typeface="Yu Gothic"/>
                <a:cs typeface="Yu Gothic"/>
              </a:rPr>
              <a:t>③</a:t>
            </a:r>
            <a:r>
              <a:rPr sz="1400" spc="420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คลิก "สร้างจากไฟล์ </a:t>
            </a:r>
            <a:r>
              <a:rPr lang="en-US" sz="1400" dirty="0">
                <a:solidFill>
                  <a:srgbClr val="252525"/>
                </a:solidFill>
                <a:latin typeface="Yu Gothic"/>
                <a:cs typeface="Yu Gothic"/>
              </a:rPr>
              <a:t>EXCEL" </a:t>
            </a: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บนหน้าจอแท็บ "การตั้งค่าข้อมูลของแบบฟอร์ม" และเลือกไฟล์ </a:t>
            </a:r>
            <a:r>
              <a:rPr lang="en-US" sz="1400" dirty="0">
                <a:solidFill>
                  <a:srgbClr val="252525"/>
                </a:solidFill>
                <a:latin typeface="Yu Gothic"/>
                <a:cs typeface="Yu Gothic"/>
              </a:rPr>
              <a:t>Excel </a:t>
            </a: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ที่สร้างขึ้นเพื่อนำเข้า</a:t>
            </a:r>
            <a:endParaRPr sz="1400" dirty="0">
              <a:latin typeface="Yu Gothic"/>
              <a:cs typeface="Yu Gothic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046480" y="2144395"/>
            <a:ext cx="275780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2489835" algn="l"/>
              </a:tabLst>
            </a:pPr>
            <a:r>
              <a:rPr sz="2000" b="1" dirty="0">
                <a:solidFill>
                  <a:srgbClr val="C00000"/>
                </a:solidFill>
                <a:latin typeface="Yu Gothic"/>
                <a:cs typeface="Yu Gothic"/>
              </a:rPr>
              <a:t>①	②</a:t>
            </a:r>
            <a:endParaRPr sz="2000">
              <a:latin typeface="Yu Gothic"/>
              <a:cs typeface="Yu Gothic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9352533" y="1970913"/>
            <a:ext cx="28003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solidFill>
                  <a:srgbClr val="C00000"/>
                </a:solidFill>
                <a:latin typeface="Yu Gothic"/>
                <a:cs typeface="Yu Gothic"/>
              </a:rPr>
              <a:t>③</a:t>
            </a:r>
            <a:endParaRPr sz="2000">
              <a:latin typeface="Yu Gothic"/>
              <a:cs typeface="Yu Gothic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3162554" y="2077211"/>
            <a:ext cx="6268720" cy="2010410"/>
            <a:chOff x="3162554" y="2077211"/>
            <a:chExt cx="6268720" cy="2010410"/>
          </a:xfrm>
        </p:grpSpPr>
        <p:pic>
          <p:nvPicPr>
            <p:cNvPr id="21" name="object 2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656575" y="2077211"/>
              <a:ext cx="1774698" cy="331470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7728966" y="2149601"/>
              <a:ext cx="1632585" cy="189230"/>
            </a:xfrm>
            <a:custGeom>
              <a:avLst/>
              <a:gdLst/>
              <a:ahLst/>
              <a:cxnLst/>
              <a:rect l="l" t="t" r="r" b="b"/>
              <a:pathLst>
                <a:path w="1632584" h="189230">
                  <a:moveTo>
                    <a:pt x="0" y="31496"/>
                  </a:moveTo>
                  <a:lnTo>
                    <a:pt x="2474" y="19234"/>
                  </a:lnTo>
                  <a:lnTo>
                    <a:pt x="9223" y="9223"/>
                  </a:lnTo>
                  <a:lnTo>
                    <a:pt x="19234" y="2474"/>
                  </a:lnTo>
                  <a:lnTo>
                    <a:pt x="31495" y="0"/>
                  </a:lnTo>
                  <a:lnTo>
                    <a:pt x="1600707" y="0"/>
                  </a:lnTo>
                  <a:lnTo>
                    <a:pt x="1612969" y="2474"/>
                  </a:lnTo>
                  <a:lnTo>
                    <a:pt x="1622980" y="9223"/>
                  </a:lnTo>
                  <a:lnTo>
                    <a:pt x="1629729" y="19234"/>
                  </a:lnTo>
                  <a:lnTo>
                    <a:pt x="1632203" y="31496"/>
                  </a:lnTo>
                  <a:lnTo>
                    <a:pt x="1632203" y="157480"/>
                  </a:lnTo>
                  <a:lnTo>
                    <a:pt x="1629729" y="169741"/>
                  </a:lnTo>
                  <a:lnTo>
                    <a:pt x="1622980" y="179752"/>
                  </a:lnTo>
                  <a:lnTo>
                    <a:pt x="1612969" y="186501"/>
                  </a:lnTo>
                  <a:lnTo>
                    <a:pt x="1600707" y="188975"/>
                  </a:lnTo>
                  <a:lnTo>
                    <a:pt x="31495" y="188975"/>
                  </a:lnTo>
                  <a:lnTo>
                    <a:pt x="19234" y="186501"/>
                  </a:lnTo>
                  <a:lnTo>
                    <a:pt x="9223" y="179752"/>
                  </a:lnTo>
                  <a:lnTo>
                    <a:pt x="2474" y="169741"/>
                  </a:lnTo>
                  <a:lnTo>
                    <a:pt x="0" y="157480"/>
                  </a:lnTo>
                  <a:lnTo>
                    <a:pt x="0" y="31496"/>
                  </a:lnTo>
                  <a:close/>
                </a:path>
              </a:pathLst>
            </a:custGeom>
            <a:ln w="38099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3175254" y="3355086"/>
              <a:ext cx="424180" cy="719455"/>
            </a:xfrm>
            <a:custGeom>
              <a:avLst/>
              <a:gdLst/>
              <a:ahLst/>
              <a:cxnLst/>
              <a:rect l="l" t="t" r="r" b="b"/>
              <a:pathLst>
                <a:path w="424179" h="719454">
                  <a:moveTo>
                    <a:pt x="211835" y="0"/>
                  </a:moveTo>
                  <a:lnTo>
                    <a:pt x="211835" y="179831"/>
                  </a:lnTo>
                  <a:lnTo>
                    <a:pt x="0" y="179831"/>
                  </a:lnTo>
                  <a:lnTo>
                    <a:pt x="0" y="539495"/>
                  </a:lnTo>
                  <a:lnTo>
                    <a:pt x="211835" y="539495"/>
                  </a:lnTo>
                  <a:lnTo>
                    <a:pt x="211835" y="719327"/>
                  </a:lnTo>
                  <a:lnTo>
                    <a:pt x="423671" y="359663"/>
                  </a:lnTo>
                  <a:lnTo>
                    <a:pt x="211835" y="0"/>
                  </a:lnTo>
                  <a:close/>
                </a:path>
              </a:pathLst>
            </a:custGeom>
            <a:solidFill>
              <a:srgbClr val="C8F0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3175254" y="3355086"/>
              <a:ext cx="424180" cy="719455"/>
            </a:xfrm>
            <a:custGeom>
              <a:avLst/>
              <a:gdLst/>
              <a:ahLst/>
              <a:cxnLst/>
              <a:rect l="l" t="t" r="r" b="b"/>
              <a:pathLst>
                <a:path w="424179" h="719454">
                  <a:moveTo>
                    <a:pt x="0" y="179831"/>
                  </a:moveTo>
                  <a:lnTo>
                    <a:pt x="211835" y="179831"/>
                  </a:lnTo>
                  <a:lnTo>
                    <a:pt x="211835" y="0"/>
                  </a:lnTo>
                  <a:lnTo>
                    <a:pt x="423671" y="359663"/>
                  </a:lnTo>
                  <a:lnTo>
                    <a:pt x="211835" y="719327"/>
                  </a:lnTo>
                  <a:lnTo>
                    <a:pt x="211835" y="539495"/>
                  </a:lnTo>
                  <a:lnTo>
                    <a:pt x="0" y="539495"/>
                  </a:lnTo>
                  <a:lnTo>
                    <a:pt x="0" y="179831"/>
                  </a:lnTo>
                  <a:close/>
                </a:path>
              </a:pathLst>
            </a:custGeom>
            <a:ln w="25399">
              <a:solidFill>
                <a:srgbClr val="92CDD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5013198" y="2733293"/>
              <a:ext cx="424180" cy="719455"/>
            </a:xfrm>
            <a:custGeom>
              <a:avLst/>
              <a:gdLst/>
              <a:ahLst/>
              <a:cxnLst/>
              <a:rect l="l" t="t" r="r" b="b"/>
              <a:pathLst>
                <a:path w="424179" h="719454">
                  <a:moveTo>
                    <a:pt x="211836" y="0"/>
                  </a:moveTo>
                  <a:lnTo>
                    <a:pt x="211836" y="179831"/>
                  </a:lnTo>
                  <a:lnTo>
                    <a:pt x="0" y="179831"/>
                  </a:lnTo>
                  <a:lnTo>
                    <a:pt x="0" y="539495"/>
                  </a:lnTo>
                  <a:lnTo>
                    <a:pt x="211836" y="539495"/>
                  </a:lnTo>
                  <a:lnTo>
                    <a:pt x="211836" y="719327"/>
                  </a:lnTo>
                  <a:lnTo>
                    <a:pt x="423672" y="359663"/>
                  </a:lnTo>
                  <a:lnTo>
                    <a:pt x="211836" y="0"/>
                  </a:lnTo>
                  <a:close/>
                </a:path>
              </a:pathLst>
            </a:custGeom>
            <a:solidFill>
              <a:srgbClr val="C8F0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5013198" y="2733293"/>
              <a:ext cx="424180" cy="719455"/>
            </a:xfrm>
            <a:custGeom>
              <a:avLst/>
              <a:gdLst/>
              <a:ahLst/>
              <a:cxnLst/>
              <a:rect l="l" t="t" r="r" b="b"/>
              <a:pathLst>
                <a:path w="424179" h="719454">
                  <a:moveTo>
                    <a:pt x="0" y="179831"/>
                  </a:moveTo>
                  <a:lnTo>
                    <a:pt x="211836" y="179831"/>
                  </a:lnTo>
                  <a:lnTo>
                    <a:pt x="211836" y="0"/>
                  </a:lnTo>
                  <a:lnTo>
                    <a:pt x="423672" y="359663"/>
                  </a:lnTo>
                  <a:lnTo>
                    <a:pt x="211836" y="719327"/>
                  </a:lnTo>
                  <a:lnTo>
                    <a:pt x="211836" y="539495"/>
                  </a:lnTo>
                  <a:lnTo>
                    <a:pt x="0" y="539495"/>
                  </a:lnTo>
                  <a:lnTo>
                    <a:pt x="0" y="179831"/>
                  </a:lnTo>
                  <a:close/>
                </a:path>
              </a:pathLst>
            </a:custGeom>
            <a:ln w="25399">
              <a:solidFill>
                <a:srgbClr val="92CDD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 txBox="1">
            <a:spLocks noGrp="1"/>
          </p:cNvSpPr>
          <p:nvPr>
            <p:ph type="title"/>
          </p:nvPr>
        </p:nvSpPr>
        <p:spPr>
          <a:xfrm>
            <a:off x="257047" y="105283"/>
            <a:ext cx="378269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spc="50" dirty="0">
                <a:solidFill>
                  <a:srgbClr val="FFFFFF"/>
                </a:solidFill>
              </a:rPr>
              <a:t>การนำเข้าไฟล์ </a:t>
            </a:r>
            <a:r>
              <a:rPr lang="en-US" sz="2400" spc="50" dirty="0">
                <a:solidFill>
                  <a:srgbClr val="FFFFFF"/>
                </a:solidFill>
              </a:rPr>
              <a:t>EXCEL</a:t>
            </a:r>
            <a:endParaRPr sz="2400" dirty="0"/>
          </a:p>
        </p:txBody>
      </p:sp>
      <p:sp>
        <p:nvSpPr>
          <p:cNvPr id="29" name="object 2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11</a:t>
            </a:fld>
            <a:endParaRPr dirty="0"/>
          </a:p>
        </p:txBody>
      </p:sp>
      <p:sp>
        <p:nvSpPr>
          <p:cNvPr id="30" name="object 3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  <p:sp>
        <p:nvSpPr>
          <p:cNvPr id="28" name="object 28"/>
          <p:cNvSpPr txBox="1"/>
          <p:nvPr/>
        </p:nvSpPr>
        <p:spPr>
          <a:xfrm>
            <a:off x="1056894" y="5691378"/>
            <a:ext cx="10087610" cy="482824"/>
          </a:xfrm>
          <a:prstGeom prst="rect">
            <a:avLst/>
          </a:prstGeom>
          <a:ln w="25400">
            <a:solidFill>
              <a:srgbClr val="205868"/>
            </a:solidFill>
          </a:ln>
        </p:spPr>
        <p:txBody>
          <a:bodyPr vert="horz" wrap="square" lIns="0" tIns="81915" rIns="0" bIns="0" rtlCol="0">
            <a:spAutoFit/>
          </a:bodyPr>
          <a:lstStyle/>
          <a:p>
            <a:pPr marL="89535">
              <a:lnSpc>
                <a:spcPct val="100000"/>
              </a:lnSpc>
              <a:spcBef>
                <a:spcPts val="645"/>
              </a:spcBef>
            </a:pPr>
            <a:r>
              <a:rPr lang="th-TH" sz="1400" b="1" dirty="0">
                <a:solidFill>
                  <a:srgbClr val="252525"/>
                </a:solidFill>
                <a:latin typeface="Yu Gothic"/>
                <a:cs typeface="Yu Gothic"/>
              </a:rPr>
              <a:t>การดำเนินการระหว่างการฝึกอบรม</a:t>
            </a:r>
            <a:endParaRPr sz="1400" dirty="0">
              <a:latin typeface="Yu Gothic"/>
              <a:cs typeface="Yu Gothic"/>
            </a:endParaRPr>
          </a:p>
          <a:p>
            <a:pPr marL="89535">
              <a:lnSpc>
                <a:spcPct val="100000"/>
              </a:lnSpc>
              <a:spcBef>
                <a:spcPts val="35"/>
              </a:spcBef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โปรดทำตามขั้นตอนด้านบนเพื่อนำเข้าไฟล์ </a:t>
            </a:r>
            <a:r>
              <a:rPr lang="en-US" sz="1200" dirty="0">
                <a:solidFill>
                  <a:srgbClr val="252525"/>
                </a:solidFill>
                <a:latin typeface="Yu Gothic"/>
                <a:cs typeface="Yu Gothic"/>
              </a:rPr>
              <a:t>Excel</a:t>
            </a:r>
            <a:endParaRPr sz="1200" dirty="0">
              <a:latin typeface="Yu Gothic"/>
              <a:cs typeface="Yu Gothic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048511" y="2822455"/>
            <a:ext cx="4897120" cy="2839720"/>
            <a:chOff x="1048511" y="2822455"/>
            <a:chExt cx="4897120" cy="283972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48511" y="2822455"/>
              <a:ext cx="4896612" cy="2839204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3537204" y="3145790"/>
              <a:ext cx="2270760" cy="702310"/>
            </a:xfrm>
            <a:custGeom>
              <a:avLst/>
              <a:gdLst/>
              <a:ahLst/>
              <a:cxnLst/>
              <a:rect l="l" t="t" r="r" b="b"/>
              <a:pathLst>
                <a:path w="2270760" h="702310">
                  <a:moveTo>
                    <a:pt x="2214118" y="362458"/>
                  </a:moveTo>
                  <a:lnTo>
                    <a:pt x="268478" y="362458"/>
                  </a:lnTo>
                  <a:lnTo>
                    <a:pt x="246447" y="366914"/>
                  </a:lnTo>
                  <a:lnTo>
                    <a:pt x="228441" y="379063"/>
                  </a:lnTo>
                  <a:lnTo>
                    <a:pt x="216292" y="397069"/>
                  </a:lnTo>
                  <a:lnTo>
                    <a:pt x="211836" y="419100"/>
                  </a:lnTo>
                  <a:lnTo>
                    <a:pt x="211836" y="645668"/>
                  </a:lnTo>
                  <a:lnTo>
                    <a:pt x="216292" y="667698"/>
                  </a:lnTo>
                  <a:lnTo>
                    <a:pt x="228441" y="685704"/>
                  </a:lnTo>
                  <a:lnTo>
                    <a:pt x="246447" y="697853"/>
                  </a:lnTo>
                  <a:lnTo>
                    <a:pt x="268478" y="702310"/>
                  </a:lnTo>
                  <a:lnTo>
                    <a:pt x="2214118" y="702310"/>
                  </a:lnTo>
                  <a:lnTo>
                    <a:pt x="2236148" y="697853"/>
                  </a:lnTo>
                  <a:lnTo>
                    <a:pt x="2254154" y="685704"/>
                  </a:lnTo>
                  <a:lnTo>
                    <a:pt x="2266303" y="667698"/>
                  </a:lnTo>
                  <a:lnTo>
                    <a:pt x="2270760" y="645668"/>
                  </a:lnTo>
                  <a:lnTo>
                    <a:pt x="2270760" y="419100"/>
                  </a:lnTo>
                  <a:lnTo>
                    <a:pt x="2266303" y="397069"/>
                  </a:lnTo>
                  <a:lnTo>
                    <a:pt x="2254154" y="379063"/>
                  </a:lnTo>
                  <a:lnTo>
                    <a:pt x="2236148" y="366914"/>
                  </a:lnTo>
                  <a:lnTo>
                    <a:pt x="2214118" y="362458"/>
                  </a:lnTo>
                  <a:close/>
                </a:path>
                <a:path w="2270760" h="702310">
                  <a:moveTo>
                    <a:pt x="0" y="0"/>
                  </a:moveTo>
                  <a:lnTo>
                    <a:pt x="554990" y="362458"/>
                  </a:lnTo>
                  <a:lnTo>
                    <a:pt x="1069721" y="3624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058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774293" y="902030"/>
            <a:ext cx="10359390" cy="127534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z="2000" b="1" dirty="0">
                <a:solidFill>
                  <a:srgbClr val="205868"/>
                </a:solidFill>
                <a:latin typeface="Yu Gothic"/>
                <a:cs typeface="Yu Gothic"/>
              </a:rPr>
              <a:t>    </a:t>
            </a:r>
            <a:r>
              <a:rPr lang="th-TH" sz="2000" b="1" dirty="0">
                <a:solidFill>
                  <a:srgbClr val="205868"/>
                </a:solidFill>
                <a:latin typeface="Yu Gothic"/>
                <a:cs typeface="Yu Gothic"/>
              </a:rPr>
              <a:t>แท็บ "ตัวออกแบบ" และแท็บ "การตั้งค่าข้อมูลของแบบฟอร์ม"</a:t>
            </a:r>
            <a:endParaRPr sz="2000" dirty="0">
              <a:latin typeface="Yu Gothic"/>
              <a:cs typeface="Yu Gothic"/>
            </a:endParaRPr>
          </a:p>
          <a:p>
            <a:pPr marL="300355">
              <a:lnSpc>
                <a:spcPct val="100000"/>
              </a:lnSpc>
              <a:spcBef>
                <a:spcPts val="1190"/>
              </a:spcBef>
            </a:pP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คุณสามารถตั้งค่าวิธีการป้อนข้อมูลโดยละเอียดได้โดยใช้หน้าจอ "ตัวออกแบบ" ซึ่งคุณสามารถตั้งค่ากลไกการป้อนข้อมูลได้</a:t>
            </a:r>
          </a:p>
          <a:p>
            <a:pPr marL="300355">
              <a:lnSpc>
                <a:spcPct val="100000"/>
              </a:lnSpc>
              <a:spcBef>
                <a:spcPts val="1190"/>
              </a:spcBef>
            </a:pP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นอกจากนี้ยังมีแท็บ </a:t>
            </a:r>
            <a:r>
              <a:rPr lang="en-US" sz="1400" dirty="0">
                <a:solidFill>
                  <a:srgbClr val="252525"/>
                </a:solidFill>
                <a:latin typeface="Yu Gothic"/>
                <a:cs typeface="Yu Gothic"/>
              </a:rPr>
              <a:t>“</a:t>
            </a: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การตั้งค่าข้อมูลแบบฟอร์ม</a:t>
            </a:r>
            <a:r>
              <a:rPr lang="en-US" sz="1400" dirty="0">
                <a:solidFill>
                  <a:srgbClr val="252525"/>
                </a:solidFill>
                <a:latin typeface="Yu Gothic"/>
                <a:cs typeface="Yu Gothic"/>
              </a:rPr>
              <a:t>”</a:t>
            </a: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 สำหรับการตั้งค่าฟังก์ชันต่างๆ สำหรับแบบฟอร์ม/แบบฟอร์มอินพุต และแท็บที่ใช้สำหรับกำหนดค่า </a:t>
            </a:r>
            <a:r>
              <a:rPr lang="en-US" sz="1400" dirty="0">
                <a:solidFill>
                  <a:srgbClr val="252525"/>
                </a:solidFill>
                <a:latin typeface="Yu Gothic"/>
                <a:cs typeface="Yu Gothic"/>
              </a:rPr>
              <a:t>“</a:t>
            </a: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ฟังก์ชันการกำหนดหมายเลขอัตโนมัติ</a:t>
            </a:r>
            <a:r>
              <a:rPr lang="en-US" sz="1400" dirty="0">
                <a:solidFill>
                  <a:srgbClr val="252525"/>
                </a:solidFill>
                <a:latin typeface="Yu Gothic"/>
                <a:cs typeface="Yu Gothic"/>
              </a:rPr>
              <a:t>”</a:t>
            </a: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 และ </a:t>
            </a:r>
            <a:r>
              <a:rPr lang="en-US" sz="1400" dirty="0">
                <a:solidFill>
                  <a:srgbClr val="252525"/>
                </a:solidFill>
                <a:latin typeface="Yu Gothic"/>
                <a:cs typeface="Yu Gothic"/>
              </a:rPr>
              <a:t>“</a:t>
            </a: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ฟังก์ชัน </a:t>
            </a:r>
            <a:r>
              <a:rPr lang="en-US" sz="1400" dirty="0">
                <a:solidFill>
                  <a:srgbClr val="252525"/>
                </a:solidFill>
                <a:latin typeface="Yu Gothic"/>
                <a:cs typeface="Yu Gothic"/>
              </a:rPr>
              <a:t>Binder''</a:t>
            </a:r>
            <a:endParaRPr sz="1400" dirty="0">
              <a:latin typeface="Yu Gothic"/>
              <a:cs typeface="Yu Gothic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57047" y="105283"/>
            <a:ext cx="525145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spc="40" dirty="0">
                <a:solidFill>
                  <a:srgbClr val="FFFFFF"/>
                </a:solidFill>
              </a:rPr>
              <a:t>เค้าโครงหน้าจอ </a:t>
            </a:r>
            <a:r>
              <a:rPr lang="en-US" sz="2400" spc="40" dirty="0" err="1">
                <a:solidFill>
                  <a:srgbClr val="FFFFFF"/>
                </a:solidFill>
              </a:rPr>
              <a:t>ConMas</a:t>
            </a:r>
            <a:r>
              <a:rPr lang="en-US" sz="2400" spc="40" dirty="0">
                <a:solidFill>
                  <a:srgbClr val="FFFFFF"/>
                </a:solidFill>
              </a:rPr>
              <a:t> Designer</a:t>
            </a:r>
            <a:endParaRPr sz="2400" dirty="0"/>
          </a:p>
        </p:txBody>
      </p:sp>
      <p:sp>
        <p:nvSpPr>
          <p:cNvPr id="7" name="object 7"/>
          <p:cNvSpPr txBox="1"/>
          <p:nvPr/>
        </p:nvSpPr>
        <p:spPr>
          <a:xfrm>
            <a:off x="956868" y="2551557"/>
            <a:ext cx="1683258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252525"/>
                </a:solidFill>
                <a:latin typeface="Yu Gothic"/>
                <a:cs typeface="Yu Gothic"/>
              </a:rPr>
              <a:t>หน้าจอ "ออกแบบ"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189978" y="2551557"/>
            <a:ext cx="3563621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252525"/>
                </a:solidFill>
                <a:latin typeface="Yu Gothic"/>
                <a:cs typeface="Yu Gothic"/>
              </a:rPr>
              <a:t>หน้าจอ "การตั้งค่าข้อมูลของแบบฟอร์ม"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043749" y="2813113"/>
            <a:ext cx="4906645" cy="982320"/>
          </a:xfrm>
          <a:prstGeom prst="rect">
            <a:avLst/>
          </a:prstGeom>
          <a:ln w="9525">
            <a:solidFill>
              <a:srgbClr val="929292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lang="ja-JP" altLang="en-US" sz="18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lang="ja-JP" altLang="en-US" sz="18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lang="ja-JP" altLang="en-US" sz="1500" dirty="0">
              <a:latin typeface="Times New Roman"/>
              <a:cs typeface="Times New Roman"/>
            </a:endParaRPr>
          </a:p>
          <a:p>
            <a:pPr marL="2813050">
              <a:lnSpc>
                <a:spcPct val="100000"/>
              </a:lnSpc>
            </a:pPr>
            <a:r>
              <a:rPr lang="th-TH" altLang="ja-JP" sz="1200" b="1" dirty="0">
                <a:solidFill>
                  <a:srgbClr val="FFFFFF"/>
                </a:solidFill>
                <a:latin typeface="Yu Gothic"/>
                <a:cs typeface="Yu Gothic"/>
              </a:rPr>
              <a:t>สลับการแสดงผลโดยใช้แท็บ</a:t>
            </a:r>
            <a:endParaRPr lang="ja-JP" altLang="en-US" sz="1200" dirty="0">
              <a:latin typeface="Yu Gothic"/>
              <a:cs typeface="Yu Gothic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2103120" y="2977908"/>
            <a:ext cx="1683385" cy="300990"/>
            <a:chOff x="2103120" y="2977908"/>
            <a:chExt cx="1683385" cy="300990"/>
          </a:xfrm>
        </p:grpSpPr>
        <p:pic>
          <p:nvPicPr>
            <p:cNvPr id="11" name="object 1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103120" y="2977908"/>
              <a:ext cx="1683258" cy="300977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2175510" y="3050286"/>
              <a:ext cx="1541145" cy="158750"/>
            </a:xfrm>
            <a:custGeom>
              <a:avLst/>
              <a:gdLst/>
              <a:ahLst/>
              <a:cxnLst/>
              <a:rect l="l" t="t" r="r" b="b"/>
              <a:pathLst>
                <a:path w="1541145" h="158750">
                  <a:moveTo>
                    <a:pt x="0" y="3683"/>
                  </a:moveTo>
                  <a:lnTo>
                    <a:pt x="0" y="1650"/>
                  </a:lnTo>
                  <a:lnTo>
                    <a:pt x="1650" y="0"/>
                  </a:lnTo>
                  <a:lnTo>
                    <a:pt x="3682" y="0"/>
                  </a:lnTo>
                  <a:lnTo>
                    <a:pt x="1537080" y="0"/>
                  </a:lnTo>
                  <a:lnTo>
                    <a:pt x="1539113" y="0"/>
                  </a:lnTo>
                  <a:lnTo>
                    <a:pt x="1540764" y="1650"/>
                  </a:lnTo>
                  <a:lnTo>
                    <a:pt x="1540764" y="3683"/>
                  </a:lnTo>
                  <a:lnTo>
                    <a:pt x="1540764" y="154812"/>
                  </a:lnTo>
                  <a:lnTo>
                    <a:pt x="1540764" y="156844"/>
                  </a:lnTo>
                  <a:lnTo>
                    <a:pt x="1539113" y="158496"/>
                  </a:lnTo>
                  <a:lnTo>
                    <a:pt x="1537080" y="158496"/>
                  </a:lnTo>
                  <a:lnTo>
                    <a:pt x="3682" y="158496"/>
                  </a:lnTo>
                  <a:lnTo>
                    <a:pt x="1650" y="158496"/>
                  </a:lnTo>
                  <a:lnTo>
                    <a:pt x="0" y="156844"/>
                  </a:lnTo>
                  <a:lnTo>
                    <a:pt x="0" y="154812"/>
                  </a:lnTo>
                  <a:lnTo>
                    <a:pt x="0" y="3683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3" name="object 13"/>
          <p:cNvGrpSpPr/>
          <p:nvPr/>
        </p:nvGrpSpPr>
        <p:grpSpPr>
          <a:xfrm>
            <a:off x="6281483" y="2808351"/>
            <a:ext cx="4876165" cy="2863215"/>
            <a:chOff x="6281483" y="2808351"/>
            <a:chExt cx="4876165" cy="2863215"/>
          </a:xfrm>
        </p:grpSpPr>
        <p:pic>
          <p:nvPicPr>
            <p:cNvPr id="14" name="object 1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291072" y="2817876"/>
              <a:ext cx="4856987" cy="2843784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6286246" y="2813113"/>
              <a:ext cx="4866640" cy="2853690"/>
            </a:xfrm>
            <a:custGeom>
              <a:avLst/>
              <a:gdLst/>
              <a:ahLst/>
              <a:cxnLst/>
              <a:rect l="l" t="t" r="r" b="b"/>
              <a:pathLst>
                <a:path w="4866640" h="2853690">
                  <a:moveTo>
                    <a:pt x="0" y="2853309"/>
                  </a:moveTo>
                  <a:lnTo>
                    <a:pt x="4866513" y="2853309"/>
                  </a:lnTo>
                  <a:lnTo>
                    <a:pt x="4866513" y="0"/>
                  </a:lnTo>
                  <a:lnTo>
                    <a:pt x="0" y="0"/>
                  </a:lnTo>
                  <a:lnTo>
                    <a:pt x="0" y="2853309"/>
                  </a:lnTo>
                  <a:close/>
                </a:path>
              </a:pathLst>
            </a:custGeom>
            <a:ln w="9525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12</a:t>
            </a:fld>
            <a:endParaRPr dirty="0"/>
          </a:p>
        </p:txBody>
      </p:sp>
      <p:sp>
        <p:nvSpPr>
          <p:cNvPr id="17" name="object 1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066419" y="1372679"/>
            <a:ext cx="10028555" cy="4578985"/>
            <a:chOff x="1066419" y="1372679"/>
            <a:chExt cx="10028555" cy="457898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75944" y="1391419"/>
              <a:ext cx="6065520" cy="3523480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071181" y="1377441"/>
              <a:ext cx="6075045" cy="3542665"/>
            </a:xfrm>
            <a:custGeom>
              <a:avLst/>
              <a:gdLst/>
              <a:ahLst/>
              <a:cxnLst/>
              <a:rect l="l" t="t" r="r" b="b"/>
              <a:pathLst>
                <a:path w="6075045" h="3542665">
                  <a:moveTo>
                    <a:pt x="0" y="3542157"/>
                  </a:moveTo>
                  <a:lnTo>
                    <a:pt x="6075045" y="3542157"/>
                  </a:lnTo>
                  <a:lnTo>
                    <a:pt x="6075045" y="0"/>
                  </a:lnTo>
                  <a:lnTo>
                    <a:pt x="0" y="0"/>
                  </a:lnTo>
                  <a:lnTo>
                    <a:pt x="0" y="3542157"/>
                  </a:lnTo>
                  <a:close/>
                </a:path>
              </a:pathLst>
            </a:custGeom>
            <a:ln w="9525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7882127" y="3139440"/>
              <a:ext cx="3209925" cy="2809240"/>
            </a:xfrm>
            <a:custGeom>
              <a:avLst/>
              <a:gdLst/>
              <a:ahLst/>
              <a:cxnLst/>
              <a:rect l="l" t="t" r="r" b="b"/>
              <a:pathLst>
                <a:path w="3209925" h="2809240">
                  <a:moveTo>
                    <a:pt x="3092323" y="0"/>
                  </a:moveTo>
                  <a:lnTo>
                    <a:pt x="117221" y="0"/>
                  </a:lnTo>
                  <a:lnTo>
                    <a:pt x="71580" y="9207"/>
                  </a:lnTo>
                  <a:lnTo>
                    <a:pt x="34321" y="34321"/>
                  </a:lnTo>
                  <a:lnTo>
                    <a:pt x="9207" y="71580"/>
                  </a:lnTo>
                  <a:lnTo>
                    <a:pt x="0" y="117221"/>
                  </a:lnTo>
                  <a:lnTo>
                    <a:pt x="0" y="2691498"/>
                  </a:lnTo>
                  <a:lnTo>
                    <a:pt x="9207" y="2737130"/>
                  </a:lnTo>
                  <a:lnTo>
                    <a:pt x="34321" y="2774394"/>
                  </a:lnTo>
                  <a:lnTo>
                    <a:pt x="71580" y="2799518"/>
                  </a:lnTo>
                  <a:lnTo>
                    <a:pt x="117221" y="2808732"/>
                  </a:lnTo>
                  <a:lnTo>
                    <a:pt x="3092323" y="2808732"/>
                  </a:lnTo>
                  <a:lnTo>
                    <a:pt x="3137963" y="2799518"/>
                  </a:lnTo>
                  <a:lnTo>
                    <a:pt x="3175222" y="2774394"/>
                  </a:lnTo>
                  <a:lnTo>
                    <a:pt x="3200336" y="2737130"/>
                  </a:lnTo>
                  <a:lnTo>
                    <a:pt x="3209544" y="2691498"/>
                  </a:lnTo>
                  <a:lnTo>
                    <a:pt x="3209544" y="117221"/>
                  </a:lnTo>
                  <a:lnTo>
                    <a:pt x="3200336" y="71580"/>
                  </a:lnTo>
                  <a:lnTo>
                    <a:pt x="3175222" y="34321"/>
                  </a:lnTo>
                  <a:lnTo>
                    <a:pt x="3137963" y="9207"/>
                  </a:lnTo>
                  <a:lnTo>
                    <a:pt x="3092323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7882127" y="3139440"/>
              <a:ext cx="3209925" cy="2809240"/>
            </a:xfrm>
            <a:custGeom>
              <a:avLst/>
              <a:gdLst/>
              <a:ahLst/>
              <a:cxnLst/>
              <a:rect l="l" t="t" r="r" b="b"/>
              <a:pathLst>
                <a:path w="3209925" h="2809240">
                  <a:moveTo>
                    <a:pt x="0" y="117221"/>
                  </a:moveTo>
                  <a:lnTo>
                    <a:pt x="9207" y="71580"/>
                  </a:lnTo>
                  <a:lnTo>
                    <a:pt x="34321" y="34321"/>
                  </a:lnTo>
                  <a:lnTo>
                    <a:pt x="71580" y="9207"/>
                  </a:lnTo>
                  <a:lnTo>
                    <a:pt x="117221" y="0"/>
                  </a:lnTo>
                  <a:lnTo>
                    <a:pt x="3092323" y="0"/>
                  </a:lnTo>
                  <a:lnTo>
                    <a:pt x="3137963" y="9207"/>
                  </a:lnTo>
                  <a:lnTo>
                    <a:pt x="3175222" y="34321"/>
                  </a:lnTo>
                  <a:lnTo>
                    <a:pt x="3200336" y="71580"/>
                  </a:lnTo>
                  <a:lnTo>
                    <a:pt x="3209544" y="117221"/>
                  </a:lnTo>
                  <a:lnTo>
                    <a:pt x="3209544" y="2691498"/>
                  </a:lnTo>
                  <a:lnTo>
                    <a:pt x="3200336" y="2737130"/>
                  </a:lnTo>
                  <a:lnTo>
                    <a:pt x="3175222" y="2774394"/>
                  </a:lnTo>
                  <a:lnTo>
                    <a:pt x="3137963" y="2799518"/>
                  </a:lnTo>
                  <a:lnTo>
                    <a:pt x="3092323" y="2808732"/>
                  </a:lnTo>
                  <a:lnTo>
                    <a:pt x="117221" y="2808732"/>
                  </a:lnTo>
                  <a:lnTo>
                    <a:pt x="71580" y="2799518"/>
                  </a:lnTo>
                  <a:lnTo>
                    <a:pt x="34321" y="2774394"/>
                  </a:lnTo>
                  <a:lnTo>
                    <a:pt x="9207" y="2737130"/>
                  </a:lnTo>
                  <a:lnTo>
                    <a:pt x="0" y="2691498"/>
                  </a:lnTo>
                  <a:lnTo>
                    <a:pt x="0" y="117221"/>
                  </a:lnTo>
                  <a:close/>
                </a:path>
              </a:pathLst>
            </a:custGeom>
            <a:ln w="6350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7882127" y="1382267"/>
              <a:ext cx="3209925" cy="1313815"/>
            </a:xfrm>
            <a:custGeom>
              <a:avLst/>
              <a:gdLst/>
              <a:ahLst/>
              <a:cxnLst/>
              <a:rect l="l" t="t" r="r" b="b"/>
              <a:pathLst>
                <a:path w="3209925" h="1313814">
                  <a:moveTo>
                    <a:pt x="3154679" y="0"/>
                  </a:moveTo>
                  <a:lnTo>
                    <a:pt x="54864" y="0"/>
                  </a:lnTo>
                  <a:lnTo>
                    <a:pt x="33486" y="4304"/>
                  </a:lnTo>
                  <a:lnTo>
                    <a:pt x="16049" y="16049"/>
                  </a:lnTo>
                  <a:lnTo>
                    <a:pt x="4304" y="33486"/>
                  </a:lnTo>
                  <a:lnTo>
                    <a:pt x="0" y="54864"/>
                  </a:lnTo>
                  <a:lnTo>
                    <a:pt x="0" y="1258824"/>
                  </a:lnTo>
                  <a:lnTo>
                    <a:pt x="4304" y="1280201"/>
                  </a:lnTo>
                  <a:lnTo>
                    <a:pt x="16049" y="1297638"/>
                  </a:lnTo>
                  <a:lnTo>
                    <a:pt x="33486" y="1309383"/>
                  </a:lnTo>
                  <a:lnTo>
                    <a:pt x="54864" y="1313688"/>
                  </a:lnTo>
                  <a:lnTo>
                    <a:pt x="3154679" y="1313688"/>
                  </a:lnTo>
                  <a:lnTo>
                    <a:pt x="3176057" y="1309383"/>
                  </a:lnTo>
                  <a:lnTo>
                    <a:pt x="3193494" y="1297638"/>
                  </a:lnTo>
                  <a:lnTo>
                    <a:pt x="3205239" y="1280201"/>
                  </a:lnTo>
                  <a:lnTo>
                    <a:pt x="3209544" y="1258824"/>
                  </a:lnTo>
                  <a:lnTo>
                    <a:pt x="3209544" y="54864"/>
                  </a:lnTo>
                  <a:lnTo>
                    <a:pt x="3205239" y="33486"/>
                  </a:lnTo>
                  <a:lnTo>
                    <a:pt x="3193494" y="16049"/>
                  </a:lnTo>
                  <a:lnTo>
                    <a:pt x="3176057" y="4304"/>
                  </a:lnTo>
                  <a:lnTo>
                    <a:pt x="3154679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7882127" y="1382267"/>
              <a:ext cx="3209925" cy="1313815"/>
            </a:xfrm>
            <a:custGeom>
              <a:avLst/>
              <a:gdLst/>
              <a:ahLst/>
              <a:cxnLst/>
              <a:rect l="l" t="t" r="r" b="b"/>
              <a:pathLst>
                <a:path w="3209925" h="1313814">
                  <a:moveTo>
                    <a:pt x="0" y="54864"/>
                  </a:moveTo>
                  <a:lnTo>
                    <a:pt x="4304" y="33486"/>
                  </a:lnTo>
                  <a:lnTo>
                    <a:pt x="16049" y="16049"/>
                  </a:lnTo>
                  <a:lnTo>
                    <a:pt x="33486" y="4304"/>
                  </a:lnTo>
                  <a:lnTo>
                    <a:pt x="54864" y="0"/>
                  </a:lnTo>
                  <a:lnTo>
                    <a:pt x="3154679" y="0"/>
                  </a:lnTo>
                  <a:lnTo>
                    <a:pt x="3176057" y="4304"/>
                  </a:lnTo>
                  <a:lnTo>
                    <a:pt x="3193494" y="16049"/>
                  </a:lnTo>
                  <a:lnTo>
                    <a:pt x="3205239" y="33486"/>
                  </a:lnTo>
                  <a:lnTo>
                    <a:pt x="3209544" y="54864"/>
                  </a:lnTo>
                  <a:lnTo>
                    <a:pt x="3209544" y="1258824"/>
                  </a:lnTo>
                  <a:lnTo>
                    <a:pt x="3205239" y="1280201"/>
                  </a:lnTo>
                  <a:lnTo>
                    <a:pt x="3193494" y="1297638"/>
                  </a:lnTo>
                  <a:lnTo>
                    <a:pt x="3176057" y="1309383"/>
                  </a:lnTo>
                  <a:lnTo>
                    <a:pt x="3154679" y="1313688"/>
                  </a:lnTo>
                  <a:lnTo>
                    <a:pt x="54864" y="1313688"/>
                  </a:lnTo>
                  <a:lnTo>
                    <a:pt x="33486" y="1309383"/>
                  </a:lnTo>
                  <a:lnTo>
                    <a:pt x="16049" y="1297638"/>
                  </a:lnTo>
                  <a:lnTo>
                    <a:pt x="4304" y="1280201"/>
                  </a:lnTo>
                  <a:lnTo>
                    <a:pt x="0" y="1258824"/>
                  </a:lnTo>
                  <a:lnTo>
                    <a:pt x="0" y="54864"/>
                  </a:lnTo>
                  <a:close/>
                </a:path>
              </a:pathLst>
            </a:custGeom>
            <a:ln w="6349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7973694" y="1467941"/>
            <a:ext cx="2957195" cy="836768"/>
          </a:xfrm>
          <a:prstGeom prst="rect">
            <a:avLst/>
          </a:prstGeom>
        </p:spPr>
        <p:txBody>
          <a:bodyPr vert="horz" wrap="square" lIns="0" tIns="130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5"/>
              </a:spcBef>
            </a:pPr>
            <a:r>
              <a:rPr lang="th-TH" sz="1600" b="1" spc="-5" dirty="0">
                <a:solidFill>
                  <a:srgbClr val="252525"/>
                </a:solidFill>
                <a:latin typeface="Yu Gothic"/>
                <a:cs typeface="Yu Gothic"/>
              </a:rPr>
              <a:t>พื้นที่แก้ไขแบบฟอร์ม</a:t>
            </a:r>
            <a:endParaRPr sz="1600" dirty="0">
              <a:latin typeface="Yu Gothic"/>
              <a:cs typeface="Yu Gothic"/>
            </a:endParaRPr>
          </a:p>
          <a:p>
            <a:pPr marL="48260" marR="5080" algn="just">
              <a:lnSpc>
                <a:spcPct val="100000"/>
              </a:lnSpc>
              <a:spcBef>
                <a:spcPts val="695"/>
              </a:spcBef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เรียกคลัสเตอร์ ตั้งค่าพารามิเตอร์ และดำเนินการตั้งค่าต่างๆ ตามโหมดคลัสเตอร์</a:t>
            </a:r>
            <a:endParaRPr sz="1200" dirty="0">
              <a:latin typeface="Yu Gothic"/>
              <a:cs typeface="Yu Gothic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8253539" y="3678491"/>
            <a:ext cx="2466975" cy="1456690"/>
            <a:chOff x="8253539" y="3678491"/>
            <a:chExt cx="2466975" cy="1456690"/>
          </a:xfrm>
        </p:grpSpPr>
        <p:pic>
          <p:nvPicPr>
            <p:cNvPr id="11" name="object 1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263128" y="3688079"/>
              <a:ext cx="2447544" cy="1437132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8258302" y="3683253"/>
              <a:ext cx="2457450" cy="1447165"/>
            </a:xfrm>
            <a:custGeom>
              <a:avLst/>
              <a:gdLst/>
              <a:ahLst/>
              <a:cxnLst/>
              <a:rect l="l" t="t" r="r" b="b"/>
              <a:pathLst>
                <a:path w="2457450" h="1447164">
                  <a:moveTo>
                    <a:pt x="0" y="1446657"/>
                  </a:moveTo>
                  <a:lnTo>
                    <a:pt x="2457069" y="1446657"/>
                  </a:lnTo>
                  <a:lnTo>
                    <a:pt x="2457069" y="0"/>
                  </a:lnTo>
                  <a:lnTo>
                    <a:pt x="0" y="0"/>
                  </a:lnTo>
                  <a:lnTo>
                    <a:pt x="0" y="1446657"/>
                  </a:lnTo>
                  <a:close/>
                </a:path>
              </a:pathLst>
            </a:custGeom>
            <a:ln w="9524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7973694" y="3343783"/>
            <a:ext cx="245808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600" b="1" spc="-5" dirty="0">
                <a:solidFill>
                  <a:srgbClr val="252525"/>
                </a:solidFill>
                <a:latin typeface="Yu Gothic"/>
                <a:cs typeface="Yu Gothic"/>
              </a:rPr>
              <a:t>พื้นที่แสดงรายการคลัสเตอร์</a:t>
            </a:r>
            <a:endParaRPr sz="1600" dirty="0">
              <a:latin typeface="Yu Gothic"/>
              <a:cs typeface="Yu Gothic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009635" y="5252466"/>
            <a:ext cx="2959735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แสดงรายการคลัสเตอร์ในแผ่นงาน คุณสามารถสลับการแสดงผลไปทางขวาหรือด้านล่างของพื้นที่แสดงแบบฟอร์มได้โดยใช้ปุ่มที่ด้านบนขวา</a:t>
            </a:r>
            <a:endParaRPr sz="1200" dirty="0">
              <a:latin typeface="Yu Gothic"/>
              <a:cs typeface="Yu Gothic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3720084" y="1828800"/>
            <a:ext cx="7020559" cy="3039745"/>
            <a:chOff x="3720084" y="1828800"/>
            <a:chExt cx="7020559" cy="3039745"/>
          </a:xfrm>
        </p:grpSpPr>
        <p:pic>
          <p:nvPicPr>
            <p:cNvPr id="16" name="object 1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056120" y="4355630"/>
              <a:ext cx="1034808" cy="419061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7098538" y="4419726"/>
              <a:ext cx="784860" cy="189865"/>
            </a:xfrm>
            <a:custGeom>
              <a:avLst/>
              <a:gdLst/>
              <a:ahLst/>
              <a:cxnLst/>
              <a:rect l="l" t="t" r="r" b="b"/>
              <a:pathLst>
                <a:path w="784859" h="189864">
                  <a:moveTo>
                    <a:pt x="674439" y="128967"/>
                  </a:moveTo>
                  <a:lnTo>
                    <a:pt x="617473" y="152654"/>
                  </a:lnTo>
                  <a:lnTo>
                    <a:pt x="611241" y="156900"/>
                  </a:lnTo>
                  <a:lnTo>
                    <a:pt x="607234" y="163004"/>
                  </a:lnTo>
                  <a:lnTo>
                    <a:pt x="605776" y="170156"/>
                  </a:lnTo>
                  <a:lnTo>
                    <a:pt x="607186" y="177546"/>
                  </a:lnTo>
                  <a:lnTo>
                    <a:pt x="611433" y="183850"/>
                  </a:lnTo>
                  <a:lnTo>
                    <a:pt x="617537" y="187880"/>
                  </a:lnTo>
                  <a:lnTo>
                    <a:pt x="624689" y="189315"/>
                  </a:lnTo>
                  <a:lnTo>
                    <a:pt x="632078" y="187833"/>
                  </a:lnTo>
                  <a:lnTo>
                    <a:pt x="751122" y="138430"/>
                  </a:lnTo>
                  <a:lnTo>
                    <a:pt x="744473" y="138430"/>
                  </a:lnTo>
                  <a:lnTo>
                    <a:pt x="674439" y="128967"/>
                  </a:lnTo>
                  <a:close/>
                </a:path>
                <a:path w="784859" h="189864">
                  <a:moveTo>
                    <a:pt x="709532" y="114376"/>
                  </a:moveTo>
                  <a:lnTo>
                    <a:pt x="674439" y="128967"/>
                  </a:lnTo>
                  <a:lnTo>
                    <a:pt x="744473" y="138430"/>
                  </a:lnTo>
                  <a:lnTo>
                    <a:pt x="745002" y="134493"/>
                  </a:lnTo>
                  <a:lnTo>
                    <a:pt x="735329" y="134493"/>
                  </a:lnTo>
                  <a:lnTo>
                    <a:pt x="709532" y="114376"/>
                  </a:lnTo>
                  <a:close/>
                </a:path>
                <a:path w="784859" h="189864">
                  <a:moveTo>
                    <a:pt x="640318" y="19240"/>
                  </a:moveTo>
                  <a:lnTo>
                    <a:pt x="633374" y="21506"/>
                  </a:lnTo>
                  <a:lnTo>
                    <a:pt x="627633" y="26416"/>
                  </a:lnTo>
                  <a:lnTo>
                    <a:pt x="624256" y="33154"/>
                  </a:lnTo>
                  <a:lnTo>
                    <a:pt x="623760" y="40417"/>
                  </a:lnTo>
                  <a:lnTo>
                    <a:pt x="626026" y="47347"/>
                  </a:lnTo>
                  <a:lnTo>
                    <a:pt x="630935" y="53086"/>
                  </a:lnTo>
                  <a:lnTo>
                    <a:pt x="679752" y="91153"/>
                  </a:lnTo>
                  <a:lnTo>
                    <a:pt x="749553" y="100584"/>
                  </a:lnTo>
                  <a:lnTo>
                    <a:pt x="744473" y="138430"/>
                  </a:lnTo>
                  <a:lnTo>
                    <a:pt x="751122" y="138430"/>
                  </a:lnTo>
                  <a:lnTo>
                    <a:pt x="784478" y="124587"/>
                  </a:lnTo>
                  <a:lnTo>
                    <a:pt x="654430" y="23114"/>
                  </a:lnTo>
                  <a:lnTo>
                    <a:pt x="647618" y="19736"/>
                  </a:lnTo>
                  <a:lnTo>
                    <a:pt x="640318" y="19240"/>
                  </a:lnTo>
                  <a:close/>
                </a:path>
                <a:path w="784859" h="189864">
                  <a:moveTo>
                    <a:pt x="739647" y="101854"/>
                  </a:moveTo>
                  <a:lnTo>
                    <a:pt x="709532" y="114376"/>
                  </a:lnTo>
                  <a:lnTo>
                    <a:pt x="735329" y="134493"/>
                  </a:lnTo>
                  <a:lnTo>
                    <a:pt x="739647" y="101854"/>
                  </a:lnTo>
                  <a:close/>
                </a:path>
                <a:path w="784859" h="189864">
                  <a:moveTo>
                    <a:pt x="749383" y="101854"/>
                  </a:moveTo>
                  <a:lnTo>
                    <a:pt x="739647" y="101854"/>
                  </a:lnTo>
                  <a:lnTo>
                    <a:pt x="735329" y="134493"/>
                  </a:lnTo>
                  <a:lnTo>
                    <a:pt x="745002" y="134493"/>
                  </a:lnTo>
                  <a:lnTo>
                    <a:pt x="749383" y="101854"/>
                  </a:lnTo>
                  <a:close/>
                </a:path>
                <a:path w="784859" h="189864">
                  <a:moveTo>
                    <a:pt x="5079" y="0"/>
                  </a:moveTo>
                  <a:lnTo>
                    <a:pt x="0" y="37846"/>
                  </a:lnTo>
                  <a:lnTo>
                    <a:pt x="674439" y="128967"/>
                  </a:lnTo>
                  <a:lnTo>
                    <a:pt x="709532" y="114376"/>
                  </a:lnTo>
                  <a:lnTo>
                    <a:pt x="679752" y="91153"/>
                  </a:lnTo>
                  <a:lnTo>
                    <a:pt x="5079" y="0"/>
                  </a:lnTo>
                  <a:close/>
                </a:path>
                <a:path w="784859" h="189864">
                  <a:moveTo>
                    <a:pt x="679752" y="91153"/>
                  </a:moveTo>
                  <a:lnTo>
                    <a:pt x="709532" y="114376"/>
                  </a:lnTo>
                  <a:lnTo>
                    <a:pt x="739647" y="101854"/>
                  </a:lnTo>
                  <a:lnTo>
                    <a:pt x="749383" y="101854"/>
                  </a:lnTo>
                  <a:lnTo>
                    <a:pt x="749553" y="100584"/>
                  </a:lnTo>
                  <a:lnTo>
                    <a:pt x="679752" y="91153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166604" y="3639311"/>
              <a:ext cx="573785" cy="541782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10238994" y="3711701"/>
              <a:ext cx="431800" cy="399415"/>
            </a:xfrm>
            <a:custGeom>
              <a:avLst/>
              <a:gdLst/>
              <a:ahLst/>
              <a:cxnLst/>
              <a:rect l="l" t="t" r="r" b="b"/>
              <a:pathLst>
                <a:path w="431800" h="399414">
                  <a:moveTo>
                    <a:pt x="0" y="60960"/>
                  </a:moveTo>
                  <a:lnTo>
                    <a:pt x="4792" y="37236"/>
                  </a:lnTo>
                  <a:lnTo>
                    <a:pt x="17859" y="17859"/>
                  </a:lnTo>
                  <a:lnTo>
                    <a:pt x="37236" y="4792"/>
                  </a:lnTo>
                  <a:lnTo>
                    <a:pt x="60959" y="0"/>
                  </a:lnTo>
                  <a:lnTo>
                    <a:pt x="370331" y="0"/>
                  </a:lnTo>
                  <a:lnTo>
                    <a:pt x="394055" y="4792"/>
                  </a:lnTo>
                  <a:lnTo>
                    <a:pt x="413432" y="17859"/>
                  </a:lnTo>
                  <a:lnTo>
                    <a:pt x="426499" y="37236"/>
                  </a:lnTo>
                  <a:lnTo>
                    <a:pt x="431291" y="60960"/>
                  </a:lnTo>
                  <a:lnTo>
                    <a:pt x="431291" y="338328"/>
                  </a:lnTo>
                  <a:lnTo>
                    <a:pt x="426499" y="362051"/>
                  </a:lnTo>
                  <a:lnTo>
                    <a:pt x="413432" y="381428"/>
                  </a:lnTo>
                  <a:lnTo>
                    <a:pt x="394055" y="394495"/>
                  </a:lnTo>
                  <a:lnTo>
                    <a:pt x="370331" y="399288"/>
                  </a:lnTo>
                  <a:lnTo>
                    <a:pt x="60959" y="399288"/>
                  </a:lnTo>
                  <a:lnTo>
                    <a:pt x="37236" y="394495"/>
                  </a:lnTo>
                  <a:lnTo>
                    <a:pt x="17859" y="381428"/>
                  </a:lnTo>
                  <a:lnTo>
                    <a:pt x="4792" y="362051"/>
                  </a:lnTo>
                  <a:lnTo>
                    <a:pt x="0" y="338328"/>
                  </a:lnTo>
                  <a:lnTo>
                    <a:pt x="0" y="60960"/>
                  </a:lnTo>
                  <a:close/>
                </a:path>
              </a:pathLst>
            </a:custGeom>
            <a:ln w="38100">
              <a:solidFill>
                <a:srgbClr val="C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043928" y="1850135"/>
              <a:ext cx="1046987" cy="1176527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7086600" y="2039747"/>
              <a:ext cx="796925" cy="927100"/>
            </a:xfrm>
            <a:custGeom>
              <a:avLst/>
              <a:gdLst/>
              <a:ahLst/>
              <a:cxnLst/>
              <a:rect l="l" t="t" r="r" b="b"/>
              <a:pathLst>
                <a:path w="796925" h="927100">
                  <a:moveTo>
                    <a:pt x="747287" y="57486"/>
                  </a:moveTo>
                  <a:lnTo>
                    <a:pt x="711466" y="69972"/>
                  </a:lnTo>
                  <a:lnTo>
                    <a:pt x="0" y="901826"/>
                  </a:lnTo>
                  <a:lnTo>
                    <a:pt x="28955" y="926591"/>
                  </a:lnTo>
                  <a:lnTo>
                    <a:pt x="740555" y="94582"/>
                  </a:lnTo>
                  <a:lnTo>
                    <a:pt x="747287" y="57486"/>
                  </a:lnTo>
                  <a:close/>
                </a:path>
                <a:path w="796925" h="927100">
                  <a:moveTo>
                    <a:pt x="793445" y="16382"/>
                  </a:moveTo>
                  <a:lnTo>
                    <a:pt x="757301" y="16382"/>
                  </a:lnTo>
                  <a:lnTo>
                    <a:pt x="786256" y="41148"/>
                  </a:lnTo>
                  <a:lnTo>
                    <a:pt x="740555" y="94582"/>
                  </a:lnTo>
                  <a:lnTo>
                    <a:pt x="729488" y="155575"/>
                  </a:lnTo>
                  <a:lnTo>
                    <a:pt x="729618" y="163171"/>
                  </a:lnTo>
                  <a:lnTo>
                    <a:pt x="732535" y="169862"/>
                  </a:lnTo>
                  <a:lnTo>
                    <a:pt x="737739" y="174934"/>
                  </a:lnTo>
                  <a:lnTo>
                    <a:pt x="744727" y="177673"/>
                  </a:lnTo>
                  <a:lnTo>
                    <a:pt x="752326" y="177542"/>
                  </a:lnTo>
                  <a:lnTo>
                    <a:pt x="759031" y="174625"/>
                  </a:lnTo>
                  <a:lnTo>
                    <a:pt x="764141" y="169421"/>
                  </a:lnTo>
                  <a:lnTo>
                    <a:pt x="766952" y="162432"/>
                  </a:lnTo>
                  <a:lnTo>
                    <a:pt x="793445" y="16382"/>
                  </a:lnTo>
                  <a:close/>
                </a:path>
                <a:path w="796925" h="927100">
                  <a:moveTo>
                    <a:pt x="767843" y="25400"/>
                  </a:moveTo>
                  <a:lnTo>
                    <a:pt x="753109" y="25400"/>
                  </a:lnTo>
                  <a:lnTo>
                    <a:pt x="778128" y="46736"/>
                  </a:lnTo>
                  <a:lnTo>
                    <a:pt x="747287" y="57486"/>
                  </a:lnTo>
                  <a:lnTo>
                    <a:pt x="740555" y="94582"/>
                  </a:lnTo>
                  <a:lnTo>
                    <a:pt x="786256" y="41148"/>
                  </a:lnTo>
                  <a:lnTo>
                    <a:pt x="767843" y="25400"/>
                  </a:lnTo>
                  <a:close/>
                </a:path>
                <a:path w="796925" h="927100">
                  <a:moveTo>
                    <a:pt x="796417" y="0"/>
                  </a:moveTo>
                  <a:lnTo>
                    <a:pt x="640588" y="54355"/>
                  </a:lnTo>
                  <a:lnTo>
                    <a:pt x="634083" y="58181"/>
                  </a:lnTo>
                  <a:lnTo>
                    <a:pt x="629697" y="64008"/>
                  </a:lnTo>
                  <a:lnTo>
                    <a:pt x="627836" y="71072"/>
                  </a:lnTo>
                  <a:lnTo>
                    <a:pt x="628903" y="78612"/>
                  </a:lnTo>
                  <a:lnTo>
                    <a:pt x="632729" y="85099"/>
                  </a:lnTo>
                  <a:lnTo>
                    <a:pt x="638555" y="89455"/>
                  </a:lnTo>
                  <a:lnTo>
                    <a:pt x="645620" y="91311"/>
                  </a:lnTo>
                  <a:lnTo>
                    <a:pt x="653160" y="90297"/>
                  </a:lnTo>
                  <a:lnTo>
                    <a:pt x="711466" y="69972"/>
                  </a:lnTo>
                  <a:lnTo>
                    <a:pt x="757301" y="16382"/>
                  </a:lnTo>
                  <a:lnTo>
                    <a:pt x="793445" y="16382"/>
                  </a:lnTo>
                  <a:lnTo>
                    <a:pt x="796417" y="0"/>
                  </a:lnTo>
                  <a:close/>
                </a:path>
                <a:path w="796925" h="927100">
                  <a:moveTo>
                    <a:pt x="757301" y="16382"/>
                  </a:moveTo>
                  <a:lnTo>
                    <a:pt x="711466" y="69972"/>
                  </a:lnTo>
                  <a:lnTo>
                    <a:pt x="747287" y="57486"/>
                  </a:lnTo>
                  <a:lnTo>
                    <a:pt x="753109" y="25400"/>
                  </a:lnTo>
                  <a:lnTo>
                    <a:pt x="767843" y="25400"/>
                  </a:lnTo>
                  <a:lnTo>
                    <a:pt x="757301" y="16382"/>
                  </a:lnTo>
                  <a:close/>
                </a:path>
                <a:path w="796925" h="927100">
                  <a:moveTo>
                    <a:pt x="753109" y="25400"/>
                  </a:moveTo>
                  <a:lnTo>
                    <a:pt x="747287" y="57486"/>
                  </a:lnTo>
                  <a:lnTo>
                    <a:pt x="778128" y="46736"/>
                  </a:lnTo>
                  <a:lnTo>
                    <a:pt x="753109" y="2540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720084" y="4008120"/>
              <a:ext cx="3451098" cy="860297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3792474" y="4080510"/>
              <a:ext cx="3308985" cy="718185"/>
            </a:xfrm>
            <a:custGeom>
              <a:avLst/>
              <a:gdLst/>
              <a:ahLst/>
              <a:cxnLst/>
              <a:rect l="l" t="t" r="r" b="b"/>
              <a:pathLst>
                <a:path w="3308984" h="718185">
                  <a:moveTo>
                    <a:pt x="0" y="55752"/>
                  </a:moveTo>
                  <a:lnTo>
                    <a:pt x="4371" y="34022"/>
                  </a:lnTo>
                  <a:lnTo>
                    <a:pt x="16303" y="16303"/>
                  </a:lnTo>
                  <a:lnTo>
                    <a:pt x="34022" y="4371"/>
                  </a:lnTo>
                  <a:lnTo>
                    <a:pt x="55752" y="0"/>
                  </a:lnTo>
                  <a:lnTo>
                    <a:pt x="3252851" y="0"/>
                  </a:lnTo>
                  <a:lnTo>
                    <a:pt x="3274581" y="4371"/>
                  </a:lnTo>
                  <a:lnTo>
                    <a:pt x="3292300" y="16303"/>
                  </a:lnTo>
                  <a:lnTo>
                    <a:pt x="3304232" y="34022"/>
                  </a:lnTo>
                  <a:lnTo>
                    <a:pt x="3308604" y="55752"/>
                  </a:lnTo>
                  <a:lnTo>
                    <a:pt x="3308604" y="662051"/>
                  </a:lnTo>
                  <a:lnTo>
                    <a:pt x="3304232" y="683781"/>
                  </a:lnTo>
                  <a:lnTo>
                    <a:pt x="3292300" y="701500"/>
                  </a:lnTo>
                  <a:lnTo>
                    <a:pt x="3274581" y="713432"/>
                  </a:lnTo>
                  <a:lnTo>
                    <a:pt x="3252851" y="717803"/>
                  </a:lnTo>
                  <a:lnTo>
                    <a:pt x="55752" y="717803"/>
                  </a:lnTo>
                  <a:lnTo>
                    <a:pt x="34022" y="713432"/>
                  </a:lnTo>
                  <a:lnTo>
                    <a:pt x="16303" y="701500"/>
                  </a:lnTo>
                  <a:lnTo>
                    <a:pt x="4371" y="683781"/>
                  </a:lnTo>
                  <a:lnTo>
                    <a:pt x="0" y="662051"/>
                  </a:lnTo>
                  <a:lnTo>
                    <a:pt x="0" y="55752"/>
                  </a:lnTo>
                  <a:close/>
                </a:path>
              </a:pathLst>
            </a:custGeom>
            <a:ln w="38099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720084" y="1828800"/>
              <a:ext cx="3451098" cy="2247138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3792474" y="1901189"/>
              <a:ext cx="3308985" cy="2105025"/>
            </a:xfrm>
            <a:custGeom>
              <a:avLst/>
              <a:gdLst/>
              <a:ahLst/>
              <a:cxnLst/>
              <a:rect l="l" t="t" r="r" b="b"/>
              <a:pathLst>
                <a:path w="3308984" h="2105025">
                  <a:moveTo>
                    <a:pt x="0" y="137922"/>
                  </a:moveTo>
                  <a:lnTo>
                    <a:pt x="7028" y="94317"/>
                  </a:lnTo>
                  <a:lnTo>
                    <a:pt x="26602" y="56455"/>
                  </a:lnTo>
                  <a:lnTo>
                    <a:pt x="56455" y="26602"/>
                  </a:lnTo>
                  <a:lnTo>
                    <a:pt x="94317" y="7028"/>
                  </a:lnTo>
                  <a:lnTo>
                    <a:pt x="137922" y="0"/>
                  </a:lnTo>
                  <a:lnTo>
                    <a:pt x="3170681" y="0"/>
                  </a:lnTo>
                  <a:lnTo>
                    <a:pt x="3214286" y="7028"/>
                  </a:lnTo>
                  <a:lnTo>
                    <a:pt x="3252148" y="26602"/>
                  </a:lnTo>
                  <a:lnTo>
                    <a:pt x="3282001" y="56455"/>
                  </a:lnTo>
                  <a:lnTo>
                    <a:pt x="3301575" y="94317"/>
                  </a:lnTo>
                  <a:lnTo>
                    <a:pt x="3308604" y="137922"/>
                  </a:lnTo>
                  <a:lnTo>
                    <a:pt x="3308604" y="1966722"/>
                  </a:lnTo>
                  <a:lnTo>
                    <a:pt x="3301575" y="2010326"/>
                  </a:lnTo>
                  <a:lnTo>
                    <a:pt x="3282001" y="2048188"/>
                  </a:lnTo>
                  <a:lnTo>
                    <a:pt x="3252148" y="2078041"/>
                  </a:lnTo>
                  <a:lnTo>
                    <a:pt x="3214286" y="2097615"/>
                  </a:lnTo>
                  <a:lnTo>
                    <a:pt x="3170681" y="2104644"/>
                  </a:lnTo>
                  <a:lnTo>
                    <a:pt x="137922" y="2104644"/>
                  </a:lnTo>
                  <a:lnTo>
                    <a:pt x="94317" y="2097615"/>
                  </a:lnTo>
                  <a:lnTo>
                    <a:pt x="56455" y="2078041"/>
                  </a:lnTo>
                  <a:lnTo>
                    <a:pt x="26602" y="2048188"/>
                  </a:lnTo>
                  <a:lnTo>
                    <a:pt x="7028" y="2010326"/>
                  </a:lnTo>
                  <a:lnTo>
                    <a:pt x="0" y="1966722"/>
                  </a:lnTo>
                  <a:lnTo>
                    <a:pt x="0" y="137922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774293" y="902030"/>
            <a:ext cx="5778907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2000" b="1" dirty="0">
                <a:solidFill>
                  <a:srgbClr val="205868"/>
                </a:solidFill>
                <a:latin typeface="Yu Gothic"/>
                <a:cs typeface="Yu Gothic"/>
              </a:rPr>
              <a:t>พื้นที่แก้ไขแบบฟอร์มและพื้นที่แสดงรายการคลัสเตอร์</a:t>
            </a:r>
            <a:endParaRPr sz="2000" dirty="0">
              <a:latin typeface="Yu Gothic"/>
              <a:cs typeface="Yu Gothic"/>
            </a:endParaRPr>
          </a:p>
        </p:txBody>
      </p:sp>
      <p:sp>
        <p:nvSpPr>
          <p:cNvPr id="28" name="object 2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13</a:t>
            </a:fld>
            <a:endParaRPr dirty="0"/>
          </a:p>
        </p:txBody>
      </p:sp>
      <p:sp>
        <p:nvSpPr>
          <p:cNvPr id="29" name="object 2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  <p:sp>
        <p:nvSpPr>
          <p:cNvPr id="27" name="object 27"/>
          <p:cNvSpPr txBox="1">
            <a:spLocks noGrp="1"/>
          </p:cNvSpPr>
          <p:nvPr>
            <p:ph type="title"/>
          </p:nvPr>
        </p:nvSpPr>
        <p:spPr>
          <a:xfrm>
            <a:off x="257047" y="105283"/>
            <a:ext cx="525145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spc="40" dirty="0">
                <a:solidFill>
                  <a:srgbClr val="FFFFFF"/>
                </a:solidFill>
              </a:rPr>
              <a:t>เค้าโครงหน้าจอ </a:t>
            </a:r>
            <a:r>
              <a:rPr lang="en-US" sz="2400" spc="40" dirty="0" err="1">
                <a:solidFill>
                  <a:srgbClr val="FFFFFF"/>
                </a:solidFill>
              </a:rPr>
              <a:t>ConMas</a:t>
            </a:r>
            <a:r>
              <a:rPr lang="en-US" sz="2400" spc="40" dirty="0">
                <a:solidFill>
                  <a:srgbClr val="FFFFFF"/>
                </a:solidFill>
              </a:rPr>
              <a:t> Designer</a:t>
            </a:r>
            <a:endParaRPr sz="24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91E7116F-AFF3-F7A9-FF17-218478174F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0654" y="1442505"/>
            <a:ext cx="3894544" cy="210954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D2B5842-4714-D712-B79E-D0BFBAE9AF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3378" y="1980503"/>
            <a:ext cx="8153287" cy="234690"/>
          </a:xfrm>
          <a:prstGeom prst="rect">
            <a:avLst/>
          </a:prstGeom>
        </p:spPr>
      </p:pic>
      <p:grpSp>
        <p:nvGrpSpPr>
          <p:cNvPr id="2" name="object 2"/>
          <p:cNvGrpSpPr/>
          <p:nvPr/>
        </p:nvGrpSpPr>
        <p:grpSpPr>
          <a:xfrm>
            <a:off x="1071181" y="1394205"/>
            <a:ext cx="6224207" cy="2256155"/>
            <a:chOff x="1071181" y="1394205"/>
            <a:chExt cx="6224207" cy="2256155"/>
          </a:xfrm>
        </p:grpSpPr>
        <p:sp>
          <p:nvSpPr>
            <p:cNvPr id="4" name="object 4"/>
            <p:cNvSpPr/>
            <p:nvPr/>
          </p:nvSpPr>
          <p:spPr>
            <a:xfrm>
              <a:off x="1071181" y="1394205"/>
              <a:ext cx="4020884" cy="2256155"/>
            </a:xfrm>
            <a:custGeom>
              <a:avLst/>
              <a:gdLst/>
              <a:ahLst/>
              <a:cxnLst/>
              <a:rect l="l" t="t" r="r" b="b"/>
              <a:pathLst>
                <a:path w="3867150" h="2256154">
                  <a:moveTo>
                    <a:pt x="0" y="2255901"/>
                  </a:moveTo>
                  <a:lnTo>
                    <a:pt x="3866769" y="2255901"/>
                  </a:lnTo>
                  <a:lnTo>
                    <a:pt x="3866769" y="0"/>
                  </a:lnTo>
                  <a:lnTo>
                    <a:pt x="0" y="0"/>
                  </a:lnTo>
                  <a:lnTo>
                    <a:pt x="0" y="2255901"/>
                  </a:lnTo>
                  <a:close/>
                </a:path>
              </a:pathLst>
            </a:custGeom>
            <a:ln w="9525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83663" y="1552955"/>
              <a:ext cx="3059430" cy="290322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1956054" y="1625345"/>
              <a:ext cx="2917190" cy="147955"/>
            </a:xfrm>
            <a:custGeom>
              <a:avLst/>
              <a:gdLst/>
              <a:ahLst/>
              <a:cxnLst/>
              <a:rect l="l" t="t" r="r" b="b"/>
              <a:pathLst>
                <a:path w="2917190" h="147955">
                  <a:moveTo>
                    <a:pt x="0" y="2666"/>
                  </a:moveTo>
                  <a:lnTo>
                    <a:pt x="0" y="1269"/>
                  </a:lnTo>
                  <a:lnTo>
                    <a:pt x="1269" y="0"/>
                  </a:lnTo>
                  <a:lnTo>
                    <a:pt x="2666" y="0"/>
                  </a:lnTo>
                  <a:lnTo>
                    <a:pt x="2914269" y="0"/>
                  </a:lnTo>
                  <a:lnTo>
                    <a:pt x="2915666" y="0"/>
                  </a:lnTo>
                  <a:lnTo>
                    <a:pt x="2916935" y="1269"/>
                  </a:lnTo>
                  <a:lnTo>
                    <a:pt x="2916935" y="2666"/>
                  </a:lnTo>
                  <a:lnTo>
                    <a:pt x="2916935" y="145161"/>
                  </a:lnTo>
                  <a:lnTo>
                    <a:pt x="2916935" y="146557"/>
                  </a:lnTo>
                  <a:lnTo>
                    <a:pt x="2915666" y="147827"/>
                  </a:lnTo>
                  <a:lnTo>
                    <a:pt x="2914269" y="147827"/>
                  </a:lnTo>
                  <a:lnTo>
                    <a:pt x="2666" y="147827"/>
                  </a:lnTo>
                  <a:lnTo>
                    <a:pt x="1269" y="147827"/>
                  </a:lnTo>
                  <a:lnTo>
                    <a:pt x="0" y="146557"/>
                  </a:lnTo>
                  <a:lnTo>
                    <a:pt x="0" y="145161"/>
                  </a:lnTo>
                  <a:lnTo>
                    <a:pt x="0" y="2666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872863" y="1679447"/>
              <a:ext cx="2422525" cy="386080"/>
            </a:xfrm>
            <a:custGeom>
              <a:avLst/>
              <a:gdLst/>
              <a:ahLst/>
              <a:cxnLst/>
              <a:rect l="l" t="t" r="r" b="b"/>
              <a:pathLst>
                <a:path w="2422525" h="386080">
                  <a:moveTo>
                    <a:pt x="253" y="0"/>
                  </a:moveTo>
                  <a:lnTo>
                    <a:pt x="0" y="38100"/>
                  </a:lnTo>
                  <a:lnTo>
                    <a:pt x="38100" y="38480"/>
                  </a:lnTo>
                  <a:lnTo>
                    <a:pt x="38353" y="380"/>
                  </a:lnTo>
                  <a:lnTo>
                    <a:pt x="253" y="0"/>
                  </a:lnTo>
                  <a:close/>
                </a:path>
                <a:path w="2422525" h="386080">
                  <a:moveTo>
                    <a:pt x="76453" y="762"/>
                  </a:moveTo>
                  <a:lnTo>
                    <a:pt x="76200" y="38862"/>
                  </a:lnTo>
                  <a:lnTo>
                    <a:pt x="114300" y="39115"/>
                  </a:lnTo>
                  <a:lnTo>
                    <a:pt x="114553" y="1015"/>
                  </a:lnTo>
                  <a:lnTo>
                    <a:pt x="76453" y="762"/>
                  </a:lnTo>
                  <a:close/>
                </a:path>
                <a:path w="2422525" h="386080">
                  <a:moveTo>
                    <a:pt x="152653" y="1397"/>
                  </a:moveTo>
                  <a:lnTo>
                    <a:pt x="152400" y="39497"/>
                  </a:lnTo>
                  <a:lnTo>
                    <a:pt x="190500" y="39877"/>
                  </a:lnTo>
                  <a:lnTo>
                    <a:pt x="190753" y="1777"/>
                  </a:lnTo>
                  <a:lnTo>
                    <a:pt x="152653" y="1397"/>
                  </a:lnTo>
                  <a:close/>
                </a:path>
                <a:path w="2422525" h="386080">
                  <a:moveTo>
                    <a:pt x="229235" y="2159"/>
                  </a:moveTo>
                  <a:lnTo>
                    <a:pt x="228219" y="40259"/>
                  </a:lnTo>
                  <a:lnTo>
                    <a:pt x="266319" y="41275"/>
                  </a:lnTo>
                  <a:lnTo>
                    <a:pt x="267335" y="3175"/>
                  </a:lnTo>
                  <a:lnTo>
                    <a:pt x="229235" y="2159"/>
                  </a:lnTo>
                  <a:close/>
                </a:path>
                <a:path w="2422525" h="386080">
                  <a:moveTo>
                    <a:pt x="305435" y="4190"/>
                  </a:moveTo>
                  <a:lnTo>
                    <a:pt x="304419" y="42290"/>
                  </a:lnTo>
                  <a:lnTo>
                    <a:pt x="342391" y="43434"/>
                  </a:lnTo>
                  <a:lnTo>
                    <a:pt x="343535" y="5334"/>
                  </a:lnTo>
                  <a:lnTo>
                    <a:pt x="305435" y="4190"/>
                  </a:lnTo>
                  <a:close/>
                </a:path>
                <a:path w="2422525" h="386080">
                  <a:moveTo>
                    <a:pt x="381635" y="6350"/>
                  </a:moveTo>
                  <a:lnTo>
                    <a:pt x="380491" y="44450"/>
                  </a:lnTo>
                  <a:lnTo>
                    <a:pt x="418591" y="45465"/>
                  </a:lnTo>
                  <a:lnTo>
                    <a:pt x="419608" y="7365"/>
                  </a:lnTo>
                  <a:lnTo>
                    <a:pt x="381635" y="6350"/>
                  </a:lnTo>
                  <a:close/>
                </a:path>
                <a:path w="2422525" h="386080">
                  <a:moveTo>
                    <a:pt x="458088" y="8509"/>
                  </a:moveTo>
                  <a:lnTo>
                    <a:pt x="456438" y="46609"/>
                  </a:lnTo>
                  <a:lnTo>
                    <a:pt x="494411" y="48260"/>
                  </a:lnTo>
                  <a:lnTo>
                    <a:pt x="496188" y="10287"/>
                  </a:lnTo>
                  <a:lnTo>
                    <a:pt x="458088" y="8509"/>
                  </a:lnTo>
                  <a:close/>
                </a:path>
                <a:path w="2422525" h="386080">
                  <a:moveTo>
                    <a:pt x="534162" y="11937"/>
                  </a:moveTo>
                  <a:lnTo>
                    <a:pt x="532511" y="50037"/>
                  </a:lnTo>
                  <a:lnTo>
                    <a:pt x="570611" y="51688"/>
                  </a:lnTo>
                  <a:lnTo>
                    <a:pt x="572262" y="13588"/>
                  </a:lnTo>
                  <a:lnTo>
                    <a:pt x="534162" y="11937"/>
                  </a:lnTo>
                  <a:close/>
                </a:path>
                <a:path w="2422525" h="386080">
                  <a:moveTo>
                    <a:pt x="610362" y="15366"/>
                  </a:moveTo>
                  <a:lnTo>
                    <a:pt x="608584" y="53466"/>
                  </a:lnTo>
                  <a:lnTo>
                    <a:pt x="646684" y="55117"/>
                  </a:lnTo>
                  <a:lnTo>
                    <a:pt x="648335" y="17017"/>
                  </a:lnTo>
                  <a:lnTo>
                    <a:pt x="610362" y="15366"/>
                  </a:lnTo>
                  <a:close/>
                </a:path>
                <a:path w="2422525" h="386080">
                  <a:moveTo>
                    <a:pt x="686688" y="18923"/>
                  </a:moveTo>
                  <a:lnTo>
                    <a:pt x="684529" y="56896"/>
                  </a:lnTo>
                  <a:lnTo>
                    <a:pt x="722502" y="59181"/>
                  </a:lnTo>
                  <a:lnTo>
                    <a:pt x="724662" y="21081"/>
                  </a:lnTo>
                  <a:lnTo>
                    <a:pt x="686688" y="18923"/>
                  </a:lnTo>
                  <a:close/>
                </a:path>
                <a:path w="2422525" h="386080">
                  <a:moveTo>
                    <a:pt x="762762" y="23240"/>
                  </a:moveTo>
                  <a:lnTo>
                    <a:pt x="760602" y="61340"/>
                  </a:lnTo>
                  <a:lnTo>
                    <a:pt x="781176" y="62484"/>
                  </a:lnTo>
                  <a:lnTo>
                    <a:pt x="798449" y="63626"/>
                  </a:lnTo>
                  <a:lnTo>
                    <a:pt x="800988" y="25526"/>
                  </a:lnTo>
                  <a:lnTo>
                    <a:pt x="762762" y="23240"/>
                  </a:lnTo>
                  <a:close/>
                </a:path>
                <a:path w="2422525" h="386080">
                  <a:moveTo>
                    <a:pt x="838962" y="28066"/>
                  </a:moveTo>
                  <a:lnTo>
                    <a:pt x="836422" y="66166"/>
                  </a:lnTo>
                  <a:lnTo>
                    <a:pt x="874522" y="68706"/>
                  </a:lnTo>
                  <a:lnTo>
                    <a:pt x="876935" y="30606"/>
                  </a:lnTo>
                  <a:lnTo>
                    <a:pt x="838962" y="28066"/>
                  </a:lnTo>
                  <a:close/>
                </a:path>
                <a:path w="2422525" h="386080">
                  <a:moveTo>
                    <a:pt x="915162" y="33400"/>
                  </a:moveTo>
                  <a:lnTo>
                    <a:pt x="912367" y="71374"/>
                  </a:lnTo>
                  <a:lnTo>
                    <a:pt x="950340" y="74294"/>
                  </a:lnTo>
                  <a:lnTo>
                    <a:pt x="953135" y="36194"/>
                  </a:lnTo>
                  <a:lnTo>
                    <a:pt x="915162" y="33400"/>
                  </a:lnTo>
                  <a:close/>
                </a:path>
                <a:path w="2422525" h="386080">
                  <a:moveTo>
                    <a:pt x="991108" y="39115"/>
                  </a:moveTo>
                  <a:lnTo>
                    <a:pt x="988313" y="77088"/>
                  </a:lnTo>
                  <a:lnTo>
                    <a:pt x="993648" y="77469"/>
                  </a:lnTo>
                  <a:lnTo>
                    <a:pt x="1026033" y="80263"/>
                  </a:lnTo>
                  <a:lnTo>
                    <a:pt x="1029335" y="42290"/>
                  </a:lnTo>
                  <a:lnTo>
                    <a:pt x="996441" y="39497"/>
                  </a:lnTo>
                  <a:lnTo>
                    <a:pt x="991108" y="39115"/>
                  </a:lnTo>
                  <a:close/>
                </a:path>
                <a:path w="2422525" h="386080">
                  <a:moveTo>
                    <a:pt x="1067308" y="45465"/>
                  </a:moveTo>
                  <a:lnTo>
                    <a:pt x="1064006" y="83438"/>
                  </a:lnTo>
                  <a:lnTo>
                    <a:pt x="1096899" y="86232"/>
                  </a:lnTo>
                  <a:lnTo>
                    <a:pt x="1101852" y="86740"/>
                  </a:lnTo>
                  <a:lnTo>
                    <a:pt x="1105408" y="48767"/>
                  </a:lnTo>
                  <a:lnTo>
                    <a:pt x="1100201" y="48260"/>
                  </a:lnTo>
                  <a:lnTo>
                    <a:pt x="1067308" y="45465"/>
                  </a:lnTo>
                  <a:close/>
                </a:path>
                <a:path w="2422525" h="386080">
                  <a:moveTo>
                    <a:pt x="1143253" y="52324"/>
                  </a:moveTo>
                  <a:lnTo>
                    <a:pt x="1139825" y="90169"/>
                  </a:lnTo>
                  <a:lnTo>
                    <a:pt x="1177671" y="93725"/>
                  </a:lnTo>
                  <a:lnTo>
                    <a:pt x="1181227" y="55752"/>
                  </a:lnTo>
                  <a:lnTo>
                    <a:pt x="1143253" y="52324"/>
                  </a:lnTo>
                  <a:close/>
                </a:path>
                <a:path w="2422525" h="386080">
                  <a:moveTo>
                    <a:pt x="1219327" y="59562"/>
                  </a:moveTo>
                  <a:lnTo>
                    <a:pt x="1215516" y="97409"/>
                  </a:lnTo>
                  <a:lnTo>
                    <a:pt x="1253363" y="101346"/>
                  </a:lnTo>
                  <a:lnTo>
                    <a:pt x="1257300" y="63373"/>
                  </a:lnTo>
                  <a:lnTo>
                    <a:pt x="1219327" y="59562"/>
                  </a:lnTo>
                  <a:close/>
                </a:path>
                <a:path w="2422525" h="386080">
                  <a:moveTo>
                    <a:pt x="1295146" y="67310"/>
                  </a:moveTo>
                  <a:lnTo>
                    <a:pt x="1291209" y="105155"/>
                  </a:lnTo>
                  <a:lnTo>
                    <a:pt x="1296797" y="105663"/>
                  </a:lnTo>
                  <a:lnTo>
                    <a:pt x="1328927" y="109347"/>
                  </a:lnTo>
                  <a:lnTo>
                    <a:pt x="1333246" y="71500"/>
                  </a:lnTo>
                  <a:lnTo>
                    <a:pt x="1300734" y="67817"/>
                  </a:lnTo>
                  <a:lnTo>
                    <a:pt x="1295146" y="67310"/>
                  </a:lnTo>
                  <a:close/>
                </a:path>
                <a:path w="2422525" h="386080">
                  <a:moveTo>
                    <a:pt x="1371091" y="75818"/>
                  </a:moveTo>
                  <a:lnTo>
                    <a:pt x="1366774" y="113664"/>
                  </a:lnTo>
                  <a:lnTo>
                    <a:pt x="1404492" y="117982"/>
                  </a:lnTo>
                  <a:lnTo>
                    <a:pt x="1409064" y="80137"/>
                  </a:lnTo>
                  <a:lnTo>
                    <a:pt x="1371091" y="75818"/>
                  </a:lnTo>
                  <a:close/>
                </a:path>
                <a:path w="2422525" h="386080">
                  <a:moveTo>
                    <a:pt x="1446911" y="84836"/>
                  </a:moveTo>
                  <a:lnTo>
                    <a:pt x="1442339" y="122681"/>
                  </a:lnTo>
                  <a:lnTo>
                    <a:pt x="1480058" y="127253"/>
                  </a:lnTo>
                  <a:lnTo>
                    <a:pt x="1484757" y="89407"/>
                  </a:lnTo>
                  <a:lnTo>
                    <a:pt x="1446911" y="84836"/>
                  </a:lnTo>
                  <a:close/>
                </a:path>
                <a:path w="2422525" h="386080">
                  <a:moveTo>
                    <a:pt x="1522729" y="94487"/>
                  </a:moveTo>
                  <a:lnTo>
                    <a:pt x="1517650" y="132206"/>
                  </a:lnTo>
                  <a:lnTo>
                    <a:pt x="1555369" y="137287"/>
                  </a:lnTo>
                  <a:lnTo>
                    <a:pt x="1560449" y="99567"/>
                  </a:lnTo>
                  <a:lnTo>
                    <a:pt x="1522729" y="94487"/>
                  </a:lnTo>
                  <a:close/>
                </a:path>
                <a:path w="2422525" h="386080">
                  <a:moveTo>
                    <a:pt x="1598422" y="104775"/>
                  </a:moveTo>
                  <a:lnTo>
                    <a:pt x="1592961" y="142493"/>
                  </a:lnTo>
                  <a:lnTo>
                    <a:pt x="1630680" y="147954"/>
                  </a:lnTo>
                  <a:lnTo>
                    <a:pt x="1636140" y="110236"/>
                  </a:lnTo>
                  <a:lnTo>
                    <a:pt x="1598422" y="104775"/>
                  </a:lnTo>
                  <a:close/>
                </a:path>
                <a:path w="2422525" h="386080">
                  <a:moveTo>
                    <a:pt x="1674114" y="115824"/>
                  </a:moveTo>
                  <a:lnTo>
                    <a:pt x="1668144" y="153415"/>
                  </a:lnTo>
                  <a:lnTo>
                    <a:pt x="1705737" y="159385"/>
                  </a:lnTo>
                  <a:lnTo>
                    <a:pt x="1711706" y="121792"/>
                  </a:lnTo>
                  <a:lnTo>
                    <a:pt x="1674114" y="115824"/>
                  </a:lnTo>
                  <a:close/>
                </a:path>
                <a:path w="2422525" h="386080">
                  <a:moveTo>
                    <a:pt x="1749297" y="127762"/>
                  </a:moveTo>
                  <a:lnTo>
                    <a:pt x="1743329" y="165353"/>
                  </a:lnTo>
                  <a:lnTo>
                    <a:pt x="1745741" y="165735"/>
                  </a:lnTo>
                  <a:lnTo>
                    <a:pt x="1780666" y="171830"/>
                  </a:lnTo>
                  <a:lnTo>
                    <a:pt x="1787143" y="134238"/>
                  </a:lnTo>
                  <a:lnTo>
                    <a:pt x="1751711" y="128142"/>
                  </a:lnTo>
                  <a:lnTo>
                    <a:pt x="1749297" y="127762"/>
                  </a:lnTo>
                  <a:close/>
                </a:path>
                <a:path w="2422525" h="386080">
                  <a:moveTo>
                    <a:pt x="1824609" y="140588"/>
                  </a:moveTo>
                  <a:lnTo>
                    <a:pt x="1818259" y="178180"/>
                  </a:lnTo>
                  <a:lnTo>
                    <a:pt x="1824989" y="179324"/>
                  </a:lnTo>
                  <a:lnTo>
                    <a:pt x="1855342" y="185038"/>
                  </a:lnTo>
                  <a:lnTo>
                    <a:pt x="1862455" y="147574"/>
                  </a:lnTo>
                  <a:lnTo>
                    <a:pt x="1824609" y="140588"/>
                  </a:lnTo>
                  <a:close/>
                </a:path>
                <a:path w="2422525" h="386080">
                  <a:moveTo>
                    <a:pt x="1899919" y="154686"/>
                  </a:moveTo>
                  <a:lnTo>
                    <a:pt x="1892808" y="192150"/>
                  </a:lnTo>
                  <a:lnTo>
                    <a:pt x="1900301" y="193548"/>
                  </a:lnTo>
                  <a:lnTo>
                    <a:pt x="1929891" y="199516"/>
                  </a:lnTo>
                  <a:lnTo>
                    <a:pt x="1937512" y="162178"/>
                  </a:lnTo>
                  <a:lnTo>
                    <a:pt x="1907286" y="156082"/>
                  </a:lnTo>
                  <a:lnTo>
                    <a:pt x="1899919" y="154686"/>
                  </a:lnTo>
                  <a:close/>
                </a:path>
                <a:path w="2422525" h="386080">
                  <a:moveTo>
                    <a:pt x="1974850" y="169799"/>
                  </a:moveTo>
                  <a:lnTo>
                    <a:pt x="1967230" y="207137"/>
                  </a:lnTo>
                  <a:lnTo>
                    <a:pt x="1971420" y="208025"/>
                  </a:lnTo>
                  <a:lnTo>
                    <a:pt x="2004060" y="215391"/>
                  </a:lnTo>
                  <a:lnTo>
                    <a:pt x="2012441" y="178180"/>
                  </a:lnTo>
                  <a:lnTo>
                    <a:pt x="1979040" y="170687"/>
                  </a:lnTo>
                  <a:lnTo>
                    <a:pt x="1974850" y="169799"/>
                  </a:lnTo>
                  <a:close/>
                </a:path>
                <a:path w="2422525" h="386080">
                  <a:moveTo>
                    <a:pt x="2049907" y="186689"/>
                  </a:moveTo>
                  <a:lnTo>
                    <a:pt x="2040889" y="223647"/>
                  </a:lnTo>
                  <a:lnTo>
                    <a:pt x="2077846" y="232790"/>
                  </a:lnTo>
                  <a:lnTo>
                    <a:pt x="2086990" y="195706"/>
                  </a:lnTo>
                  <a:lnTo>
                    <a:pt x="2049907" y="186689"/>
                  </a:lnTo>
                  <a:close/>
                </a:path>
                <a:path w="2422525" h="386080">
                  <a:moveTo>
                    <a:pt x="2124329" y="205359"/>
                  </a:moveTo>
                  <a:lnTo>
                    <a:pt x="2114295" y="242062"/>
                  </a:lnTo>
                  <a:lnTo>
                    <a:pt x="2150998" y="252094"/>
                  </a:lnTo>
                  <a:lnTo>
                    <a:pt x="2161032" y="215391"/>
                  </a:lnTo>
                  <a:lnTo>
                    <a:pt x="2124329" y="205359"/>
                  </a:lnTo>
                  <a:close/>
                </a:path>
                <a:path w="2422525" h="386080">
                  <a:moveTo>
                    <a:pt x="2198116" y="226567"/>
                  </a:moveTo>
                  <a:lnTo>
                    <a:pt x="2186940" y="263016"/>
                  </a:lnTo>
                  <a:lnTo>
                    <a:pt x="2208530" y="269621"/>
                  </a:lnTo>
                  <a:lnTo>
                    <a:pt x="2222500" y="274447"/>
                  </a:lnTo>
                  <a:lnTo>
                    <a:pt x="2235072" y="238505"/>
                  </a:lnTo>
                  <a:lnTo>
                    <a:pt x="2219706" y="233172"/>
                  </a:lnTo>
                  <a:lnTo>
                    <a:pt x="2198116" y="226567"/>
                  </a:lnTo>
                  <a:close/>
                </a:path>
                <a:path w="2422525" h="386080">
                  <a:moveTo>
                    <a:pt x="2328393" y="317689"/>
                  </a:moveTo>
                  <a:lnTo>
                    <a:pt x="2301875" y="343026"/>
                  </a:lnTo>
                  <a:lnTo>
                    <a:pt x="2422270" y="386079"/>
                  </a:lnTo>
                  <a:lnTo>
                    <a:pt x="2405393" y="331469"/>
                  </a:lnTo>
                  <a:lnTo>
                    <a:pt x="2343658" y="331469"/>
                  </a:lnTo>
                  <a:lnTo>
                    <a:pt x="2328393" y="317689"/>
                  </a:lnTo>
                  <a:close/>
                </a:path>
                <a:path w="2422525" h="386080">
                  <a:moveTo>
                    <a:pt x="2328698" y="317398"/>
                  </a:moveTo>
                  <a:lnTo>
                    <a:pt x="2328393" y="317689"/>
                  </a:lnTo>
                  <a:lnTo>
                    <a:pt x="2343658" y="331469"/>
                  </a:lnTo>
                  <a:lnTo>
                    <a:pt x="2355791" y="318007"/>
                  </a:lnTo>
                  <a:lnTo>
                    <a:pt x="2330068" y="318007"/>
                  </a:lnTo>
                  <a:lnTo>
                    <a:pt x="2328698" y="317398"/>
                  </a:lnTo>
                  <a:close/>
                </a:path>
                <a:path w="2422525" h="386080">
                  <a:moveTo>
                    <a:pt x="2384552" y="264032"/>
                  </a:moveTo>
                  <a:lnTo>
                    <a:pt x="2356039" y="291275"/>
                  </a:lnTo>
                  <a:lnTo>
                    <a:pt x="2369185" y="303149"/>
                  </a:lnTo>
                  <a:lnTo>
                    <a:pt x="2343658" y="331469"/>
                  </a:lnTo>
                  <a:lnTo>
                    <a:pt x="2405393" y="331469"/>
                  </a:lnTo>
                  <a:lnTo>
                    <a:pt x="2384552" y="264032"/>
                  </a:lnTo>
                  <a:close/>
                </a:path>
                <a:path w="2422525" h="386080">
                  <a:moveTo>
                    <a:pt x="2328872" y="317231"/>
                  </a:moveTo>
                  <a:lnTo>
                    <a:pt x="2328698" y="317398"/>
                  </a:lnTo>
                  <a:lnTo>
                    <a:pt x="2330068" y="318007"/>
                  </a:lnTo>
                  <a:lnTo>
                    <a:pt x="2328872" y="317231"/>
                  </a:lnTo>
                  <a:close/>
                </a:path>
                <a:path w="2422525" h="386080">
                  <a:moveTo>
                    <a:pt x="2356039" y="291275"/>
                  </a:moveTo>
                  <a:lnTo>
                    <a:pt x="2328872" y="317231"/>
                  </a:lnTo>
                  <a:lnTo>
                    <a:pt x="2330068" y="318007"/>
                  </a:lnTo>
                  <a:lnTo>
                    <a:pt x="2355791" y="318007"/>
                  </a:lnTo>
                  <a:lnTo>
                    <a:pt x="2369185" y="303149"/>
                  </a:lnTo>
                  <a:lnTo>
                    <a:pt x="2356039" y="291275"/>
                  </a:lnTo>
                  <a:close/>
                </a:path>
                <a:path w="2422525" h="386080">
                  <a:moveTo>
                    <a:pt x="2327463" y="316850"/>
                  </a:moveTo>
                  <a:lnTo>
                    <a:pt x="2328393" y="317689"/>
                  </a:lnTo>
                  <a:lnTo>
                    <a:pt x="2328698" y="317398"/>
                  </a:lnTo>
                  <a:lnTo>
                    <a:pt x="2327463" y="316850"/>
                  </a:lnTo>
                  <a:close/>
                </a:path>
                <a:path w="2422525" h="386080">
                  <a:moveTo>
                    <a:pt x="2326890" y="315946"/>
                  </a:moveTo>
                  <a:lnTo>
                    <a:pt x="2326763" y="316218"/>
                  </a:lnTo>
                  <a:lnTo>
                    <a:pt x="2327463" y="316850"/>
                  </a:lnTo>
                  <a:lnTo>
                    <a:pt x="2328698" y="317398"/>
                  </a:lnTo>
                  <a:lnTo>
                    <a:pt x="2328872" y="317231"/>
                  </a:lnTo>
                  <a:lnTo>
                    <a:pt x="2326890" y="315946"/>
                  </a:lnTo>
                  <a:close/>
                </a:path>
                <a:path w="2422525" h="386080">
                  <a:moveTo>
                    <a:pt x="2342768" y="281939"/>
                  </a:moveTo>
                  <a:lnTo>
                    <a:pt x="2326890" y="315946"/>
                  </a:lnTo>
                  <a:lnTo>
                    <a:pt x="2328872" y="317231"/>
                  </a:lnTo>
                  <a:lnTo>
                    <a:pt x="2356039" y="291275"/>
                  </a:lnTo>
                  <a:lnTo>
                    <a:pt x="2349500" y="285368"/>
                  </a:lnTo>
                  <a:lnTo>
                    <a:pt x="2347976" y="284352"/>
                  </a:lnTo>
                  <a:lnTo>
                    <a:pt x="2346197" y="283590"/>
                  </a:lnTo>
                  <a:lnTo>
                    <a:pt x="2342768" y="281939"/>
                  </a:lnTo>
                  <a:close/>
                </a:path>
                <a:path w="2422525" h="386080">
                  <a:moveTo>
                    <a:pt x="2326763" y="316218"/>
                  </a:moveTo>
                  <a:lnTo>
                    <a:pt x="2326640" y="316484"/>
                  </a:lnTo>
                  <a:lnTo>
                    <a:pt x="2327463" y="316850"/>
                  </a:lnTo>
                  <a:lnTo>
                    <a:pt x="2326763" y="316218"/>
                  </a:lnTo>
                  <a:close/>
                </a:path>
                <a:path w="2422525" h="386080">
                  <a:moveTo>
                    <a:pt x="2325369" y="314960"/>
                  </a:moveTo>
                  <a:lnTo>
                    <a:pt x="2326763" y="316218"/>
                  </a:lnTo>
                  <a:lnTo>
                    <a:pt x="2326890" y="315946"/>
                  </a:lnTo>
                  <a:lnTo>
                    <a:pt x="2325369" y="314960"/>
                  </a:lnTo>
                  <a:close/>
                </a:path>
                <a:path w="2422525" h="386080">
                  <a:moveTo>
                    <a:pt x="2271776" y="251460"/>
                  </a:moveTo>
                  <a:lnTo>
                    <a:pt x="2257679" y="286765"/>
                  </a:lnTo>
                  <a:lnTo>
                    <a:pt x="2293112" y="300863"/>
                  </a:lnTo>
                  <a:lnTo>
                    <a:pt x="2307209" y="265429"/>
                  </a:lnTo>
                  <a:lnTo>
                    <a:pt x="2271776" y="25146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5220970" y="2359228"/>
            <a:ext cx="6132830" cy="370614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1200" b="1" spc="-5" dirty="0">
                <a:solidFill>
                  <a:srgbClr val="006FC0"/>
                </a:solidFill>
                <a:latin typeface="Yu Gothic"/>
                <a:cs typeface="Yu Gothic"/>
              </a:rPr>
              <a:t>Save temporarily</a:t>
            </a:r>
            <a:endParaRPr sz="1200" dirty="0">
              <a:latin typeface="Yu Gothic"/>
              <a:cs typeface="Yu Gothic"/>
            </a:endParaRPr>
          </a:p>
          <a:p>
            <a:pPr marL="281940" marR="5080" indent="-178435">
              <a:lnSpc>
                <a:spcPct val="100000"/>
              </a:lnSpc>
              <a:spcBef>
                <a:spcPts val="5"/>
              </a:spcBef>
              <a:buClr>
                <a:srgbClr val="006FC0"/>
              </a:buClr>
              <a:buChar char="•"/>
              <a:tabLst>
                <a:tab pos="282575" algn="l"/>
              </a:tabLst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บันทึกในเครื่องชั่วคราว แม้ว่า </a:t>
            </a:r>
            <a:r>
              <a:rPr lang="en-US" sz="1200" dirty="0">
                <a:solidFill>
                  <a:srgbClr val="252525"/>
                </a:solidFill>
                <a:latin typeface="Yu Gothic"/>
                <a:cs typeface="Yu Gothic"/>
              </a:rPr>
              <a:t>Designer </a:t>
            </a: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จะหยุดทำงานอย่างผิดปกติด้วยเหตุผลบางประการ คุณสามารถดำเนินการต่อจากสถานะการแก้ไขที่บันทึกไว้ชั่วคราวล่าสุดในครั้งถัดไปที่คุณเข้าสู่ระบบ</a:t>
            </a:r>
            <a:endParaRPr sz="12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</a:pPr>
            <a:r>
              <a:rPr lang="en-US" sz="1200" b="1" dirty="0">
                <a:solidFill>
                  <a:srgbClr val="006FC0"/>
                </a:solidFill>
                <a:latin typeface="Yu Gothic"/>
                <a:cs typeface="Yu Gothic"/>
              </a:rPr>
              <a:t>Save in process</a:t>
            </a:r>
            <a:endParaRPr sz="1200" dirty="0">
              <a:latin typeface="Yu Gothic"/>
              <a:cs typeface="Yu Gothic"/>
            </a:endParaRPr>
          </a:p>
          <a:p>
            <a:pPr marL="281940" indent="-179070">
              <a:lnSpc>
                <a:spcPct val="100000"/>
              </a:lnSpc>
              <a:buChar char="•"/>
              <a:tabLst>
                <a:tab pos="282575" algn="l"/>
              </a:tabLst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บันทึกเป็นการส่วนตัวบนเซิร์ฟเวอร์</a:t>
            </a:r>
            <a:endParaRPr sz="12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</a:pPr>
            <a:r>
              <a:rPr lang="en-US" sz="1200" b="1" dirty="0">
                <a:solidFill>
                  <a:srgbClr val="006FC0"/>
                </a:solidFill>
                <a:latin typeface="Yu Gothic"/>
                <a:cs typeface="Yu Gothic"/>
              </a:rPr>
              <a:t>Save in Published</a:t>
            </a:r>
            <a:endParaRPr sz="1200" dirty="0">
              <a:latin typeface="Yu Gothic"/>
              <a:cs typeface="Yu Gothic"/>
            </a:endParaRPr>
          </a:p>
          <a:p>
            <a:pPr marL="281940" indent="-179070">
              <a:lnSpc>
                <a:spcPct val="100000"/>
              </a:lnSpc>
              <a:buChar char="•"/>
              <a:tabLst>
                <a:tab pos="282575" algn="l"/>
              </a:tabLst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บันทึกแบบสาธารณะบนเซิร์ฟเวอร์ คุณสามารถดูได้บนแอพ </a:t>
            </a:r>
            <a:r>
              <a:rPr lang="en-US" sz="1200" dirty="0">
                <a:solidFill>
                  <a:srgbClr val="252525"/>
                </a:solidFill>
                <a:latin typeface="Yu Gothic"/>
                <a:cs typeface="Yu Gothic"/>
              </a:rPr>
              <a:t>iPad</a:t>
            </a:r>
            <a:endParaRPr sz="12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</a:pPr>
            <a:r>
              <a:rPr lang="en-US" altLang="ja-JP" sz="1200" b="1" dirty="0">
                <a:solidFill>
                  <a:srgbClr val="006FC0"/>
                </a:solidFill>
                <a:latin typeface="Yu Gothic"/>
                <a:cs typeface="Yu Gothic"/>
              </a:rPr>
              <a:t>Save in Test</a:t>
            </a:r>
            <a:endParaRPr lang="ja-JP" altLang="en-US" sz="1200" dirty="0">
              <a:latin typeface="Yu Gothic"/>
              <a:cs typeface="Yu Gothic"/>
            </a:endParaRPr>
          </a:p>
          <a:p>
            <a:pPr marL="281940" indent="-179070">
              <a:lnSpc>
                <a:spcPct val="100000"/>
              </a:lnSpc>
              <a:buFont typeface="Yu Gothic"/>
              <a:buChar char="•"/>
              <a:tabLst>
                <a:tab pos="282575" algn="l"/>
              </a:tabLst>
            </a:pPr>
            <a:r>
              <a:rPr lang="th-TH" altLang="ja-JP" sz="1200" dirty="0">
                <a:solidFill>
                  <a:srgbClr val="252525"/>
                </a:solidFill>
                <a:latin typeface="Yu Gothic"/>
                <a:cs typeface="Yu Gothic"/>
              </a:rPr>
              <a:t>บันทึกไว้บนเซิร์ฟเวอร์ของคุณเพื่อทำการทดสอบ</a:t>
            </a:r>
          </a:p>
          <a:p>
            <a:pPr marL="102870">
              <a:lnSpc>
                <a:spcPct val="100000"/>
              </a:lnSpc>
              <a:tabLst>
                <a:tab pos="282575" algn="l"/>
              </a:tabLst>
            </a:pPr>
            <a:r>
              <a:rPr lang="en-US" altLang="ja-JP" sz="1200" dirty="0">
                <a:solidFill>
                  <a:srgbClr val="252525"/>
                </a:solidFill>
                <a:latin typeface="Yu Gothic"/>
                <a:cs typeface="Yu Gothic"/>
              </a:rPr>
              <a:t>    </a:t>
            </a:r>
            <a:r>
              <a:rPr lang="th-TH" altLang="ja-JP" sz="1200" dirty="0">
                <a:solidFill>
                  <a:srgbClr val="252525"/>
                </a:solidFill>
                <a:latin typeface="Yu Gothic"/>
                <a:cs typeface="Yu Gothic"/>
              </a:rPr>
              <a:t>(คุณสามารถตรวจสอบได้หากตั้งค่าแอป </a:t>
            </a:r>
            <a:r>
              <a:rPr lang="en-US" altLang="ja-JP" sz="1200" dirty="0" err="1">
                <a:solidFill>
                  <a:srgbClr val="252525"/>
                </a:solidFill>
                <a:latin typeface="Yu Gothic"/>
                <a:cs typeface="Yu Gothic"/>
              </a:rPr>
              <a:t>i</a:t>
            </a:r>
            <a:r>
              <a:rPr lang="en-US" altLang="ja-JP" sz="1200" dirty="0">
                <a:solidFill>
                  <a:srgbClr val="252525"/>
                </a:solidFill>
                <a:latin typeface="Yu Gothic"/>
                <a:cs typeface="Yu Gothic"/>
              </a:rPr>
              <a:t>-Reporter </a:t>
            </a:r>
            <a:r>
              <a:rPr lang="th-TH" altLang="ja-JP" sz="1200" dirty="0">
                <a:solidFill>
                  <a:srgbClr val="252525"/>
                </a:solidFill>
                <a:latin typeface="Yu Gothic"/>
                <a:cs typeface="Yu Gothic"/>
              </a:rPr>
              <a:t>เป็น "แสดงแบบฟอร์มทดสอบ")</a:t>
            </a:r>
            <a:endParaRPr lang="ja-JP" altLang="en-US" sz="12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</a:pPr>
            <a:r>
              <a:rPr lang="en-US" altLang="ja-JP" sz="1200" b="1" dirty="0">
                <a:solidFill>
                  <a:srgbClr val="006FC0"/>
                </a:solidFill>
                <a:latin typeface="Yu Gothic"/>
                <a:cs typeface="Yu Gothic"/>
              </a:rPr>
              <a:t>Output xml of form</a:t>
            </a:r>
            <a:endParaRPr lang="ja-JP" altLang="en-US" sz="1200" dirty="0">
              <a:latin typeface="Yu Gothic"/>
              <a:cs typeface="Yu Gothic"/>
            </a:endParaRPr>
          </a:p>
          <a:p>
            <a:pPr marL="281940" indent="-179070">
              <a:lnSpc>
                <a:spcPct val="100000"/>
              </a:lnSpc>
              <a:buFont typeface="Yu Gothic"/>
              <a:buChar char="•"/>
              <a:tabLst>
                <a:tab pos="282575" algn="l"/>
              </a:tabLst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บันทึกข้อกำหนดของแบบฟอร์มในเครื่องเป็นไฟล์ </a:t>
            </a:r>
            <a:r>
              <a:rPr lang="en-US" sz="1200" dirty="0">
                <a:solidFill>
                  <a:srgbClr val="252525"/>
                </a:solidFill>
                <a:latin typeface="Yu Gothic"/>
                <a:cs typeface="Yu Gothic"/>
              </a:rPr>
              <a:t>xml</a:t>
            </a:r>
            <a:endParaRPr sz="12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</a:pPr>
            <a:r>
              <a:rPr lang="en-US" sz="1200" b="1" dirty="0">
                <a:solidFill>
                  <a:srgbClr val="006FC0"/>
                </a:solidFill>
                <a:latin typeface="Yu Gothic"/>
                <a:cs typeface="Yu Gothic"/>
              </a:rPr>
              <a:t>Exit without saving</a:t>
            </a:r>
            <a:endParaRPr sz="1200" dirty="0">
              <a:latin typeface="Yu Gothic"/>
              <a:cs typeface="Yu Gothic"/>
            </a:endParaRPr>
          </a:p>
          <a:p>
            <a:pPr marL="281940" indent="-179070">
              <a:lnSpc>
                <a:spcPct val="100000"/>
              </a:lnSpc>
              <a:buChar char="•"/>
              <a:tabLst>
                <a:tab pos="282575" algn="l"/>
              </a:tabLst>
            </a:pPr>
            <a:r>
              <a:rPr lang="th-TH" sz="1200" spc="-5" dirty="0">
                <a:solidFill>
                  <a:srgbClr val="252525"/>
                </a:solidFill>
                <a:latin typeface="Yu Gothic"/>
                <a:cs typeface="Yu Gothic"/>
              </a:rPr>
              <a:t>ละทิ้งเนื้อหาที่แก้ไขแล้วปิดหน้าจอการแก้ไข</a:t>
            </a:r>
            <a:endParaRPr sz="12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lang="en-US" sz="1200" b="1" dirty="0">
                <a:solidFill>
                  <a:srgbClr val="006FC0"/>
                </a:solidFill>
                <a:latin typeface="Yu Gothic"/>
                <a:cs typeface="Yu Gothic"/>
              </a:rPr>
              <a:t>Hide sheet view</a:t>
            </a:r>
            <a:endParaRPr sz="1200" dirty="0">
              <a:latin typeface="Yu Gothic"/>
              <a:cs typeface="Yu Gothic"/>
            </a:endParaRPr>
          </a:p>
          <a:p>
            <a:pPr marL="281940" indent="-179070">
              <a:lnSpc>
                <a:spcPct val="100000"/>
              </a:lnSpc>
              <a:buChar char="•"/>
              <a:tabLst>
                <a:tab pos="282575" algn="l"/>
              </a:tabLst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ซ่อนรายการภาพย่อของแผ่นงาน</a:t>
            </a:r>
            <a:endParaRPr sz="12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</a:pPr>
            <a:r>
              <a:rPr lang="en-US" sz="1200" b="1" dirty="0">
                <a:solidFill>
                  <a:srgbClr val="006FC0"/>
                </a:solidFill>
                <a:latin typeface="Yu Gothic"/>
                <a:cs typeface="Yu Gothic"/>
              </a:rPr>
              <a:t>Maximize screen size</a:t>
            </a:r>
            <a:endParaRPr sz="1200" dirty="0">
              <a:latin typeface="Yu Gothic"/>
              <a:cs typeface="Yu Gothic"/>
            </a:endParaRPr>
          </a:p>
          <a:p>
            <a:pPr marL="281940" indent="-179070">
              <a:lnSpc>
                <a:spcPct val="100000"/>
              </a:lnSpc>
              <a:buChar char="•"/>
              <a:tabLst>
                <a:tab pos="282575" algn="l"/>
              </a:tabLst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ซ่อนรายการกรอบหน้าต่างและของแบบฟอร์ม และขยายหน้าจอการแก้ไขให้ใหญ่สุด</a:t>
            </a:r>
            <a:endParaRPr sz="12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</a:pPr>
            <a:r>
              <a:rPr lang="en-US" sz="1200" b="1" spc="-5" dirty="0">
                <a:solidFill>
                  <a:srgbClr val="006FC0"/>
                </a:solidFill>
                <a:latin typeface="Yu Gothic"/>
                <a:cs typeface="Yu Gothic"/>
              </a:rPr>
              <a:t>Output Excel of</a:t>
            </a:r>
            <a:r>
              <a:rPr lang="th-TH" sz="1200" b="1" spc="-5" dirty="0">
                <a:solidFill>
                  <a:srgbClr val="006FC0"/>
                </a:solidFill>
                <a:latin typeface="Yu Gothic"/>
                <a:cs typeface="Yu Gothic"/>
              </a:rPr>
              <a:t> </a:t>
            </a:r>
            <a:r>
              <a:rPr lang="en-US" sz="1200" b="1" spc="-5" dirty="0">
                <a:solidFill>
                  <a:srgbClr val="006FC0"/>
                </a:solidFill>
                <a:latin typeface="Yu Gothic"/>
                <a:cs typeface="Yu Gothic"/>
              </a:rPr>
              <a:t>form</a:t>
            </a:r>
            <a:endParaRPr sz="1200" dirty="0">
              <a:latin typeface="Yu Gothic"/>
              <a:cs typeface="Yu Gothic"/>
            </a:endParaRPr>
          </a:p>
          <a:p>
            <a:pPr marL="281940" indent="-179070">
              <a:lnSpc>
                <a:spcPct val="100000"/>
              </a:lnSpc>
              <a:buChar char="•"/>
              <a:tabLst>
                <a:tab pos="282575" algn="l"/>
              </a:tabLst>
            </a:pPr>
            <a:r>
              <a:rPr lang="th-TH" sz="1200" spc="15" dirty="0">
                <a:solidFill>
                  <a:srgbClr val="252525"/>
                </a:solidFill>
                <a:latin typeface="Yu Gothic"/>
                <a:cs typeface="Yu Gothic"/>
              </a:rPr>
              <a:t>ส่งคืน "ข้อมูลของแบบฟอร์ม" ของแบบฟอร์มที่สร้างจากไฟล์ </a:t>
            </a:r>
            <a:r>
              <a:rPr lang="en-US" sz="1200" spc="15" dirty="0">
                <a:solidFill>
                  <a:srgbClr val="252525"/>
                </a:solidFill>
                <a:latin typeface="Yu Gothic"/>
                <a:cs typeface="Yu Gothic"/>
              </a:rPr>
              <a:t>Excel </a:t>
            </a:r>
            <a:r>
              <a:rPr lang="th-TH" sz="1200" spc="15" dirty="0">
                <a:solidFill>
                  <a:srgbClr val="252525"/>
                </a:solidFill>
                <a:latin typeface="Yu Gothic"/>
                <a:cs typeface="Yu Gothic"/>
              </a:rPr>
              <a:t>ไปยังไฟล์ </a:t>
            </a:r>
            <a:r>
              <a:rPr lang="en-US" sz="1200" spc="15" dirty="0">
                <a:solidFill>
                  <a:srgbClr val="252525"/>
                </a:solidFill>
                <a:latin typeface="Yu Gothic"/>
                <a:cs typeface="Yu Gothic"/>
              </a:rPr>
              <a:t>Excel </a:t>
            </a:r>
            <a:r>
              <a:rPr lang="th-TH" sz="1200" spc="15" dirty="0">
                <a:solidFill>
                  <a:srgbClr val="252525"/>
                </a:solidFill>
                <a:latin typeface="Yu Gothic"/>
                <a:cs typeface="Yu Gothic"/>
              </a:rPr>
              <a:t>เอาท์พุตอีกครั้ง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14</a:t>
            </a:fld>
            <a:endParaRPr dirty="0"/>
          </a:p>
        </p:txBody>
      </p:sp>
      <p:sp>
        <p:nvSpPr>
          <p:cNvPr id="13" name="object 1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774293" y="902030"/>
            <a:ext cx="1807210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2000" b="1" dirty="0">
                <a:solidFill>
                  <a:srgbClr val="205868"/>
                </a:solidFill>
                <a:latin typeface="Yu Gothic"/>
                <a:cs typeface="Yu Gothic"/>
              </a:rPr>
              <a:t>เมนูหลัก</a:t>
            </a:r>
            <a:endParaRPr sz="2000" dirty="0">
              <a:latin typeface="Yu Gothic"/>
              <a:cs typeface="Yu Gothic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257047" y="105283"/>
            <a:ext cx="525145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spc="40" dirty="0">
                <a:solidFill>
                  <a:srgbClr val="FFFFFF"/>
                </a:solidFill>
              </a:rPr>
              <a:t>เค้าโครงหน้าจอ </a:t>
            </a:r>
            <a:r>
              <a:rPr lang="en-US" sz="2400" spc="40" dirty="0" err="1">
                <a:solidFill>
                  <a:srgbClr val="FFFFFF"/>
                </a:solidFill>
              </a:rPr>
              <a:t>ConMas</a:t>
            </a:r>
            <a:r>
              <a:rPr lang="en-US" sz="2400" spc="40" dirty="0">
                <a:solidFill>
                  <a:srgbClr val="FFFFFF"/>
                </a:solidFill>
              </a:rPr>
              <a:t> Designer</a:t>
            </a:r>
            <a:endParaRPr sz="24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3020">
              <a:lnSpc>
                <a:spcPct val="100000"/>
              </a:lnSpc>
              <a:spcBef>
                <a:spcPts val="100"/>
              </a:spcBef>
              <a:tabLst>
                <a:tab pos="11535410" algn="l"/>
              </a:tabLst>
            </a:pPr>
            <a:r>
              <a:rPr lang="th-TH" dirty="0"/>
              <a:t>การสร้างของฟอร์ม </a:t>
            </a:r>
            <a:r>
              <a:rPr dirty="0"/>
              <a:t>	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15</a:t>
            </a:fld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42087" y="3345307"/>
            <a:ext cx="7125513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451100" algn="l"/>
              </a:tabLst>
            </a:pPr>
            <a:r>
              <a:rPr lang="th-TH" sz="2400" dirty="0">
                <a:solidFill>
                  <a:srgbClr val="5C5C5C"/>
                </a:solidFill>
                <a:latin typeface="Yu Gothic"/>
                <a:cs typeface="Yu Gothic"/>
              </a:rPr>
              <a:t>การลงทะเบียนใหม่ 3 การตั้งค่าพารามิเตอร์/การตั้งค่าฟังก์ชั่น</a:t>
            </a:r>
            <a:endParaRPr sz="2400" dirty="0">
              <a:latin typeface="Yu Gothic"/>
              <a:cs typeface="Yu Gothic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345374" y="1956371"/>
            <a:ext cx="5709920" cy="3332479"/>
            <a:chOff x="1345374" y="1956371"/>
            <a:chExt cx="5709920" cy="3332479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54835" y="1974543"/>
              <a:ext cx="5690616" cy="3304592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350136" y="1961133"/>
              <a:ext cx="5700395" cy="3322954"/>
            </a:xfrm>
            <a:custGeom>
              <a:avLst/>
              <a:gdLst/>
              <a:ahLst/>
              <a:cxnLst/>
              <a:rect l="l" t="t" r="r" b="b"/>
              <a:pathLst>
                <a:path w="5700395" h="3322954">
                  <a:moveTo>
                    <a:pt x="0" y="3322701"/>
                  </a:moveTo>
                  <a:lnTo>
                    <a:pt x="5700141" y="3322701"/>
                  </a:lnTo>
                  <a:lnTo>
                    <a:pt x="5700141" y="0"/>
                  </a:lnTo>
                  <a:lnTo>
                    <a:pt x="0" y="0"/>
                  </a:lnTo>
                  <a:lnTo>
                    <a:pt x="0" y="3322701"/>
                  </a:lnTo>
                  <a:close/>
                </a:path>
              </a:pathLst>
            </a:custGeom>
            <a:ln w="9525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352544" y="2799575"/>
              <a:ext cx="659129" cy="302526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4424933" y="2871977"/>
              <a:ext cx="516890" cy="160020"/>
            </a:xfrm>
            <a:custGeom>
              <a:avLst/>
              <a:gdLst/>
              <a:ahLst/>
              <a:cxnLst/>
              <a:rect l="l" t="t" r="r" b="b"/>
              <a:pathLst>
                <a:path w="516889" h="160019">
                  <a:moveTo>
                    <a:pt x="0" y="3810"/>
                  </a:moveTo>
                  <a:lnTo>
                    <a:pt x="0" y="1650"/>
                  </a:lnTo>
                  <a:lnTo>
                    <a:pt x="1650" y="0"/>
                  </a:lnTo>
                  <a:lnTo>
                    <a:pt x="3810" y="0"/>
                  </a:lnTo>
                  <a:lnTo>
                    <a:pt x="512825" y="0"/>
                  </a:lnTo>
                  <a:lnTo>
                    <a:pt x="514985" y="0"/>
                  </a:lnTo>
                  <a:lnTo>
                    <a:pt x="516636" y="1650"/>
                  </a:lnTo>
                  <a:lnTo>
                    <a:pt x="516636" y="3810"/>
                  </a:lnTo>
                  <a:lnTo>
                    <a:pt x="516636" y="156210"/>
                  </a:lnTo>
                  <a:lnTo>
                    <a:pt x="516636" y="158369"/>
                  </a:lnTo>
                  <a:lnTo>
                    <a:pt x="514985" y="160020"/>
                  </a:lnTo>
                  <a:lnTo>
                    <a:pt x="512825" y="160020"/>
                  </a:lnTo>
                  <a:lnTo>
                    <a:pt x="3810" y="160020"/>
                  </a:lnTo>
                  <a:lnTo>
                    <a:pt x="1650" y="160020"/>
                  </a:lnTo>
                  <a:lnTo>
                    <a:pt x="0" y="158369"/>
                  </a:lnTo>
                  <a:lnTo>
                    <a:pt x="0" y="156210"/>
                  </a:lnTo>
                  <a:lnTo>
                    <a:pt x="0" y="3810"/>
                  </a:lnTo>
                  <a:close/>
                </a:path>
              </a:pathLst>
            </a:custGeom>
            <a:ln w="38100">
              <a:solidFill>
                <a:srgbClr val="C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432047" y="2943225"/>
              <a:ext cx="2415540" cy="1391285"/>
            </a:xfrm>
            <a:custGeom>
              <a:avLst/>
              <a:gdLst/>
              <a:ahLst/>
              <a:cxnLst/>
              <a:rect l="l" t="t" r="r" b="b"/>
              <a:pathLst>
                <a:path w="2415540" h="1391285">
                  <a:moveTo>
                    <a:pt x="2302764" y="714375"/>
                  </a:moveTo>
                  <a:lnTo>
                    <a:pt x="112775" y="714375"/>
                  </a:lnTo>
                  <a:lnTo>
                    <a:pt x="68901" y="723245"/>
                  </a:lnTo>
                  <a:lnTo>
                    <a:pt x="33051" y="747426"/>
                  </a:lnTo>
                  <a:lnTo>
                    <a:pt x="8870" y="783276"/>
                  </a:lnTo>
                  <a:lnTo>
                    <a:pt x="0" y="827151"/>
                  </a:lnTo>
                  <a:lnTo>
                    <a:pt x="0" y="1278255"/>
                  </a:lnTo>
                  <a:lnTo>
                    <a:pt x="8870" y="1322129"/>
                  </a:lnTo>
                  <a:lnTo>
                    <a:pt x="33051" y="1357979"/>
                  </a:lnTo>
                  <a:lnTo>
                    <a:pt x="68901" y="1382160"/>
                  </a:lnTo>
                  <a:lnTo>
                    <a:pt x="112775" y="1391031"/>
                  </a:lnTo>
                  <a:lnTo>
                    <a:pt x="2302764" y="1391031"/>
                  </a:lnTo>
                  <a:lnTo>
                    <a:pt x="2346638" y="1382160"/>
                  </a:lnTo>
                  <a:lnTo>
                    <a:pt x="2382488" y="1357979"/>
                  </a:lnTo>
                  <a:lnTo>
                    <a:pt x="2406669" y="1322129"/>
                  </a:lnTo>
                  <a:lnTo>
                    <a:pt x="2415540" y="1278255"/>
                  </a:lnTo>
                  <a:lnTo>
                    <a:pt x="2415540" y="827151"/>
                  </a:lnTo>
                  <a:lnTo>
                    <a:pt x="2406669" y="783276"/>
                  </a:lnTo>
                  <a:lnTo>
                    <a:pt x="2382488" y="747426"/>
                  </a:lnTo>
                  <a:lnTo>
                    <a:pt x="2346638" y="723245"/>
                  </a:lnTo>
                  <a:lnTo>
                    <a:pt x="2302764" y="714375"/>
                  </a:lnTo>
                  <a:close/>
                </a:path>
                <a:path w="2415540" h="1391285">
                  <a:moveTo>
                    <a:pt x="1205738" y="0"/>
                  </a:moveTo>
                  <a:lnTo>
                    <a:pt x="402589" y="714375"/>
                  </a:lnTo>
                  <a:lnTo>
                    <a:pt x="1006475" y="714375"/>
                  </a:lnTo>
                  <a:lnTo>
                    <a:pt x="1205738" y="0"/>
                  </a:lnTo>
                  <a:close/>
                </a:path>
              </a:pathLst>
            </a:custGeom>
            <a:solidFill>
              <a:srgbClr val="2058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3544061" y="3686936"/>
            <a:ext cx="215963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FFFFFF"/>
                </a:solidFill>
                <a:latin typeface="Yu Gothic"/>
                <a:cs typeface="Yu Gothic"/>
              </a:rPr>
              <a:t>ดับเบิลคลิกที่คลัสเตอร์และเลือก "ตั้งค่าพารามิเตอร์อินพุต"</a:t>
            </a:r>
            <a:endParaRPr sz="1200" dirty="0">
              <a:latin typeface="Yu Gothic"/>
              <a:cs typeface="Yu Gothic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1487424" y="2942844"/>
            <a:ext cx="2520315" cy="929640"/>
            <a:chOff x="1487424" y="2942844"/>
            <a:chExt cx="2520315" cy="929640"/>
          </a:xfrm>
        </p:grpSpPr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320796" y="2942844"/>
              <a:ext cx="686562" cy="272034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3393186" y="3015234"/>
              <a:ext cx="544195" cy="129539"/>
            </a:xfrm>
            <a:custGeom>
              <a:avLst/>
              <a:gdLst/>
              <a:ahLst/>
              <a:cxnLst/>
              <a:rect l="l" t="t" r="r" b="b"/>
              <a:pathLst>
                <a:path w="544195" h="129539">
                  <a:moveTo>
                    <a:pt x="0" y="3048"/>
                  </a:moveTo>
                  <a:lnTo>
                    <a:pt x="0" y="1396"/>
                  </a:lnTo>
                  <a:lnTo>
                    <a:pt x="1397" y="0"/>
                  </a:lnTo>
                  <a:lnTo>
                    <a:pt x="3048" y="0"/>
                  </a:lnTo>
                  <a:lnTo>
                    <a:pt x="541019" y="0"/>
                  </a:lnTo>
                  <a:lnTo>
                    <a:pt x="542671" y="0"/>
                  </a:lnTo>
                  <a:lnTo>
                    <a:pt x="544067" y="1396"/>
                  </a:lnTo>
                  <a:lnTo>
                    <a:pt x="544067" y="3048"/>
                  </a:lnTo>
                  <a:lnTo>
                    <a:pt x="544067" y="126491"/>
                  </a:lnTo>
                  <a:lnTo>
                    <a:pt x="544067" y="128142"/>
                  </a:lnTo>
                  <a:lnTo>
                    <a:pt x="542671" y="129539"/>
                  </a:lnTo>
                  <a:lnTo>
                    <a:pt x="541019" y="129539"/>
                  </a:lnTo>
                  <a:lnTo>
                    <a:pt x="3048" y="129539"/>
                  </a:lnTo>
                  <a:lnTo>
                    <a:pt x="1397" y="129539"/>
                  </a:lnTo>
                  <a:lnTo>
                    <a:pt x="0" y="128142"/>
                  </a:lnTo>
                  <a:lnTo>
                    <a:pt x="0" y="126491"/>
                  </a:lnTo>
                  <a:lnTo>
                    <a:pt x="0" y="3048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487424" y="3070733"/>
              <a:ext cx="1920875" cy="802005"/>
            </a:xfrm>
            <a:custGeom>
              <a:avLst/>
              <a:gdLst/>
              <a:ahLst/>
              <a:cxnLst/>
              <a:rect l="l" t="t" r="r" b="b"/>
              <a:pathLst>
                <a:path w="1920875" h="802004">
                  <a:moveTo>
                    <a:pt x="1705356" y="298830"/>
                  </a:moveTo>
                  <a:lnTo>
                    <a:pt x="83819" y="298830"/>
                  </a:lnTo>
                  <a:lnTo>
                    <a:pt x="51167" y="305409"/>
                  </a:lnTo>
                  <a:lnTo>
                    <a:pt x="24526" y="323357"/>
                  </a:lnTo>
                  <a:lnTo>
                    <a:pt x="6578" y="349998"/>
                  </a:lnTo>
                  <a:lnTo>
                    <a:pt x="0" y="382650"/>
                  </a:lnTo>
                  <a:lnTo>
                    <a:pt x="0" y="717930"/>
                  </a:lnTo>
                  <a:lnTo>
                    <a:pt x="6578" y="750530"/>
                  </a:lnTo>
                  <a:lnTo>
                    <a:pt x="24526" y="777176"/>
                  </a:lnTo>
                  <a:lnTo>
                    <a:pt x="51167" y="795154"/>
                  </a:lnTo>
                  <a:lnTo>
                    <a:pt x="83819" y="801750"/>
                  </a:lnTo>
                  <a:lnTo>
                    <a:pt x="1705356" y="801750"/>
                  </a:lnTo>
                  <a:lnTo>
                    <a:pt x="1738008" y="795154"/>
                  </a:lnTo>
                  <a:lnTo>
                    <a:pt x="1764649" y="777176"/>
                  </a:lnTo>
                  <a:lnTo>
                    <a:pt x="1782597" y="750530"/>
                  </a:lnTo>
                  <a:lnTo>
                    <a:pt x="1789176" y="717930"/>
                  </a:lnTo>
                  <a:lnTo>
                    <a:pt x="1789176" y="382650"/>
                  </a:lnTo>
                  <a:lnTo>
                    <a:pt x="1782597" y="349998"/>
                  </a:lnTo>
                  <a:lnTo>
                    <a:pt x="1764649" y="323357"/>
                  </a:lnTo>
                  <a:lnTo>
                    <a:pt x="1738008" y="305409"/>
                  </a:lnTo>
                  <a:lnTo>
                    <a:pt x="1705356" y="298830"/>
                  </a:lnTo>
                  <a:close/>
                </a:path>
                <a:path w="1920875" h="802004">
                  <a:moveTo>
                    <a:pt x="1920748" y="0"/>
                  </a:moveTo>
                  <a:lnTo>
                    <a:pt x="1043686" y="298830"/>
                  </a:lnTo>
                  <a:lnTo>
                    <a:pt x="1490980" y="298830"/>
                  </a:lnTo>
                  <a:lnTo>
                    <a:pt x="1920748" y="0"/>
                  </a:lnTo>
                  <a:close/>
                </a:path>
              </a:pathLst>
            </a:custGeom>
            <a:solidFill>
              <a:srgbClr val="2058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1591183" y="3402914"/>
            <a:ext cx="154940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spc="-5" dirty="0">
                <a:solidFill>
                  <a:srgbClr val="FFFFFF"/>
                </a:solidFill>
                <a:latin typeface="Yu Gothic"/>
                <a:cs typeface="Yu Gothic"/>
              </a:rPr>
              <a:t>โหมดคลัสเตอร์คือ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spc="-5" dirty="0">
                <a:solidFill>
                  <a:srgbClr val="FFFFFF"/>
                </a:solidFill>
                <a:latin typeface="Yu Gothic"/>
                <a:cs typeface="Yu Gothic"/>
              </a:rPr>
              <a:t>เลือก "แก้ไขแล้ว"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257046" y="105283"/>
            <a:ext cx="1143686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dirty="0">
                <a:solidFill>
                  <a:srgbClr val="FFFFFF"/>
                </a:solidFill>
              </a:rPr>
              <a:t>กำหนดกฎการป้อนข้อมูลและการตั้งค่ารูปแบบ (เปิดหน้าจอการตั้งค่าพารามิเตอร์อินพุต)</a:t>
            </a:r>
            <a:endParaRPr sz="1800" dirty="0"/>
          </a:p>
        </p:txBody>
      </p:sp>
      <p:grpSp>
        <p:nvGrpSpPr>
          <p:cNvPr id="15" name="object 15"/>
          <p:cNvGrpSpPr/>
          <p:nvPr/>
        </p:nvGrpSpPr>
        <p:grpSpPr>
          <a:xfrm>
            <a:off x="7800911" y="1976183"/>
            <a:ext cx="3047365" cy="3333750"/>
            <a:chOff x="7800911" y="1976183"/>
            <a:chExt cx="3047365" cy="3333750"/>
          </a:xfrm>
        </p:grpSpPr>
        <p:pic>
          <p:nvPicPr>
            <p:cNvPr id="16" name="object 1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810499" y="1985771"/>
              <a:ext cx="3028188" cy="3314700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7805673" y="1980945"/>
              <a:ext cx="3037840" cy="3324225"/>
            </a:xfrm>
            <a:custGeom>
              <a:avLst/>
              <a:gdLst/>
              <a:ahLst/>
              <a:cxnLst/>
              <a:rect l="l" t="t" r="r" b="b"/>
              <a:pathLst>
                <a:path w="3037840" h="3324225">
                  <a:moveTo>
                    <a:pt x="0" y="3324225"/>
                  </a:moveTo>
                  <a:lnTo>
                    <a:pt x="3037712" y="3324225"/>
                  </a:lnTo>
                  <a:lnTo>
                    <a:pt x="3037712" y="0"/>
                  </a:lnTo>
                  <a:lnTo>
                    <a:pt x="0" y="0"/>
                  </a:lnTo>
                  <a:lnTo>
                    <a:pt x="0" y="3324225"/>
                  </a:lnTo>
                  <a:close/>
                </a:path>
              </a:pathLst>
            </a:custGeom>
            <a:ln w="9525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807451" y="3145535"/>
              <a:ext cx="3039618" cy="2029206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7879841" y="3217925"/>
              <a:ext cx="2897505" cy="1887220"/>
            </a:xfrm>
            <a:custGeom>
              <a:avLst/>
              <a:gdLst/>
              <a:ahLst/>
              <a:cxnLst/>
              <a:rect l="l" t="t" r="r" b="b"/>
              <a:pathLst>
                <a:path w="2897504" h="1887220">
                  <a:moveTo>
                    <a:pt x="0" y="68834"/>
                  </a:moveTo>
                  <a:lnTo>
                    <a:pt x="5415" y="42058"/>
                  </a:lnTo>
                  <a:lnTo>
                    <a:pt x="20177" y="20177"/>
                  </a:lnTo>
                  <a:lnTo>
                    <a:pt x="42058" y="5415"/>
                  </a:lnTo>
                  <a:lnTo>
                    <a:pt x="68833" y="0"/>
                  </a:lnTo>
                  <a:lnTo>
                    <a:pt x="2828289" y="0"/>
                  </a:lnTo>
                  <a:lnTo>
                    <a:pt x="2855065" y="5415"/>
                  </a:lnTo>
                  <a:lnTo>
                    <a:pt x="2876946" y="20177"/>
                  </a:lnTo>
                  <a:lnTo>
                    <a:pt x="2891708" y="42058"/>
                  </a:lnTo>
                  <a:lnTo>
                    <a:pt x="2897124" y="68834"/>
                  </a:lnTo>
                  <a:lnTo>
                    <a:pt x="2897124" y="1817878"/>
                  </a:lnTo>
                  <a:lnTo>
                    <a:pt x="2891708" y="1844653"/>
                  </a:lnTo>
                  <a:lnTo>
                    <a:pt x="2876946" y="1866534"/>
                  </a:lnTo>
                  <a:lnTo>
                    <a:pt x="2855065" y="1881296"/>
                  </a:lnTo>
                  <a:lnTo>
                    <a:pt x="2828289" y="1886712"/>
                  </a:lnTo>
                  <a:lnTo>
                    <a:pt x="68833" y="1886712"/>
                  </a:lnTo>
                  <a:lnTo>
                    <a:pt x="42058" y="1881296"/>
                  </a:lnTo>
                  <a:lnTo>
                    <a:pt x="20177" y="1866534"/>
                  </a:lnTo>
                  <a:lnTo>
                    <a:pt x="5415" y="1844653"/>
                  </a:lnTo>
                  <a:lnTo>
                    <a:pt x="0" y="1817878"/>
                  </a:lnTo>
                  <a:lnTo>
                    <a:pt x="0" y="68834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013191" y="2154948"/>
              <a:ext cx="2129790" cy="451853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8085581" y="2227325"/>
              <a:ext cx="1987550" cy="309880"/>
            </a:xfrm>
            <a:custGeom>
              <a:avLst/>
              <a:gdLst/>
              <a:ahLst/>
              <a:cxnLst/>
              <a:rect l="l" t="t" r="r" b="b"/>
              <a:pathLst>
                <a:path w="1987550" h="309880">
                  <a:moveTo>
                    <a:pt x="0" y="11302"/>
                  </a:moveTo>
                  <a:lnTo>
                    <a:pt x="0" y="5079"/>
                  </a:lnTo>
                  <a:lnTo>
                    <a:pt x="5079" y="0"/>
                  </a:lnTo>
                  <a:lnTo>
                    <a:pt x="11302" y="0"/>
                  </a:lnTo>
                  <a:lnTo>
                    <a:pt x="1975993" y="0"/>
                  </a:lnTo>
                  <a:lnTo>
                    <a:pt x="1982216" y="0"/>
                  </a:lnTo>
                  <a:lnTo>
                    <a:pt x="1987296" y="5079"/>
                  </a:lnTo>
                  <a:lnTo>
                    <a:pt x="1987296" y="11302"/>
                  </a:lnTo>
                  <a:lnTo>
                    <a:pt x="1987296" y="298069"/>
                  </a:lnTo>
                  <a:lnTo>
                    <a:pt x="1987296" y="304291"/>
                  </a:lnTo>
                  <a:lnTo>
                    <a:pt x="1982216" y="309372"/>
                  </a:lnTo>
                  <a:lnTo>
                    <a:pt x="1975993" y="309372"/>
                  </a:lnTo>
                  <a:lnTo>
                    <a:pt x="11302" y="309372"/>
                  </a:lnTo>
                  <a:lnTo>
                    <a:pt x="5079" y="309372"/>
                  </a:lnTo>
                  <a:lnTo>
                    <a:pt x="0" y="304291"/>
                  </a:lnTo>
                  <a:lnTo>
                    <a:pt x="0" y="298069"/>
                  </a:lnTo>
                  <a:lnTo>
                    <a:pt x="0" y="11302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8609075" y="2422651"/>
              <a:ext cx="1987550" cy="749300"/>
            </a:xfrm>
            <a:custGeom>
              <a:avLst/>
              <a:gdLst/>
              <a:ahLst/>
              <a:cxnLst/>
              <a:rect l="l" t="t" r="r" b="b"/>
              <a:pathLst>
                <a:path w="1987550" h="749300">
                  <a:moveTo>
                    <a:pt x="1903222" y="244348"/>
                  </a:moveTo>
                  <a:lnTo>
                    <a:pt x="84074" y="244348"/>
                  </a:lnTo>
                  <a:lnTo>
                    <a:pt x="51327" y="250948"/>
                  </a:lnTo>
                  <a:lnTo>
                    <a:pt x="24606" y="268954"/>
                  </a:lnTo>
                  <a:lnTo>
                    <a:pt x="6600" y="295675"/>
                  </a:lnTo>
                  <a:lnTo>
                    <a:pt x="0" y="328422"/>
                  </a:lnTo>
                  <a:lnTo>
                    <a:pt x="0" y="664718"/>
                  </a:lnTo>
                  <a:lnTo>
                    <a:pt x="6600" y="697464"/>
                  </a:lnTo>
                  <a:lnTo>
                    <a:pt x="24606" y="724185"/>
                  </a:lnTo>
                  <a:lnTo>
                    <a:pt x="51327" y="742191"/>
                  </a:lnTo>
                  <a:lnTo>
                    <a:pt x="84074" y="748792"/>
                  </a:lnTo>
                  <a:lnTo>
                    <a:pt x="1903222" y="748792"/>
                  </a:lnTo>
                  <a:lnTo>
                    <a:pt x="1935968" y="742191"/>
                  </a:lnTo>
                  <a:lnTo>
                    <a:pt x="1962689" y="724185"/>
                  </a:lnTo>
                  <a:lnTo>
                    <a:pt x="1980695" y="697464"/>
                  </a:lnTo>
                  <a:lnTo>
                    <a:pt x="1987296" y="664718"/>
                  </a:lnTo>
                  <a:lnTo>
                    <a:pt x="1987296" y="328422"/>
                  </a:lnTo>
                  <a:lnTo>
                    <a:pt x="1980695" y="295675"/>
                  </a:lnTo>
                  <a:lnTo>
                    <a:pt x="1962689" y="268954"/>
                  </a:lnTo>
                  <a:lnTo>
                    <a:pt x="1935968" y="250948"/>
                  </a:lnTo>
                  <a:lnTo>
                    <a:pt x="1903222" y="244348"/>
                  </a:lnTo>
                  <a:close/>
                </a:path>
                <a:path w="1987550" h="749300">
                  <a:moveTo>
                    <a:pt x="67945" y="0"/>
                  </a:moveTo>
                  <a:lnTo>
                    <a:pt x="331216" y="244348"/>
                  </a:lnTo>
                  <a:lnTo>
                    <a:pt x="828040" y="244348"/>
                  </a:lnTo>
                  <a:lnTo>
                    <a:pt x="67945" y="0"/>
                  </a:lnTo>
                  <a:close/>
                </a:path>
              </a:pathLst>
            </a:custGeom>
            <a:solidFill>
              <a:srgbClr val="2058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8713723" y="2701290"/>
            <a:ext cx="170180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FFFFFF"/>
                </a:solidFill>
                <a:latin typeface="Yu Gothic"/>
                <a:cs typeface="Yu Gothic"/>
              </a:rPr>
              <a:t>คุณสามารถตรวจสอบ/เปลี่ยนชื่อคลัสเตอร์และประเภทได้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5864352" y="4614926"/>
            <a:ext cx="2384425" cy="609600"/>
          </a:xfrm>
          <a:custGeom>
            <a:avLst/>
            <a:gdLst/>
            <a:ahLst/>
            <a:cxnLst/>
            <a:rect l="l" t="t" r="r" b="b"/>
            <a:pathLst>
              <a:path w="2384425" h="609600">
                <a:moveTo>
                  <a:pt x="1827276" y="106425"/>
                </a:moveTo>
                <a:lnTo>
                  <a:pt x="83820" y="106425"/>
                </a:lnTo>
                <a:lnTo>
                  <a:pt x="51167" y="113004"/>
                </a:lnTo>
                <a:lnTo>
                  <a:pt x="24526" y="130952"/>
                </a:lnTo>
                <a:lnTo>
                  <a:pt x="6578" y="157593"/>
                </a:lnTo>
                <a:lnTo>
                  <a:pt x="0" y="190246"/>
                </a:lnTo>
                <a:lnTo>
                  <a:pt x="0" y="525526"/>
                </a:lnTo>
                <a:lnTo>
                  <a:pt x="6578" y="558125"/>
                </a:lnTo>
                <a:lnTo>
                  <a:pt x="24526" y="584771"/>
                </a:lnTo>
                <a:lnTo>
                  <a:pt x="51167" y="602749"/>
                </a:lnTo>
                <a:lnTo>
                  <a:pt x="83820" y="609346"/>
                </a:lnTo>
                <a:lnTo>
                  <a:pt x="1827276" y="609346"/>
                </a:lnTo>
                <a:lnTo>
                  <a:pt x="1859875" y="602749"/>
                </a:lnTo>
                <a:lnTo>
                  <a:pt x="1886521" y="584771"/>
                </a:lnTo>
                <a:lnTo>
                  <a:pt x="1904499" y="558125"/>
                </a:lnTo>
                <a:lnTo>
                  <a:pt x="1911096" y="525526"/>
                </a:lnTo>
                <a:lnTo>
                  <a:pt x="1911096" y="315975"/>
                </a:lnTo>
                <a:lnTo>
                  <a:pt x="2099236" y="190246"/>
                </a:lnTo>
                <a:lnTo>
                  <a:pt x="1911096" y="190246"/>
                </a:lnTo>
                <a:lnTo>
                  <a:pt x="1904499" y="157593"/>
                </a:lnTo>
                <a:lnTo>
                  <a:pt x="1886521" y="130952"/>
                </a:lnTo>
                <a:lnTo>
                  <a:pt x="1859875" y="113004"/>
                </a:lnTo>
                <a:lnTo>
                  <a:pt x="1827276" y="106425"/>
                </a:lnTo>
                <a:close/>
              </a:path>
              <a:path w="2384425" h="609600">
                <a:moveTo>
                  <a:pt x="2383917" y="0"/>
                </a:moveTo>
                <a:lnTo>
                  <a:pt x="1911096" y="190246"/>
                </a:lnTo>
                <a:lnTo>
                  <a:pt x="2099236" y="190246"/>
                </a:lnTo>
                <a:lnTo>
                  <a:pt x="2383917" y="0"/>
                </a:lnTo>
                <a:close/>
              </a:path>
            </a:pathLst>
          </a:custGeom>
          <a:solidFill>
            <a:srgbClr val="2058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5967729" y="4755642"/>
            <a:ext cx="17018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FFFFFF"/>
                </a:solidFill>
                <a:latin typeface="Yu Gothic"/>
                <a:cs typeface="Yu Gothic"/>
              </a:rPr>
              <a:t>คุณสามารถตั้งค่ากฎการป้อนข้อมูล รูปแบบ ฯลฯ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1062329" y="815695"/>
            <a:ext cx="9366885" cy="986155"/>
          </a:xfrm>
          <a:prstGeom prst="rect">
            <a:avLst/>
          </a:prstGeom>
        </p:spPr>
        <p:txBody>
          <a:bodyPr vert="horz" wrap="square" lIns="0" tIns="1193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40"/>
              </a:spcBef>
            </a:pPr>
            <a:r>
              <a:rPr sz="1400" dirty="0">
                <a:solidFill>
                  <a:srgbClr val="252525"/>
                </a:solidFill>
                <a:latin typeface="Yu Gothic"/>
                <a:cs typeface="Yu Gothic"/>
              </a:rPr>
              <a:t>①</a:t>
            </a:r>
            <a:r>
              <a:rPr sz="1400" spc="409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เลือก "คงที่" สำหรับโหมดคลัสเตอร์ (โดยปกติแล้วจะเลือก "คงที่" เมื่อแสดงคำนิยามแบบฟอร์ม)</a:t>
            </a:r>
            <a:endParaRPr sz="14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840"/>
              </a:spcBef>
            </a:pPr>
            <a:r>
              <a:rPr sz="1400" dirty="0">
                <a:solidFill>
                  <a:srgbClr val="252525"/>
                </a:solidFill>
                <a:latin typeface="Yu Gothic"/>
                <a:cs typeface="Yu Gothic"/>
              </a:rPr>
              <a:t>②</a:t>
            </a:r>
            <a:r>
              <a:rPr sz="1400" spc="320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th-TH" altLang="ja-JP" sz="1400" dirty="0">
                <a:solidFill>
                  <a:srgbClr val="252525"/>
                </a:solidFill>
                <a:latin typeface="Yu Gothic"/>
                <a:cs typeface="Yu Gothic"/>
              </a:rPr>
              <a:t>ดับเบิลคลิกคลัสเตอร์ที่คุณต้องการกำหนดการตั้งค่าโดยละเอียด</a:t>
            </a:r>
            <a:endParaRPr lang="ja-JP" altLang="en-US" sz="14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840"/>
              </a:spcBef>
            </a:pPr>
            <a:r>
              <a:rPr lang="ja-JP" altLang="en-US" sz="1400" dirty="0">
                <a:solidFill>
                  <a:srgbClr val="252525"/>
                </a:solidFill>
                <a:latin typeface="Yu Gothic"/>
                <a:cs typeface="Yu Gothic"/>
              </a:rPr>
              <a:t>③</a:t>
            </a:r>
            <a:r>
              <a:rPr lang="ja-JP" altLang="en-US" sz="1400" spc="380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th-TH" altLang="ja-JP" sz="1400" dirty="0">
                <a:solidFill>
                  <a:srgbClr val="252525"/>
                </a:solidFill>
                <a:latin typeface="Yu Gothic"/>
                <a:cs typeface="Yu Gothic"/>
              </a:rPr>
              <a:t>ในพื้นที่สีครีมของแท็บ "การตั้งค่าพารามิเตอร์อินพุต" ให้ตั้งค่ากฎและรูปแบบการป้อนข้อมูลแล้วคลิกตกลง</a:t>
            </a:r>
            <a:endParaRPr lang="ja-JP" altLang="en-US" sz="1400" dirty="0">
              <a:latin typeface="Yu Gothic"/>
              <a:cs typeface="Yu Gothic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4941315" y="2933700"/>
            <a:ext cx="2938780" cy="1282700"/>
          </a:xfrm>
          <a:custGeom>
            <a:avLst/>
            <a:gdLst/>
            <a:ahLst/>
            <a:cxnLst/>
            <a:rect l="l" t="t" r="r" b="b"/>
            <a:pathLst>
              <a:path w="2938779" h="1282700">
                <a:moveTo>
                  <a:pt x="508" y="0"/>
                </a:moveTo>
                <a:lnTo>
                  <a:pt x="0" y="38100"/>
                </a:lnTo>
                <a:lnTo>
                  <a:pt x="38100" y="38608"/>
                </a:lnTo>
                <a:lnTo>
                  <a:pt x="38608" y="508"/>
                </a:lnTo>
                <a:lnTo>
                  <a:pt x="508" y="0"/>
                </a:lnTo>
                <a:close/>
              </a:path>
              <a:path w="2938779" h="1282700">
                <a:moveTo>
                  <a:pt x="77216" y="1142"/>
                </a:moveTo>
                <a:lnTo>
                  <a:pt x="75692" y="39242"/>
                </a:lnTo>
                <a:lnTo>
                  <a:pt x="113792" y="40639"/>
                </a:lnTo>
                <a:lnTo>
                  <a:pt x="115188" y="2539"/>
                </a:lnTo>
                <a:lnTo>
                  <a:pt x="77216" y="1142"/>
                </a:lnTo>
                <a:close/>
              </a:path>
              <a:path w="2938779" h="1282700">
                <a:moveTo>
                  <a:pt x="153797" y="4445"/>
                </a:moveTo>
                <a:lnTo>
                  <a:pt x="151384" y="42417"/>
                </a:lnTo>
                <a:lnTo>
                  <a:pt x="189357" y="44830"/>
                </a:lnTo>
                <a:lnTo>
                  <a:pt x="191770" y="6730"/>
                </a:lnTo>
                <a:lnTo>
                  <a:pt x="153797" y="4445"/>
                </a:lnTo>
                <a:close/>
              </a:path>
              <a:path w="2938779" h="1282700">
                <a:moveTo>
                  <a:pt x="230250" y="9778"/>
                </a:moveTo>
                <a:lnTo>
                  <a:pt x="226949" y="47625"/>
                </a:lnTo>
                <a:lnTo>
                  <a:pt x="264922" y="50926"/>
                </a:lnTo>
                <a:lnTo>
                  <a:pt x="268224" y="13080"/>
                </a:lnTo>
                <a:lnTo>
                  <a:pt x="230250" y="9778"/>
                </a:lnTo>
                <a:close/>
              </a:path>
              <a:path w="2938779" h="1282700">
                <a:moveTo>
                  <a:pt x="306450" y="17017"/>
                </a:moveTo>
                <a:lnTo>
                  <a:pt x="302387" y="54863"/>
                </a:lnTo>
                <a:lnTo>
                  <a:pt x="339725" y="58927"/>
                </a:lnTo>
                <a:lnTo>
                  <a:pt x="344805" y="21209"/>
                </a:lnTo>
                <a:lnTo>
                  <a:pt x="343916" y="21082"/>
                </a:lnTo>
                <a:lnTo>
                  <a:pt x="306450" y="17017"/>
                </a:lnTo>
                <a:close/>
              </a:path>
              <a:path w="2938779" h="1282700">
                <a:moveTo>
                  <a:pt x="382650" y="26288"/>
                </a:moveTo>
                <a:lnTo>
                  <a:pt x="377571" y="64008"/>
                </a:lnTo>
                <a:lnTo>
                  <a:pt x="406146" y="67817"/>
                </a:lnTo>
                <a:lnTo>
                  <a:pt x="414909" y="69214"/>
                </a:lnTo>
                <a:lnTo>
                  <a:pt x="420750" y="31496"/>
                </a:lnTo>
                <a:lnTo>
                  <a:pt x="411225" y="30099"/>
                </a:lnTo>
                <a:lnTo>
                  <a:pt x="382650" y="26288"/>
                </a:lnTo>
                <a:close/>
              </a:path>
              <a:path w="2938779" h="1282700">
                <a:moveTo>
                  <a:pt x="458343" y="37464"/>
                </a:moveTo>
                <a:lnTo>
                  <a:pt x="452500" y="75057"/>
                </a:lnTo>
                <a:lnTo>
                  <a:pt x="471805" y="78104"/>
                </a:lnTo>
                <a:lnTo>
                  <a:pt x="489585" y="81279"/>
                </a:lnTo>
                <a:lnTo>
                  <a:pt x="496443" y="43814"/>
                </a:lnTo>
                <a:lnTo>
                  <a:pt x="477647" y="40386"/>
                </a:lnTo>
                <a:lnTo>
                  <a:pt x="458343" y="37464"/>
                </a:lnTo>
                <a:close/>
              </a:path>
              <a:path w="2938779" h="1282700">
                <a:moveTo>
                  <a:pt x="533908" y="50673"/>
                </a:moveTo>
                <a:lnTo>
                  <a:pt x="527050" y="88137"/>
                </a:lnTo>
                <a:lnTo>
                  <a:pt x="536321" y="89788"/>
                </a:lnTo>
                <a:lnTo>
                  <a:pt x="564134" y="95503"/>
                </a:lnTo>
                <a:lnTo>
                  <a:pt x="571626" y="58165"/>
                </a:lnTo>
                <a:lnTo>
                  <a:pt x="543179" y="52324"/>
                </a:lnTo>
                <a:lnTo>
                  <a:pt x="533908" y="50673"/>
                </a:lnTo>
                <a:close/>
              </a:path>
              <a:path w="2938779" h="1282700">
                <a:moveTo>
                  <a:pt x="609473" y="65912"/>
                </a:moveTo>
                <a:lnTo>
                  <a:pt x="600963" y="102997"/>
                </a:lnTo>
                <a:lnTo>
                  <a:pt x="638175" y="111505"/>
                </a:lnTo>
                <a:lnTo>
                  <a:pt x="646557" y="74295"/>
                </a:lnTo>
                <a:lnTo>
                  <a:pt x="609473" y="65912"/>
                </a:lnTo>
                <a:close/>
              </a:path>
              <a:path w="2938779" h="1282700">
                <a:moveTo>
                  <a:pt x="684149" y="83185"/>
                </a:moveTo>
                <a:lnTo>
                  <a:pt x="674751" y="120141"/>
                </a:lnTo>
                <a:lnTo>
                  <a:pt x="711708" y="129412"/>
                </a:lnTo>
                <a:lnTo>
                  <a:pt x="720979" y="92455"/>
                </a:lnTo>
                <a:lnTo>
                  <a:pt x="684149" y="83185"/>
                </a:lnTo>
                <a:close/>
              </a:path>
              <a:path w="2938779" h="1282700">
                <a:moveTo>
                  <a:pt x="758317" y="102615"/>
                </a:moveTo>
                <a:lnTo>
                  <a:pt x="748030" y="139319"/>
                </a:lnTo>
                <a:lnTo>
                  <a:pt x="782828" y="148971"/>
                </a:lnTo>
                <a:lnTo>
                  <a:pt x="784225" y="149478"/>
                </a:lnTo>
                <a:lnTo>
                  <a:pt x="795401" y="113029"/>
                </a:lnTo>
                <a:lnTo>
                  <a:pt x="758317" y="102615"/>
                </a:lnTo>
                <a:close/>
              </a:path>
              <a:path w="2938779" h="1282700">
                <a:moveTo>
                  <a:pt x="831850" y="124078"/>
                </a:moveTo>
                <a:lnTo>
                  <a:pt x="820674" y="160527"/>
                </a:lnTo>
                <a:lnTo>
                  <a:pt x="840739" y="166750"/>
                </a:lnTo>
                <a:lnTo>
                  <a:pt x="856488" y="171958"/>
                </a:lnTo>
                <a:lnTo>
                  <a:pt x="868553" y="135762"/>
                </a:lnTo>
                <a:lnTo>
                  <a:pt x="851916" y="130301"/>
                </a:lnTo>
                <a:lnTo>
                  <a:pt x="831850" y="124078"/>
                </a:lnTo>
                <a:close/>
              </a:path>
              <a:path w="2938779" h="1282700">
                <a:moveTo>
                  <a:pt x="904748" y="147827"/>
                </a:moveTo>
                <a:lnTo>
                  <a:pt x="892683" y="184023"/>
                </a:lnTo>
                <a:lnTo>
                  <a:pt x="896874" y="185420"/>
                </a:lnTo>
                <a:lnTo>
                  <a:pt x="928116" y="196723"/>
                </a:lnTo>
                <a:lnTo>
                  <a:pt x="941070" y="160909"/>
                </a:lnTo>
                <a:lnTo>
                  <a:pt x="908938" y="149225"/>
                </a:lnTo>
                <a:lnTo>
                  <a:pt x="904748" y="147827"/>
                </a:lnTo>
                <a:close/>
              </a:path>
              <a:path w="2938779" h="1282700">
                <a:moveTo>
                  <a:pt x="977264" y="174371"/>
                </a:moveTo>
                <a:lnTo>
                  <a:pt x="963295" y="209803"/>
                </a:lnTo>
                <a:lnTo>
                  <a:pt x="998728" y="223900"/>
                </a:lnTo>
                <a:lnTo>
                  <a:pt x="1012698" y="188467"/>
                </a:lnTo>
                <a:lnTo>
                  <a:pt x="977264" y="174371"/>
                </a:lnTo>
                <a:close/>
              </a:path>
              <a:path w="2938779" h="1282700">
                <a:moveTo>
                  <a:pt x="1048512" y="203326"/>
                </a:moveTo>
                <a:lnTo>
                  <a:pt x="1033145" y="238251"/>
                </a:lnTo>
                <a:lnTo>
                  <a:pt x="1067816" y="253619"/>
                </a:lnTo>
                <a:lnTo>
                  <a:pt x="1083564" y="218948"/>
                </a:lnTo>
                <a:lnTo>
                  <a:pt x="1048512" y="203326"/>
                </a:lnTo>
                <a:close/>
              </a:path>
              <a:path w="2938779" h="1282700">
                <a:moveTo>
                  <a:pt x="1118489" y="235585"/>
                </a:moveTo>
                <a:lnTo>
                  <a:pt x="1101598" y="269748"/>
                </a:lnTo>
                <a:lnTo>
                  <a:pt x="1124077" y="280797"/>
                </a:lnTo>
                <a:lnTo>
                  <a:pt x="1135380" y="286638"/>
                </a:lnTo>
                <a:lnTo>
                  <a:pt x="1152906" y="252857"/>
                </a:lnTo>
                <a:lnTo>
                  <a:pt x="1140968" y="246634"/>
                </a:lnTo>
                <a:lnTo>
                  <a:pt x="1118489" y="235585"/>
                </a:lnTo>
                <a:close/>
              </a:path>
              <a:path w="2938779" h="1282700">
                <a:moveTo>
                  <a:pt x="1187069" y="271145"/>
                </a:moveTo>
                <a:lnTo>
                  <a:pt x="1168273" y="304291"/>
                </a:lnTo>
                <a:lnTo>
                  <a:pt x="1188974" y="315975"/>
                </a:lnTo>
                <a:lnTo>
                  <a:pt x="1200912" y="323214"/>
                </a:lnTo>
                <a:lnTo>
                  <a:pt x="1220470" y="290449"/>
                </a:lnTo>
                <a:lnTo>
                  <a:pt x="1207770" y="282955"/>
                </a:lnTo>
                <a:lnTo>
                  <a:pt x="1187069" y="271145"/>
                </a:lnTo>
                <a:close/>
              </a:path>
              <a:path w="2938779" h="1282700">
                <a:moveTo>
                  <a:pt x="1253489" y="310896"/>
                </a:moveTo>
                <a:lnTo>
                  <a:pt x="1232662" y="342773"/>
                </a:lnTo>
                <a:lnTo>
                  <a:pt x="1247775" y="352678"/>
                </a:lnTo>
                <a:lnTo>
                  <a:pt x="1263904" y="363727"/>
                </a:lnTo>
                <a:lnTo>
                  <a:pt x="1285494" y="332359"/>
                </a:lnTo>
                <a:lnTo>
                  <a:pt x="1268603" y="320801"/>
                </a:lnTo>
                <a:lnTo>
                  <a:pt x="1253489" y="310896"/>
                </a:lnTo>
                <a:close/>
              </a:path>
              <a:path w="2938779" h="1282700">
                <a:moveTo>
                  <a:pt x="1316989" y="355473"/>
                </a:moveTo>
                <a:lnTo>
                  <a:pt x="1293876" y="385825"/>
                </a:lnTo>
                <a:lnTo>
                  <a:pt x="1299972" y="390398"/>
                </a:lnTo>
                <a:lnTo>
                  <a:pt x="1315847" y="403225"/>
                </a:lnTo>
                <a:lnTo>
                  <a:pt x="1322705" y="409066"/>
                </a:lnTo>
                <a:lnTo>
                  <a:pt x="1347470" y="380111"/>
                </a:lnTo>
                <a:lnTo>
                  <a:pt x="1339850" y="373634"/>
                </a:lnTo>
                <a:lnTo>
                  <a:pt x="1323086" y="360172"/>
                </a:lnTo>
                <a:lnTo>
                  <a:pt x="1316989" y="355473"/>
                </a:lnTo>
                <a:close/>
              </a:path>
              <a:path w="2938779" h="1282700">
                <a:moveTo>
                  <a:pt x="1376680" y="406526"/>
                </a:moveTo>
                <a:lnTo>
                  <a:pt x="1350010" y="433704"/>
                </a:lnTo>
                <a:lnTo>
                  <a:pt x="1358392" y="442087"/>
                </a:lnTo>
                <a:lnTo>
                  <a:pt x="1371092" y="455167"/>
                </a:lnTo>
                <a:lnTo>
                  <a:pt x="1375537" y="460121"/>
                </a:lnTo>
                <a:lnTo>
                  <a:pt x="1403985" y="434848"/>
                </a:lnTo>
                <a:lnTo>
                  <a:pt x="1398524" y="428751"/>
                </a:lnTo>
                <a:lnTo>
                  <a:pt x="1385062" y="414782"/>
                </a:lnTo>
                <a:lnTo>
                  <a:pt x="1376680" y="406526"/>
                </a:lnTo>
                <a:close/>
              </a:path>
              <a:path w="2938779" h="1282700">
                <a:moveTo>
                  <a:pt x="1429131" y="465454"/>
                </a:moveTo>
                <a:lnTo>
                  <a:pt x="1398778" y="488441"/>
                </a:lnTo>
                <a:lnTo>
                  <a:pt x="1403350" y="494538"/>
                </a:lnTo>
                <a:lnTo>
                  <a:pt x="1412239" y="507619"/>
                </a:lnTo>
                <a:lnTo>
                  <a:pt x="1418971" y="518540"/>
                </a:lnTo>
                <a:lnTo>
                  <a:pt x="1451356" y="498601"/>
                </a:lnTo>
                <a:lnTo>
                  <a:pt x="1443736" y="486283"/>
                </a:lnTo>
                <a:lnTo>
                  <a:pt x="1433703" y="471550"/>
                </a:lnTo>
                <a:lnTo>
                  <a:pt x="1429131" y="465454"/>
                </a:lnTo>
                <a:close/>
              </a:path>
              <a:path w="2938779" h="1282700">
                <a:moveTo>
                  <a:pt x="1469898" y="535432"/>
                </a:moveTo>
                <a:lnTo>
                  <a:pt x="1434592" y="549783"/>
                </a:lnTo>
                <a:lnTo>
                  <a:pt x="1438783" y="560070"/>
                </a:lnTo>
                <a:lnTo>
                  <a:pt x="1442974" y="572897"/>
                </a:lnTo>
                <a:lnTo>
                  <a:pt x="1445641" y="583438"/>
                </a:lnTo>
                <a:lnTo>
                  <a:pt x="1482598" y="574039"/>
                </a:lnTo>
                <a:lnTo>
                  <a:pt x="1479169" y="560959"/>
                </a:lnTo>
                <a:lnTo>
                  <a:pt x="1474089" y="545591"/>
                </a:lnTo>
                <a:lnTo>
                  <a:pt x="1469898" y="535432"/>
                </a:lnTo>
                <a:close/>
              </a:path>
              <a:path w="2938779" h="1282700">
                <a:moveTo>
                  <a:pt x="1488313" y="615823"/>
                </a:moveTo>
                <a:lnTo>
                  <a:pt x="1450213" y="617092"/>
                </a:lnTo>
                <a:lnTo>
                  <a:pt x="1450467" y="624204"/>
                </a:lnTo>
                <a:lnTo>
                  <a:pt x="1451102" y="638683"/>
                </a:lnTo>
                <a:lnTo>
                  <a:pt x="1452753" y="653923"/>
                </a:lnTo>
                <a:lnTo>
                  <a:pt x="1453388" y="657860"/>
                </a:lnTo>
                <a:lnTo>
                  <a:pt x="1490853" y="650875"/>
                </a:lnTo>
                <a:lnTo>
                  <a:pt x="1490599" y="649859"/>
                </a:lnTo>
                <a:lnTo>
                  <a:pt x="1489202" y="636904"/>
                </a:lnTo>
                <a:lnTo>
                  <a:pt x="1488567" y="622808"/>
                </a:lnTo>
                <a:lnTo>
                  <a:pt x="1488313" y="615823"/>
                </a:lnTo>
                <a:close/>
              </a:path>
              <a:path w="2938779" h="1282700">
                <a:moveTo>
                  <a:pt x="1499743" y="685038"/>
                </a:moveTo>
                <a:lnTo>
                  <a:pt x="1463675" y="697230"/>
                </a:lnTo>
                <a:lnTo>
                  <a:pt x="1464691" y="700405"/>
                </a:lnTo>
                <a:lnTo>
                  <a:pt x="1470660" y="715391"/>
                </a:lnTo>
                <a:lnTo>
                  <a:pt x="1477772" y="730504"/>
                </a:lnTo>
                <a:lnTo>
                  <a:pt x="1480185" y="735076"/>
                </a:lnTo>
                <a:lnTo>
                  <a:pt x="1513713" y="717042"/>
                </a:lnTo>
                <a:lnTo>
                  <a:pt x="1512189" y="714248"/>
                </a:lnTo>
                <a:lnTo>
                  <a:pt x="1506093" y="701294"/>
                </a:lnTo>
                <a:lnTo>
                  <a:pt x="1500759" y="688213"/>
                </a:lnTo>
                <a:lnTo>
                  <a:pt x="1499743" y="685038"/>
                </a:lnTo>
                <a:close/>
              </a:path>
              <a:path w="2938779" h="1282700">
                <a:moveTo>
                  <a:pt x="1532509" y="747776"/>
                </a:moveTo>
                <a:lnTo>
                  <a:pt x="1501013" y="769366"/>
                </a:lnTo>
                <a:lnTo>
                  <a:pt x="1504823" y="774826"/>
                </a:lnTo>
                <a:lnTo>
                  <a:pt x="1515745" y="789305"/>
                </a:lnTo>
                <a:lnTo>
                  <a:pt x="1525270" y="800988"/>
                </a:lnTo>
                <a:lnTo>
                  <a:pt x="1554607" y="776605"/>
                </a:lnTo>
                <a:lnTo>
                  <a:pt x="1546098" y="766444"/>
                </a:lnTo>
                <a:lnTo>
                  <a:pt x="1536319" y="753363"/>
                </a:lnTo>
                <a:lnTo>
                  <a:pt x="1532509" y="747776"/>
                </a:lnTo>
                <a:close/>
              </a:path>
              <a:path w="2938779" h="1282700">
                <a:moveTo>
                  <a:pt x="1579372" y="803782"/>
                </a:moveTo>
                <a:lnTo>
                  <a:pt x="1551813" y="830072"/>
                </a:lnTo>
                <a:lnTo>
                  <a:pt x="1553591" y="831976"/>
                </a:lnTo>
                <a:lnTo>
                  <a:pt x="1567941" y="845947"/>
                </a:lnTo>
                <a:lnTo>
                  <a:pt x="1580388" y="857250"/>
                </a:lnTo>
                <a:lnTo>
                  <a:pt x="1606041" y="829056"/>
                </a:lnTo>
                <a:lnTo>
                  <a:pt x="1594485" y="818514"/>
                </a:lnTo>
                <a:lnTo>
                  <a:pt x="1581023" y="805561"/>
                </a:lnTo>
                <a:lnTo>
                  <a:pt x="1579372" y="803782"/>
                </a:lnTo>
                <a:close/>
              </a:path>
              <a:path w="2938779" h="1282700">
                <a:moveTo>
                  <a:pt x="1634363" y="852805"/>
                </a:moveTo>
                <a:lnTo>
                  <a:pt x="1610360" y="882523"/>
                </a:lnTo>
                <a:lnTo>
                  <a:pt x="1615693" y="886713"/>
                </a:lnTo>
                <a:lnTo>
                  <a:pt x="1632965" y="900049"/>
                </a:lnTo>
                <a:lnTo>
                  <a:pt x="1641475" y="906144"/>
                </a:lnTo>
                <a:lnTo>
                  <a:pt x="1663827" y="875283"/>
                </a:lnTo>
                <a:lnTo>
                  <a:pt x="1656080" y="869695"/>
                </a:lnTo>
                <a:lnTo>
                  <a:pt x="1639569" y="857123"/>
                </a:lnTo>
                <a:lnTo>
                  <a:pt x="1634363" y="852805"/>
                </a:lnTo>
                <a:close/>
              </a:path>
              <a:path w="2938779" h="1282700">
                <a:moveTo>
                  <a:pt x="1694434" y="896493"/>
                </a:moveTo>
                <a:lnTo>
                  <a:pt x="1673606" y="928369"/>
                </a:lnTo>
                <a:lnTo>
                  <a:pt x="1689735" y="938911"/>
                </a:lnTo>
                <a:lnTo>
                  <a:pt x="1705990" y="949070"/>
                </a:lnTo>
                <a:lnTo>
                  <a:pt x="1726184" y="916813"/>
                </a:lnTo>
                <a:lnTo>
                  <a:pt x="1710563" y="907033"/>
                </a:lnTo>
                <a:lnTo>
                  <a:pt x="1694434" y="896493"/>
                </a:lnTo>
                <a:close/>
              </a:path>
              <a:path w="2938779" h="1282700">
                <a:moveTo>
                  <a:pt x="1758314" y="935736"/>
                </a:moveTo>
                <a:lnTo>
                  <a:pt x="1739518" y="968882"/>
                </a:lnTo>
                <a:lnTo>
                  <a:pt x="1752727" y="976249"/>
                </a:lnTo>
                <a:lnTo>
                  <a:pt x="1773174" y="987425"/>
                </a:lnTo>
                <a:lnTo>
                  <a:pt x="1791335" y="954024"/>
                </a:lnTo>
                <a:lnTo>
                  <a:pt x="1771523" y="943229"/>
                </a:lnTo>
                <a:lnTo>
                  <a:pt x="1758314" y="935736"/>
                </a:lnTo>
                <a:close/>
              </a:path>
              <a:path w="2938779" h="1282700">
                <a:moveTo>
                  <a:pt x="1824609" y="971042"/>
                </a:moveTo>
                <a:lnTo>
                  <a:pt x="1807717" y="1005205"/>
                </a:lnTo>
                <a:lnTo>
                  <a:pt x="1821434" y="1012063"/>
                </a:lnTo>
                <a:lnTo>
                  <a:pt x="1842262" y="1021969"/>
                </a:lnTo>
                <a:lnTo>
                  <a:pt x="1858644" y="987551"/>
                </a:lnTo>
                <a:lnTo>
                  <a:pt x="1838325" y="977900"/>
                </a:lnTo>
                <a:lnTo>
                  <a:pt x="1824609" y="971042"/>
                </a:lnTo>
                <a:close/>
              </a:path>
              <a:path w="2938779" h="1282700">
                <a:moveTo>
                  <a:pt x="1892808" y="1003045"/>
                </a:moveTo>
                <a:lnTo>
                  <a:pt x="1877440" y="1037970"/>
                </a:lnTo>
                <a:lnTo>
                  <a:pt x="1895475" y="1045844"/>
                </a:lnTo>
                <a:lnTo>
                  <a:pt x="1912747" y="1053083"/>
                </a:lnTo>
                <a:lnTo>
                  <a:pt x="1927479" y="1018032"/>
                </a:lnTo>
                <a:lnTo>
                  <a:pt x="1892808" y="1003045"/>
                </a:lnTo>
                <a:close/>
              </a:path>
              <a:path w="2938779" h="1282700">
                <a:moveTo>
                  <a:pt x="1962531" y="1032001"/>
                </a:moveTo>
                <a:lnTo>
                  <a:pt x="1948561" y="1067435"/>
                </a:lnTo>
                <a:lnTo>
                  <a:pt x="1974341" y="1077722"/>
                </a:lnTo>
                <a:lnTo>
                  <a:pt x="1984502" y="1081405"/>
                </a:lnTo>
                <a:lnTo>
                  <a:pt x="1997583" y="1045591"/>
                </a:lnTo>
                <a:lnTo>
                  <a:pt x="1988312" y="1042162"/>
                </a:lnTo>
                <a:lnTo>
                  <a:pt x="1962531" y="1032001"/>
                </a:lnTo>
                <a:close/>
              </a:path>
              <a:path w="2938779" h="1282700">
                <a:moveTo>
                  <a:pt x="2033397" y="1058545"/>
                </a:moveTo>
                <a:lnTo>
                  <a:pt x="2020315" y="1094358"/>
                </a:lnTo>
                <a:lnTo>
                  <a:pt x="2029587" y="1097788"/>
                </a:lnTo>
                <a:lnTo>
                  <a:pt x="2056891" y="1106805"/>
                </a:lnTo>
                <a:lnTo>
                  <a:pt x="2068957" y="1070737"/>
                </a:lnTo>
                <a:lnTo>
                  <a:pt x="2042667" y="1061974"/>
                </a:lnTo>
                <a:lnTo>
                  <a:pt x="2033397" y="1058545"/>
                </a:lnTo>
                <a:close/>
              </a:path>
              <a:path w="2938779" h="1282700">
                <a:moveTo>
                  <a:pt x="2104643" y="1082420"/>
                </a:moveTo>
                <a:lnTo>
                  <a:pt x="2093594" y="1118870"/>
                </a:lnTo>
                <a:lnTo>
                  <a:pt x="2129916" y="1130045"/>
                </a:lnTo>
                <a:lnTo>
                  <a:pt x="2141092" y="1093597"/>
                </a:lnTo>
                <a:lnTo>
                  <a:pt x="2104643" y="1082420"/>
                </a:lnTo>
                <a:close/>
              </a:path>
              <a:path w="2938779" h="1282700">
                <a:moveTo>
                  <a:pt x="2177288" y="1104011"/>
                </a:moveTo>
                <a:lnTo>
                  <a:pt x="2167001" y="1140714"/>
                </a:lnTo>
                <a:lnTo>
                  <a:pt x="2203704" y="1150874"/>
                </a:lnTo>
                <a:lnTo>
                  <a:pt x="2213991" y="1114170"/>
                </a:lnTo>
                <a:lnTo>
                  <a:pt x="2177288" y="1104011"/>
                </a:lnTo>
                <a:close/>
              </a:path>
              <a:path w="2938779" h="1282700">
                <a:moveTo>
                  <a:pt x="2250440" y="1123442"/>
                </a:moveTo>
                <a:lnTo>
                  <a:pt x="2241041" y="1160399"/>
                </a:lnTo>
                <a:lnTo>
                  <a:pt x="2267712" y="1167130"/>
                </a:lnTo>
                <a:lnTo>
                  <a:pt x="2278507" y="1169670"/>
                </a:lnTo>
                <a:lnTo>
                  <a:pt x="2287016" y="1132458"/>
                </a:lnTo>
                <a:lnTo>
                  <a:pt x="2277110" y="1130300"/>
                </a:lnTo>
                <a:lnTo>
                  <a:pt x="2250440" y="1123442"/>
                </a:lnTo>
                <a:close/>
              </a:path>
              <a:path w="2938779" h="1282700">
                <a:moveTo>
                  <a:pt x="2324100" y="1140968"/>
                </a:moveTo>
                <a:lnTo>
                  <a:pt x="2315591" y="1178179"/>
                </a:lnTo>
                <a:lnTo>
                  <a:pt x="2331085" y="1181608"/>
                </a:lnTo>
                <a:lnTo>
                  <a:pt x="2353310" y="1186180"/>
                </a:lnTo>
                <a:lnTo>
                  <a:pt x="2360930" y="1148842"/>
                </a:lnTo>
                <a:lnTo>
                  <a:pt x="2339593" y="1144524"/>
                </a:lnTo>
                <a:lnTo>
                  <a:pt x="2324100" y="1140968"/>
                </a:lnTo>
                <a:close/>
              </a:path>
              <a:path w="2938779" h="1282700">
                <a:moveTo>
                  <a:pt x="2398267" y="1156462"/>
                </a:moveTo>
                <a:lnTo>
                  <a:pt x="2390648" y="1193800"/>
                </a:lnTo>
                <a:lnTo>
                  <a:pt x="2395474" y="1194816"/>
                </a:lnTo>
                <a:lnTo>
                  <a:pt x="2428620" y="1200785"/>
                </a:lnTo>
                <a:lnTo>
                  <a:pt x="2435352" y="1163320"/>
                </a:lnTo>
                <a:lnTo>
                  <a:pt x="2403093" y="1157477"/>
                </a:lnTo>
                <a:lnTo>
                  <a:pt x="2398267" y="1156462"/>
                </a:lnTo>
                <a:close/>
              </a:path>
              <a:path w="2938779" h="1282700">
                <a:moveTo>
                  <a:pt x="2472436" y="1169797"/>
                </a:moveTo>
                <a:lnTo>
                  <a:pt x="2466593" y="1207516"/>
                </a:lnTo>
                <a:lnTo>
                  <a:pt x="2504186" y="1213358"/>
                </a:lnTo>
                <a:lnTo>
                  <a:pt x="2510028" y="1175639"/>
                </a:lnTo>
                <a:lnTo>
                  <a:pt x="2472436" y="1169797"/>
                </a:lnTo>
                <a:close/>
              </a:path>
              <a:path w="2938779" h="1282700">
                <a:moveTo>
                  <a:pt x="2547366" y="1181227"/>
                </a:moveTo>
                <a:lnTo>
                  <a:pt x="2542286" y="1218945"/>
                </a:lnTo>
                <a:lnTo>
                  <a:pt x="2580005" y="1224026"/>
                </a:lnTo>
                <a:lnTo>
                  <a:pt x="2585085" y="1186307"/>
                </a:lnTo>
                <a:lnTo>
                  <a:pt x="2547366" y="1181227"/>
                </a:lnTo>
                <a:close/>
              </a:path>
              <a:path w="2938779" h="1282700">
                <a:moveTo>
                  <a:pt x="2622423" y="1190752"/>
                </a:moveTo>
                <a:lnTo>
                  <a:pt x="2618359" y="1228598"/>
                </a:lnTo>
                <a:lnTo>
                  <a:pt x="2656205" y="1232662"/>
                </a:lnTo>
                <a:lnTo>
                  <a:pt x="2660395" y="1194816"/>
                </a:lnTo>
                <a:lnTo>
                  <a:pt x="2622423" y="1190752"/>
                </a:lnTo>
                <a:close/>
              </a:path>
              <a:path w="2938779" h="1282700">
                <a:moveTo>
                  <a:pt x="2697861" y="1198245"/>
                </a:moveTo>
                <a:lnTo>
                  <a:pt x="2694559" y="1236091"/>
                </a:lnTo>
                <a:lnTo>
                  <a:pt x="2731008" y="1239266"/>
                </a:lnTo>
                <a:lnTo>
                  <a:pt x="2733040" y="1239393"/>
                </a:lnTo>
                <a:lnTo>
                  <a:pt x="2735326" y="1201420"/>
                </a:lnTo>
                <a:lnTo>
                  <a:pt x="2734310" y="1201420"/>
                </a:lnTo>
                <a:lnTo>
                  <a:pt x="2697861" y="1198245"/>
                </a:lnTo>
                <a:close/>
              </a:path>
              <a:path w="2938779" h="1282700">
                <a:moveTo>
                  <a:pt x="2773426" y="1203706"/>
                </a:moveTo>
                <a:lnTo>
                  <a:pt x="2771013" y="1241806"/>
                </a:lnTo>
                <a:lnTo>
                  <a:pt x="2799968" y="1243583"/>
                </a:lnTo>
                <a:lnTo>
                  <a:pt x="2809620" y="1243838"/>
                </a:lnTo>
                <a:lnTo>
                  <a:pt x="2810891" y="1205738"/>
                </a:lnTo>
                <a:lnTo>
                  <a:pt x="2802382" y="1205483"/>
                </a:lnTo>
                <a:lnTo>
                  <a:pt x="2773426" y="1203706"/>
                </a:lnTo>
                <a:close/>
              </a:path>
              <a:path w="2938779" h="1282700">
                <a:moveTo>
                  <a:pt x="2825750" y="1168273"/>
                </a:moveTo>
                <a:lnTo>
                  <a:pt x="2823083" y="1282573"/>
                </a:lnTo>
                <a:lnTo>
                  <a:pt x="2938653" y="1228089"/>
                </a:lnTo>
                <a:lnTo>
                  <a:pt x="2825750" y="1168273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8" name="object 28"/>
          <p:cNvGrpSpPr/>
          <p:nvPr/>
        </p:nvGrpSpPr>
        <p:grpSpPr>
          <a:xfrm>
            <a:off x="1699069" y="5557837"/>
            <a:ext cx="8794115" cy="756285"/>
            <a:chOff x="1699069" y="5557837"/>
            <a:chExt cx="8794115" cy="756285"/>
          </a:xfrm>
        </p:grpSpPr>
        <p:sp>
          <p:nvSpPr>
            <p:cNvPr id="29" name="object 29"/>
            <p:cNvSpPr/>
            <p:nvPr/>
          </p:nvSpPr>
          <p:spPr>
            <a:xfrm>
              <a:off x="1703832" y="5562600"/>
              <a:ext cx="8784590" cy="746760"/>
            </a:xfrm>
            <a:custGeom>
              <a:avLst/>
              <a:gdLst/>
              <a:ahLst/>
              <a:cxnLst/>
              <a:rect l="l" t="t" r="r" b="b"/>
              <a:pathLst>
                <a:path w="8784590" h="746760">
                  <a:moveTo>
                    <a:pt x="8702421" y="0"/>
                  </a:moveTo>
                  <a:lnTo>
                    <a:pt x="81915" y="0"/>
                  </a:lnTo>
                  <a:lnTo>
                    <a:pt x="50041" y="6437"/>
                  </a:lnTo>
                  <a:lnTo>
                    <a:pt x="24003" y="23995"/>
                  </a:lnTo>
                  <a:lnTo>
                    <a:pt x="6441" y="50036"/>
                  </a:lnTo>
                  <a:lnTo>
                    <a:pt x="0" y="81927"/>
                  </a:lnTo>
                  <a:lnTo>
                    <a:pt x="0" y="664832"/>
                  </a:lnTo>
                  <a:lnTo>
                    <a:pt x="6441" y="696723"/>
                  </a:lnTo>
                  <a:lnTo>
                    <a:pt x="24002" y="722764"/>
                  </a:lnTo>
                  <a:lnTo>
                    <a:pt x="50041" y="740322"/>
                  </a:lnTo>
                  <a:lnTo>
                    <a:pt x="81915" y="746760"/>
                  </a:lnTo>
                  <a:lnTo>
                    <a:pt x="8702421" y="746760"/>
                  </a:lnTo>
                  <a:lnTo>
                    <a:pt x="8734294" y="740322"/>
                  </a:lnTo>
                  <a:lnTo>
                    <a:pt x="8760333" y="722764"/>
                  </a:lnTo>
                  <a:lnTo>
                    <a:pt x="8777894" y="696723"/>
                  </a:lnTo>
                  <a:lnTo>
                    <a:pt x="8784336" y="664832"/>
                  </a:lnTo>
                  <a:lnTo>
                    <a:pt x="8784336" y="81927"/>
                  </a:lnTo>
                  <a:lnTo>
                    <a:pt x="8777894" y="50036"/>
                  </a:lnTo>
                  <a:lnTo>
                    <a:pt x="8760333" y="23995"/>
                  </a:lnTo>
                  <a:lnTo>
                    <a:pt x="8734294" y="6437"/>
                  </a:lnTo>
                  <a:lnTo>
                    <a:pt x="8702421" y="0"/>
                  </a:lnTo>
                  <a:close/>
                </a:path>
              </a:pathLst>
            </a:custGeom>
            <a:solidFill>
              <a:srgbClr val="99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1703832" y="5562600"/>
              <a:ext cx="8784590" cy="746760"/>
            </a:xfrm>
            <a:custGeom>
              <a:avLst/>
              <a:gdLst/>
              <a:ahLst/>
              <a:cxnLst/>
              <a:rect l="l" t="t" r="r" b="b"/>
              <a:pathLst>
                <a:path w="8784590" h="746760">
                  <a:moveTo>
                    <a:pt x="0" y="81927"/>
                  </a:moveTo>
                  <a:lnTo>
                    <a:pt x="6441" y="50036"/>
                  </a:lnTo>
                  <a:lnTo>
                    <a:pt x="24003" y="23995"/>
                  </a:lnTo>
                  <a:lnTo>
                    <a:pt x="50041" y="6437"/>
                  </a:lnTo>
                  <a:lnTo>
                    <a:pt x="81915" y="0"/>
                  </a:lnTo>
                  <a:lnTo>
                    <a:pt x="8702421" y="0"/>
                  </a:lnTo>
                  <a:lnTo>
                    <a:pt x="8734294" y="6437"/>
                  </a:lnTo>
                  <a:lnTo>
                    <a:pt x="8760333" y="23995"/>
                  </a:lnTo>
                  <a:lnTo>
                    <a:pt x="8777894" y="50036"/>
                  </a:lnTo>
                  <a:lnTo>
                    <a:pt x="8784336" y="81927"/>
                  </a:lnTo>
                  <a:lnTo>
                    <a:pt x="8784336" y="664832"/>
                  </a:lnTo>
                  <a:lnTo>
                    <a:pt x="8777894" y="696723"/>
                  </a:lnTo>
                  <a:lnTo>
                    <a:pt x="8760333" y="722764"/>
                  </a:lnTo>
                  <a:lnTo>
                    <a:pt x="8734294" y="740322"/>
                  </a:lnTo>
                  <a:lnTo>
                    <a:pt x="8702421" y="746760"/>
                  </a:lnTo>
                  <a:lnTo>
                    <a:pt x="81915" y="746760"/>
                  </a:lnTo>
                  <a:lnTo>
                    <a:pt x="50041" y="740322"/>
                  </a:lnTo>
                  <a:lnTo>
                    <a:pt x="24002" y="722764"/>
                  </a:lnTo>
                  <a:lnTo>
                    <a:pt x="6441" y="696723"/>
                  </a:lnTo>
                  <a:lnTo>
                    <a:pt x="0" y="664832"/>
                  </a:lnTo>
                  <a:lnTo>
                    <a:pt x="0" y="81927"/>
                  </a:lnTo>
                  <a:close/>
                </a:path>
              </a:pathLst>
            </a:custGeom>
            <a:ln w="9525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 txBox="1"/>
          <p:nvPr/>
        </p:nvSpPr>
        <p:spPr>
          <a:xfrm>
            <a:off x="1823085" y="5624576"/>
            <a:ext cx="8159115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สำหรับข้อมูลโดยละเอียด โปรดดูเอกสารที่ </a:t>
            </a:r>
            <a:r>
              <a:rPr lang="en-US" sz="1200" dirty="0">
                <a:solidFill>
                  <a:srgbClr val="252525"/>
                </a:solidFill>
                <a:latin typeface="Yu Gothic"/>
                <a:cs typeface="Yu Gothic"/>
              </a:rPr>
              <a:t>URL </a:t>
            </a: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ต่อไปนี้บนเว็บไซต์สนับสนุน (ต้องเข้าสู่ระบบสำหรับเว็บไซต์สนับสนุน</a:t>
            </a:r>
            <a:r>
              <a:rPr sz="1200" dirty="0">
                <a:solidFill>
                  <a:srgbClr val="252525"/>
                </a:solidFill>
                <a:latin typeface="Yu Gothic"/>
                <a:cs typeface="Yu Gothic"/>
              </a:rPr>
              <a:t>）</a:t>
            </a:r>
            <a:endParaRPr sz="12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tabLst>
                <a:tab pos="1710055" algn="l"/>
              </a:tabLst>
            </a:pPr>
            <a:r>
              <a:rPr lang="en-US" sz="1200" b="1" spc="15" dirty="0">
                <a:solidFill>
                  <a:srgbClr val="252525"/>
                </a:solidFill>
                <a:latin typeface="Yu Gothic"/>
                <a:cs typeface="Yu Gothic"/>
              </a:rPr>
              <a:t>   "</a:t>
            </a:r>
            <a:r>
              <a:rPr lang="th-TH" sz="1200" b="1" spc="15" dirty="0">
                <a:solidFill>
                  <a:srgbClr val="252525"/>
                </a:solidFill>
                <a:latin typeface="Yu Gothic"/>
                <a:cs typeface="Yu Gothic"/>
              </a:rPr>
              <a:t>ประเภทคลัสเตอร์ของ </a:t>
            </a:r>
            <a:r>
              <a:rPr lang="en-US" sz="1200" b="1" spc="15" dirty="0" err="1">
                <a:solidFill>
                  <a:srgbClr val="252525"/>
                </a:solidFill>
                <a:latin typeface="Yu Gothic"/>
                <a:cs typeface="Yu Gothic"/>
              </a:rPr>
              <a:t>ConMas</a:t>
            </a:r>
            <a:r>
              <a:rPr lang="en-US" sz="1200" b="1" spc="15" dirty="0">
                <a:solidFill>
                  <a:srgbClr val="252525"/>
                </a:solidFill>
                <a:latin typeface="Yu Gothic"/>
                <a:cs typeface="Yu Gothic"/>
              </a:rPr>
              <a:t> Designer </a:t>
            </a:r>
            <a:r>
              <a:rPr lang="th-TH" sz="1200" b="1" spc="15" dirty="0">
                <a:solidFill>
                  <a:srgbClr val="252525"/>
                </a:solidFill>
                <a:latin typeface="Yu Gothic"/>
                <a:cs typeface="Yu Gothic"/>
              </a:rPr>
              <a:t>และพารามิเตอร์อินพุต”</a:t>
            </a:r>
            <a:endParaRPr sz="1200" dirty="0">
              <a:latin typeface="Yu Gothic"/>
              <a:cs typeface="Yu Gothic"/>
            </a:endParaRPr>
          </a:p>
          <a:p>
            <a:pPr marL="155575">
              <a:lnSpc>
                <a:spcPct val="100000"/>
              </a:lnSpc>
            </a:pPr>
            <a:r>
              <a:rPr lang="en-US" sz="1200" spc="25" dirty="0">
                <a:solidFill>
                  <a:srgbClr val="252525"/>
                </a:solidFill>
                <a:latin typeface="Yu Gothic"/>
                <a:cs typeface="Yu Gothic"/>
              </a:rPr>
              <a:t>https://cimtops-support.com/i-Reporter/ir_manuals/en/designer/ClusterType_SettingProcedure_en_1.pdf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32" name="object 3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16</a:t>
            </a:fld>
            <a:endParaRPr dirty="0"/>
          </a:p>
        </p:txBody>
      </p:sp>
      <p:sp>
        <p:nvSpPr>
          <p:cNvPr id="33" name="object 3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383664" y="1191513"/>
            <a:ext cx="9445879" cy="5157978"/>
            <a:chOff x="1383664" y="1191513"/>
            <a:chExt cx="9445879" cy="5157978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88363" y="1196339"/>
              <a:ext cx="5500116" cy="3200400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383664" y="1191513"/>
              <a:ext cx="5509895" cy="3209925"/>
            </a:xfrm>
            <a:custGeom>
              <a:avLst/>
              <a:gdLst/>
              <a:ahLst/>
              <a:cxnLst/>
              <a:rect l="l" t="t" r="r" b="b"/>
              <a:pathLst>
                <a:path w="5509895" h="3209925">
                  <a:moveTo>
                    <a:pt x="0" y="3209925"/>
                  </a:moveTo>
                  <a:lnTo>
                    <a:pt x="5509641" y="3209925"/>
                  </a:lnTo>
                  <a:lnTo>
                    <a:pt x="5509641" y="0"/>
                  </a:lnTo>
                  <a:lnTo>
                    <a:pt x="0" y="0"/>
                  </a:lnTo>
                  <a:lnTo>
                    <a:pt x="0" y="3209925"/>
                  </a:lnTo>
                  <a:close/>
                </a:path>
              </a:pathLst>
            </a:custGeom>
            <a:ln w="9525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421123" y="1330451"/>
              <a:ext cx="6408420" cy="5019040"/>
            </a:xfrm>
            <a:custGeom>
              <a:avLst/>
              <a:gdLst/>
              <a:ahLst/>
              <a:cxnLst/>
              <a:rect l="l" t="t" r="r" b="b"/>
              <a:pathLst>
                <a:path w="6408420" h="5019040">
                  <a:moveTo>
                    <a:pt x="6301740" y="0"/>
                  </a:moveTo>
                  <a:lnTo>
                    <a:pt x="106679" y="0"/>
                  </a:lnTo>
                  <a:lnTo>
                    <a:pt x="65151" y="8381"/>
                  </a:lnTo>
                  <a:lnTo>
                    <a:pt x="31242" y="31241"/>
                  </a:lnTo>
                  <a:lnTo>
                    <a:pt x="8382" y="65150"/>
                  </a:lnTo>
                  <a:lnTo>
                    <a:pt x="0" y="106680"/>
                  </a:lnTo>
                  <a:lnTo>
                    <a:pt x="0" y="4911839"/>
                  </a:lnTo>
                  <a:lnTo>
                    <a:pt x="8381" y="4953370"/>
                  </a:lnTo>
                  <a:lnTo>
                    <a:pt x="31241" y="4987283"/>
                  </a:lnTo>
                  <a:lnTo>
                    <a:pt x="65150" y="5010148"/>
                  </a:lnTo>
                  <a:lnTo>
                    <a:pt x="106679" y="5018532"/>
                  </a:lnTo>
                  <a:lnTo>
                    <a:pt x="6301740" y="5018532"/>
                  </a:lnTo>
                  <a:lnTo>
                    <a:pt x="6343269" y="5010148"/>
                  </a:lnTo>
                  <a:lnTo>
                    <a:pt x="6377178" y="4987283"/>
                  </a:lnTo>
                  <a:lnTo>
                    <a:pt x="6400038" y="4953370"/>
                  </a:lnTo>
                  <a:lnTo>
                    <a:pt x="6408420" y="4911839"/>
                  </a:lnTo>
                  <a:lnTo>
                    <a:pt x="6408420" y="106680"/>
                  </a:lnTo>
                  <a:lnTo>
                    <a:pt x="6400037" y="65151"/>
                  </a:lnTo>
                  <a:lnTo>
                    <a:pt x="6377178" y="31242"/>
                  </a:lnTo>
                  <a:lnTo>
                    <a:pt x="6343269" y="8382"/>
                  </a:lnTo>
                  <a:lnTo>
                    <a:pt x="6301740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421123" y="1330451"/>
              <a:ext cx="6408420" cy="5019040"/>
            </a:xfrm>
            <a:custGeom>
              <a:avLst/>
              <a:gdLst/>
              <a:ahLst/>
              <a:cxnLst/>
              <a:rect l="l" t="t" r="r" b="b"/>
              <a:pathLst>
                <a:path w="6408420" h="5019040">
                  <a:moveTo>
                    <a:pt x="0" y="106680"/>
                  </a:moveTo>
                  <a:lnTo>
                    <a:pt x="8382" y="65150"/>
                  </a:lnTo>
                  <a:lnTo>
                    <a:pt x="31242" y="31241"/>
                  </a:lnTo>
                  <a:lnTo>
                    <a:pt x="65151" y="8381"/>
                  </a:lnTo>
                  <a:lnTo>
                    <a:pt x="106679" y="0"/>
                  </a:lnTo>
                  <a:lnTo>
                    <a:pt x="6301740" y="0"/>
                  </a:lnTo>
                  <a:lnTo>
                    <a:pt x="6343269" y="8382"/>
                  </a:lnTo>
                  <a:lnTo>
                    <a:pt x="6377178" y="31242"/>
                  </a:lnTo>
                  <a:lnTo>
                    <a:pt x="6400037" y="65151"/>
                  </a:lnTo>
                  <a:lnTo>
                    <a:pt x="6408420" y="106680"/>
                  </a:lnTo>
                  <a:lnTo>
                    <a:pt x="6408420" y="4911839"/>
                  </a:lnTo>
                  <a:lnTo>
                    <a:pt x="6400038" y="4953370"/>
                  </a:lnTo>
                  <a:lnTo>
                    <a:pt x="6377178" y="4987283"/>
                  </a:lnTo>
                  <a:lnTo>
                    <a:pt x="6343269" y="5010148"/>
                  </a:lnTo>
                  <a:lnTo>
                    <a:pt x="6301740" y="5018532"/>
                  </a:lnTo>
                  <a:lnTo>
                    <a:pt x="106679" y="5018532"/>
                  </a:lnTo>
                  <a:lnTo>
                    <a:pt x="65150" y="5010148"/>
                  </a:lnTo>
                  <a:lnTo>
                    <a:pt x="31241" y="4987283"/>
                  </a:lnTo>
                  <a:lnTo>
                    <a:pt x="8381" y="4953370"/>
                  </a:lnTo>
                  <a:lnTo>
                    <a:pt x="0" y="4911839"/>
                  </a:lnTo>
                  <a:lnTo>
                    <a:pt x="0" y="106680"/>
                  </a:lnTo>
                  <a:close/>
                </a:path>
              </a:pathLst>
            </a:custGeom>
            <a:ln w="6350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10000" y="2362200"/>
              <a:ext cx="943368" cy="1754124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818924" y="2385441"/>
              <a:ext cx="709930" cy="1503680"/>
            </a:xfrm>
            <a:custGeom>
              <a:avLst/>
              <a:gdLst/>
              <a:ahLst/>
              <a:cxnLst/>
              <a:rect l="l" t="t" r="r" b="b"/>
              <a:pathLst>
                <a:path w="709929" h="1503679">
                  <a:moveTo>
                    <a:pt x="565832" y="1373124"/>
                  </a:moveTo>
                  <a:lnTo>
                    <a:pt x="558988" y="1375675"/>
                  </a:lnTo>
                  <a:lnTo>
                    <a:pt x="553465" y="1380871"/>
                  </a:lnTo>
                  <a:lnTo>
                    <a:pt x="550392" y="1387750"/>
                  </a:lnTo>
                  <a:lnTo>
                    <a:pt x="550211" y="1395047"/>
                  </a:lnTo>
                  <a:lnTo>
                    <a:pt x="552769" y="1401891"/>
                  </a:lnTo>
                  <a:lnTo>
                    <a:pt x="557911" y="1407414"/>
                  </a:lnTo>
                  <a:lnTo>
                    <a:pt x="692276" y="1503172"/>
                  </a:lnTo>
                  <a:lnTo>
                    <a:pt x="695063" y="1476502"/>
                  </a:lnTo>
                  <a:lnTo>
                    <a:pt x="659384" y="1476502"/>
                  </a:lnTo>
                  <a:lnTo>
                    <a:pt x="630388" y="1412267"/>
                  </a:lnTo>
                  <a:lnTo>
                    <a:pt x="580009" y="1376426"/>
                  </a:lnTo>
                  <a:lnTo>
                    <a:pt x="573129" y="1373334"/>
                  </a:lnTo>
                  <a:lnTo>
                    <a:pt x="565832" y="1373124"/>
                  </a:lnTo>
                  <a:close/>
                </a:path>
                <a:path w="709929" h="1503679">
                  <a:moveTo>
                    <a:pt x="630388" y="1412267"/>
                  </a:moveTo>
                  <a:lnTo>
                    <a:pt x="659384" y="1476502"/>
                  </a:lnTo>
                  <a:lnTo>
                    <a:pt x="681168" y="1466723"/>
                  </a:lnTo>
                  <a:lnTo>
                    <a:pt x="657860" y="1466723"/>
                  </a:lnTo>
                  <a:lnTo>
                    <a:pt x="661245" y="1434219"/>
                  </a:lnTo>
                  <a:lnTo>
                    <a:pt x="630388" y="1412267"/>
                  </a:lnTo>
                  <a:close/>
                </a:path>
                <a:path w="709929" h="1503679">
                  <a:moveTo>
                    <a:pt x="692530" y="1318133"/>
                  </a:moveTo>
                  <a:lnTo>
                    <a:pt x="665164" y="1396590"/>
                  </a:lnTo>
                  <a:lnTo>
                    <a:pt x="694182" y="1460881"/>
                  </a:lnTo>
                  <a:lnTo>
                    <a:pt x="659384" y="1476502"/>
                  </a:lnTo>
                  <a:lnTo>
                    <a:pt x="695063" y="1476502"/>
                  </a:lnTo>
                  <a:lnTo>
                    <a:pt x="709422" y="1339088"/>
                  </a:lnTo>
                  <a:lnTo>
                    <a:pt x="708729" y="1331509"/>
                  </a:lnTo>
                  <a:lnTo>
                    <a:pt x="705310" y="1325038"/>
                  </a:lnTo>
                  <a:lnTo>
                    <a:pt x="699724" y="1320353"/>
                  </a:lnTo>
                  <a:lnTo>
                    <a:pt x="692530" y="1318133"/>
                  </a:lnTo>
                  <a:close/>
                </a:path>
                <a:path w="709929" h="1503679">
                  <a:moveTo>
                    <a:pt x="661245" y="1434219"/>
                  </a:moveTo>
                  <a:lnTo>
                    <a:pt x="657860" y="1466723"/>
                  </a:lnTo>
                  <a:lnTo>
                    <a:pt x="687832" y="1453134"/>
                  </a:lnTo>
                  <a:lnTo>
                    <a:pt x="661245" y="1434219"/>
                  </a:lnTo>
                  <a:close/>
                </a:path>
                <a:path w="709929" h="1503679">
                  <a:moveTo>
                    <a:pt x="665164" y="1396590"/>
                  </a:moveTo>
                  <a:lnTo>
                    <a:pt x="661245" y="1434219"/>
                  </a:lnTo>
                  <a:lnTo>
                    <a:pt x="687832" y="1453134"/>
                  </a:lnTo>
                  <a:lnTo>
                    <a:pt x="657860" y="1466723"/>
                  </a:lnTo>
                  <a:lnTo>
                    <a:pt x="681168" y="1466723"/>
                  </a:lnTo>
                  <a:lnTo>
                    <a:pt x="694182" y="1460881"/>
                  </a:lnTo>
                  <a:lnTo>
                    <a:pt x="665164" y="1396590"/>
                  </a:lnTo>
                  <a:close/>
                </a:path>
                <a:path w="709929" h="1503679">
                  <a:moveTo>
                    <a:pt x="34798" y="0"/>
                  </a:moveTo>
                  <a:lnTo>
                    <a:pt x="0" y="15748"/>
                  </a:lnTo>
                  <a:lnTo>
                    <a:pt x="630388" y="1412267"/>
                  </a:lnTo>
                  <a:lnTo>
                    <a:pt x="661245" y="1434219"/>
                  </a:lnTo>
                  <a:lnTo>
                    <a:pt x="665164" y="1396590"/>
                  </a:lnTo>
                  <a:lnTo>
                    <a:pt x="34798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5953505" y="1396695"/>
            <a:ext cx="4777740" cy="49650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2405" indent="-180340">
              <a:lnSpc>
                <a:spcPct val="100000"/>
              </a:lnSpc>
              <a:spcBef>
                <a:spcPts val="100"/>
              </a:spcBef>
              <a:buClr>
                <a:srgbClr val="205868"/>
              </a:buClr>
              <a:buFont typeface="Yu Gothic"/>
              <a:buChar char="•"/>
              <a:tabLst>
                <a:tab pos="193040" algn="l"/>
              </a:tabLst>
            </a:pPr>
            <a:r>
              <a:rPr lang="en-US" sz="1200" b="1" spc="-5" dirty="0">
                <a:solidFill>
                  <a:srgbClr val="205868"/>
                </a:solidFill>
                <a:latin typeface="Yu Gothic"/>
                <a:cs typeface="Yu Gothic"/>
              </a:rPr>
              <a:t>Enlargement</a:t>
            </a:r>
            <a:endParaRPr sz="1200" dirty="0">
              <a:latin typeface="Yu Gothic"/>
              <a:cs typeface="Yu Gothic"/>
            </a:endParaRPr>
          </a:p>
          <a:p>
            <a:pPr marL="192405">
              <a:lnSpc>
                <a:spcPct val="100000"/>
              </a:lnSpc>
              <a:spcBef>
                <a:spcPts val="5"/>
              </a:spcBef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คุณสามารถเปลี่ยนการขยายการแสดงผลได้โดยใช้แถบเลื่อน</a:t>
            </a:r>
            <a:endParaRPr sz="1200" dirty="0">
              <a:latin typeface="Yu Gothic"/>
              <a:cs typeface="Yu Gothic"/>
            </a:endParaRPr>
          </a:p>
          <a:p>
            <a:pPr marL="192405" indent="-180340">
              <a:lnSpc>
                <a:spcPct val="100000"/>
              </a:lnSpc>
              <a:buChar char="•"/>
              <a:tabLst>
                <a:tab pos="193040" algn="l"/>
              </a:tabLst>
            </a:pPr>
            <a:r>
              <a:rPr sz="1200" b="1" spc="65" dirty="0">
                <a:solidFill>
                  <a:srgbClr val="205868"/>
                </a:solidFill>
                <a:latin typeface="Yu Gothic"/>
                <a:cs typeface="Yu Gothic"/>
              </a:rPr>
              <a:t>FIT</a:t>
            </a:r>
            <a:endParaRPr sz="1200" dirty="0">
              <a:latin typeface="Yu Gothic"/>
              <a:cs typeface="Yu Gothic"/>
            </a:endParaRPr>
          </a:p>
          <a:p>
            <a:pPr marL="192405">
              <a:lnSpc>
                <a:spcPct val="100000"/>
              </a:lnSpc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เปลี่ยนการขยายการแสดงผลเพื่อให้พื้นหลังทั้งหมดพอดี</a:t>
            </a:r>
            <a:endParaRPr sz="1200" dirty="0">
              <a:latin typeface="Yu Gothic"/>
              <a:cs typeface="Yu Gothic"/>
            </a:endParaRPr>
          </a:p>
          <a:p>
            <a:pPr marL="192405" indent="-180340">
              <a:lnSpc>
                <a:spcPct val="100000"/>
              </a:lnSpc>
              <a:buChar char="•"/>
              <a:tabLst>
                <a:tab pos="193040" algn="l"/>
              </a:tabLst>
            </a:pPr>
            <a:r>
              <a:rPr lang="en-US" sz="1200" b="1" dirty="0">
                <a:solidFill>
                  <a:srgbClr val="205868"/>
                </a:solidFill>
                <a:latin typeface="Yu Gothic"/>
                <a:cs typeface="Yu Gothic"/>
              </a:rPr>
              <a:t>PUT IN</a:t>
            </a:r>
            <a:endParaRPr sz="1200" dirty="0">
              <a:latin typeface="Yu Gothic"/>
              <a:cs typeface="Yu Gothic"/>
            </a:endParaRPr>
          </a:p>
          <a:p>
            <a:pPr marL="192405">
              <a:lnSpc>
                <a:spcPct val="100000"/>
              </a:lnSpc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คุณสามารถสร้างและย้ายคลัสเตอร์ได้</a:t>
            </a:r>
            <a:endParaRPr sz="1200" dirty="0">
              <a:latin typeface="Yu Gothic"/>
              <a:cs typeface="Yu Gothic"/>
            </a:endParaRPr>
          </a:p>
          <a:p>
            <a:pPr marL="192405" indent="-180340">
              <a:lnSpc>
                <a:spcPct val="100000"/>
              </a:lnSpc>
              <a:buChar char="•"/>
              <a:tabLst>
                <a:tab pos="193040" algn="l"/>
              </a:tabLst>
            </a:pPr>
            <a:r>
              <a:rPr lang="en-US" sz="1200" b="1" dirty="0">
                <a:solidFill>
                  <a:srgbClr val="205868"/>
                </a:solidFill>
                <a:latin typeface="Yu Gothic"/>
                <a:cs typeface="Yu Gothic"/>
              </a:rPr>
              <a:t>SELECT</a:t>
            </a:r>
            <a:endParaRPr sz="1200" dirty="0">
              <a:latin typeface="Yu Gothic"/>
              <a:cs typeface="Yu Gothic"/>
            </a:endParaRPr>
          </a:p>
          <a:p>
            <a:pPr marL="192405">
              <a:lnSpc>
                <a:spcPct val="100000"/>
              </a:lnSpc>
            </a:pPr>
            <a:r>
              <a:rPr lang="th-TH" sz="1200" spc="-5" dirty="0">
                <a:solidFill>
                  <a:srgbClr val="252525"/>
                </a:solidFill>
                <a:latin typeface="Yu Gothic"/>
                <a:cs typeface="Yu Gothic"/>
              </a:rPr>
              <a:t>คุณสามารถย้ายคลัสเตอร์ของคุณได้</a:t>
            </a:r>
            <a:endParaRPr sz="1200" dirty="0">
              <a:latin typeface="Yu Gothic"/>
              <a:cs typeface="Yu Gothic"/>
            </a:endParaRPr>
          </a:p>
          <a:p>
            <a:pPr marL="192405" indent="-180340">
              <a:lnSpc>
                <a:spcPct val="100000"/>
              </a:lnSpc>
              <a:buChar char="•"/>
              <a:tabLst>
                <a:tab pos="193040" algn="l"/>
              </a:tabLst>
            </a:pPr>
            <a:r>
              <a:rPr lang="en-US" sz="1200" b="1" dirty="0">
                <a:solidFill>
                  <a:srgbClr val="205868"/>
                </a:solidFill>
                <a:latin typeface="Yu Gothic"/>
                <a:cs typeface="Yu Gothic"/>
              </a:rPr>
              <a:t>Fix</a:t>
            </a:r>
            <a:endParaRPr sz="1200" dirty="0">
              <a:latin typeface="Yu Gothic"/>
              <a:cs typeface="Yu Gothic"/>
            </a:endParaRPr>
          </a:p>
          <a:p>
            <a:pPr marL="192405">
              <a:lnSpc>
                <a:spcPct val="100000"/>
              </a:lnSpc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แก้ไขคลัสเตอร์โดยแก้ไขแล้ว</a:t>
            </a:r>
            <a:endParaRPr sz="1200" dirty="0">
              <a:latin typeface="Yu Gothic"/>
              <a:cs typeface="Yu Gothic"/>
            </a:endParaRPr>
          </a:p>
          <a:p>
            <a:pPr marL="192405" indent="-180340">
              <a:lnSpc>
                <a:spcPct val="100000"/>
              </a:lnSpc>
              <a:buChar char="•"/>
              <a:tabLst>
                <a:tab pos="193040" algn="l"/>
              </a:tabLst>
            </a:pPr>
            <a:r>
              <a:rPr lang="en-US" sz="1200" b="1" dirty="0">
                <a:solidFill>
                  <a:srgbClr val="205868"/>
                </a:solidFill>
                <a:latin typeface="Yu Gothic"/>
                <a:cs typeface="Yu Gothic"/>
              </a:rPr>
              <a:t>NETWORK</a:t>
            </a:r>
            <a:endParaRPr sz="1200" dirty="0">
              <a:latin typeface="Yu Gothic"/>
              <a:cs typeface="Yu Gothic"/>
            </a:endParaRPr>
          </a:p>
          <a:p>
            <a:pPr marL="192405">
              <a:lnSpc>
                <a:spcPct val="100000"/>
              </a:lnSpc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สร้างและกำหนดค่าเครือข่าย</a:t>
            </a:r>
            <a:endParaRPr sz="1200" dirty="0">
              <a:latin typeface="Yu Gothic"/>
              <a:cs typeface="Yu Gothic"/>
            </a:endParaRPr>
          </a:p>
          <a:p>
            <a:pPr marL="192405" indent="-180340">
              <a:lnSpc>
                <a:spcPct val="100000"/>
              </a:lnSpc>
              <a:buChar char="•"/>
              <a:tabLst>
                <a:tab pos="193040" algn="l"/>
              </a:tabLst>
            </a:pPr>
            <a:r>
              <a:rPr lang="en-US" sz="1200" b="1" dirty="0">
                <a:solidFill>
                  <a:srgbClr val="205868"/>
                </a:solidFill>
                <a:latin typeface="Yu Gothic"/>
                <a:cs typeface="Yu Gothic"/>
              </a:rPr>
              <a:t>COPY</a:t>
            </a:r>
            <a:endParaRPr sz="1200" dirty="0">
              <a:latin typeface="Yu Gothic"/>
              <a:cs typeface="Yu Gothic"/>
            </a:endParaRPr>
          </a:p>
          <a:p>
            <a:pPr marL="192405">
              <a:lnSpc>
                <a:spcPct val="100000"/>
              </a:lnSpc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สร้างและกำหนดค่าสำเนาคาร์บอน</a:t>
            </a:r>
            <a:endParaRPr sz="1200" dirty="0">
              <a:latin typeface="Yu Gothic"/>
              <a:cs typeface="Yu Gothic"/>
            </a:endParaRPr>
          </a:p>
          <a:p>
            <a:pPr marL="192405" indent="-180340">
              <a:lnSpc>
                <a:spcPct val="100000"/>
              </a:lnSpc>
              <a:spcBef>
                <a:spcPts val="5"/>
              </a:spcBef>
              <a:buChar char="•"/>
              <a:tabLst>
                <a:tab pos="193040" algn="l"/>
              </a:tabLst>
            </a:pPr>
            <a:r>
              <a:rPr lang="en-US" sz="1200" b="1" dirty="0">
                <a:solidFill>
                  <a:srgbClr val="205868"/>
                </a:solidFill>
                <a:latin typeface="Yu Gothic"/>
                <a:cs typeface="Yu Gothic"/>
              </a:rPr>
              <a:t>Document copy setting</a:t>
            </a:r>
            <a:endParaRPr sz="1200" dirty="0">
              <a:latin typeface="Yu Gothic"/>
              <a:cs typeface="Yu Gothic"/>
            </a:endParaRPr>
          </a:p>
          <a:p>
            <a:pPr marL="192405">
              <a:lnSpc>
                <a:spcPct val="100000"/>
              </a:lnSpc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ตั้งค่าการเคลื่อนไหวของค่าระหว่างคลัสเตอร์เมื่อคัดลอกแบบฟอร์ม</a:t>
            </a:r>
            <a:endParaRPr sz="1200" dirty="0">
              <a:latin typeface="Yu Gothic"/>
              <a:cs typeface="Yu Gothic"/>
            </a:endParaRPr>
          </a:p>
          <a:p>
            <a:pPr marL="192405" indent="-180340">
              <a:lnSpc>
                <a:spcPct val="100000"/>
              </a:lnSpc>
              <a:buChar char="•"/>
              <a:tabLst>
                <a:tab pos="193040" algn="l"/>
              </a:tabLst>
            </a:pPr>
            <a:r>
              <a:rPr lang="en-US" sz="1200" b="1" dirty="0">
                <a:solidFill>
                  <a:srgbClr val="205868"/>
                </a:solidFill>
                <a:latin typeface="Yu Gothic"/>
                <a:cs typeface="Yu Gothic"/>
              </a:rPr>
              <a:t>Custom master setting</a:t>
            </a:r>
            <a:endParaRPr sz="1200" dirty="0">
              <a:latin typeface="Yu Gothic"/>
              <a:cs typeface="Yu Gothic"/>
            </a:endParaRPr>
          </a:p>
          <a:p>
            <a:pPr marL="192405">
              <a:lnSpc>
                <a:spcPct val="100000"/>
              </a:lnSpc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ตั้งค่าความสัมพันธ์หลัก-รองของข้อมูลหลักที่กำหนดเอง</a:t>
            </a:r>
            <a:endParaRPr sz="1200" dirty="0">
              <a:latin typeface="Yu Gothic"/>
              <a:cs typeface="Yu Gothic"/>
            </a:endParaRPr>
          </a:p>
          <a:p>
            <a:pPr marL="192405" indent="-180340">
              <a:lnSpc>
                <a:spcPct val="100000"/>
              </a:lnSpc>
              <a:buChar char="•"/>
              <a:tabLst>
                <a:tab pos="193040" algn="l"/>
              </a:tabLst>
            </a:pPr>
            <a:r>
              <a:rPr lang="en-US" sz="1200" b="1" dirty="0">
                <a:solidFill>
                  <a:srgbClr val="205868"/>
                </a:solidFill>
                <a:latin typeface="Yu Gothic"/>
                <a:cs typeface="Yu Gothic"/>
              </a:rPr>
              <a:t>Bar code breakup setting</a:t>
            </a:r>
            <a:endParaRPr sz="1200" dirty="0">
              <a:latin typeface="Yu Gothic"/>
              <a:cs typeface="Yu Gothic"/>
            </a:endParaRPr>
          </a:p>
          <a:p>
            <a:pPr marL="142240">
              <a:lnSpc>
                <a:spcPct val="100000"/>
              </a:lnSpc>
            </a:pPr>
            <a:r>
              <a:rPr lang="en-US" sz="1200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กำหนดการตั้งค่าเพื่อแยกบาร์โค้ดออกเป็นกลุ่มอื่นๆ แล้วป้อนข้อมูล</a:t>
            </a:r>
            <a:endParaRPr sz="1200" dirty="0">
              <a:latin typeface="Yu Gothic"/>
              <a:cs typeface="Yu Gothic"/>
            </a:endParaRPr>
          </a:p>
          <a:p>
            <a:pPr marL="192405" indent="-180340">
              <a:lnSpc>
                <a:spcPct val="100000"/>
              </a:lnSpc>
              <a:buChar char="•"/>
              <a:tabLst>
                <a:tab pos="193040" algn="l"/>
              </a:tabLst>
            </a:pPr>
            <a:r>
              <a:rPr lang="en-US" sz="1200" b="1" spc="-5" dirty="0">
                <a:solidFill>
                  <a:srgbClr val="205868"/>
                </a:solidFill>
                <a:latin typeface="Yu Gothic"/>
                <a:cs typeface="Yu Gothic"/>
              </a:rPr>
              <a:t>Device code breakdown</a:t>
            </a:r>
            <a:endParaRPr sz="1200" dirty="0">
              <a:latin typeface="Yu Gothic"/>
              <a:cs typeface="Yu Gothic"/>
            </a:endParaRPr>
          </a:p>
          <a:p>
            <a:pPr marL="192405">
              <a:lnSpc>
                <a:spcPct val="100000"/>
              </a:lnSpc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แยกรหัสการอ่านอุปกรณ์และตั้งค่าอินพุตให้กับแต่ละคลัสเตอร์</a:t>
            </a:r>
          </a:p>
          <a:p>
            <a:pPr marL="192405">
              <a:lnSpc>
                <a:spcPct val="100000"/>
              </a:lnSpc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กำหนดการตั้งค่าเพื่อแยกบาร์โค้ดออกเป็นกลุ่มอื่นๆ แล้วป้อนข้อมูล</a:t>
            </a:r>
            <a:br>
              <a:rPr lang="en-US" sz="1200" dirty="0">
                <a:solidFill>
                  <a:srgbClr val="252525"/>
                </a:solidFill>
                <a:latin typeface="Yu Gothic"/>
                <a:cs typeface="Yu Gothic"/>
              </a:rPr>
            </a:br>
            <a:r>
              <a:rPr lang="en-US" sz="1200" b="1" dirty="0">
                <a:solidFill>
                  <a:srgbClr val="205868"/>
                </a:solidFill>
                <a:latin typeface="Yu Gothic"/>
                <a:cs typeface="Yu Gothic"/>
              </a:rPr>
              <a:t>HAND TOOL</a:t>
            </a:r>
            <a:endParaRPr sz="1200" dirty="0">
              <a:latin typeface="Yu Gothic"/>
              <a:cs typeface="Yu Gothic"/>
            </a:endParaRPr>
          </a:p>
          <a:p>
            <a:pPr marL="192405">
              <a:lnSpc>
                <a:spcPct val="100000"/>
              </a:lnSpc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คุณสามารถย้ายตำแหน่งการแสดงผลของพื้นหลังได้</a:t>
            </a:r>
            <a:endParaRPr sz="1200" dirty="0">
              <a:latin typeface="Yu Gothic"/>
              <a:cs typeface="Yu Gothic"/>
            </a:endParaRPr>
          </a:p>
          <a:p>
            <a:pPr marL="192405" indent="-180340">
              <a:lnSpc>
                <a:spcPct val="100000"/>
              </a:lnSpc>
              <a:buChar char="•"/>
              <a:tabLst>
                <a:tab pos="193040" algn="l"/>
              </a:tabLst>
            </a:pPr>
            <a:r>
              <a:rPr lang="en-US" sz="1200" b="1" dirty="0">
                <a:solidFill>
                  <a:srgbClr val="205868"/>
                </a:solidFill>
                <a:latin typeface="Yu Gothic"/>
                <a:cs typeface="Yu Gothic"/>
              </a:rPr>
              <a:t>PREVIEW</a:t>
            </a:r>
            <a:endParaRPr sz="1200" dirty="0">
              <a:latin typeface="Yu Gothic"/>
              <a:cs typeface="Yu Gothic"/>
            </a:endParaRPr>
          </a:p>
          <a:p>
            <a:pPr marL="192405">
              <a:lnSpc>
                <a:spcPct val="100000"/>
              </a:lnSpc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แสดงภาพที่ป้อนด้วยข้อความจำลอง</a:t>
            </a:r>
            <a:endParaRPr sz="1200" dirty="0">
              <a:latin typeface="Yu Gothic"/>
              <a:cs typeface="Yu Gothic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3249167" y="1804416"/>
            <a:ext cx="727709" cy="1367789"/>
            <a:chOff x="3249167" y="1804416"/>
            <a:chExt cx="727709" cy="1367789"/>
          </a:xfrm>
        </p:grpSpPr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249167" y="1804416"/>
              <a:ext cx="727709" cy="1367789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3321557" y="1876806"/>
              <a:ext cx="585470" cy="1225550"/>
            </a:xfrm>
            <a:custGeom>
              <a:avLst/>
              <a:gdLst/>
              <a:ahLst/>
              <a:cxnLst/>
              <a:rect l="l" t="t" r="r" b="b"/>
              <a:pathLst>
                <a:path w="585470" h="1225550">
                  <a:moveTo>
                    <a:pt x="0" y="61595"/>
                  </a:moveTo>
                  <a:lnTo>
                    <a:pt x="4837" y="37611"/>
                  </a:lnTo>
                  <a:lnTo>
                    <a:pt x="18034" y="18034"/>
                  </a:lnTo>
                  <a:lnTo>
                    <a:pt x="37611" y="4837"/>
                  </a:lnTo>
                  <a:lnTo>
                    <a:pt x="61594" y="0"/>
                  </a:lnTo>
                  <a:lnTo>
                    <a:pt x="523620" y="0"/>
                  </a:lnTo>
                  <a:lnTo>
                    <a:pt x="547604" y="4837"/>
                  </a:lnTo>
                  <a:lnTo>
                    <a:pt x="567181" y="18034"/>
                  </a:lnTo>
                  <a:lnTo>
                    <a:pt x="580378" y="37611"/>
                  </a:lnTo>
                  <a:lnTo>
                    <a:pt x="585215" y="61595"/>
                  </a:lnTo>
                  <a:lnTo>
                    <a:pt x="585215" y="1163701"/>
                  </a:lnTo>
                  <a:lnTo>
                    <a:pt x="580378" y="1187684"/>
                  </a:lnTo>
                  <a:lnTo>
                    <a:pt x="567181" y="1207262"/>
                  </a:lnTo>
                  <a:lnTo>
                    <a:pt x="547604" y="1220458"/>
                  </a:lnTo>
                  <a:lnTo>
                    <a:pt x="523620" y="1225296"/>
                  </a:lnTo>
                  <a:lnTo>
                    <a:pt x="61594" y="1225296"/>
                  </a:lnTo>
                  <a:lnTo>
                    <a:pt x="37611" y="1220458"/>
                  </a:lnTo>
                  <a:lnTo>
                    <a:pt x="18033" y="1207262"/>
                  </a:lnTo>
                  <a:lnTo>
                    <a:pt x="4837" y="1187684"/>
                  </a:lnTo>
                  <a:lnTo>
                    <a:pt x="0" y="1163701"/>
                  </a:lnTo>
                  <a:lnTo>
                    <a:pt x="0" y="61595"/>
                  </a:lnTo>
                  <a:close/>
                </a:path>
              </a:pathLst>
            </a:custGeom>
            <a:ln w="38099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257046" y="105283"/>
            <a:ext cx="9648953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dirty="0">
                <a:solidFill>
                  <a:srgbClr val="FFFFFF"/>
                </a:solidFill>
              </a:rPr>
              <a:t>โหมดคลัสเตอร์ (โหมดแก้ไขสำหรับการกำหนดค่าฟังก์ชันต่างๆ)</a:t>
            </a:r>
            <a:endParaRPr sz="1800" dirty="0"/>
          </a:p>
        </p:txBody>
      </p:sp>
      <p:sp>
        <p:nvSpPr>
          <p:cNvPr id="16" name="object 1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17</a:t>
            </a:fld>
            <a:endParaRPr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EC26EA3-01F7-E328-7D24-1700917FB3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08624" y="1811527"/>
            <a:ext cx="1417230" cy="4056887"/>
          </a:xfrm>
          <a:prstGeom prst="rect">
            <a:avLst/>
          </a:prstGeom>
        </p:spPr>
      </p:pic>
      <p:sp>
        <p:nvSpPr>
          <p:cNvPr id="17" name="object 1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1062329" y="882777"/>
            <a:ext cx="1847214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252525"/>
                </a:solidFill>
                <a:latin typeface="Yu Gothic"/>
                <a:cs typeface="Yu Gothic"/>
              </a:rPr>
              <a:t>โหมดคลัสเตอร์ (1/2)</a:t>
            </a:r>
            <a:endParaRPr sz="1200" dirty="0">
              <a:latin typeface="Yu Gothic"/>
              <a:cs typeface="Yu Gothic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372806" y="1186751"/>
            <a:ext cx="9440545" cy="5075555"/>
            <a:chOff x="1372806" y="1186751"/>
            <a:chExt cx="9440545" cy="507555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82268" y="1196339"/>
              <a:ext cx="5500115" cy="3200400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377569" y="1191513"/>
              <a:ext cx="5509895" cy="3209925"/>
            </a:xfrm>
            <a:custGeom>
              <a:avLst/>
              <a:gdLst/>
              <a:ahLst/>
              <a:cxnLst/>
              <a:rect l="l" t="t" r="r" b="b"/>
              <a:pathLst>
                <a:path w="5509895" h="3209925">
                  <a:moveTo>
                    <a:pt x="0" y="3209925"/>
                  </a:moveTo>
                  <a:lnTo>
                    <a:pt x="5509640" y="3209925"/>
                  </a:lnTo>
                  <a:lnTo>
                    <a:pt x="5509640" y="0"/>
                  </a:lnTo>
                  <a:lnTo>
                    <a:pt x="0" y="0"/>
                  </a:lnTo>
                  <a:lnTo>
                    <a:pt x="0" y="3209925"/>
                  </a:lnTo>
                  <a:close/>
                </a:path>
              </a:pathLst>
            </a:custGeom>
            <a:ln w="9525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399788" y="1309115"/>
              <a:ext cx="6410325" cy="4950460"/>
            </a:xfrm>
            <a:custGeom>
              <a:avLst/>
              <a:gdLst/>
              <a:ahLst/>
              <a:cxnLst/>
              <a:rect l="l" t="t" r="r" b="b"/>
              <a:pathLst>
                <a:path w="6410325" h="4950460">
                  <a:moveTo>
                    <a:pt x="6304661" y="0"/>
                  </a:moveTo>
                  <a:lnTo>
                    <a:pt x="105283" y="0"/>
                  </a:lnTo>
                  <a:lnTo>
                    <a:pt x="64293" y="8270"/>
                  </a:lnTo>
                  <a:lnTo>
                    <a:pt x="30829" y="30829"/>
                  </a:lnTo>
                  <a:lnTo>
                    <a:pt x="8270" y="64293"/>
                  </a:lnTo>
                  <a:lnTo>
                    <a:pt x="0" y="105283"/>
                  </a:lnTo>
                  <a:lnTo>
                    <a:pt x="0" y="4844719"/>
                  </a:lnTo>
                  <a:lnTo>
                    <a:pt x="8270" y="4885679"/>
                  </a:lnTo>
                  <a:lnTo>
                    <a:pt x="30829" y="4919129"/>
                  </a:lnTo>
                  <a:lnTo>
                    <a:pt x="64293" y="4941681"/>
                  </a:lnTo>
                  <a:lnTo>
                    <a:pt x="105283" y="4949952"/>
                  </a:lnTo>
                  <a:lnTo>
                    <a:pt x="6304661" y="4949952"/>
                  </a:lnTo>
                  <a:lnTo>
                    <a:pt x="6345650" y="4941681"/>
                  </a:lnTo>
                  <a:lnTo>
                    <a:pt x="6379114" y="4919129"/>
                  </a:lnTo>
                  <a:lnTo>
                    <a:pt x="6401673" y="4885679"/>
                  </a:lnTo>
                  <a:lnTo>
                    <a:pt x="6409944" y="4844719"/>
                  </a:lnTo>
                  <a:lnTo>
                    <a:pt x="6409944" y="105283"/>
                  </a:lnTo>
                  <a:lnTo>
                    <a:pt x="6401673" y="64293"/>
                  </a:lnTo>
                  <a:lnTo>
                    <a:pt x="6379114" y="30829"/>
                  </a:lnTo>
                  <a:lnTo>
                    <a:pt x="6345650" y="8270"/>
                  </a:lnTo>
                  <a:lnTo>
                    <a:pt x="6304661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399788" y="1309115"/>
              <a:ext cx="6410325" cy="4950460"/>
            </a:xfrm>
            <a:custGeom>
              <a:avLst/>
              <a:gdLst/>
              <a:ahLst/>
              <a:cxnLst/>
              <a:rect l="l" t="t" r="r" b="b"/>
              <a:pathLst>
                <a:path w="6410325" h="4950460">
                  <a:moveTo>
                    <a:pt x="0" y="105283"/>
                  </a:moveTo>
                  <a:lnTo>
                    <a:pt x="8270" y="64293"/>
                  </a:lnTo>
                  <a:lnTo>
                    <a:pt x="30829" y="30829"/>
                  </a:lnTo>
                  <a:lnTo>
                    <a:pt x="64293" y="8270"/>
                  </a:lnTo>
                  <a:lnTo>
                    <a:pt x="105283" y="0"/>
                  </a:lnTo>
                  <a:lnTo>
                    <a:pt x="6304661" y="0"/>
                  </a:lnTo>
                  <a:lnTo>
                    <a:pt x="6345650" y="8270"/>
                  </a:lnTo>
                  <a:lnTo>
                    <a:pt x="6379114" y="30829"/>
                  </a:lnTo>
                  <a:lnTo>
                    <a:pt x="6401673" y="64293"/>
                  </a:lnTo>
                  <a:lnTo>
                    <a:pt x="6409944" y="105283"/>
                  </a:lnTo>
                  <a:lnTo>
                    <a:pt x="6409944" y="4844719"/>
                  </a:lnTo>
                  <a:lnTo>
                    <a:pt x="6401673" y="4885679"/>
                  </a:lnTo>
                  <a:lnTo>
                    <a:pt x="6379114" y="4919129"/>
                  </a:lnTo>
                  <a:lnTo>
                    <a:pt x="6345650" y="4941681"/>
                  </a:lnTo>
                  <a:lnTo>
                    <a:pt x="6304661" y="4949952"/>
                  </a:lnTo>
                  <a:lnTo>
                    <a:pt x="105283" y="4949952"/>
                  </a:lnTo>
                  <a:lnTo>
                    <a:pt x="64293" y="4941681"/>
                  </a:lnTo>
                  <a:lnTo>
                    <a:pt x="30829" y="4919129"/>
                  </a:lnTo>
                  <a:lnTo>
                    <a:pt x="8270" y="4885679"/>
                  </a:lnTo>
                  <a:lnTo>
                    <a:pt x="0" y="4844719"/>
                  </a:lnTo>
                  <a:lnTo>
                    <a:pt x="0" y="105283"/>
                  </a:lnTo>
                  <a:close/>
                </a:path>
              </a:pathLst>
            </a:custGeom>
            <a:ln w="6350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13048" y="3633254"/>
              <a:ext cx="931151" cy="419061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855973" y="3676268"/>
              <a:ext cx="680720" cy="202565"/>
            </a:xfrm>
            <a:custGeom>
              <a:avLst/>
              <a:gdLst/>
              <a:ahLst/>
              <a:cxnLst/>
              <a:rect l="l" t="t" r="r" b="b"/>
              <a:pathLst>
                <a:path w="680720" h="202564">
                  <a:moveTo>
                    <a:pt x="570890" y="144606"/>
                  </a:moveTo>
                  <a:lnTo>
                    <a:pt x="512572" y="165353"/>
                  </a:lnTo>
                  <a:lnTo>
                    <a:pt x="506087" y="169271"/>
                  </a:lnTo>
                  <a:lnTo>
                    <a:pt x="501745" y="175164"/>
                  </a:lnTo>
                  <a:lnTo>
                    <a:pt x="499927" y="182248"/>
                  </a:lnTo>
                  <a:lnTo>
                    <a:pt x="501014" y="189737"/>
                  </a:lnTo>
                  <a:lnTo>
                    <a:pt x="504932" y="196222"/>
                  </a:lnTo>
                  <a:lnTo>
                    <a:pt x="510825" y="200564"/>
                  </a:lnTo>
                  <a:lnTo>
                    <a:pt x="517909" y="202382"/>
                  </a:lnTo>
                  <a:lnTo>
                    <a:pt x="525399" y="201294"/>
                  </a:lnTo>
                  <a:lnTo>
                    <a:pt x="647945" y="157606"/>
                  </a:lnTo>
                  <a:lnTo>
                    <a:pt x="640079" y="157606"/>
                  </a:lnTo>
                  <a:lnTo>
                    <a:pt x="570890" y="144606"/>
                  </a:lnTo>
                  <a:close/>
                </a:path>
                <a:path w="680720" h="202564">
                  <a:moveTo>
                    <a:pt x="606514" y="131932"/>
                  </a:moveTo>
                  <a:lnTo>
                    <a:pt x="570890" y="144606"/>
                  </a:lnTo>
                  <a:lnTo>
                    <a:pt x="640079" y="157606"/>
                  </a:lnTo>
                  <a:lnTo>
                    <a:pt x="640887" y="153288"/>
                  </a:lnTo>
                  <a:lnTo>
                    <a:pt x="631189" y="153288"/>
                  </a:lnTo>
                  <a:lnTo>
                    <a:pt x="606514" y="131932"/>
                  </a:lnTo>
                  <a:close/>
                </a:path>
                <a:path w="680720" h="202564">
                  <a:moveTo>
                    <a:pt x="542226" y="33289"/>
                  </a:moveTo>
                  <a:lnTo>
                    <a:pt x="535181" y="35220"/>
                  </a:lnTo>
                  <a:lnTo>
                    <a:pt x="529209" y="39877"/>
                  </a:lnTo>
                  <a:lnTo>
                    <a:pt x="525488" y="46422"/>
                  </a:lnTo>
                  <a:lnTo>
                    <a:pt x="524589" y="53657"/>
                  </a:lnTo>
                  <a:lnTo>
                    <a:pt x="526476" y="60702"/>
                  </a:lnTo>
                  <a:lnTo>
                    <a:pt x="531113" y="66674"/>
                  </a:lnTo>
                  <a:lnTo>
                    <a:pt x="578052" y="107299"/>
                  </a:lnTo>
                  <a:lnTo>
                    <a:pt x="647064" y="120268"/>
                  </a:lnTo>
                  <a:lnTo>
                    <a:pt x="640079" y="157606"/>
                  </a:lnTo>
                  <a:lnTo>
                    <a:pt x="647945" y="157606"/>
                  </a:lnTo>
                  <a:lnTo>
                    <a:pt x="680720" y="145922"/>
                  </a:lnTo>
                  <a:lnTo>
                    <a:pt x="556005" y="37845"/>
                  </a:lnTo>
                  <a:lnTo>
                    <a:pt x="549461" y="34145"/>
                  </a:lnTo>
                  <a:lnTo>
                    <a:pt x="542226" y="33289"/>
                  </a:lnTo>
                  <a:close/>
                </a:path>
                <a:path w="680720" h="202564">
                  <a:moveTo>
                    <a:pt x="637159" y="121030"/>
                  </a:moveTo>
                  <a:lnTo>
                    <a:pt x="606514" y="131932"/>
                  </a:lnTo>
                  <a:lnTo>
                    <a:pt x="631189" y="153288"/>
                  </a:lnTo>
                  <a:lnTo>
                    <a:pt x="637159" y="121030"/>
                  </a:lnTo>
                  <a:close/>
                </a:path>
                <a:path w="680720" h="202564">
                  <a:moveTo>
                    <a:pt x="646922" y="121030"/>
                  </a:moveTo>
                  <a:lnTo>
                    <a:pt x="637159" y="121030"/>
                  </a:lnTo>
                  <a:lnTo>
                    <a:pt x="631189" y="153288"/>
                  </a:lnTo>
                  <a:lnTo>
                    <a:pt x="640887" y="153288"/>
                  </a:lnTo>
                  <a:lnTo>
                    <a:pt x="646922" y="121030"/>
                  </a:lnTo>
                  <a:close/>
                </a:path>
                <a:path w="680720" h="202564">
                  <a:moveTo>
                    <a:pt x="7112" y="0"/>
                  </a:moveTo>
                  <a:lnTo>
                    <a:pt x="0" y="37337"/>
                  </a:lnTo>
                  <a:lnTo>
                    <a:pt x="570890" y="144606"/>
                  </a:lnTo>
                  <a:lnTo>
                    <a:pt x="606514" y="131932"/>
                  </a:lnTo>
                  <a:lnTo>
                    <a:pt x="578052" y="107299"/>
                  </a:lnTo>
                  <a:lnTo>
                    <a:pt x="7112" y="0"/>
                  </a:lnTo>
                  <a:close/>
                </a:path>
                <a:path w="680720" h="202564">
                  <a:moveTo>
                    <a:pt x="578052" y="107299"/>
                  </a:moveTo>
                  <a:lnTo>
                    <a:pt x="606514" y="131932"/>
                  </a:lnTo>
                  <a:lnTo>
                    <a:pt x="637159" y="121030"/>
                  </a:lnTo>
                  <a:lnTo>
                    <a:pt x="646922" y="121030"/>
                  </a:lnTo>
                  <a:lnTo>
                    <a:pt x="647064" y="120268"/>
                  </a:lnTo>
                  <a:lnTo>
                    <a:pt x="578052" y="107299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232404" y="3044952"/>
              <a:ext cx="697230" cy="1299210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3304794" y="3117341"/>
              <a:ext cx="554990" cy="1156970"/>
            </a:xfrm>
            <a:custGeom>
              <a:avLst/>
              <a:gdLst/>
              <a:ahLst/>
              <a:cxnLst/>
              <a:rect l="l" t="t" r="r" b="b"/>
              <a:pathLst>
                <a:path w="554989" h="1156970">
                  <a:moveTo>
                    <a:pt x="0" y="58293"/>
                  </a:moveTo>
                  <a:lnTo>
                    <a:pt x="4589" y="35629"/>
                  </a:lnTo>
                  <a:lnTo>
                    <a:pt x="17097" y="17097"/>
                  </a:lnTo>
                  <a:lnTo>
                    <a:pt x="35629" y="4589"/>
                  </a:lnTo>
                  <a:lnTo>
                    <a:pt x="58292" y="0"/>
                  </a:lnTo>
                  <a:lnTo>
                    <a:pt x="496442" y="0"/>
                  </a:lnTo>
                  <a:lnTo>
                    <a:pt x="519106" y="4589"/>
                  </a:lnTo>
                  <a:lnTo>
                    <a:pt x="537638" y="17097"/>
                  </a:lnTo>
                  <a:lnTo>
                    <a:pt x="550146" y="35629"/>
                  </a:lnTo>
                  <a:lnTo>
                    <a:pt x="554735" y="58293"/>
                  </a:lnTo>
                  <a:lnTo>
                    <a:pt x="554735" y="1098423"/>
                  </a:lnTo>
                  <a:lnTo>
                    <a:pt x="550146" y="1121086"/>
                  </a:lnTo>
                  <a:lnTo>
                    <a:pt x="537638" y="1139618"/>
                  </a:lnTo>
                  <a:lnTo>
                    <a:pt x="519106" y="1152126"/>
                  </a:lnTo>
                  <a:lnTo>
                    <a:pt x="496442" y="1156716"/>
                  </a:lnTo>
                  <a:lnTo>
                    <a:pt x="58292" y="1156716"/>
                  </a:lnTo>
                  <a:lnTo>
                    <a:pt x="35629" y="1152126"/>
                  </a:lnTo>
                  <a:lnTo>
                    <a:pt x="17097" y="1139618"/>
                  </a:lnTo>
                  <a:lnTo>
                    <a:pt x="4589" y="1121086"/>
                  </a:lnTo>
                  <a:lnTo>
                    <a:pt x="0" y="1098423"/>
                  </a:lnTo>
                  <a:lnTo>
                    <a:pt x="0" y="58293"/>
                  </a:lnTo>
                  <a:close/>
                </a:path>
              </a:pathLst>
            </a:custGeom>
            <a:ln w="38099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5956172" y="1393316"/>
            <a:ext cx="4869180" cy="45986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2405" indent="-180340">
              <a:lnSpc>
                <a:spcPct val="100000"/>
              </a:lnSpc>
              <a:spcBef>
                <a:spcPts val="100"/>
              </a:spcBef>
              <a:buClr>
                <a:srgbClr val="205868"/>
              </a:buClr>
              <a:buFont typeface="Yu Gothic"/>
              <a:buChar char="•"/>
              <a:tabLst>
                <a:tab pos="193040" algn="l"/>
              </a:tabLst>
            </a:pPr>
            <a:r>
              <a:rPr lang="en-US" sz="1200" b="1" dirty="0">
                <a:solidFill>
                  <a:srgbClr val="205868"/>
                </a:solidFill>
                <a:latin typeface="Yu Gothic"/>
                <a:cs typeface="Yu Gothic"/>
              </a:rPr>
              <a:t>Change the name of cluster</a:t>
            </a:r>
            <a:endParaRPr sz="1200" dirty="0">
              <a:latin typeface="Yu Gothic"/>
              <a:cs typeface="Yu Gothic"/>
            </a:endParaRPr>
          </a:p>
          <a:p>
            <a:pPr marL="192405">
              <a:lnSpc>
                <a:spcPct val="100000"/>
              </a:lnSpc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แปลงชื่อของคลัสเตอร์ที่เลือกทั้งหมดพร้อมกัน</a:t>
            </a:r>
            <a:endParaRPr sz="1200" dirty="0">
              <a:latin typeface="Yu Gothic"/>
              <a:cs typeface="Yu Gothic"/>
            </a:endParaRPr>
          </a:p>
          <a:p>
            <a:pPr marL="192405" indent="-180340">
              <a:lnSpc>
                <a:spcPct val="100000"/>
              </a:lnSpc>
              <a:buChar char="•"/>
              <a:tabLst>
                <a:tab pos="193040" algn="l"/>
              </a:tabLst>
            </a:pPr>
            <a:r>
              <a:rPr lang="en-US" sz="1200" b="1" dirty="0">
                <a:solidFill>
                  <a:srgbClr val="205868"/>
                </a:solidFill>
                <a:latin typeface="Yu Gothic"/>
                <a:cs typeface="Yu Gothic"/>
              </a:rPr>
              <a:t>Table information</a:t>
            </a:r>
            <a:endParaRPr sz="1200" dirty="0">
              <a:latin typeface="Yu Gothic"/>
              <a:cs typeface="Yu Gothic"/>
            </a:endParaRPr>
          </a:p>
          <a:p>
            <a:pPr marL="192405">
              <a:lnSpc>
                <a:spcPct val="100000"/>
              </a:lnSpc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ข้อมูลตารางของเอกสาร</a:t>
            </a:r>
            <a:endParaRPr sz="12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lang="en-US" sz="1200" b="1" dirty="0">
                <a:solidFill>
                  <a:srgbClr val="252525"/>
                </a:solidFill>
                <a:latin typeface="Yu Gothic"/>
                <a:cs typeface="Yu Gothic"/>
              </a:rPr>
              <a:t>Group ID Setting</a:t>
            </a:r>
            <a:endParaRPr sz="1200" dirty="0">
              <a:latin typeface="Yu Gothic"/>
              <a:cs typeface="Yu Gothic"/>
            </a:endParaRPr>
          </a:p>
          <a:p>
            <a:pPr marL="192405" indent="-180340">
              <a:lnSpc>
                <a:spcPct val="100000"/>
              </a:lnSpc>
              <a:buChar char="•"/>
              <a:tabLst>
                <a:tab pos="193040" algn="l"/>
              </a:tabLst>
            </a:pPr>
            <a:r>
              <a:rPr lang="en-US" sz="1200" b="1" dirty="0">
                <a:solidFill>
                  <a:srgbClr val="205868"/>
                </a:solidFill>
                <a:latin typeface="Yu Gothic"/>
                <a:cs typeface="Yu Gothic"/>
              </a:rPr>
              <a:t>Auto Group ID Setting</a:t>
            </a:r>
            <a:endParaRPr sz="1200" dirty="0">
              <a:latin typeface="Yu Gothic"/>
              <a:cs typeface="Yu Gothic"/>
            </a:endParaRPr>
          </a:p>
          <a:p>
            <a:pPr marL="192405" marR="156845">
              <a:lnSpc>
                <a:spcPct val="100000"/>
              </a:lnSpc>
            </a:pPr>
            <a:r>
              <a:rPr lang="en-US" altLang="ja-JP" sz="1200" dirty="0">
                <a:solidFill>
                  <a:srgbClr val="252525"/>
                </a:solidFill>
                <a:latin typeface="Yu Gothic"/>
                <a:cs typeface="Yu Gothic"/>
              </a:rPr>
              <a:t>ID </a:t>
            </a:r>
            <a:r>
              <a:rPr lang="th-TH" altLang="ja-JP" sz="1200" dirty="0">
                <a:solidFill>
                  <a:srgbClr val="252525"/>
                </a:solidFill>
                <a:latin typeface="Yu Gothic"/>
                <a:cs typeface="Yu Gothic"/>
              </a:rPr>
              <a:t>กลุ่มสำหรับคลัสเตอร์ตรวจสอบ/สลับคลัสเตอร์การเลือกจะถูกกำหนดและตั้งค่าเป็นกลุ่มโดยอัตโนมัติ</a:t>
            </a:r>
            <a:endParaRPr lang="ja-JP" altLang="en-US" sz="1200" dirty="0">
              <a:latin typeface="Yu Gothic"/>
              <a:cs typeface="Yu Gothic"/>
            </a:endParaRPr>
          </a:p>
          <a:p>
            <a:pPr marL="192405" indent="-180340">
              <a:lnSpc>
                <a:spcPct val="100000"/>
              </a:lnSpc>
              <a:buChar char="•"/>
              <a:tabLst>
                <a:tab pos="193040" algn="l"/>
              </a:tabLst>
            </a:pPr>
            <a:r>
              <a:rPr lang="en-US" altLang="ja-JP" sz="1200" b="1" dirty="0">
                <a:solidFill>
                  <a:srgbClr val="205868"/>
                </a:solidFill>
                <a:latin typeface="Yu Gothic"/>
                <a:cs typeface="Yu Gothic"/>
              </a:rPr>
              <a:t>Specify Group ID</a:t>
            </a:r>
            <a:endParaRPr lang="ja-JP" altLang="en-US" sz="1200" dirty="0">
              <a:latin typeface="Yu Gothic"/>
              <a:cs typeface="Yu Gothic"/>
            </a:endParaRPr>
          </a:p>
          <a:p>
            <a:pPr marL="192405">
              <a:lnSpc>
                <a:spcPct val="100000"/>
              </a:lnSpc>
            </a:pPr>
            <a:r>
              <a:rPr lang="th-TH" altLang="ja-JP" sz="1200" dirty="0">
                <a:solidFill>
                  <a:srgbClr val="252525"/>
                </a:solidFill>
                <a:latin typeface="Yu Gothic"/>
                <a:cs typeface="Yu Gothic"/>
              </a:rPr>
              <a:t>จัดการ </a:t>
            </a:r>
            <a:r>
              <a:rPr lang="en-US" altLang="ja-JP" sz="1200" dirty="0">
                <a:solidFill>
                  <a:srgbClr val="252525"/>
                </a:solidFill>
                <a:latin typeface="Yu Gothic"/>
                <a:cs typeface="Yu Gothic"/>
              </a:rPr>
              <a:t>ID </a:t>
            </a:r>
            <a:r>
              <a:rPr lang="th-TH" altLang="ja-JP" sz="1200" dirty="0">
                <a:solidFill>
                  <a:srgbClr val="252525"/>
                </a:solidFill>
                <a:latin typeface="Yu Gothic"/>
                <a:cs typeface="Yu Gothic"/>
              </a:rPr>
              <a:t>กลุ่มของคลัสเตอร์ตรวจสอบ/สลับคลัสเตอร์การเลือก</a:t>
            </a:r>
          </a:p>
          <a:p>
            <a:pPr marL="192405">
              <a:lnSpc>
                <a:spcPct val="100000"/>
              </a:lnSpc>
            </a:pPr>
            <a:r>
              <a:rPr lang="th-TH" altLang="ja-JP" sz="1200" dirty="0">
                <a:solidFill>
                  <a:srgbClr val="252525"/>
                </a:solidFill>
                <a:latin typeface="Yu Gothic"/>
                <a:cs typeface="Yu Gothic"/>
              </a:rPr>
              <a:t>ผู้ใช้ระบุและกำหนดค่าทั้งหมดพร้อมกัน</a:t>
            </a:r>
            <a:endParaRPr lang="ja-JP" altLang="en-US" sz="12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1445"/>
              </a:spcBef>
            </a:pPr>
            <a:r>
              <a:rPr lang="en-US" altLang="ja-JP" sz="1200" b="1" dirty="0">
                <a:solidFill>
                  <a:srgbClr val="252525"/>
                </a:solidFill>
                <a:latin typeface="Yu Gothic"/>
                <a:cs typeface="Yu Gothic"/>
              </a:rPr>
              <a:t>COPY</a:t>
            </a:r>
            <a:endParaRPr lang="ja-JP" altLang="en-US" sz="1200" dirty="0">
              <a:latin typeface="Yu Gothic"/>
              <a:cs typeface="Yu Gothic"/>
            </a:endParaRPr>
          </a:p>
          <a:p>
            <a:pPr marL="192405" indent="-180340">
              <a:lnSpc>
                <a:spcPct val="100000"/>
              </a:lnSpc>
              <a:buChar char="•"/>
              <a:tabLst>
                <a:tab pos="193040" algn="l"/>
              </a:tabLst>
            </a:pPr>
            <a:r>
              <a:rPr lang="en-US" sz="1200" b="1" dirty="0">
                <a:solidFill>
                  <a:srgbClr val="205868"/>
                </a:solidFill>
                <a:latin typeface="Yu Gothic"/>
                <a:cs typeface="Yu Gothic"/>
              </a:rPr>
              <a:t>LONGWAYS</a:t>
            </a:r>
            <a:endParaRPr sz="1200" dirty="0">
              <a:latin typeface="Yu Gothic"/>
              <a:cs typeface="Yu Gothic"/>
            </a:endParaRPr>
          </a:p>
          <a:p>
            <a:pPr marL="192405">
              <a:lnSpc>
                <a:spcPct val="100000"/>
              </a:lnSpc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คัดลอกคลัสเตอร์ที่เลือกลง</a:t>
            </a:r>
            <a:endParaRPr sz="1200" dirty="0">
              <a:latin typeface="Yu Gothic"/>
              <a:cs typeface="Yu Gothic"/>
            </a:endParaRPr>
          </a:p>
          <a:p>
            <a:pPr marL="192405" indent="-180340">
              <a:lnSpc>
                <a:spcPct val="100000"/>
              </a:lnSpc>
              <a:buChar char="•"/>
              <a:tabLst>
                <a:tab pos="193040" algn="l"/>
              </a:tabLst>
            </a:pPr>
            <a:r>
              <a:rPr lang="en-US" sz="1200" b="1" dirty="0">
                <a:solidFill>
                  <a:srgbClr val="205868"/>
                </a:solidFill>
                <a:latin typeface="Yu Gothic"/>
                <a:cs typeface="Yu Gothic"/>
              </a:rPr>
              <a:t>SIDEWAYS</a:t>
            </a:r>
            <a:endParaRPr sz="1200" dirty="0">
              <a:latin typeface="Yu Gothic"/>
              <a:cs typeface="Yu Gothic"/>
            </a:endParaRPr>
          </a:p>
          <a:p>
            <a:pPr marL="192405">
              <a:lnSpc>
                <a:spcPct val="100000"/>
              </a:lnSpc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คัดลอกคลัสเตอร์ที่เลือกไปทางขวา</a:t>
            </a:r>
            <a:endParaRPr sz="12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lang="en-US" sz="1200" b="1" dirty="0">
                <a:solidFill>
                  <a:srgbClr val="205868"/>
                </a:solidFill>
                <a:latin typeface="Yu Gothic"/>
                <a:cs typeface="Yu Gothic"/>
              </a:rPr>
              <a:t>SHEET INFO. SETTING</a:t>
            </a:r>
            <a:br>
              <a:rPr lang="en-US" sz="1200" b="1" dirty="0">
                <a:solidFill>
                  <a:srgbClr val="205868"/>
                </a:solidFill>
                <a:latin typeface="Yu Gothic"/>
                <a:cs typeface="Yu Gothic"/>
              </a:rPr>
            </a:br>
            <a:r>
              <a:rPr lang="en-US" sz="1200" b="1" dirty="0">
                <a:solidFill>
                  <a:srgbClr val="205868"/>
                </a:solidFill>
                <a:latin typeface="Yu Gothic"/>
                <a:cs typeface="Yu Gothic"/>
              </a:rPr>
              <a:t>    </a:t>
            </a:r>
            <a:r>
              <a:rPr lang="th-TH" sz="1100" dirty="0">
                <a:solidFill>
                  <a:srgbClr val="252525"/>
                </a:solidFill>
                <a:latin typeface="Yu Gothic"/>
                <a:cs typeface="Yu Gothic"/>
              </a:rPr>
              <a:t>คุณสามารถแก้ไขชื่อแผ่นงาน/บันทึกย่อของแผ่นงานและแทนที่ภาพพื้นหลังของแผ่นงานได้</a:t>
            </a:r>
            <a:endParaRPr sz="1100" dirty="0">
              <a:latin typeface="Yu Gothic"/>
              <a:cs typeface="Yu Gothic"/>
            </a:endParaRPr>
          </a:p>
          <a:p>
            <a:pPr marL="192405" indent="-180340">
              <a:lnSpc>
                <a:spcPct val="100000"/>
              </a:lnSpc>
              <a:buChar char="•"/>
              <a:tabLst>
                <a:tab pos="193040" algn="l"/>
              </a:tabLst>
            </a:pPr>
            <a:r>
              <a:rPr lang="en-US" sz="1200" b="1" dirty="0">
                <a:solidFill>
                  <a:srgbClr val="205868"/>
                </a:solidFill>
                <a:latin typeface="Yu Gothic"/>
                <a:cs typeface="Yu Gothic"/>
              </a:rPr>
              <a:t>All sheet copiable/All sheet not copiable</a:t>
            </a:r>
            <a:endParaRPr sz="1200" dirty="0">
              <a:latin typeface="Yu Gothic"/>
              <a:cs typeface="Yu Gothic"/>
            </a:endParaRPr>
          </a:p>
          <a:p>
            <a:pPr marL="192405" marR="97155" algn="just">
              <a:lnSpc>
                <a:spcPct val="100000"/>
              </a:lnSpc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ปุ่มนี้ช่วยให้คุณตั้งค่าแผ่นงานทั้งหมดพร้อมกันเป็น "เปิดใช้งานการคัดลอกแผ่นงาน" หรือ "ปิดใช้การคัดลอกแผ่นงาน" สำหรับการตั้งค่า "เปิด/ปิดใช้สำเนาแผ่นงาน" ที่ตั้งค่าไว้ทีละแผ่น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062329" y="880109"/>
            <a:ext cx="184848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252525"/>
                </a:solidFill>
                <a:latin typeface="Yu Gothic"/>
                <a:cs typeface="Yu Gothic"/>
              </a:rPr>
              <a:t>โหมดคลัสเตอร์ (2/2)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18</a:t>
            </a:fld>
            <a:endParaRPr dirty="0"/>
          </a:p>
        </p:txBody>
      </p:sp>
      <p:sp>
        <p:nvSpPr>
          <p:cNvPr id="16" name="object 1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257046" y="105283"/>
            <a:ext cx="8505953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dirty="0">
                <a:solidFill>
                  <a:srgbClr val="FFFFFF"/>
                </a:solidFill>
              </a:rPr>
              <a:t>โหมดคลัสเตอร์ (โหมดแก้ไขสำหรับการกำหนดค่าฟังก์ชันต่างๆ)</a:t>
            </a:r>
            <a:endParaRPr sz="1800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FECE9D6C-8A64-6E33-A30F-9AE399EC96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36693" y="2018332"/>
            <a:ext cx="1367912" cy="357225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B13012FD-9BDD-A17B-6CCA-694BA5D9FD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5717" y="1546500"/>
            <a:ext cx="4251957" cy="484182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EA3A2E2-5B4F-24C9-E750-0ED42BAE93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0474" y="1566813"/>
            <a:ext cx="4251958" cy="4841825"/>
          </a:xfrm>
          <a:prstGeom prst="rect">
            <a:avLst/>
          </a:prstGeom>
        </p:spPr>
      </p:pic>
      <p:grpSp>
        <p:nvGrpSpPr>
          <p:cNvPr id="2" name="object 2"/>
          <p:cNvGrpSpPr/>
          <p:nvPr/>
        </p:nvGrpSpPr>
        <p:grpSpPr>
          <a:xfrm>
            <a:off x="6572757" y="1696021"/>
            <a:ext cx="4244975" cy="4712617"/>
            <a:chOff x="6572757" y="1696021"/>
            <a:chExt cx="4244975" cy="4505325"/>
          </a:xfrm>
        </p:grpSpPr>
        <p:sp>
          <p:nvSpPr>
            <p:cNvPr id="4" name="object 4"/>
            <p:cNvSpPr/>
            <p:nvPr/>
          </p:nvSpPr>
          <p:spPr>
            <a:xfrm>
              <a:off x="6572757" y="1696021"/>
              <a:ext cx="4244975" cy="4505325"/>
            </a:xfrm>
            <a:custGeom>
              <a:avLst/>
              <a:gdLst/>
              <a:ahLst/>
              <a:cxnLst/>
              <a:rect l="l" t="t" r="r" b="b"/>
              <a:pathLst>
                <a:path w="4244975" h="4505325">
                  <a:moveTo>
                    <a:pt x="0" y="4505325"/>
                  </a:moveTo>
                  <a:lnTo>
                    <a:pt x="4244721" y="4505325"/>
                  </a:lnTo>
                  <a:lnTo>
                    <a:pt x="4244721" y="0"/>
                  </a:lnTo>
                  <a:lnTo>
                    <a:pt x="0" y="0"/>
                  </a:lnTo>
                  <a:lnTo>
                    <a:pt x="0" y="4505325"/>
                  </a:lnTo>
                  <a:close/>
                </a:path>
              </a:pathLst>
            </a:custGeom>
            <a:ln w="9525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7696200" y="3352800"/>
              <a:ext cx="2332550" cy="1504290"/>
            </a:xfrm>
            <a:custGeom>
              <a:avLst/>
              <a:gdLst/>
              <a:ahLst/>
              <a:cxnLst/>
              <a:rect l="l" t="t" r="r" b="b"/>
              <a:pathLst>
                <a:path w="2377440" h="1681479">
                  <a:moveTo>
                    <a:pt x="0" y="661415"/>
                  </a:moveTo>
                  <a:lnTo>
                    <a:pt x="2377440" y="661415"/>
                  </a:lnTo>
                  <a:lnTo>
                    <a:pt x="2377440" y="0"/>
                  </a:lnTo>
                  <a:lnTo>
                    <a:pt x="0" y="0"/>
                  </a:lnTo>
                  <a:lnTo>
                    <a:pt x="0" y="661415"/>
                  </a:lnTo>
                  <a:close/>
                </a:path>
                <a:path w="2377440" h="1681479">
                  <a:moveTo>
                    <a:pt x="0" y="1680971"/>
                  </a:moveTo>
                  <a:lnTo>
                    <a:pt x="2377440" y="1680971"/>
                  </a:lnTo>
                  <a:lnTo>
                    <a:pt x="2377440" y="1473708"/>
                  </a:lnTo>
                  <a:lnTo>
                    <a:pt x="0" y="1473708"/>
                  </a:lnTo>
                  <a:lnTo>
                    <a:pt x="0" y="1680971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1377569" y="1688401"/>
            <a:ext cx="4258945" cy="4720237"/>
            <a:chOff x="1377569" y="1688401"/>
            <a:chExt cx="4258945" cy="4512945"/>
          </a:xfrm>
        </p:grpSpPr>
        <p:sp>
          <p:nvSpPr>
            <p:cNvPr id="8" name="object 8"/>
            <p:cNvSpPr/>
            <p:nvPr/>
          </p:nvSpPr>
          <p:spPr>
            <a:xfrm>
              <a:off x="1377569" y="1688401"/>
              <a:ext cx="4258945" cy="4512945"/>
            </a:xfrm>
            <a:custGeom>
              <a:avLst/>
              <a:gdLst/>
              <a:ahLst/>
              <a:cxnLst/>
              <a:rect l="l" t="t" r="r" b="b"/>
              <a:pathLst>
                <a:path w="4258945" h="4512945">
                  <a:moveTo>
                    <a:pt x="0" y="4512945"/>
                  </a:moveTo>
                  <a:lnTo>
                    <a:pt x="4258436" y="4512945"/>
                  </a:lnTo>
                  <a:lnTo>
                    <a:pt x="4258436" y="0"/>
                  </a:lnTo>
                  <a:lnTo>
                    <a:pt x="0" y="0"/>
                  </a:lnTo>
                  <a:lnTo>
                    <a:pt x="0" y="4512945"/>
                  </a:lnTo>
                  <a:close/>
                </a:path>
              </a:pathLst>
            </a:custGeom>
            <a:ln w="9525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959102" y="3512821"/>
              <a:ext cx="2765298" cy="1344169"/>
            </a:xfrm>
            <a:custGeom>
              <a:avLst/>
              <a:gdLst/>
              <a:ahLst/>
              <a:cxnLst/>
              <a:rect l="l" t="t" r="r" b="b"/>
              <a:pathLst>
                <a:path w="2377440" h="1668779">
                  <a:moveTo>
                    <a:pt x="0" y="516635"/>
                  </a:moveTo>
                  <a:lnTo>
                    <a:pt x="2377440" y="516635"/>
                  </a:lnTo>
                  <a:lnTo>
                    <a:pt x="2377440" y="0"/>
                  </a:lnTo>
                  <a:lnTo>
                    <a:pt x="0" y="0"/>
                  </a:lnTo>
                  <a:lnTo>
                    <a:pt x="0" y="516635"/>
                  </a:lnTo>
                  <a:close/>
                </a:path>
                <a:path w="2377440" h="1668779">
                  <a:moveTo>
                    <a:pt x="0" y="1668779"/>
                  </a:moveTo>
                  <a:lnTo>
                    <a:pt x="2377440" y="1668779"/>
                  </a:lnTo>
                  <a:lnTo>
                    <a:pt x="2377440" y="1303020"/>
                  </a:lnTo>
                  <a:lnTo>
                    <a:pt x="0" y="1303020"/>
                  </a:lnTo>
                  <a:lnTo>
                    <a:pt x="0" y="1668779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257046" y="105283"/>
            <a:ext cx="407949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dirty="0">
                <a:solidFill>
                  <a:srgbClr val="FFFFFF"/>
                </a:solidFill>
              </a:rPr>
              <a:t>การตั้งค่าสำหรับแต่ละคลัสเตอร์</a:t>
            </a:r>
            <a:endParaRPr sz="2400" dirty="0"/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19</a:t>
            </a:fld>
            <a:endParaRPr dirty="0"/>
          </a:p>
        </p:txBody>
      </p:sp>
      <p:sp>
        <p:nvSpPr>
          <p:cNvPr id="14" name="object 1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1062328" y="871854"/>
            <a:ext cx="4805072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252525"/>
                </a:solidFill>
                <a:latin typeface="Yu Gothic"/>
                <a:cs typeface="Yu Gothic"/>
              </a:rPr>
              <a:t>①</a:t>
            </a:r>
            <a:r>
              <a:rPr sz="1200" b="1" spc="-114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th-TH" sz="1200" b="1" dirty="0">
                <a:solidFill>
                  <a:srgbClr val="252525"/>
                </a:solidFill>
                <a:latin typeface="Yu Gothic"/>
                <a:cs typeface="Yu Gothic"/>
              </a:rPr>
              <a:t>ชื่อคลัสเตอร์: </a:t>
            </a:r>
            <a:r>
              <a:rPr lang="en-US" sz="1200" b="1" dirty="0">
                <a:solidFill>
                  <a:srgbClr val="252525"/>
                </a:solidFill>
                <a:latin typeface="Yu Gothic"/>
                <a:cs typeface="Yu Gothic"/>
              </a:rPr>
              <a:t>Date</a:t>
            </a:r>
            <a:endParaRPr sz="1200" dirty="0">
              <a:latin typeface="Yu Gothic"/>
              <a:cs typeface="Yu Gothic"/>
            </a:endParaRPr>
          </a:p>
          <a:p>
            <a:pPr marL="375285" indent="-182245">
              <a:lnSpc>
                <a:spcPct val="100000"/>
              </a:lnSpc>
              <a:buChar char="•"/>
              <a:tabLst>
                <a:tab pos="375920" algn="l"/>
              </a:tabLst>
            </a:pPr>
            <a:r>
              <a:rPr lang="th-TH" altLang="ja-JP" sz="1200" b="1" dirty="0">
                <a:solidFill>
                  <a:srgbClr val="252525"/>
                </a:solidFill>
                <a:latin typeface="Yu Gothic"/>
                <a:cs typeface="Yu Gothic"/>
              </a:rPr>
              <a:t>เปลี่ยน "ป้อนอัตโนมัติ" เป็น "วันที่ป้อนอัตโนมัติเมื่อเริ่มแก้ไข"</a:t>
            </a:r>
            <a:endParaRPr lang="ja-JP" altLang="en-US" sz="1200" dirty="0">
              <a:latin typeface="Yu Gothic"/>
              <a:cs typeface="Yu Gothic"/>
            </a:endParaRPr>
          </a:p>
          <a:p>
            <a:pPr marL="375285" indent="-182245">
              <a:lnSpc>
                <a:spcPct val="100000"/>
              </a:lnSpc>
              <a:buChar char="•"/>
              <a:tabLst>
                <a:tab pos="375920" algn="l"/>
              </a:tabLst>
            </a:pPr>
            <a:r>
              <a:rPr lang="th-TH" altLang="ja-JP" sz="1200" b="1" dirty="0">
                <a:solidFill>
                  <a:srgbClr val="252525"/>
                </a:solidFill>
                <a:latin typeface="Yu Gothic"/>
                <a:cs typeface="Yu Gothic"/>
              </a:rPr>
              <a:t>เปลี่ยน "รูปแบบวันที่" เป็นเนื้อหาใดก็ได้</a:t>
            </a:r>
            <a:endParaRPr lang="ja-JP" altLang="en-US" sz="1200" dirty="0">
              <a:latin typeface="Yu Gothic"/>
              <a:cs typeface="Yu Gothic"/>
            </a:endParaRPr>
          </a:p>
          <a:p>
            <a:pPr marL="375285" indent="-182245">
              <a:lnSpc>
                <a:spcPct val="100000"/>
              </a:lnSpc>
              <a:buChar char="•"/>
              <a:tabLst>
                <a:tab pos="375920" algn="l"/>
              </a:tabLst>
            </a:pPr>
            <a:r>
              <a:rPr lang="th-TH" sz="1200" b="1" dirty="0">
                <a:solidFill>
                  <a:srgbClr val="252525"/>
                </a:solidFill>
                <a:latin typeface="Yu Gothic"/>
                <a:cs typeface="Yu Gothic"/>
              </a:rPr>
              <a:t>สำหรับ "แสดงวันในสัปดาห์" ให้ตรวจสอบว่าคุณต้องการแสดงหรือไม่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175375" y="871854"/>
            <a:ext cx="404622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252525"/>
                </a:solidFill>
                <a:latin typeface="Yu Gothic"/>
                <a:cs typeface="Yu Gothic"/>
              </a:rPr>
              <a:t>②</a:t>
            </a:r>
            <a:r>
              <a:rPr sz="1200" b="1" spc="-114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th-TH" sz="1200" b="1" dirty="0">
                <a:solidFill>
                  <a:srgbClr val="252525"/>
                </a:solidFill>
                <a:latin typeface="Yu Gothic"/>
                <a:cs typeface="Yu Gothic"/>
              </a:rPr>
              <a:t>ชื่อคลัสเตอร์: </a:t>
            </a:r>
            <a:r>
              <a:rPr lang="en-US" sz="1200" b="1" dirty="0">
                <a:solidFill>
                  <a:srgbClr val="252525"/>
                </a:solidFill>
                <a:latin typeface="Yu Gothic"/>
                <a:cs typeface="Yu Gothic"/>
              </a:rPr>
              <a:t>Time</a:t>
            </a:r>
            <a:endParaRPr sz="1200" dirty="0">
              <a:latin typeface="Yu Gothic"/>
              <a:cs typeface="Yu Gothic"/>
            </a:endParaRPr>
          </a:p>
          <a:p>
            <a:pPr marL="375285" indent="-181610">
              <a:lnSpc>
                <a:spcPct val="100000"/>
              </a:lnSpc>
              <a:buChar char="•"/>
              <a:tabLst>
                <a:tab pos="375920" algn="l"/>
              </a:tabLst>
            </a:pPr>
            <a:r>
              <a:rPr lang="th-TH" sz="1200" b="1" dirty="0">
                <a:solidFill>
                  <a:srgbClr val="252525"/>
                </a:solidFill>
                <a:latin typeface="Yu Gothic"/>
                <a:cs typeface="Yu Gothic"/>
              </a:rPr>
              <a:t>ตรวจสอบช่องที่ต้องกรอกสำหรับ "ข้อจำกัด"</a:t>
            </a:r>
            <a:endParaRPr sz="1200" dirty="0">
              <a:latin typeface="Yu Gothic"/>
              <a:cs typeface="Yu Gothic"/>
            </a:endParaRPr>
          </a:p>
          <a:p>
            <a:pPr marL="375285" indent="-181610">
              <a:lnSpc>
                <a:spcPct val="100000"/>
              </a:lnSpc>
              <a:buChar char="•"/>
              <a:tabLst>
                <a:tab pos="375920" algn="l"/>
              </a:tabLst>
            </a:pPr>
            <a:r>
              <a:rPr lang="th-TH" altLang="ja-JP" sz="1200" b="1" dirty="0">
                <a:solidFill>
                  <a:srgbClr val="252525"/>
                </a:solidFill>
                <a:latin typeface="Yu Gothic"/>
                <a:cs typeface="Yu Gothic"/>
              </a:rPr>
              <a:t>เปลี่ยน "ป้อนอัตโนมัติ" เป็น "เวลาป้อนอัตโนมัติเมื่อแตะ"</a:t>
            </a:r>
            <a:endParaRPr lang="ja-JP" altLang="en-US" sz="1200" dirty="0">
              <a:latin typeface="Yu Gothic"/>
              <a:cs typeface="Yu Gothic"/>
            </a:endParaRPr>
          </a:p>
          <a:p>
            <a:pPr marL="375285" indent="-181610">
              <a:lnSpc>
                <a:spcPct val="100000"/>
              </a:lnSpc>
              <a:buChar char="•"/>
              <a:tabLst>
                <a:tab pos="375920" algn="l"/>
              </a:tabLst>
            </a:pPr>
            <a:r>
              <a:rPr lang="th-TH" altLang="ja-JP" sz="1200" b="1" dirty="0">
                <a:solidFill>
                  <a:srgbClr val="252525"/>
                </a:solidFill>
                <a:latin typeface="Yu Gothic"/>
                <a:cs typeface="Yu Gothic"/>
              </a:rPr>
              <a:t>เปลี่ยน "รูปแบบเวลา" เป็นเนื้อหาใดก็ได้</a:t>
            </a:r>
            <a:endParaRPr lang="ja-JP" altLang="en-US" sz="1200" dirty="0">
              <a:latin typeface="Yu Gothic"/>
              <a:cs typeface="Yu Gothic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6489065"/>
            <a:ext cx="12192000" cy="368935"/>
            <a:chOff x="0" y="6489065"/>
            <a:chExt cx="12192000" cy="368935"/>
          </a:xfrm>
        </p:grpSpPr>
        <p:sp>
          <p:nvSpPr>
            <p:cNvPr id="3" name="object 3"/>
            <p:cNvSpPr/>
            <p:nvPr/>
          </p:nvSpPr>
          <p:spPr>
            <a:xfrm>
              <a:off x="0" y="6492240"/>
              <a:ext cx="12192000" cy="365760"/>
            </a:xfrm>
            <a:custGeom>
              <a:avLst/>
              <a:gdLst/>
              <a:ahLst/>
              <a:cxnLst/>
              <a:rect l="l" t="t" r="r" b="b"/>
              <a:pathLst>
                <a:path w="12192000" h="365759">
                  <a:moveTo>
                    <a:pt x="12191999" y="0"/>
                  </a:moveTo>
                  <a:lnTo>
                    <a:pt x="0" y="0"/>
                  </a:lnTo>
                  <a:lnTo>
                    <a:pt x="0" y="365758"/>
                  </a:lnTo>
                  <a:lnTo>
                    <a:pt x="12191999" y="365758"/>
                  </a:lnTo>
                  <a:lnTo>
                    <a:pt x="12191999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6492240"/>
              <a:ext cx="12192000" cy="0"/>
            </a:xfrm>
            <a:custGeom>
              <a:avLst/>
              <a:gdLst/>
              <a:ahLst/>
              <a:cxnLst/>
              <a:rect l="l" t="t" r="r" b="b"/>
              <a:pathLst>
                <a:path w="12192000">
                  <a:moveTo>
                    <a:pt x="0" y="0"/>
                  </a:moveTo>
                  <a:lnTo>
                    <a:pt x="12192000" y="0"/>
                  </a:lnTo>
                </a:path>
              </a:pathLst>
            </a:custGeom>
            <a:ln w="6350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/>
          <p:nvPr/>
        </p:nvSpPr>
        <p:spPr>
          <a:xfrm>
            <a:off x="0" y="0"/>
            <a:ext cx="12192000" cy="620395"/>
          </a:xfrm>
          <a:custGeom>
            <a:avLst/>
            <a:gdLst/>
            <a:ahLst/>
            <a:cxnLst/>
            <a:rect l="l" t="t" r="r" b="b"/>
            <a:pathLst>
              <a:path w="12192000" h="620395">
                <a:moveTo>
                  <a:pt x="12192000" y="0"/>
                </a:moveTo>
                <a:lnTo>
                  <a:pt x="0" y="0"/>
                </a:lnTo>
                <a:lnTo>
                  <a:pt x="0" y="620267"/>
                </a:lnTo>
                <a:lnTo>
                  <a:pt x="12192000" y="620267"/>
                </a:lnTo>
                <a:lnTo>
                  <a:pt x="12192000" y="0"/>
                </a:lnTo>
                <a:close/>
              </a:path>
            </a:pathLst>
          </a:custGeom>
          <a:solidFill>
            <a:srgbClr val="CC00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57046" y="105283"/>
            <a:ext cx="1647953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dirty="0">
                <a:solidFill>
                  <a:srgbClr val="FFFFFF"/>
                </a:solidFill>
              </a:rPr>
              <a:t>การแนะนำ</a:t>
            </a:r>
            <a:endParaRPr sz="2400" dirty="0"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2</a:t>
            </a:fld>
            <a:endParaRPr dirty="0"/>
          </a:p>
        </p:txBody>
      </p:sp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846226" y="1255750"/>
            <a:ext cx="9135974" cy="972061"/>
          </a:xfrm>
          <a:prstGeom prst="rect">
            <a:avLst/>
          </a:prstGeom>
        </p:spPr>
        <p:txBody>
          <a:bodyPr vert="horz" wrap="square" lIns="0" tIns="1193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40"/>
              </a:spcBef>
              <a:tabLst>
                <a:tab pos="3021330" algn="l"/>
              </a:tabLst>
            </a:pPr>
            <a:r>
              <a:rPr lang="th-TH" altLang="ja-JP" sz="1400" dirty="0">
                <a:solidFill>
                  <a:srgbClr val="252525"/>
                </a:solidFill>
                <a:latin typeface="Yu Gothic"/>
                <a:cs typeface="Yu Gothic"/>
              </a:rPr>
              <a:t>เนื้อหานี้ใช้ใน "การตั้งค่าเริ่มต้นของการสัมมนา </a:t>
            </a:r>
            <a:r>
              <a:rPr lang="en-US" altLang="ja-JP" sz="1400" dirty="0" err="1">
                <a:solidFill>
                  <a:srgbClr val="252525"/>
                </a:solidFill>
                <a:latin typeface="Yu Gothic"/>
                <a:cs typeface="Yu Gothic"/>
              </a:rPr>
              <a:t>i</a:t>
            </a:r>
            <a:r>
              <a:rPr lang="en-US" altLang="ja-JP" sz="1400" dirty="0">
                <a:solidFill>
                  <a:srgbClr val="252525"/>
                </a:solidFill>
                <a:latin typeface="Yu Gothic"/>
                <a:cs typeface="Yu Gothic"/>
              </a:rPr>
              <a:t>-Reporter/</a:t>
            </a:r>
            <a:r>
              <a:rPr lang="th-TH" altLang="ja-JP" sz="1400" dirty="0">
                <a:solidFill>
                  <a:srgbClr val="252525"/>
                </a:solidFill>
                <a:latin typeface="Yu Gothic"/>
                <a:cs typeface="Yu Gothic"/>
              </a:rPr>
              <a:t>การสร้างแบบฟอร์ม"</a:t>
            </a:r>
            <a:endParaRPr lang="ja-JP" altLang="en-US" sz="14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844"/>
              </a:spcBef>
            </a:pPr>
            <a:r>
              <a:rPr lang="th-TH" altLang="ja-JP" sz="1400" b="1" dirty="0">
                <a:solidFill>
                  <a:srgbClr val="252525"/>
                </a:solidFill>
                <a:latin typeface="Yu Gothic"/>
                <a:cs typeface="Yu Gothic"/>
              </a:rPr>
              <a:t>"การตั้งค่าเริ่มต้น/การสร้างแบบฟอร์ม" เป็นการสัมมนาที่จัดขึ้นในรูปแบบกลุ่ม</a:t>
            </a:r>
            <a:endParaRPr lang="ja-JP" altLang="en-US" sz="1400" dirty="0">
              <a:latin typeface="Yu Gothic"/>
              <a:cs typeface="Yu Gothic"/>
            </a:endParaRPr>
          </a:p>
          <a:p>
            <a:pPr marL="283845">
              <a:lnSpc>
                <a:spcPct val="100000"/>
              </a:lnSpc>
              <a:spcBef>
                <a:spcPts val="840"/>
              </a:spcBef>
              <a:tabLst>
                <a:tab pos="4359275" algn="l"/>
              </a:tabLst>
            </a:pP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สำหรับหลักสูตรการฝึกอบรมออนไลน์ โปรดตรวจสอบเอกสาร "หลักสูตรการฝึกอบรม </a:t>
            </a:r>
            <a:r>
              <a:rPr lang="en-US" sz="1400" dirty="0" err="1">
                <a:solidFill>
                  <a:srgbClr val="252525"/>
                </a:solidFill>
                <a:latin typeface="Yu Gothic"/>
                <a:cs typeface="Yu Gothic"/>
              </a:rPr>
              <a:t>i</a:t>
            </a:r>
            <a:r>
              <a:rPr lang="en-US" sz="1400" dirty="0">
                <a:solidFill>
                  <a:srgbClr val="252525"/>
                </a:solidFill>
                <a:latin typeface="Yu Gothic"/>
                <a:cs typeface="Yu Gothic"/>
              </a:rPr>
              <a:t>-Reporter: </a:t>
            </a: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การสร้างแบบฟอร์ม"</a:t>
            </a:r>
            <a:endParaRPr sz="1400" dirty="0">
              <a:latin typeface="Yu Gothic"/>
              <a:cs typeface="Yu Gothic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46226" y="2856966"/>
            <a:ext cx="10403840" cy="2115964"/>
          </a:xfrm>
          <a:prstGeom prst="rect">
            <a:avLst/>
          </a:prstGeom>
        </p:spPr>
        <p:txBody>
          <a:bodyPr vert="horz" wrap="square" lIns="0" tIns="1193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40"/>
              </a:spcBef>
            </a:pPr>
            <a:r>
              <a:rPr lang="th-TH" altLang="ja-JP" sz="1400" dirty="0">
                <a:solidFill>
                  <a:srgbClr val="252525"/>
                </a:solidFill>
                <a:latin typeface="Yu Gothic"/>
                <a:cs typeface="Yu Gothic"/>
              </a:rPr>
              <a:t>รุ่นการสร้างข้อกำหนดของแบบฟอร์มครอบคลุมเนื้อหาต่อไปนี้</a:t>
            </a:r>
            <a:endParaRPr lang="ja-JP" altLang="en-US" sz="1400" dirty="0">
              <a:latin typeface="Yu Gothic"/>
              <a:cs typeface="Yu Gothic"/>
            </a:endParaRPr>
          </a:p>
          <a:p>
            <a:pPr marL="283845" marR="5080" indent="-271780">
              <a:lnSpc>
                <a:spcPct val="150000"/>
              </a:lnSpc>
              <a:buChar char="•"/>
              <a:tabLst>
                <a:tab pos="284480" algn="l"/>
              </a:tabLst>
            </a:pPr>
            <a:r>
              <a:rPr lang="th-TH" altLang="ja-JP" sz="1400" spc="-10" dirty="0">
                <a:solidFill>
                  <a:srgbClr val="252525"/>
                </a:solidFill>
                <a:latin typeface="Yu Gothic"/>
                <a:cs typeface="Yu Gothic"/>
              </a:rPr>
              <a:t>วิธีสร้างของแบบฟอร์ม (เทมเพลตสำหรับแบบฟอร์มอินพุตที่ป้อนบนแท็บเล็ต) และวิธีการตั้งค่าฟังก์ชันที่ใช้บ่อยโดยใช้ </a:t>
            </a:r>
            <a:r>
              <a:rPr lang="en-US" altLang="ja-JP" sz="1400" spc="-10" dirty="0" err="1">
                <a:solidFill>
                  <a:srgbClr val="252525"/>
                </a:solidFill>
                <a:latin typeface="Yu Gothic"/>
                <a:cs typeface="Yu Gothic"/>
              </a:rPr>
              <a:t>ConMas</a:t>
            </a:r>
            <a:r>
              <a:rPr lang="en-US" altLang="ja-JP" sz="1400" spc="-10" dirty="0">
                <a:solidFill>
                  <a:srgbClr val="252525"/>
                </a:solidFill>
                <a:latin typeface="Yu Gothic"/>
                <a:cs typeface="Yu Gothic"/>
              </a:rPr>
              <a:t> Designer </a:t>
            </a:r>
            <a:r>
              <a:rPr lang="th-TH" altLang="ja-JP" sz="1400" spc="-10" dirty="0">
                <a:solidFill>
                  <a:srgbClr val="252525"/>
                </a:solidFill>
                <a:latin typeface="Yu Gothic"/>
                <a:cs typeface="Yu Gothic"/>
              </a:rPr>
              <a:t>และ </a:t>
            </a:r>
            <a:r>
              <a:rPr lang="en-US" altLang="ja-JP" sz="1400" spc="-10" dirty="0" err="1">
                <a:solidFill>
                  <a:srgbClr val="252525"/>
                </a:solidFill>
                <a:latin typeface="Yu Gothic"/>
                <a:cs typeface="Yu Gothic"/>
              </a:rPr>
              <a:t>ConMas</a:t>
            </a:r>
            <a:r>
              <a:rPr lang="en-US" altLang="ja-JP" sz="1400" spc="-10" dirty="0">
                <a:solidFill>
                  <a:srgbClr val="252525"/>
                </a:solidFill>
                <a:latin typeface="Yu Gothic"/>
                <a:cs typeface="Yu Gothic"/>
              </a:rPr>
              <a:t> EXCEL COM Add-in</a:t>
            </a:r>
            <a:endParaRPr lang="ja-JP" altLang="en-US" sz="1400" dirty="0">
              <a:latin typeface="Yu Gothic"/>
              <a:cs typeface="Yu Gothic"/>
            </a:endParaRPr>
          </a:p>
          <a:p>
            <a:pPr marL="283845" indent="-271780">
              <a:lnSpc>
                <a:spcPct val="100000"/>
              </a:lnSpc>
              <a:spcBef>
                <a:spcPts val="840"/>
              </a:spcBef>
              <a:buChar char="•"/>
              <a:tabLst>
                <a:tab pos="284480" algn="l"/>
              </a:tabLst>
            </a:pPr>
            <a:r>
              <a:rPr lang="th-TH" sz="1400" spc="30" dirty="0">
                <a:solidFill>
                  <a:srgbClr val="252525"/>
                </a:solidFill>
                <a:latin typeface="Yu Gothic"/>
                <a:cs typeface="Yu Gothic"/>
              </a:rPr>
              <a:t>การจัดการและบันทึกแบบฟอร์มอินพุตโดยใช้แอป </a:t>
            </a:r>
            <a:r>
              <a:rPr lang="en-US" sz="1400" spc="30" dirty="0" err="1">
                <a:solidFill>
                  <a:srgbClr val="252525"/>
                </a:solidFill>
                <a:latin typeface="Yu Gothic"/>
                <a:cs typeface="Yu Gothic"/>
              </a:rPr>
              <a:t>i</a:t>
            </a:r>
            <a:r>
              <a:rPr lang="en-US" sz="1400" spc="30" dirty="0">
                <a:solidFill>
                  <a:srgbClr val="252525"/>
                </a:solidFill>
                <a:latin typeface="Yu Gothic"/>
                <a:cs typeface="Yu Gothic"/>
              </a:rPr>
              <a:t>-Reporter</a:t>
            </a:r>
            <a:endParaRPr sz="1400" dirty="0">
              <a:latin typeface="Yu Gothic"/>
              <a:cs typeface="Yu Gothic"/>
            </a:endParaRPr>
          </a:p>
          <a:p>
            <a:pPr marL="283845" indent="-271780">
              <a:lnSpc>
                <a:spcPct val="100000"/>
              </a:lnSpc>
              <a:spcBef>
                <a:spcPts val="840"/>
              </a:spcBef>
              <a:buChar char="•"/>
              <a:tabLst>
                <a:tab pos="284480" algn="l"/>
              </a:tabLst>
            </a:pPr>
            <a:r>
              <a:rPr lang="th-TH" sz="1400" spc="-10" dirty="0">
                <a:solidFill>
                  <a:srgbClr val="252525"/>
                </a:solidFill>
                <a:latin typeface="Yu Gothic"/>
                <a:cs typeface="Yu Gothic"/>
              </a:rPr>
              <a:t>เกี่ยวกับการยืนยันแบบฟอร์มและเอาต์พุตข้อมูลของแบบฟอร์มอินพุตโดยใช้ </a:t>
            </a:r>
            <a:r>
              <a:rPr lang="en-US" sz="1400" spc="-10" dirty="0" err="1">
                <a:solidFill>
                  <a:srgbClr val="252525"/>
                </a:solidFill>
                <a:latin typeface="Yu Gothic"/>
                <a:cs typeface="Yu Gothic"/>
              </a:rPr>
              <a:t>ConMas</a:t>
            </a:r>
            <a:r>
              <a:rPr lang="en-US" sz="1400" spc="-10" dirty="0">
                <a:solidFill>
                  <a:srgbClr val="252525"/>
                </a:solidFill>
                <a:latin typeface="Yu Gothic"/>
                <a:cs typeface="Yu Gothic"/>
              </a:rPr>
              <a:t> Manager (</a:t>
            </a:r>
            <a:r>
              <a:rPr lang="th-TH" sz="1400" spc="-10" dirty="0">
                <a:solidFill>
                  <a:srgbClr val="252525"/>
                </a:solidFill>
                <a:latin typeface="Yu Gothic"/>
                <a:cs typeface="Yu Gothic"/>
              </a:rPr>
              <a:t>หน้าจอการจัดการ)</a:t>
            </a:r>
            <a:endParaRPr sz="1400" dirty="0">
              <a:latin typeface="Yu Gothic"/>
              <a:cs typeface="Yu Gothic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75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</a:pP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หากมีข้อสงสัยระหว่างดำเนินการ โปรดตรวจสอบเนื้อหาในแต่ละหน้าหรือสอบถามผู้สอนหรือผู้ช่วยฝึกอบรม</a:t>
            </a:r>
            <a:endParaRPr sz="1400" dirty="0">
              <a:latin typeface="Yu Gothic"/>
              <a:cs typeface="Yu Gothic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B1C3568C-98DA-0975-28E0-28EFB2315E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1615" y="4380608"/>
            <a:ext cx="3662372" cy="201130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9BE9F0EB-FC0C-00FB-8F02-D0AC2EA4F1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5252" y="1047375"/>
            <a:ext cx="3830466" cy="3323733"/>
          </a:xfrm>
          <a:prstGeom prst="rect">
            <a:avLst/>
          </a:prstGeom>
        </p:spPr>
      </p:pic>
      <p:sp>
        <p:nvSpPr>
          <p:cNvPr id="2" name="object 2"/>
          <p:cNvSpPr/>
          <p:nvPr/>
        </p:nvSpPr>
        <p:spPr>
          <a:xfrm>
            <a:off x="0" y="0"/>
            <a:ext cx="12192000" cy="620395"/>
          </a:xfrm>
          <a:custGeom>
            <a:avLst/>
            <a:gdLst/>
            <a:ahLst/>
            <a:cxnLst/>
            <a:rect l="l" t="t" r="r" b="b"/>
            <a:pathLst>
              <a:path w="12192000" h="620395">
                <a:moveTo>
                  <a:pt x="0" y="620267"/>
                </a:moveTo>
                <a:lnTo>
                  <a:pt x="12192000" y="620267"/>
                </a:lnTo>
                <a:lnTo>
                  <a:pt x="12192000" y="0"/>
                </a:lnTo>
                <a:lnTo>
                  <a:pt x="0" y="0"/>
                </a:lnTo>
                <a:lnTo>
                  <a:pt x="0" y="620267"/>
                </a:lnTo>
                <a:close/>
              </a:path>
            </a:pathLst>
          </a:custGeom>
          <a:ln w="9525">
            <a:solidFill>
              <a:srgbClr val="CC00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5688901" y="2265997"/>
            <a:ext cx="5122545" cy="4130675"/>
            <a:chOff x="5688901" y="2265997"/>
            <a:chExt cx="5122545" cy="4130675"/>
          </a:xfrm>
        </p:grpSpPr>
        <p:sp>
          <p:nvSpPr>
            <p:cNvPr id="4" name="object 4"/>
            <p:cNvSpPr/>
            <p:nvPr/>
          </p:nvSpPr>
          <p:spPr>
            <a:xfrm>
              <a:off x="5693664" y="2270760"/>
              <a:ext cx="5113020" cy="4121150"/>
            </a:xfrm>
            <a:custGeom>
              <a:avLst/>
              <a:gdLst/>
              <a:ahLst/>
              <a:cxnLst/>
              <a:rect l="l" t="t" r="r" b="b"/>
              <a:pathLst>
                <a:path w="5113020" h="4121150">
                  <a:moveTo>
                    <a:pt x="5113020" y="0"/>
                  </a:moveTo>
                  <a:lnTo>
                    <a:pt x="0" y="0"/>
                  </a:lnTo>
                  <a:lnTo>
                    <a:pt x="0" y="4120896"/>
                  </a:lnTo>
                  <a:lnTo>
                    <a:pt x="5113020" y="4120896"/>
                  </a:lnTo>
                  <a:lnTo>
                    <a:pt x="5113020" y="0"/>
                  </a:lnTo>
                  <a:close/>
                </a:path>
              </a:pathLst>
            </a:custGeom>
            <a:solidFill>
              <a:srgbClr val="CC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693664" y="2270760"/>
              <a:ext cx="5113020" cy="4121150"/>
            </a:xfrm>
            <a:custGeom>
              <a:avLst/>
              <a:gdLst/>
              <a:ahLst/>
              <a:cxnLst/>
              <a:rect l="l" t="t" r="r" b="b"/>
              <a:pathLst>
                <a:path w="5113020" h="4121150">
                  <a:moveTo>
                    <a:pt x="0" y="4120896"/>
                  </a:moveTo>
                  <a:lnTo>
                    <a:pt x="5113020" y="4120896"/>
                  </a:lnTo>
                  <a:lnTo>
                    <a:pt x="5113020" y="0"/>
                  </a:lnTo>
                  <a:lnTo>
                    <a:pt x="0" y="0"/>
                  </a:lnTo>
                  <a:lnTo>
                    <a:pt x="0" y="4120896"/>
                  </a:lnTo>
                  <a:close/>
                </a:path>
              </a:pathLst>
            </a:custGeom>
            <a:ln w="9525">
              <a:solidFill>
                <a:srgbClr val="20586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5773292" y="2344292"/>
            <a:ext cx="4931410" cy="14850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69850">
              <a:lnSpc>
                <a:spcPct val="100000"/>
              </a:lnSpc>
              <a:spcBef>
                <a:spcPts val="100"/>
              </a:spcBef>
            </a:pPr>
            <a:r>
              <a:rPr lang="th-TH" altLang="ja-JP" sz="1200" b="1" dirty="0">
                <a:solidFill>
                  <a:srgbClr val="252525"/>
                </a:solidFill>
                <a:latin typeface="Yu Gothic"/>
                <a:cs typeface="Yu Gothic"/>
              </a:rPr>
              <a:t>คุณสามารถเตรียมรายการตัวเลือกไว้ล่วงหน้าใน </a:t>
            </a:r>
            <a:r>
              <a:rPr lang="en-US" altLang="ja-JP" sz="1200" b="1" dirty="0">
                <a:solidFill>
                  <a:srgbClr val="252525"/>
                </a:solidFill>
                <a:latin typeface="Yu Gothic"/>
                <a:cs typeface="Yu Gothic"/>
              </a:rPr>
              <a:t>Excel </a:t>
            </a:r>
            <a:r>
              <a:rPr lang="th-TH" altLang="ja-JP" sz="1200" b="1" dirty="0">
                <a:solidFill>
                  <a:srgbClr val="252525"/>
                </a:solidFill>
                <a:latin typeface="Yu Gothic"/>
                <a:cs typeface="Yu Gothic"/>
              </a:rPr>
              <a:t>ฯลฯ จากนั้นคัดลอกและวางเพื่อแสดงรายการ</a:t>
            </a:r>
            <a:endParaRPr lang="ja-JP" altLang="en-US" sz="1200" dirty="0">
              <a:latin typeface="Yu Gothic"/>
              <a:cs typeface="Yu Gothic"/>
            </a:endParaRPr>
          </a:p>
          <a:p>
            <a:pPr marL="193675" indent="-181610">
              <a:lnSpc>
                <a:spcPct val="100000"/>
              </a:lnSpc>
              <a:spcBef>
                <a:spcPts val="1440"/>
              </a:spcBef>
              <a:buChar char="■"/>
              <a:tabLst>
                <a:tab pos="194310" algn="l"/>
              </a:tabLst>
            </a:pPr>
            <a:r>
              <a:rPr lang="th-TH" altLang="ja-JP" sz="1200" dirty="0">
                <a:solidFill>
                  <a:srgbClr val="252525"/>
                </a:solidFill>
                <a:latin typeface="Yu Gothic"/>
                <a:cs typeface="Yu Gothic"/>
              </a:rPr>
              <a:t>คำแนะนำในการใช้สื่อการสอน</a:t>
            </a:r>
            <a:endParaRPr lang="ja-JP" altLang="en-US" sz="1200" dirty="0">
              <a:latin typeface="Yu Gothic"/>
              <a:cs typeface="Yu Gothic"/>
            </a:endParaRPr>
          </a:p>
          <a:p>
            <a:pPr marL="193675" indent="-181610">
              <a:lnSpc>
                <a:spcPct val="100000"/>
              </a:lnSpc>
              <a:buChar char="•"/>
              <a:tabLst>
                <a:tab pos="194310" algn="l"/>
              </a:tabLst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แสดงรายการตัวเลือกในเซลล์ </a:t>
            </a:r>
            <a:r>
              <a:rPr lang="en-US" sz="1200" dirty="0">
                <a:solidFill>
                  <a:srgbClr val="252525"/>
                </a:solidFill>
                <a:latin typeface="Yu Gothic"/>
                <a:cs typeface="Yu Gothic"/>
              </a:rPr>
              <a:t>M10 </a:t>
            </a: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ถึง </a:t>
            </a:r>
            <a:r>
              <a:rPr lang="en-US" sz="1200" dirty="0">
                <a:solidFill>
                  <a:srgbClr val="252525"/>
                </a:solidFill>
                <a:latin typeface="Yu Gothic"/>
                <a:cs typeface="Yu Gothic"/>
              </a:rPr>
              <a:t>N15 </a:t>
            </a: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ของไฟล์ </a:t>
            </a:r>
            <a:r>
              <a:rPr lang="en-US" sz="1200" dirty="0">
                <a:solidFill>
                  <a:srgbClr val="252525"/>
                </a:solidFill>
                <a:latin typeface="Yu Gothic"/>
                <a:cs typeface="Yu Gothic"/>
              </a:rPr>
              <a:t>Excel </a:t>
            </a: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สำหรับการกำหนดแบบฟอร์ม</a:t>
            </a:r>
            <a:r>
              <a:rPr lang="en-US" sz="1200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ก่อนอื่นให้คัดลอกสิ่งนี้</a:t>
            </a:r>
            <a:endParaRPr sz="1200" dirty="0">
              <a:latin typeface="Yu Gothic"/>
              <a:cs typeface="Yu Gothic"/>
            </a:endParaRPr>
          </a:p>
          <a:p>
            <a:pPr marL="193675" marR="5080" indent="-181610">
              <a:lnSpc>
                <a:spcPct val="100000"/>
              </a:lnSpc>
              <a:buChar char="•"/>
              <a:tabLst>
                <a:tab pos="194310" algn="l"/>
              </a:tabLst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จากนั้นคลิกปุ่ม "วาง" ใต้ "รายการ" ในหน้าจอการตั้งค่าพารามิเตอร์ สิ่งนี้จะสะท้อนให้เห็น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062329" y="884808"/>
            <a:ext cx="2290472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252525"/>
                </a:solidFill>
                <a:latin typeface="Yu Gothic"/>
                <a:cs typeface="Yu Gothic"/>
              </a:rPr>
              <a:t>③</a:t>
            </a:r>
            <a:r>
              <a:rPr sz="1200" b="1" spc="-114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th-TH" sz="1200" b="1" dirty="0">
                <a:solidFill>
                  <a:srgbClr val="252525"/>
                </a:solidFill>
                <a:latin typeface="Yu Gothic"/>
                <a:cs typeface="Yu Gothic"/>
              </a:rPr>
              <a:t>ชื่อคลัสเตอร์: </a:t>
            </a:r>
            <a:r>
              <a:rPr lang="en-US" sz="1200" b="1" dirty="0">
                <a:solidFill>
                  <a:srgbClr val="252525"/>
                </a:solidFill>
                <a:latin typeface="Yu Gothic"/>
                <a:cs typeface="Yu Gothic"/>
              </a:rPr>
              <a:t>Single choice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694426" y="1163574"/>
            <a:ext cx="5113020" cy="761747"/>
          </a:xfrm>
          <a:prstGeom prst="rect">
            <a:avLst/>
          </a:prstGeom>
          <a:ln w="28575">
            <a:solidFill>
              <a:srgbClr val="252525"/>
            </a:solidFill>
          </a:ln>
        </p:spPr>
        <p:txBody>
          <a:bodyPr vert="horz" wrap="square" lIns="0" tIns="22860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180"/>
              </a:spcBef>
            </a:pPr>
            <a:r>
              <a:rPr lang="th-TH" altLang="ja-JP" sz="1200" b="1" dirty="0">
                <a:solidFill>
                  <a:srgbClr val="252525"/>
                </a:solidFill>
                <a:latin typeface="Yu Gothic"/>
                <a:cs typeface="Yu Gothic"/>
              </a:rPr>
              <a:t>การดำเนินการระหว่างการฝึกอบรม</a:t>
            </a:r>
            <a:endParaRPr lang="ja-JP" altLang="en-US" sz="1200" dirty="0">
              <a:latin typeface="Yu Gothic"/>
              <a:cs typeface="Yu Gothic"/>
            </a:endParaRPr>
          </a:p>
          <a:p>
            <a:pPr marL="272415" indent="-181610">
              <a:lnSpc>
                <a:spcPct val="100000"/>
              </a:lnSpc>
              <a:buChar char="•"/>
              <a:tabLst>
                <a:tab pos="273050" algn="l"/>
              </a:tabLst>
            </a:pPr>
            <a:r>
              <a:rPr lang="th-TH" altLang="ja-JP" sz="1200" spc="-5" dirty="0">
                <a:solidFill>
                  <a:srgbClr val="252525"/>
                </a:solidFill>
                <a:latin typeface="Yu Gothic"/>
                <a:cs typeface="Yu Gothic"/>
              </a:rPr>
              <a:t>เปลี่ยน "การเลือกรูปแบบอินพุต" เป็น "เลือกในรูปแบบเส้น"</a:t>
            </a:r>
            <a:endParaRPr lang="ja-JP" altLang="en-US" sz="1200" dirty="0">
              <a:latin typeface="Yu Gothic"/>
              <a:cs typeface="Yu Gothic"/>
            </a:endParaRPr>
          </a:p>
          <a:p>
            <a:pPr marL="272415" indent="-181610">
              <a:lnSpc>
                <a:spcPct val="100000"/>
              </a:lnSpc>
              <a:buChar char="•"/>
              <a:tabLst>
                <a:tab pos="273050" algn="l"/>
              </a:tabLst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ตั้งค่าตัวเลือกใน "รายการ" (ดูด้านล่าง)</a:t>
            </a:r>
            <a:endParaRPr sz="1200" dirty="0">
              <a:latin typeface="Yu Gothic"/>
              <a:cs typeface="Yu Gothic"/>
            </a:endParaRPr>
          </a:p>
          <a:p>
            <a:pPr marL="272415" marR="107950" indent="-181610">
              <a:lnSpc>
                <a:spcPct val="100000"/>
              </a:lnSpc>
              <a:buChar char="•"/>
              <a:tabLst>
                <a:tab pos="273050" algn="l"/>
              </a:tabLst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ทำเครื่องหมายที่ "เพิ่มการเลือกโดยใช้แป้นพิมพ์" ใต้ "การป้อนข้อมูลด้วยแป้นพิมพ์"</a:t>
            </a:r>
            <a:endParaRPr sz="1200" dirty="0">
              <a:latin typeface="Yu Gothic"/>
              <a:cs typeface="Yu Gothic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1344168" y="1152143"/>
            <a:ext cx="9322816" cy="5247640"/>
            <a:chOff x="1344168" y="1152143"/>
            <a:chExt cx="9322816" cy="5247640"/>
          </a:xfrm>
        </p:grpSpPr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844539" y="3982211"/>
              <a:ext cx="4817364" cy="2272284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5839714" y="3977449"/>
              <a:ext cx="4827270" cy="2282190"/>
            </a:xfrm>
            <a:custGeom>
              <a:avLst/>
              <a:gdLst/>
              <a:ahLst/>
              <a:cxnLst/>
              <a:rect l="l" t="t" r="r" b="b"/>
              <a:pathLst>
                <a:path w="4827270" h="2282190">
                  <a:moveTo>
                    <a:pt x="0" y="2281809"/>
                  </a:moveTo>
                  <a:lnTo>
                    <a:pt x="4826889" y="2281809"/>
                  </a:lnTo>
                  <a:lnTo>
                    <a:pt x="4826889" y="0"/>
                  </a:lnTo>
                  <a:lnTo>
                    <a:pt x="0" y="0"/>
                  </a:lnTo>
                  <a:lnTo>
                    <a:pt x="0" y="2281809"/>
                  </a:lnTo>
                  <a:close/>
                </a:path>
              </a:pathLst>
            </a:custGeom>
            <a:ln w="9525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344168" y="4331779"/>
              <a:ext cx="4034154" cy="153035"/>
            </a:xfrm>
            <a:custGeom>
              <a:avLst/>
              <a:gdLst/>
              <a:ahLst/>
              <a:cxnLst/>
              <a:rect l="l" t="t" r="r" b="b"/>
              <a:pathLst>
                <a:path w="4034154" h="153035">
                  <a:moveTo>
                    <a:pt x="4034028" y="17589"/>
                  </a:moveTo>
                  <a:lnTo>
                    <a:pt x="3997833" y="26111"/>
                  </a:lnTo>
                  <a:lnTo>
                    <a:pt x="3925443" y="9144"/>
                  </a:lnTo>
                  <a:lnTo>
                    <a:pt x="3853040" y="26111"/>
                  </a:lnTo>
                  <a:lnTo>
                    <a:pt x="3780663" y="9144"/>
                  </a:lnTo>
                  <a:lnTo>
                    <a:pt x="3744468" y="17589"/>
                  </a:lnTo>
                  <a:lnTo>
                    <a:pt x="3708450" y="26111"/>
                  </a:lnTo>
                  <a:lnTo>
                    <a:pt x="3636454" y="9144"/>
                  </a:lnTo>
                  <a:lnTo>
                    <a:pt x="3564432" y="26111"/>
                  </a:lnTo>
                  <a:lnTo>
                    <a:pt x="3492436" y="9144"/>
                  </a:lnTo>
                  <a:lnTo>
                    <a:pt x="3456432" y="17589"/>
                  </a:lnTo>
                  <a:lnTo>
                    <a:pt x="3456432" y="17957"/>
                  </a:lnTo>
                  <a:lnTo>
                    <a:pt x="3421761" y="26111"/>
                  </a:lnTo>
                  <a:lnTo>
                    <a:pt x="3349371" y="9144"/>
                  </a:lnTo>
                  <a:lnTo>
                    <a:pt x="3276981" y="26111"/>
                  </a:lnTo>
                  <a:lnTo>
                    <a:pt x="3204591" y="9144"/>
                  </a:lnTo>
                  <a:lnTo>
                    <a:pt x="3168396" y="17589"/>
                  </a:lnTo>
                  <a:lnTo>
                    <a:pt x="3132378" y="26111"/>
                  </a:lnTo>
                  <a:lnTo>
                    <a:pt x="3060382" y="9144"/>
                  </a:lnTo>
                  <a:lnTo>
                    <a:pt x="2988373" y="26111"/>
                  </a:lnTo>
                  <a:lnTo>
                    <a:pt x="2916364" y="9144"/>
                  </a:lnTo>
                  <a:lnTo>
                    <a:pt x="2880360" y="17589"/>
                  </a:lnTo>
                  <a:lnTo>
                    <a:pt x="2880360" y="17957"/>
                  </a:lnTo>
                  <a:lnTo>
                    <a:pt x="2845676" y="26111"/>
                  </a:lnTo>
                  <a:lnTo>
                    <a:pt x="2773299" y="9144"/>
                  </a:lnTo>
                  <a:lnTo>
                    <a:pt x="2700909" y="26111"/>
                  </a:lnTo>
                  <a:lnTo>
                    <a:pt x="2628519" y="9144"/>
                  </a:lnTo>
                  <a:lnTo>
                    <a:pt x="2592324" y="17589"/>
                  </a:lnTo>
                  <a:lnTo>
                    <a:pt x="2556306" y="26111"/>
                  </a:lnTo>
                  <a:lnTo>
                    <a:pt x="2484310" y="9144"/>
                  </a:lnTo>
                  <a:lnTo>
                    <a:pt x="2412288" y="26111"/>
                  </a:lnTo>
                  <a:lnTo>
                    <a:pt x="2340292" y="9144"/>
                  </a:lnTo>
                  <a:lnTo>
                    <a:pt x="2304288" y="17589"/>
                  </a:lnTo>
                  <a:lnTo>
                    <a:pt x="2304288" y="17957"/>
                  </a:lnTo>
                  <a:lnTo>
                    <a:pt x="2269617" y="26111"/>
                  </a:lnTo>
                  <a:lnTo>
                    <a:pt x="2197227" y="9144"/>
                  </a:lnTo>
                  <a:lnTo>
                    <a:pt x="2124837" y="26111"/>
                  </a:lnTo>
                  <a:lnTo>
                    <a:pt x="2052447" y="9144"/>
                  </a:lnTo>
                  <a:lnTo>
                    <a:pt x="2016252" y="17589"/>
                  </a:lnTo>
                  <a:lnTo>
                    <a:pt x="1980247" y="26111"/>
                  </a:lnTo>
                  <a:lnTo>
                    <a:pt x="1908238" y="9144"/>
                  </a:lnTo>
                  <a:lnTo>
                    <a:pt x="1836229" y="26111"/>
                  </a:lnTo>
                  <a:lnTo>
                    <a:pt x="1764220" y="9144"/>
                  </a:lnTo>
                  <a:lnTo>
                    <a:pt x="1728216" y="17589"/>
                  </a:lnTo>
                  <a:lnTo>
                    <a:pt x="1728216" y="17957"/>
                  </a:lnTo>
                  <a:lnTo>
                    <a:pt x="1693532" y="26111"/>
                  </a:lnTo>
                  <a:lnTo>
                    <a:pt x="1621142" y="9144"/>
                  </a:lnTo>
                  <a:lnTo>
                    <a:pt x="1548765" y="26111"/>
                  </a:lnTo>
                  <a:lnTo>
                    <a:pt x="1476375" y="9144"/>
                  </a:lnTo>
                  <a:lnTo>
                    <a:pt x="1440180" y="17589"/>
                  </a:lnTo>
                  <a:lnTo>
                    <a:pt x="1404175" y="26111"/>
                  </a:lnTo>
                  <a:lnTo>
                    <a:pt x="1332166" y="9144"/>
                  </a:lnTo>
                  <a:lnTo>
                    <a:pt x="1260157" y="26111"/>
                  </a:lnTo>
                  <a:lnTo>
                    <a:pt x="1188148" y="9144"/>
                  </a:lnTo>
                  <a:lnTo>
                    <a:pt x="1152144" y="17589"/>
                  </a:lnTo>
                  <a:lnTo>
                    <a:pt x="1152144" y="17957"/>
                  </a:lnTo>
                  <a:lnTo>
                    <a:pt x="1117460" y="26111"/>
                  </a:lnTo>
                  <a:lnTo>
                    <a:pt x="1045083" y="9144"/>
                  </a:lnTo>
                  <a:lnTo>
                    <a:pt x="972680" y="26111"/>
                  </a:lnTo>
                  <a:lnTo>
                    <a:pt x="900303" y="9144"/>
                  </a:lnTo>
                  <a:lnTo>
                    <a:pt x="864108" y="17589"/>
                  </a:lnTo>
                  <a:lnTo>
                    <a:pt x="828103" y="26111"/>
                  </a:lnTo>
                  <a:lnTo>
                    <a:pt x="756094" y="9144"/>
                  </a:lnTo>
                  <a:lnTo>
                    <a:pt x="684085" y="26111"/>
                  </a:lnTo>
                  <a:lnTo>
                    <a:pt x="612076" y="9144"/>
                  </a:lnTo>
                  <a:lnTo>
                    <a:pt x="576072" y="17589"/>
                  </a:lnTo>
                  <a:lnTo>
                    <a:pt x="540054" y="26111"/>
                  </a:lnTo>
                  <a:lnTo>
                    <a:pt x="468058" y="9144"/>
                  </a:lnTo>
                  <a:lnTo>
                    <a:pt x="396049" y="26111"/>
                  </a:lnTo>
                  <a:lnTo>
                    <a:pt x="324040" y="9144"/>
                  </a:lnTo>
                  <a:lnTo>
                    <a:pt x="288036" y="17589"/>
                  </a:lnTo>
                  <a:lnTo>
                    <a:pt x="288036" y="8445"/>
                  </a:lnTo>
                  <a:lnTo>
                    <a:pt x="252031" y="16967"/>
                  </a:lnTo>
                  <a:lnTo>
                    <a:pt x="180022" y="0"/>
                  </a:lnTo>
                  <a:lnTo>
                    <a:pt x="108013" y="16967"/>
                  </a:lnTo>
                  <a:lnTo>
                    <a:pt x="36004" y="0"/>
                  </a:lnTo>
                  <a:lnTo>
                    <a:pt x="0" y="8445"/>
                  </a:lnTo>
                  <a:lnTo>
                    <a:pt x="0" y="135191"/>
                  </a:lnTo>
                  <a:lnTo>
                    <a:pt x="35991" y="126682"/>
                  </a:lnTo>
                  <a:lnTo>
                    <a:pt x="108013" y="143649"/>
                  </a:lnTo>
                  <a:lnTo>
                    <a:pt x="180022" y="126682"/>
                  </a:lnTo>
                  <a:lnTo>
                    <a:pt x="252031" y="143649"/>
                  </a:lnTo>
                  <a:lnTo>
                    <a:pt x="288036" y="135191"/>
                  </a:lnTo>
                  <a:lnTo>
                    <a:pt x="288036" y="144335"/>
                  </a:lnTo>
                  <a:lnTo>
                    <a:pt x="324040" y="135826"/>
                  </a:lnTo>
                  <a:lnTo>
                    <a:pt x="396049" y="152793"/>
                  </a:lnTo>
                  <a:lnTo>
                    <a:pt x="468058" y="135826"/>
                  </a:lnTo>
                  <a:lnTo>
                    <a:pt x="540054" y="152793"/>
                  </a:lnTo>
                  <a:lnTo>
                    <a:pt x="576072" y="144335"/>
                  </a:lnTo>
                  <a:lnTo>
                    <a:pt x="612063" y="135826"/>
                  </a:lnTo>
                  <a:lnTo>
                    <a:pt x="684072" y="152793"/>
                  </a:lnTo>
                  <a:lnTo>
                    <a:pt x="756081" y="135826"/>
                  </a:lnTo>
                  <a:lnTo>
                    <a:pt x="828103" y="152793"/>
                  </a:lnTo>
                  <a:lnTo>
                    <a:pt x="864108" y="144335"/>
                  </a:lnTo>
                  <a:lnTo>
                    <a:pt x="900303" y="135826"/>
                  </a:lnTo>
                  <a:lnTo>
                    <a:pt x="972693" y="152793"/>
                  </a:lnTo>
                  <a:lnTo>
                    <a:pt x="1045083" y="135826"/>
                  </a:lnTo>
                  <a:lnTo>
                    <a:pt x="1117473" y="152793"/>
                  </a:lnTo>
                  <a:lnTo>
                    <a:pt x="1153668" y="144335"/>
                  </a:lnTo>
                  <a:lnTo>
                    <a:pt x="1153668" y="143979"/>
                  </a:lnTo>
                  <a:lnTo>
                    <a:pt x="1188135" y="135826"/>
                  </a:lnTo>
                  <a:lnTo>
                    <a:pt x="1260157" y="152793"/>
                  </a:lnTo>
                  <a:lnTo>
                    <a:pt x="1332153" y="135826"/>
                  </a:lnTo>
                  <a:lnTo>
                    <a:pt x="1404175" y="152793"/>
                  </a:lnTo>
                  <a:lnTo>
                    <a:pt x="1440180" y="144335"/>
                  </a:lnTo>
                  <a:lnTo>
                    <a:pt x="1476375" y="135826"/>
                  </a:lnTo>
                  <a:lnTo>
                    <a:pt x="1548765" y="152793"/>
                  </a:lnTo>
                  <a:lnTo>
                    <a:pt x="1621155" y="135826"/>
                  </a:lnTo>
                  <a:lnTo>
                    <a:pt x="1693545" y="152793"/>
                  </a:lnTo>
                  <a:lnTo>
                    <a:pt x="1729740" y="144335"/>
                  </a:lnTo>
                  <a:lnTo>
                    <a:pt x="1729740" y="143979"/>
                  </a:lnTo>
                  <a:lnTo>
                    <a:pt x="1764207" y="135826"/>
                  </a:lnTo>
                  <a:lnTo>
                    <a:pt x="1836216" y="152793"/>
                  </a:lnTo>
                  <a:lnTo>
                    <a:pt x="1908238" y="135826"/>
                  </a:lnTo>
                  <a:lnTo>
                    <a:pt x="1980247" y="152793"/>
                  </a:lnTo>
                  <a:lnTo>
                    <a:pt x="2016252" y="144335"/>
                  </a:lnTo>
                  <a:lnTo>
                    <a:pt x="2052447" y="135826"/>
                  </a:lnTo>
                  <a:lnTo>
                    <a:pt x="2124837" y="152793"/>
                  </a:lnTo>
                  <a:lnTo>
                    <a:pt x="2197227" y="135826"/>
                  </a:lnTo>
                  <a:lnTo>
                    <a:pt x="2269617" y="152793"/>
                  </a:lnTo>
                  <a:lnTo>
                    <a:pt x="2305812" y="144335"/>
                  </a:lnTo>
                  <a:lnTo>
                    <a:pt x="2305812" y="143979"/>
                  </a:lnTo>
                  <a:lnTo>
                    <a:pt x="2340292" y="135826"/>
                  </a:lnTo>
                  <a:lnTo>
                    <a:pt x="2412288" y="152793"/>
                  </a:lnTo>
                  <a:lnTo>
                    <a:pt x="2484310" y="135826"/>
                  </a:lnTo>
                  <a:lnTo>
                    <a:pt x="2556319" y="152793"/>
                  </a:lnTo>
                  <a:lnTo>
                    <a:pt x="2592324" y="144335"/>
                  </a:lnTo>
                  <a:lnTo>
                    <a:pt x="2628506" y="135826"/>
                  </a:lnTo>
                  <a:lnTo>
                    <a:pt x="2700909" y="152793"/>
                  </a:lnTo>
                  <a:lnTo>
                    <a:pt x="2773299" y="135826"/>
                  </a:lnTo>
                  <a:lnTo>
                    <a:pt x="2845676" y="152793"/>
                  </a:lnTo>
                  <a:lnTo>
                    <a:pt x="2881884" y="144335"/>
                  </a:lnTo>
                  <a:lnTo>
                    <a:pt x="2881884" y="143979"/>
                  </a:lnTo>
                  <a:lnTo>
                    <a:pt x="2916364" y="135826"/>
                  </a:lnTo>
                  <a:lnTo>
                    <a:pt x="2988373" y="152793"/>
                  </a:lnTo>
                  <a:lnTo>
                    <a:pt x="3060382" y="135826"/>
                  </a:lnTo>
                  <a:lnTo>
                    <a:pt x="3132391" y="152793"/>
                  </a:lnTo>
                  <a:lnTo>
                    <a:pt x="3168396" y="144335"/>
                  </a:lnTo>
                  <a:lnTo>
                    <a:pt x="3204578" y="135826"/>
                  </a:lnTo>
                  <a:lnTo>
                    <a:pt x="3276981" y="152793"/>
                  </a:lnTo>
                  <a:lnTo>
                    <a:pt x="3349371" y="135826"/>
                  </a:lnTo>
                  <a:lnTo>
                    <a:pt x="3421761" y="152793"/>
                  </a:lnTo>
                  <a:lnTo>
                    <a:pt x="3457956" y="144335"/>
                  </a:lnTo>
                  <a:lnTo>
                    <a:pt x="3457956" y="143979"/>
                  </a:lnTo>
                  <a:lnTo>
                    <a:pt x="3492436" y="135826"/>
                  </a:lnTo>
                  <a:lnTo>
                    <a:pt x="3564445" y="152793"/>
                  </a:lnTo>
                  <a:lnTo>
                    <a:pt x="3636454" y="135826"/>
                  </a:lnTo>
                  <a:lnTo>
                    <a:pt x="3708450" y="152793"/>
                  </a:lnTo>
                  <a:lnTo>
                    <a:pt x="3744468" y="144335"/>
                  </a:lnTo>
                  <a:lnTo>
                    <a:pt x="3780663" y="135826"/>
                  </a:lnTo>
                  <a:lnTo>
                    <a:pt x="3853040" y="152793"/>
                  </a:lnTo>
                  <a:lnTo>
                    <a:pt x="3925430" y="135826"/>
                  </a:lnTo>
                  <a:lnTo>
                    <a:pt x="3997833" y="152793"/>
                  </a:lnTo>
                  <a:lnTo>
                    <a:pt x="4034028" y="144335"/>
                  </a:lnTo>
                  <a:lnTo>
                    <a:pt x="4034028" y="1758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382267" y="1152143"/>
              <a:ext cx="3957954" cy="5247640"/>
            </a:xfrm>
            <a:custGeom>
              <a:avLst/>
              <a:gdLst/>
              <a:ahLst/>
              <a:cxnLst/>
              <a:rect l="l" t="t" r="r" b="b"/>
              <a:pathLst>
                <a:path w="3957954" h="5247640">
                  <a:moveTo>
                    <a:pt x="0" y="5247132"/>
                  </a:moveTo>
                  <a:lnTo>
                    <a:pt x="3957828" y="5247132"/>
                  </a:lnTo>
                  <a:lnTo>
                    <a:pt x="3957828" y="0"/>
                  </a:lnTo>
                  <a:lnTo>
                    <a:pt x="0" y="0"/>
                  </a:lnTo>
                  <a:lnTo>
                    <a:pt x="0" y="5247132"/>
                  </a:lnTo>
                  <a:close/>
                </a:path>
              </a:pathLst>
            </a:custGeom>
            <a:ln w="12700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718309" y="3962400"/>
              <a:ext cx="3409315" cy="1969135"/>
            </a:xfrm>
            <a:custGeom>
              <a:avLst/>
              <a:gdLst/>
              <a:ahLst/>
              <a:cxnLst/>
              <a:rect l="l" t="t" r="r" b="b"/>
              <a:pathLst>
                <a:path w="3409315" h="1969135">
                  <a:moveTo>
                    <a:pt x="0" y="176784"/>
                  </a:moveTo>
                  <a:lnTo>
                    <a:pt x="3409188" y="176784"/>
                  </a:lnTo>
                  <a:lnTo>
                    <a:pt x="3409188" y="0"/>
                  </a:lnTo>
                  <a:lnTo>
                    <a:pt x="0" y="0"/>
                  </a:lnTo>
                  <a:lnTo>
                    <a:pt x="0" y="176784"/>
                  </a:lnTo>
                  <a:close/>
                </a:path>
                <a:path w="3409315" h="1969135">
                  <a:moveTo>
                    <a:pt x="0" y="1680972"/>
                  </a:moveTo>
                  <a:lnTo>
                    <a:pt x="3409188" y="1680972"/>
                  </a:lnTo>
                  <a:lnTo>
                    <a:pt x="3409188" y="411480"/>
                  </a:lnTo>
                  <a:lnTo>
                    <a:pt x="0" y="411480"/>
                  </a:lnTo>
                  <a:lnTo>
                    <a:pt x="0" y="1680972"/>
                  </a:lnTo>
                  <a:close/>
                </a:path>
                <a:path w="3409315" h="1969135">
                  <a:moveTo>
                    <a:pt x="0" y="1969008"/>
                  </a:moveTo>
                  <a:lnTo>
                    <a:pt x="1930908" y="1969008"/>
                  </a:lnTo>
                  <a:lnTo>
                    <a:pt x="1930908" y="1784604"/>
                  </a:lnTo>
                  <a:lnTo>
                    <a:pt x="0" y="1784604"/>
                  </a:lnTo>
                  <a:lnTo>
                    <a:pt x="0" y="1969008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944617" y="4640833"/>
              <a:ext cx="4256405" cy="291465"/>
            </a:xfrm>
            <a:custGeom>
              <a:avLst/>
              <a:gdLst/>
              <a:ahLst/>
              <a:cxnLst/>
              <a:rect l="l" t="t" r="r" b="b"/>
              <a:pathLst>
                <a:path w="4256405" h="291464">
                  <a:moveTo>
                    <a:pt x="4245991" y="236982"/>
                  </a:moveTo>
                  <a:lnTo>
                    <a:pt x="4209796" y="248920"/>
                  </a:lnTo>
                  <a:lnTo>
                    <a:pt x="4211193" y="253111"/>
                  </a:lnTo>
                  <a:lnTo>
                    <a:pt x="4214241" y="261112"/>
                  </a:lnTo>
                  <a:lnTo>
                    <a:pt x="4239514" y="290449"/>
                  </a:lnTo>
                  <a:lnTo>
                    <a:pt x="4241419" y="290830"/>
                  </a:lnTo>
                  <a:lnTo>
                    <a:pt x="4244340" y="291465"/>
                  </a:lnTo>
                  <a:lnTo>
                    <a:pt x="4252634" y="254766"/>
                  </a:lnTo>
                  <a:lnTo>
                    <a:pt x="4249801" y="253619"/>
                  </a:lnTo>
                  <a:lnTo>
                    <a:pt x="4253052" y="253619"/>
                  </a:lnTo>
                  <a:lnTo>
                    <a:pt x="4252214" y="252476"/>
                  </a:lnTo>
                  <a:lnTo>
                    <a:pt x="4248785" y="244983"/>
                  </a:lnTo>
                  <a:lnTo>
                    <a:pt x="4246880" y="239776"/>
                  </a:lnTo>
                  <a:lnTo>
                    <a:pt x="4245991" y="236982"/>
                  </a:lnTo>
                  <a:close/>
                </a:path>
                <a:path w="4256405" h="291464">
                  <a:moveTo>
                    <a:pt x="4254424" y="255490"/>
                  </a:moveTo>
                  <a:lnTo>
                    <a:pt x="4254869" y="256097"/>
                  </a:lnTo>
                  <a:lnTo>
                    <a:pt x="4256151" y="257048"/>
                  </a:lnTo>
                  <a:lnTo>
                    <a:pt x="4254599" y="255561"/>
                  </a:lnTo>
                  <a:lnTo>
                    <a:pt x="4254424" y="255490"/>
                  </a:lnTo>
                  <a:close/>
                </a:path>
                <a:path w="4256405" h="291464">
                  <a:moveTo>
                    <a:pt x="4254788" y="256036"/>
                  </a:moveTo>
                  <a:lnTo>
                    <a:pt x="4255008" y="256286"/>
                  </a:lnTo>
                  <a:lnTo>
                    <a:pt x="4254869" y="256097"/>
                  </a:lnTo>
                  <a:close/>
                </a:path>
                <a:path w="4256405" h="291464">
                  <a:moveTo>
                    <a:pt x="4254240" y="255415"/>
                  </a:moveTo>
                  <a:lnTo>
                    <a:pt x="4254788" y="256036"/>
                  </a:lnTo>
                  <a:lnTo>
                    <a:pt x="4254424" y="255490"/>
                  </a:lnTo>
                  <a:lnTo>
                    <a:pt x="4254240" y="255415"/>
                  </a:lnTo>
                  <a:close/>
                </a:path>
                <a:path w="4256405" h="291464">
                  <a:moveTo>
                    <a:pt x="4253604" y="255158"/>
                  </a:moveTo>
                  <a:lnTo>
                    <a:pt x="4254788" y="256036"/>
                  </a:lnTo>
                  <a:lnTo>
                    <a:pt x="4254240" y="255415"/>
                  </a:lnTo>
                  <a:lnTo>
                    <a:pt x="4253604" y="255158"/>
                  </a:lnTo>
                  <a:close/>
                </a:path>
                <a:path w="4256405" h="291464">
                  <a:moveTo>
                    <a:pt x="4254381" y="255351"/>
                  </a:moveTo>
                  <a:lnTo>
                    <a:pt x="4254599" y="255561"/>
                  </a:lnTo>
                  <a:lnTo>
                    <a:pt x="4255135" y="255778"/>
                  </a:lnTo>
                  <a:lnTo>
                    <a:pt x="4254381" y="255351"/>
                  </a:lnTo>
                  <a:close/>
                </a:path>
                <a:path w="4256405" h="291464">
                  <a:moveTo>
                    <a:pt x="4254281" y="255295"/>
                  </a:moveTo>
                  <a:lnTo>
                    <a:pt x="4254424" y="255490"/>
                  </a:lnTo>
                  <a:lnTo>
                    <a:pt x="4254599" y="255561"/>
                  </a:lnTo>
                  <a:lnTo>
                    <a:pt x="4254381" y="255351"/>
                  </a:lnTo>
                  <a:close/>
                </a:path>
                <a:path w="4256405" h="291464">
                  <a:moveTo>
                    <a:pt x="4253987" y="255129"/>
                  </a:moveTo>
                  <a:lnTo>
                    <a:pt x="4254240" y="255415"/>
                  </a:lnTo>
                  <a:lnTo>
                    <a:pt x="4254424" y="255490"/>
                  </a:lnTo>
                  <a:lnTo>
                    <a:pt x="4254281" y="255295"/>
                  </a:lnTo>
                  <a:lnTo>
                    <a:pt x="4253987" y="255129"/>
                  </a:lnTo>
                  <a:close/>
                </a:path>
                <a:path w="4256405" h="291464">
                  <a:moveTo>
                    <a:pt x="4252715" y="254410"/>
                  </a:moveTo>
                  <a:lnTo>
                    <a:pt x="4253618" y="255164"/>
                  </a:lnTo>
                  <a:lnTo>
                    <a:pt x="4254240" y="255415"/>
                  </a:lnTo>
                  <a:lnTo>
                    <a:pt x="4253987" y="255129"/>
                  </a:lnTo>
                  <a:lnTo>
                    <a:pt x="4252715" y="254410"/>
                  </a:lnTo>
                  <a:close/>
                </a:path>
                <a:path w="4256405" h="291464">
                  <a:moveTo>
                    <a:pt x="4254185" y="255164"/>
                  </a:moveTo>
                  <a:lnTo>
                    <a:pt x="4254281" y="255295"/>
                  </a:lnTo>
                  <a:lnTo>
                    <a:pt x="4254185" y="255164"/>
                  </a:lnTo>
                  <a:close/>
                </a:path>
                <a:path w="4256405" h="291464">
                  <a:moveTo>
                    <a:pt x="4253103" y="254127"/>
                  </a:moveTo>
                  <a:lnTo>
                    <a:pt x="4253987" y="255129"/>
                  </a:lnTo>
                  <a:lnTo>
                    <a:pt x="4254281" y="255295"/>
                  </a:lnTo>
                  <a:lnTo>
                    <a:pt x="4254148" y="255129"/>
                  </a:lnTo>
                  <a:lnTo>
                    <a:pt x="4253103" y="254127"/>
                  </a:lnTo>
                  <a:close/>
                </a:path>
                <a:path w="4256405" h="291464">
                  <a:moveTo>
                    <a:pt x="4253424" y="254127"/>
                  </a:moveTo>
                  <a:lnTo>
                    <a:pt x="4253103" y="254127"/>
                  </a:lnTo>
                  <a:lnTo>
                    <a:pt x="4254185" y="255164"/>
                  </a:lnTo>
                  <a:lnTo>
                    <a:pt x="4253424" y="254127"/>
                  </a:lnTo>
                  <a:close/>
                </a:path>
                <a:path w="4256405" h="291464">
                  <a:moveTo>
                    <a:pt x="4252698" y="254486"/>
                  </a:moveTo>
                  <a:lnTo>
                    <a:pt x="4252634" y="254766"/>
                  </a:lnTo>
                  <a:lnTo>
                    <a:pt x="4253604" y="255158"/>
                  </a:lnTo>
                  <a:lnTo>
                    <a:pt x="4252698" y="254486"/>
                  </a:lnTo>
                  <a:close/>
                </a:path>
                <a:path w="4256405" h="291464">
                  <a:moveTo>
                    <a:pt x="4253103" y="254127"/>
                  </a:moveTo>
                  <a:lnTo>
                    <a:pt x="4252214" y="254127"/>
                  </a:lnTo>
                  <a:lnTo>
                    <a:pt x="4253987" y="255129"/>
                  </a:lnTo>
                  <a:lnTo>
                    <a:pt x="4253103" y="254127"/>
                  </a:lnTo>
                  <a:close/>
                </a:path>
                <a:path w="4256405" h="291464">
                  <a:moveTo>
                    <a:pt x="4249801" y="253619"/>
                  </a:moveTo>
                  <a:lnTo>
                    <a:pt x="4252634" y="254766"/>
                  </a:lnTo>
                  <a:lnTo>
                    <a:pt x="4252518" y="254352"/>
                  </a:lnTo>
                  <a:lnTo>
                    <a:pt x="4249801" y="253619"/>
                  </a:lnTo>
                  <a:close/>
                </a:path>
                <a:path w="4256405" h="291464">
                  <a:moveTo>
                    <a:pt x="4252466" y="254314"/>
                  </a:moveTo>
                  <a:lnTo>
                    <a:pt x="4252698" y="254486"/>
                  </a:lnTo>
                  <a:lnTo>
                    <a:pt x="4252613" y="254352"/>
                  </a:lnTo>
                  <a:lnTo>
                    <a:pt x="4252466" y="254314"/>
                  </a:lnTo>
                  <a:close/>
                </a:path>
                <a:path w="4256405" h="291464">
                  <a:moveTo>
                    <a:pt x="4252214" y="254127"/>
                  </a:moveTo>
                  <a:lnTo>
                    <a:pt x="4252466" y="254314"/>
                  </a:lnTo>
                  <a:lnTo>
                    <a:pt x="4252613" y="254352"/>
                  </a:lnTo>
                  <a:lnTo>
                    <a:pt x="4252214" y="254127"/>
                  </a:lnTo>
                  <a:close/>
                </a:path>
                <a:path w="4256405" h="291464">
                  <a:moveTo>
                    <a:pt x="4253052" y="253619"/>
                  </a:moveTo>
                  <a:lnTo>
                    <a:pt x="4249801" y="253619"/>
                  </a:lnTo>
                  <a:lnTo>
                    <a:pt x="4252466" y="254314"/>
                  </a:lnTo>
                  <a:lnTo>
                    <a:pt x="4252214" y="254127"/>
                  </a:lnTo>
                  <a:lnTo>
                    <a:pt x="4253424" y="254127"/>
                  </a:lnTo>
                  <a:lnTo>
                    <a:pt x="4253052" y="253619"/>
                  </a:lnTo>
                  <a:close/>
                </a:path>
                <a:path w="4256405" h="291464">
                  <a:moveTo>
                    <a:pt x="4235831" y="167132"/>
                  </a:moveTo>
                  <a:lnTo>
                    <a:pt x="4197731" y="168529"/>
                  </a:lnTo>
                  <a:lnTo>
                    <a:pt x="4198493" y="187071"/>
                  </a:lnTo>
                  <a:lnTo>
                    <a:pt x="4200652" y="207772"/>
                  </a:lnTo>
                  <a:lnTo>
                    <a:pt x="4200906" y="209042"/>
                  </a:lnTo>
                  <a:lnTo>
                    <a:pt x="4238498" y="202565"/>
                  </a:lnTo>
                  <a:lnTo>
                    <a:pt x="4238244" y="201295"/>
                  </a:lnTo>
                  <a:lnTo>
                    <a:pt x="4236466" y="183134"/>
                  </a:lnTo>
                  <a:lnTo>
                    <a:pt x="4235831" y="167132"/>
                  </a:lnTo>
                  <a:close/>
                </a:path>
                <a:path w="4256405" h="291464">
                  <a:moveTo>
                    <a:pt x="4149216" y="128778"/>
                  </a:moveTo>
                  <a:lnTo>
                    <a:pt x="4144391" y="166624"/>
                  </a:lnTo>
                  <a:lnTo>
                    <a:pt x="4160012" y="168656"/>
                  </a:lnTo>
                  <a:lnTo>
                    <a:pt x="4175506" y="170942"/>
                  </a:lnTo>
                  <a:lnTo>
                    <a:pt x="4180840" y="171958"/>
                  </a:lnTo>
                  <a:lnTo>
                    <a:pt x="4188079" y="134620"/>
                  </a:lnTo>
                  <a:lnTo>
                    <a:pt x="4182617" y="133477"/>
                  </a:lnTo>
                  <a:lnTo>
                    <a:pt x="4165727" y="130937"/>
                  </a:lnTo>
                  <a:lnTo>
                    <a:pt x="4149216" y="128778"/>
                  </a:lnTo>
                  <a:close/>
                </a:path>
                <a:path w="4256405" h="291464">
                  <a:moveTo>
                    <a:pt x="4072763" y="120904"/>
                  </a:moveTo>
                  <a:lnTo>
                    <a:pt x="4069207" y="158750"/>
                  </a:lnTo>
                  <a:lnTo>
                    <a:pt x="4107053" y="162306"/>
                  </a:lnTo>
                  <a:lnTo>
                    <a:pt x="4110863" y="124460"/>
                  </a:lnTo>
                  <a:lnTo>
                    <a:pt x="4072763" y="120904"/>
                  </a:lnTo>
                  <a:close/>
                </a:path>
                <a:path w="4256405" h="291464">
                  <a:moveTo>
                    <a:pt x="3996436" y="114935"/>
                  </a:moveTo>
                  <a:lnTo>
                    <a:pt x="3993641" y="152908"/>
                  </a:lnTo>
                  <a:lnTo>
                    <a:pt x="4031615" y="155829"/>
                  </a:lnTo>
                  <a:lnTo>
                    <a:pt x="4034409" y="117856"/>
                  </a:lnTo>
                  <a:lnTo>
                    <a:pt x="3996436" y="114935"/>
                  </a:lnTo>
                  <a:close/>
                </a:path>
                <a:path w="4256405" h="291464">
                  <a:moveTo>
                    <a:pt x="3920109" y="109982"/>
                  </a:moveTo>
                  <a:lnTo>
                    <a:pt x="3917823" y="148082"/>
                  </a:lnTo>
                  <a:lnTo>
                    <a:pt x="3955796" y="150368"/>
                  </a:lnTo>
                  <a:lnTo>
                    <a:pt x="3958209" y="112395"/>
                  </a:lnTo>
                  <a:lnTo>
                    <a:pt x="3920109" y="109982"/>
                  </a:lnTo>
                  <a:close/>
                </a:path>
                <a:path w="4256405" h="291464">
                  <a:moveTo>
                    <a:pt x="3843909" y="105664"/>
                  </a:moveTo>
                  <a:lnTo>
                    <a:pt x="3841877" y="143637"/>
                  </a:lnTo>
                  <a:lnTo>
                    <a:pt x="3879850" y="145796"/>
                  </a:lnTo>
                  <a:lnTo>
                    <a:pt x="3882009" y="107823"/>
                  </a:lnTo>
                  <a:lnTo>
                    <a:pt x="3843909" y="105664"/>
                  </a:lnTo>
                  <a:close/>
                </a:path>
                <a:path w="4256405" h="291464">
                  <a:moveTo>
                    <a:pt x="3767836" y="101727"/>
                  </a:moveTo>
                  <a:lnTo>
                    <a:pt x="3765804" y="139700"/>
                  </a:lnTo>
                  <a:lnTo>
                    <a:pt x="3803904" y="141605"/>
                  </a:lnTo>
                  <a:lnTo>
                    <a:pt x="3805809" y="103632"/>
                  </a:lnTo>
                  <a:lnTo>
                    <a:pt x="3767836" y="101727"/>
                  </a:lnTo>
                  <a:close/>
                </a:path>
                <a:path w="4256405" h="291464">
                  <a:moveTo>
                    <a:pt x="3691509" y="98171"/>
                  </a:moveTo>
                  <a:lnTo>
                    <a:pt x="3689858" y="136144"/>
                  </a:lnTo>
                  <a:lnTo>
                    <a:pt x="3727831" y="137922"/>
                  </a:lnTo>
                  <a:lnTo>
                    <a:pt x="3729609" y="99822"/>
                  </a:lnTo>
                  <a:lnTo>
                    <a:pt x="3691509" y="98171"/>
                  </a:lnTo>
                  <a:close/>
                </a:path>
                <a:path w="4256405" h="291464">
                  <a:moveTo>
                    <a:pt x="3615436" y="94869"/>
                  </a:moveTo>
                  <a:lnTo>
                    <a:pt x="3613785" y="132842"/>
                  </a:lnTo>
                  <a:lnTo>
                    <a:pt x="3651758" y="134493"/>
                  </a:lnTo>
                  <a:lnTo>
                    <a:pt x="3653409" y="96393"/>
                  </a:lnTo>
                  <a:lnTo>
                    <a:pt x="3615436" y="94869"/>
                  </a:lnTo>
                  <a:close/>
                </a:path>
                <a:path w="4256405" h="291464">
                  <a:moveTo>
                    <a:pt x="3539109" y="91694"/>
                  </a:moveTo>
                  <a:lnTo>
                    <a:pt x="3537712" y="129794"/>
                  </a:lnTo>
                  <a:lnTo>
                    <a:pt x="3575685" y="131318"/>
                  </a:lnTo>
                  <a:lnTo>
                    <a:pt x="3577336" y="93218"/>
                  </a:lnTo>
                  <a:lnTo>
                    <a:pt x="3539109" y="91694"/>
                  </a:lnTo>
                  <a:close/>
                </a:path>
                <a:path w="4256405" h="291464">
                  <a:moveTo>
                    <a:pt x="3463036" y="88900"/>
                  </a:moveTo>
                  <a:lnTo>
                    <a:pt x="3461639" y="126873"/>
                  </a:lnTo>
                  <a:lnTo>
                    <a:pt x="3496945" y="128270"/>
                  </a:lnTo>
                  <a:lnTo>
                    <a:pt x="3499612" y="128270"/>
                  </a:lnTo>
                  <a:lnTo>
                    <a:pt x="3501136" y="90297"/>
                  </a:lnTo>
                  <a:lnTo>
                    <a:pt x="3463036" y="88900"/>
                  </a:lnTo>
                  <a:close/>
                </a:path>
                <a:path w="4256405" h="291464">
                  <a:moveTo>
                    <a:pt x="3386836" y="86106"/>
                  </a:moveTo>
                  <a:lnTo>
                    <a:pt x="3385439" y="124206"/>
                  </a:lnTo>
                  <a:lnTo>
                    <a:pt x="3423539" y="125476"/>
                  </a:lnTo>
                  <a:lnTo>
                    <a:pt x="3424936" y="87503"/>
                  </a:lnTo>
                  <a:lnTo>
                    <a:pt x="3386836" y="86106"/>
                  </a:lnTo>
                  <a:close/>
                </a:path>
                <a:path w="4256405" h="291464">
                  <a:moveTo>
                    <a:pt x="3310636" y="83566"/>
                  </a:moveTo>
                  <a:lnTo>
                    <a:pt x="3309366" y="121666"/>
                  </a:lnTo>
                  <a:lnTo>
                    <a:pt x="3347466" y="122936"/>
                  </a:lnTo>
                  <a:lnTo>
                    <a:pt x="3348736" y="84836"/>
                  </a:lnTo>
                  <a:lnTo>
                    <a:pt x="3310636" y="83566"/>
                  </a:lnTo>
                  <a:close/>
                </a:path>
                <a:path w="4256405" h="291464">
                  <a:moveTo>
                    <a:pt x="3234436" y="81153"/>
                  </a:moveTo>
                  <a:lnTo>
                    <a:pt x="3233166" y="119126"/>
                  </a:lnTo>
                  <a:lnTo>
                    <a:pt x="3271266" y="120396"/>
                  </a:lnTo>
                  <a:lnTo>
                    <a:pt x="3272536" y="82296"/>
                  </a:lnTo>
                  <a:lnTo>
                    <a:pt x="3234436" y="81153"/>
                  </a:lnTo>
                  <a:close/>
                </a:path>
                <a:path w="4256405" h="291464">
                  <a:moveTo>
                    <a:pt x="3158236" y="78740"/>
                  </a:moveTo>
                  <a:lnTo>
                    <a:pt x="3157092" y="116840"/>
                  </a:lnTo>
                  <a:lnTo>
                    <a:pt x="3195192" y="117983"/>
                  </a:lnTo>
                  <a:lnTo>
                    <a:pt x="3196336" y="79883"/>
                  </a:lnTo>
                  <a:lnTo>
                    <a:pt x="3158236" y="78740"/>
                  </a:lnTo>
                  <a:close/>
                </a:path>
                <a:path w="4256405" h="291464">
                  <a:moveTo>
                    <a:pt x="3082036" y="76581"/>
                  </a:moveTo>
                  <a:lnTo>
                    <a:pt x="3080892" y="114681"/>
                  </a:lnTo>
                  <a:lnTo>
                    <a:pt x="3118992" y="115697"/>
                  </a:lnTo>
                  <a:lnTo>
                    <a:pt x="3120136" y="77597"/>
                  </a:lnTo>
                  <a:lnTo>
                    <a:pt x="3082036" y="76581"/>
                  </a:lnTo>
                  <a:close/>
                </a:path>
                <a:path w="4256405" h="291464">
                  <a:moveTo>
                    <a:pt x="3005836" y="74422"/>
                  </a:moveTo>
                  <a:lnTo>
                    <a:pt x="3004820" y="112522"/>
                  </a:lnTo>
                  <a:lnTo>
                    <a:pt x="3042920" y="113538"/>
                  </a:lnTo>
                  <a:lnTo>
                    <a:pt x="3043936" y="75438"/>
                  </a:lnTo>
                  <a:lnTo>
                    <a:pt x="3005836" y="74422"/>
                  </a:lnTo>
                  <a:close/>
                </a:path>
                <a:path w="4256405" h="291464">
                  <a:moveTo>
                    <a:pt x="2929636" y="72390"/>
                  </a:moveTo>
                  <a:lnTo>
                    <a:pt x="2928620" y="110490"/>
                  </a:lnTo>
                  <a:lnTo>
                    <a:pt x="2966720" y="111506"/>
                  </a:lnTo>
                  <a:lnTo>
                    <a:pt x="2967736" y="73406"/>
                  </a:lnTo>
                  <a:lnTo>
                    <a:pt x="2929636" y="72390"/>
                  </a:lnTo>
                  <a:close/>
                </a:path>
                <a:path w="4256405" h="291464">
                  <a:moveTo>
                    <a:pt x="2853436" y="70485"/>
                  </a:moveTo>
                  <a:lnTo>
                    <a:pt x="2852547" y="108585"/>
                  </a:lnTo>
                  <a:lnTo>
                    <a:pt x="2890647" y="109474"/>
                  </a:lnTo>
                  <a:lnTo>
                    <a:pt x="2891536" y="71374"/>
                  </a:lnTo>
                  <a:lnTo>
                    <a:pt x="2853436" y="70485"/>
                  </a:lnTo>
                  <a:close/>
                </a:path>
                <a:path w="4256405" h="291464">
                  <a:moveTo>
                    <a:pt x="2777236" y="68580"/>
                  </a:moveTo>
                  <a:lnTo>
                    <a:pt x="2776347" y="106680"/>
                  </a:lnTo>
                  <a:lnTo>
                    <a:pt x="2814447" y="107569"/>
                  </a:lnTo>
                  <a:lnTo>
                    <a:pt x="2815336" y="69469"/>
                  </a:lnTo>
                  <a:lnTo>
                    <a:pt x="2777236" y="68580"/>
                  </a:lnTo>
                  <a:close/>
                </a:path>
                <a:path w="4256405" h="291464">
                  <a:moveTo>
                    <a:pt x="2701036" y="66802"/>
                  </a:moveTo>
                  <a:lnTo>
                    <a:pt x="2700147" y="104902"/>
                  </a:lnTo>
                  <a:lnTo>
                    <a:pt x="2738247" y="105791"/>
                  </a:lnTo>
                  <a:lnTo>
                    <a:pt x="2739136" y="67691"/>
                  </a:lnTo>
                  <a:lnTo>
                    <a:pt x="2701036" y="66802"/>
                  </a:lnTo>
                  <a:close/>
                </a:path>
                <a:path w="4256405" h="291464">
                  <a:moveTo>
                    <a:pt x="2624836" y="65024"/>
                  </a:moveTo>
                  <a:lnTo>
                    <a:pt x="2623947" y="103124"/>
                  </a:lnTo>
                  <a:lnTo>
                    <a:pt x="2662047" y="104013"/>
                  </a:lnTo>
                  <a:lnTo>
                    <a:pt x="2662936" y="65913"/>
                  </a:lnTo>
                  <a:lnTo>
                    <a:pt x="2624836" y="65024"/>
                  </a:lnTo>
                  <a:close/>
                </a:path>
                <a:path w="4256405" h="291464">
                  <a:moveTo>
                    <a:pt x="2548636" y="63500"/>
                  </a:moveTo>
                  <a:lnTo>
                    <a:pt x="2547874" y="101600"/>
                  </a:lnTo>
                  <a:lnTo>
                    <a:pt x="2585974" y="102362"/>
                  </a:lnTo>
                  <a:lnTo>
                    <a:pt x="2586736" y="64262"/>
                  </a:lnTo>
                  <a:lnTo>
                    <a:pt x="2548636" y="63500"/>
                  </a:lnTo>
                  <a:close/>
                </a:path>
                <a:path w="4256405" h="291464">
                  <a:moveTo>
                    <a:pt x="2472436" y="61849"/>
                  </a:moveTo>
                  <a:lnTo>
                    <a:pt x="2471674" y="99949"/>
                  </a:lnTo>
                  <a:lnTo>
                    <a:pt x="2509774" y="100711"/>
                  </a:lnTo>
                  <a:lnTo>
                    <a:pt x="2510536" y="62738"/>
                  </a:lnTo>
                  <a:lnTo>
                    <a:pt x="2472436" y="61849"/>
                  </a:lnTo>
                  <a:close/>
                </a:path>
                <a:path w="4256405" h="291464">
                  <a:moveTo>
                    <a:pt x="2396236" y="60325"/>
                  </a:moveTo>
                  <a:lnTo>
                    <a:pt x="2395474" y="98425"/>
                  </a:lnTo>
                  <a:lnTo>
                    <a:pt x="2433574" y="99187"/>
                  </a:lnTo>
                  <a:lnTo>
                    <a:pt x="2434336" y="61087"/>
                  </a:lnTo>
                  <a:lnTo>
                    <a:pt x="2396236" y="60325"/>
                  </a:lnTo>
                  <a:close/>
                </a:path>
                <a:path w="4256405" h="291464">
                  <a:moveTo>
                    <a:pt x="2320036" y="58928"/>
                  </a:moveTo>
                  <a:lnTo>
                    <a:pt x="2319274" y="97028"/>
                  </a:lnTo>
                  <a:lnTo>
                    <a:pt x="2357374" y="97663"/>
                  </a:lnTo>
                  <a:lnTo>
                    <a:pt x="2358136" y="59690"/>
                  </a:lnTo>
                  <a:lnTo>
                    <a:pt x="2320036" y="58928"/>
                  </a:lnTo>
                  <a:close/>
                </a:path>
                <a:path w="4256405" h="291464">
                  <a:moveTo>
                    <a:pt x="2243836" y="57404"/>
                  </a:moveTo>
                  <a:lnTo>
                    <a:pt x="2243201" y="95504"/>
                  </a:lnTo>
                  <a:lnTo>
                    <a:pt x="2281174" y="96266"/>
                  </a:lnTo>
                  <a:lnTo>
                    <a:pt x="2281936" y="58166"/>
                  </a:lnTo>
                  <a:lnTo>
                    <a:pt x="2243836" y="57404"/>
                  </a:lnTo>
                  <a:close/>
                </a:path>
                <a:path w="4256405" h="291464">
                  <a:moveTo>
                    <a:pt x="2167636" y="56134"/>
                  </a:moveTo>
                  <a:lnTo>
                    <a:pt x="2167001" y="94234"/>
                  </a:lnTo>
                  <a:lnTo>
                    <a:pt x="2205101" y="94869"/>
                  </a:lnTo>
                  <a:lnTo>
                    <a:pt x="2205736" y="56769"/>
                  </a:lnTo>
                  <a:lnTo>
                    <a:pt x="2167636" y="56134"/>
                  </a:lnTo>
                  <a:close/>
                </a:path>
                <a:path w="4256405" h="291464">
                  <a:moveTo>
                    <a:pt x="2091436" y="54864"/>
                  </a:moveTo>
                  <a:lnTo>
                    <a:pt x="2090801" y="92964"/>
                  </a:lnTo>
                  <a:lnTo>
                    <a:pt x="2128901" y="93599"/>
                  </a:lnTo>
                  <a:lnTo>
                    <a:pt x="2129536" y="55499"/>
                  </a:lnTo>
                  <a:lnTo>
                    <a:pt x="2091436" y="54864"/>
                  </a:lnTo>
                  <a:close/>
                </a:path>
                <a:path w="4256405" h="291464">
                  <a:moveTo>
                    <a:pt x="2015236" y="53594"/>
                  </a:moveTo>
                  <a:lnTo>
                    <a:pt x="2014601" y="91694"/>
                  </a:lnTo>
                  <a:lnTo>
                    <a:pt x="2052701" y="92329"/>
                  </a:lnTo>
                  <a:lnTo>
                    <a:pt x="2053336" y="54229"/>
                  </a:lnTo>
                  <a:lnTo>
                    <a:pt x="2015236" y="53594"/>
                  </a:lnTo>
                  <a:close/>
                </a:path>
                <a:path w="4256405" h="291464">
                  <a:moveTo>
                    <a:pt x="1939036" y="52451"/>
                  </a:moveTo>
                  <a:lnTo>
                    <a:pt x="1938401" y="90551"/>
                  </a:lnTo>
                  <a:lnTo>
                    <a:pt x="1976501" y="91186"/>
                  </a:lnTo>
                  <a:lnTo>
                    <a:pt x="1977136" y="53086"/>
                  </a:lnTo>
                  <a:lnTo>
                    <a:pt x="1939036" y="52451"/>
                  </a:lnTo>
                  <a:close/>
                </a:path>
                <a:path w="4256405" h="291464">
                  <a:moveTo>
                    <a:pt x="1862836" y="51308"/>
                  </a:moveTo>
                  <a:lnTo>
                    <a:pt x="1862328" y="89408"/>
                  </a:lnTo>
                  <a:lnTo>
                    <a:pt x="1900428" y="89916"/>
                  </a:lnTo>
                  <a:lnTo>
                    <a:pt x="1900936" y="51816"/>
                  </a:lnTo>
                  <a:lnTo>
                    <a:pt x="1862836" y="51308"/>
                  </a:lnTo>
                  <a:close/>
                </a:path>
                <a:path w="4256405" h="291464">
                  <a:moveTo>
                    <a:pt x="1786636" y="50292"/>
                  </a:moveTo>
                  <a:lnTo>
                    <a:pt x="1786128" y="88392"/>
                  </a:lnTo>
                  <a:lnTo>
                    <a:pt x="1824228" y="88900"/>
                  </a:lnTo>
                  <a:lnTo>
                    <a:pt x="1824736" y="50800"/>
                  </a:lnTo>
                  <a:lnTo>
                    <a:pt x="1786636" y="50292"/>
                  </a:lnTo>
                  <a:close/>
                </a:path>
                <a:path w="4256405" h="291464">
                  <a:moveTo>
                    <a:pt x="1710436" y="49149"/>
                  </a:moveTo>
                  <a:lnTo>
                    <a:pt x="1709928" y="87249"/>
                  </a:lnTo>
                  <a:lnTo>
                    <a:pt x="1748028" y="87757"/>
                  </a:lnTo>
                  <a:lnTo>
                    <a:pt x="1748536" y="49657"/>
                  </a:lnTo>
                  <a:lnTo>
                    <a:pt x="1710436" y="49149"/>
                  </a:lnTo>
                  <a:close/>
                </a:path>
                <a:path w="4256405" h="291464">
                  <a:moveTo>
                    <a:pt x="1634236" y="48260"/>
                  </a:moveTo>
                  <a:lnTo>
                    <a:pt x="1633728" y="86233"/>
                  </a:lnTo>
                  <a:lnTo>
                    <a:pt x="1671828" y="86741"/>
                  </a:lnTo>
                  <a:lnTo>
                    <a:pt x="1672336" y="48641"/>
                  </a:lnTo>
                  <a:lnTo>
                    <a:pt x="1634236" y="48260"/>
                  </a:lnTo>
                  <a:close/>
                </a:path>
                <a:path w="4256405" h="291464">
                  <a:moveTo>
                    <a:pt x="1558036" y="47244"/>
                  </a:moveTo>
                  <a:lnTo>
                    <a:pt x="1557528" y="85344"/>
                  </a:lnTo>
                  <a:lnTo>
                    <a:pt x="1595628" y="85852"/>
                  </a:lnTo>
                  <a:lnTo>
                    <a:pt x="1596136" y="47752"/>
                  </a:lnTo>
                  <a:lnTo>
                    <a:pt x="1558036" y="47244"/>
                  </a:lnTo>
                  <a:close/>
                </a:path>
                <a:path w="4256405" h="291464">
                  <a:moveTo>
                    <a:pt x="1481836" y="46355"/>
                  </a:moveTo>
                  <a:lnTo>
                    <a:pt x="1481328" y="84455"/>
                  </a:lnTo>
                  <a:lnTo>
                    <a:pt x="1519428" y="84836"/>
                  </a:lnTo>
                  <a:lnTo>
                    <a:pt x="1519936" y="46736"/>
                  </a:lnTo>
                  <a:lnTo>
                    <a:pt x="1481836" y="46355"/>
                  </a:lnTo>
                  <a:close/>
                </a:path>
                <a:path w="4256405" h="291464">
                  <a:moveTo>
                    <a:pt x="1405636" y="45466"/>
                  </a:moveTo>
                  <a:lnTo>
                    <a:pt x="1405128" y="83566"/>
                  </a:lnTo>
                  <a:lnTo>
                    <a:pt x="1443228" y="83947"/>
                  </a:lnTo>
                  <a:lnTo>
                    <a:pt x="1443736" y="45974"/>
                  </a:lnTo>
                  <a:lnTo>
                    <a:pt x="1405636" y="45466"/>
                  </a:lnTo>
                  <a:close/>
                </a:path>
                <a:path w="4256405" h="291464">
                  <a:moveTo>
                    <a:pt x="1329436" y="44704"/>
                  </a:moveTo>
                  <a:lnTo>
                    <a:pt x="1329055" y="82804"/>
                  </a:lnTo>
                  <a:lnTo>
                    <a:pt x="1361313" y="83058"/>
                  </a:lnTo>
                  <a:lnTo>
                    <a:pt x="1367028" y="83185"/>
                  </a:lnTo>
                  <a:lnTo>
                    <a:pt x="1367536" y="45085"/>
                  </a:lnTo>
                  <a:lnTo>
                    <a:pt x="1361694" y="44958"/>
                  </a:lnTo>
                  <a:lnTo>
                    <a:pt x="1329436" y="44704"/>
                  </a:lnTo>
                  <a:close/>
                </a:path>
                <a:path w="4256405" h="291464">
                  <a:moveTo>
                    <a:pt x="1253236" y="43942"/>
                  </a:moveTo>
                  <a:lnTo>
                    <a:pt x="1252855" y="82042"/>
                  </a:lnTo>
                  <a:lnTo>
                    <a:pt x="1290955" y="82423"/>
                  </a:lnTo>
                  <a:lnTo>
                    <a:pt x="1291336" y="44323"/>
                  </a:lnTo>
                  <a:lnTo>
                    <a:pt x="1253236" y="43942"/>
                  </a:lnTo>
                  <a:close/>
                </a:path>
                <a:path w="4256405" h="291464">
                  <a:moveTo>
                    <a:pt x="1177036" y="43180"/>
                  </a:moveTo>
                  <a:lnTo>
                    <a:pt x="1176655" y="81280"/>
                  </a:lnTo>
                  <a:lnTo>
                    <a:pt x="1214755" y="81661"/>
                  </a:lnTo>
                  <a:lnTo>
                    <a:pt x="1215136" y="43561"/>
                  </a:lnTo>
                  <a:lnTo>
                    <a:pt x="1177036" y="43180"/>
                  </a:lnTo>
                  <a:close/>
                </a:path>
                <a:path w="4256405" h="291464">
                  <a:moveTo>
                    <a:pt x="1100709" y="42545"/>
                  </a:moveTo>
                  <a:lnTo>
                    <a:pt x="1100455" y="80645"/>
                  </a:lnTo>
                  <a:lnTo>
                    <a:pt x="1138555" y="81026"/>
                  </a:lnTo>
                  <a:lnTo>
                    <a:pt x="1138809" y="42926"/>
                  </a:lnTo>
                  <a:lnTo>
                    <a:pt x="1100709" y="42545"/>
                  </a:lnTo>
                  <a:close/>
                </a:path>
                <a:path w="4256405" h="291464">
                  <a:moveTo>
                    <a:pt x="1024509" y="41910"/>
                  </a:moveTo>
                  <a:lnTo>
                    <a:pt x="1024255" y="80010"/>
                  </a:lnTo>
                  <a:lnTo>
                    <a:pt x="1062355" y="80391"/>
                  </a:lnTo>
                  <a:lnTo>
                    <a:pt x="1062609" y="42291"/>
                  </a:lnTo>
                  <a:lnTo>
                    <a:pt x="1024509" y="41910"/>
                  </a:lnTo>
                  <a:close/>
                </a:path>
                <a:path w="4256405" h="291464">
                  <a:moveTo>
                    <a:pt x="948309" y="41402"/>
                  </a:moveTo>
                  <a:lnTo>
                    <a:pt x="948055" y="79502"/>
                  </a:lnTo>
                  <a:lnTo>
                    <a:pt x="980059" y="79629"/>
                  </a:lnTo>
                  <a:lnTo>
                    <a:pt x="986155" y="79756"/>
                  </a:lnTo>
                  <a:lnTo>
                    <a:pt x="986409" y="41656"/>
                  </a:lnTo>
                  <a:lnTo>
                    <a:pt x="980440" y="41529"/>
                  </a:lnTo>
                  <a:lnTo>
                    <a:pt x="948309" y="41402"/>
                  </a:lnTo>
                  <a:close/>
                </a:path>
                <a:path w="4256405" h="291464">
                  <a:moveTo>
                    <a:pt x="872109" y="40767"/>
                  </a:moveTo>
                  <a:lnTo>
                    <a:pt x="871855" y="78867"/>
                  </a:lnTo>
                  <a:lnTo>
                    <a:pt x="909955" y="79121"/>
                  </a:lnTo>
                  <a:lnTo>
                    <a:pt x="910209" y="41021"/>
                  </a:lnTo>
                  <a:lnTo>
                    <a:pt x="872109" y="40767"/>
                  </a:lnTo>
                  <a:close/>
                </a:path>
                <a:path w="4256405" h="291464">
                  <a:moveTo>
                    <a:pt x="795909" y="40259"/>
                  </a:moveTo>
                  <a:lnTo>
                    <a:pt x="795655" y="78359"/>
                  </a:lnTo>
                  <a:lnTo>
                    <a:pt x="833755" y="78613"/>
                  </a:lnTo>
                  <a:lnTo>
                    <a:pt x="834009" y="40513"/>
                  </a:lnTo>
                  <a:lnTo>
                    <a:pt x="795909" y="40259"/>
                  </a:lnTo>
                  <a:close/>
                </a:path>
                <a:path w="4256405" h="291464">
                  <a:moveTo>
                    <a:pt x="719709" y="39878"/>
                  </a:moveTo>
                  <a:lnTo>
                    <a:pt x="719455" y="77978"/>
                  </a:lnTo>
                  <a:lnTo>
                    <a:pt x="757555" y="78232"/>
                  </a:lnTo>
                  <a:lnTo>
                    <a:pt x="757809" y="40132"/>
                  </a:lnTo>
                  <a:lnTo>
                    <a:pt x="719709" y="39878"/>
                  </a:lnTo>
                  <a:close/>
                </a:path>
                <a:path w="4256405" h="291464">
                  <a:moveTo>
                    <a:pt x="643509" y="39497"/>
                  </a:moveTo>
                  <a:lnTo>
                    <a:pt x="643255" y="77597"/>
                  </a:lnTo>
                  <a:lnTo>
                    <a:pt x="681355" y="77724"/>
                  </a:lnTo>
                  <a:lnTo>
                    <a:pt x="681609" y="39624"/>
                  </a:lnTo>
                  <a:lnTo>
                    <a:pt x="643509" y="39497"/>
                  </a:lnTo>
                  <a:close/>
                </a:path>
                <a:path w="4256405" h="291464">
                  <a:moveTo>
                    <a:pt x="591312" y="39116"/>
                  </a:moveTo>
                  <a:lnTo>
                    <a:pt x="567309" y="39116"/>
                  </a:lnTo>
                  <a:lnTo>
                    <a:pt x="567182" y="77216"/>
                  </a:lnTo>
                  <a:lnTo>
                    <a:pt x="605155" y="77343"/>
                  </a:lnTo>
                  <a:lnTo>
                    <a:pt x="605409" y="39243"/>
                  </a:lnTo>
                  <a:lnTo>
                    <a:pt x="591312" y="39116"/>
                  </a:lnTo>
                  <a:close/>
                </a:path>
                <a:path w="4256405" h="291464">
                  <a:moveTo>
                    <a:pt x="491109" y="38862"/>
                  </a:moveTo>
                  <a:lnTo>
                    <a:pt x="490982" y="76962"/>
                  </a:lnTo>
                  <a:lnTo>
                    <a:pt x="529082" y="77089"/>
                  </a:lnTo>
                  <a:lnTo>
                    <a:pt x="529209" y="38989"/>
                  </a:lnTo>
                  <a:lnTo>
                    <a:pt x="491109" y="38862"/>
                  </a:lnTo>
                  <a:close/>
                </a:path>
                <a:path w="4256405" h="291464">
                  <a:moveTo>
                    <a:pt x="414909" y="38608"/>
                  </a:moveTo>
                  <a:lnTo>
                    <a:pt x="414782" y="76708"/>
                  </a:lnTo>
                  <a:lnTo>
                    <a:pt x="452882" y="76835"/>
                  </a:lnTo>
                  <a:lnTo>
                    <a:pt x="453009" y="38735"/>
                  </a:lnTo>
                  <a:lnTo>
                    <a:pt x="414909" y="38608"/>
                  </a:lnTo>
                  <a:close/>
                </a:path>
                <a:path w="4256405" h="291464">
                  <a:moveTo>
                    <a:pt x="376809" y="38481"/>
                  </a:moveTo>
                  <a:lnTo>
                    <a:pt x="338709" y="38481"/>
                  </a:lnTo>
                  <a:lnTo>
                    <a:pt x="338582" y="76581"/>
                  </a:lnTo>
                  <a:lnTo>
                    <a:pt x="376682" y="76581"/>
                  </a:lnTo>
                  <a:lnTo>
                    <a:pt x="376809" y="38481"/>
                  </a:lnTo>
                  <a:close/>
                </a:path>
                <a:path w="4256405" h="291464">
                  <a:moveTo>
                    <a:pt x="262509" y="38227"/>
                  </a:moveTo>
                  <a:lnTo>
                    <a:pt x="262382" y="76327"/>
                  </a:lnTo>
                  <a:lnTo>
                    <a:pt x="300482" y="76454"/>
                  </a:lnTo>
                  <a:lnTo>
                    <a:pt x="300609" y="38354"/>
                  </a:lnTo>
                  <a:lnTo>
                    <a:pt x="262509" y="38227"/>
                  </a:lnTo>
                  <a:close/>
                </a:path>
                <a:path w="4256405" h="291464">
                  <a:moveTo>
                    <a:pt x="186309" y="38100"/>
                  </a:moveTo>
                  <a:lnTo>
                    <a:pt x="186182" y="76200"/>
                  </a:lnTo>
                  <a:lnTo>
                    <a:pt x="224282" y="76327"/>
                  </a:lnTo>
                  <a:lnTo>
                    <a:pt x="224409" y="38227"/>
                  </a:lnTo>
                  <a:lnTo>
                    <a:pt x="186309" y="38100"/>
                  </a:lnTo>
                  <a:close/>
                </a:path>
                <a:path w="4256405" h="291464">
                  <a:moveTo>
                    <a:pt x="114427" y="0"/>
                  </a:moveTo>
                  <a:lnTo>
                    <a:pt x="0" y="56896"/>
                  </a:lnTo>
                  <a:lnTo>
                    <a:pt x="114173" y="114300"/>
                  </a:lnTo>
                  <a:lnTo>
                    <a:pt x="114257" y="76087"/>
                  </a:lnTo>
                  <a:lnTo>
                    <a:pt x="109982" y="76073"/>
                  </a:lnTo>
                  <a:lnTo>
                    <a:pt x="110109" y="37973"/>
                  </a:lnTo>
                  <a:lnTo>
                    <a:pt x="114342" y="37973"/>
                  </a:lnTo>
                  <a:lnTo>
                    <a:pt x="114427" y="0"/>
                  </a:lnTo>
                  <a:close/>
                </a:path>
                <a:path w="4256405" h="291464">
                  <a:moveTo>
                    <a:pt x="114342" y="37987"/>
                  </a:moveTo>
                  <a:lnTo>
                    <a:pt x="114257" y="76087"/>
                  </a:lnTo>
                  <a:lnTo>
                    <a:pt x="148082" y="76200"/>
                  </a:lnTo>
                  <a:lnTo>
                    <a:pt x="148209" y="38100"/>
                  </a:lnTo>
                  <a:lnTo>
                    <a:pt x="114342" y="37987"/>
                  </a:lnTo>
                  <a:close/>
                </a:path>
                <a:path w="4256405" h="291464">
                  <a:moveTo>
                    <a:pt x="110109" y="37973"/>
                  </a:moveTo>
                  <a:lnTo>
                    <a:pt x="109982" y="76073"/>
                  </a:lnTo>
                  <a:lnTo>
                    <a:pt x="114257" y="76087"/>
                  </a:lnTo>
                  <a:lnTo>
                    <a:pt x="114342" y="37987"/>
                  </a:lnTo>
                  <a:lnTo>
                    <a:pt x="110109" y="37973"/>
                  </a:lnTo>
                  <a:close/>
                </a:path>
                <a:path w="4256405" h="291464">
                  <a:moveTo>
                    <a:pt x="114342" y="37973"/>
                  </a:moveTo>
                  <a:lnTo>
                    <a:pt x="110109" y="37973"/>
                  </a:lnTo>
                  <a:lnTo>
                    <a:pt x="114342" y="37987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>
            <a:spLocks noGrp="1"/>
          </p:cNvSpPr>
          <p:nvPr>
            <p:ph type="title"/>
          </p:nvPr>
        </p:nvSpPr>
        <p:spPr>
          <a:xfrm>
            <a:off x="257046" y="105283"/>
            <a:ext cx="4314953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dirty="0">
                <a:solidFill>
                  <a:srgbClr val="FFFFFF"/>
                </a:solidFill>
              </a:rPr>
              <a:t>การตั้งค่าสำหรับแต่ละคลัสเตอร์</a:t>
            </a:r>
            <a:endParaRPr sz="2400" dirty="0"/>
          </a:p>
        </p:txBody>
      </p:sp>
      <p:sp>
        <p:nvSpPr>
          <p:cNvPr id="19" name="object 1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20</a:t>
            </a:fld>
            <a:endParaRPr dirty="0"/>
          </a:p>
        </p:txBody>
      </p:sp>
      <p:sp>
        <p:nvSpPr>
          <p:cNvPr id="20" name="object 2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963091A6-1468-C501-20EA-5A7C32BD67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9383" y="1447800"/>
            <a:ext cx="3930963" cy="4237482"/>
          </a:xfrm>
          <a:prstGeom prst="rect">
            <a:avLst/>
          </a:prstGeom>
        </p:spPr>
      </p:pic>
      <p:sp>
        <p:nvSpPr>
          <p:cNvPr id="2" name="object 2"/>
          <p:cNvSpPr/>
          <p:nvPr/>
        </p:nvSpPr>
        <p:spPr>
          <a:xfrm>
            <a:off x="5702808" y="1318260"/>
            <a:ext cx="5113020" cy="4895215"/>
          </a:xfrm>
          <a:custGeom>
            <a:avLst/>
            <a:gdLst/>
            <a:ahLst/>
            <a:cxnLst/>
            <a:rect l="l" t="t" r="r" b="b"/>
            <a:pathLst>
              <a:path w="5113020" h="4895215">
                <a:moveTo>
                  <a:pt x="5113020" y="0"/>
                </a:moveTo>
                <a:lnTo>
                  <a:pt x="0" y="0"/>
                </a:lnTo>
                <a:lnTo>
                  <a:pt x="0" y="4895088"/>
                </a:lnTo>
                <a:lnTo>
                  <a:pt x="5113020" y="4895088"/>
                </a:lnTo>
                <a:lnTo>
                  <a:pt x="5113020" y="0"/>
                </a:lnTo>
                <a:close/>
              </a:path>
            </a:pathLst>
          </a:custGeom>
          <a:solidFill>
            <a:srgbClr val="CCFF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702808" y="1318260"/>
            <a:ext cx="5113020" cy="1558119"/>
          </a:xfrm>
          <a:prstGeom prst="rect">
            <a:avLst/>
          </a:prstGeom>
          <a:ln w="12700">
            <a:solidFill>
              <a:srgbClr val="205868"/>
            </a:solidFill>
          </a:ln>
        </p:spPr>
        <p:txBody>
          <a:bodyPr vert="horz" wrap="square" lIns="0" tIns="85090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670"/>
              </a:spcBef>
            </a:pPr>
            <a:r>
              <a:rPr lang="th-TH" altLang="ja-JP" sz="1200" b="1" dirty="0">
                <a:solidFill>
                  <a:srgbClr val="252525"/>
                </a:solidFill>
                <a:latin typeface="Yu Gothic"/>
                <a:cs typeface="Yu Gothic"/>
              </a:rPr>
              <a:t>คุณสามารถคัดลอกและวางการตั้งค่าไปยังคลัสเตอร์อื่นได้</a:t>
            </a:r>
            <a:endParaRPr lang="ja-JP" altLang="en-US" sz="1200" dirty="0">
              <a:latin typeface="Yu Gothic"/>
              <a:cs typeface="Yu Gothic"/>
            </a:endParaRPr>
          </a:p>
          <a:p>
            <a:pPr marL="273685" indent="-182245">
              <a:lnSpc>
                <a:spcPct val="100000"/>
              </a:lnSpc>
              <a:spcBef>
                <a:spcPts val="1440"/>
              </a:spcBef>
              <a:buChar char="■"/>
              <a:tabLst>
                <a:tab pos="274320" algn="l"/>
              </a:tabLst>
            </a:pPr>
            <a:r>
              <a:rPr lang="th-TH" altLang="ja-JP" sz="1200" dirty="0">
                <a:solidFill>
                  <a:srgbClr val="252525"/>
                </a:solidFill>
                <a:latin typeface="Yu Gothic"/>
                <a:cs typeface="Yu Gothic"/>
              </a:rPr>
              <a:t>คำแนะนำในการใช้สื่อการสอน</a:t>
            </a:r>
            <a:endParaRPr lang="ja-JP" altLang="en-US" sz="1200" dirty="0">
              <a:latin typeface="Yu Gothic"/>
              <a:cs typeface="Yu Gothic"/>
            </a:endParaRPr>
          </a:p>
          <a:p>
            <a:pPr marL="273685" marR="106680" indent="-181610">
              <a:lnSpc>
                <a:spcPct val="100000"/>
              </a:lnSpc>
              <a:buChar char="•"/>
              <a:tabLst>
                <a:tab pos="274320" algn="l"/>
              </a:tabLst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หลังจากตั้งค่าทางด้านซ้ายเสร็จแล้ว ให้ปิดหน้าจอการตั้งค่าพารามิเตอร์ คลิกขวาที่คลัสเตอร์ "พนักงาน" แล้วเลื่อนเมาส์ไปที่ "</a:t>
            </a:r>
            <a:r>
              <a:rPr lang="en-US" sz="1200" dirty="0">
                <a:solidFill>
                  <a:srgbClr val="252525"/>
                </a:solidFill>
                <a:latin typeface="Yu Gothic"/>
                <a:cs typeface="Yu Gothic"/>
              </a:rPr>
              <a:t>Cluster Copy Paste" </a:t>
            </a: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ในเมนูที่ปรากฏขึ้น ในเมนูขยายตามแนวนอน</a:t>
            </a:r>
            <a:r>
              <a:rPr lang="en-US" sz="1200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คลิกการตั้งค่าการคัดลอก</a:t>
            </a:r>
            <a:endParaRPr sz="1200" dirty="0">
              <a:latin typeface="Yu Gothic"/>
              <a:cs typeface="Yu Gothic"/>
            </a:endParaRPr>
          </a:p>
          <a:p>
            <a:pPr marL="273685" marR="106680" indent="-181610">
              <a:lnSpc>
                <a:spcPct val="100000"/>
              </a:lnSpc>
            </a:pPr>
            <a:r>
              <a:rPr sz="1200" spc="20" dirty="0">
                <a:solidFill>
                  <a:srgbClr val="252525"/>
                </a:solidFill>
                <a:latin typeface="Yu Gothic"/>
                <a:cs typeface="Yu Gothic"/>
              </a:rPr>
              <a:t>・</a:t>
            </a:r>
            <a:r>
              <a:rPr lang="th-TH" sz="1200" spc="20" dirty="0">
                <a:solidFill>
                  <a:srgbClr val="252525"/>
                </a:solidFill>
                <a:latin typeface="Yu Gothic"/>
                <a:cs typeface="Yu Gothic"/>
              </a:rPr>
              <a:t> จากนั้นคลิกขวาที่คลัสเตอร์ "ที่ได้รับมอบหมาย" ไปที่ "คัดลอกวางคลัสเตอร์" จากนั้นคลิก "วางการตั้งค่า"</a:t>
            </a:r>
            <a:endParaRPr sz="1200" dirty="0">
              <a:latin typeface="Yu Gothic"/>
              <a:cs typeface="Yu Gothic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955791" y="3206496"/>
            <a:ext cx="2077212" cy="629411"/>
          </a:xfrm>
          <a:prstGeom prst="rect">
            <a:avLst/>
          </a:prstGeom>
        </p:spPr>
      </p:pic>
      <p:sp>
        <p:nvSpPr>
          <p:cNvPr id="6" name="object 6"/>
          <p:cNvSpPr/>
          <p:nvPr/>
        </p:nvSpPr>
        <p:spPr>
          <a:xfrm>
            <a:off x="5950965" y="3201670"/>
            <a:ext cx="2087245" cy="639445"/>
          </a:xfrm>
          <a:custGeom>
            <a:avLst/>
            <a:gdLst/>
            <a:ahLst/>
            <a:cxnLst/>
            <a:rect l="l" t="t" r="r" b="b"/>
            <a:pathLst>
              <a:path w="2087245" h="639445">
                <a:moveTo>
                  <a:pt x="0" y="638936"/>
                </a:moveTo>
                <a:lnTo>
                  <a:pt x="2086737" y="638936"/>
                </a:lnTo>
                <a:lnTo>
                  <a:pt x="2086737" y="0"/>
                </a:lnTo>
                <a:lnTo>
                  <a:pt x="0" y="0"/>
                </a:lnTo>
                <a:lnTo>
                  <a:pt x="0" y="638936"/>
                </a:lnTo>
                <a:close/>
              </a:path>
            </a:pathLst>
          </a:custGeom>
          <a:ln w="9524">
            <a:solidFill>
              <a:srgbClr val="92929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851649" y="3532378"/>
            <a:ext cx="1939289" cy="1893570"/>
          </a:xfrm>
          <a:custGeom>
            <a:avLst/>
            <a:gdLst/>
            <a:ahLst/>
            <a:cxnLst/>
            <a:rect l="l" t="t" r="r" b="b"/>
            <a:pathLst>
              <a:path w="1939290" h="1893570">
                <a:moveTo>
                  <a:pt x="0" y="1893189"/>
                </a:moveTo>
                <a:lnTo>
                  <a:pt x="1938908" y="1893189"/>
                </a:lnTo>
                <a:lnTo>
                  <a:pt x="1938908" y="0"/>
                </a:lnTo>
                <a:lnTo>
                  <a:pt x="0" y="0"/>
                </a:lnTo>
                <a:lnTo>
                  <a:pt x="0" y="1893189"/>
                </a:lnTo>
                <a:close/>
              </a:path>
            </a:pathLst>
          </a:custGeom>
          <a:ln w="9525">
            <a:solidFill>
              <a:srgbClr val="92929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851649" y="5387149"/>
            <a:ext cx="1939289" cy="758190"/>
          </a:xfrm>
          <a:custGeom>
            <a:avLst/>
            <a:gdLst/>
            <a:ahLst/>
            <a:cxnLst/>
            <a:rect l="l" t="t" r="r" b="b"/>
            <a:pathLst>
              <a:path w="1939290" h="758189">
                <a:moveTo>
                  <a:pt x="0" y="757808"/>
                </a:moveTo>
                <a:lnTo>
                  <a:pt x="1938908" y="757808"/>
                </a:lnTo>
                <a:lnTo>
                  <a:pt x="1938908" y="0"/>
                </a:lnTo>
                <a:lnTo>
                  <a:pt x="0" y="0"/>
                </a:lnTo>
                <a:lnTo>
                  <a:pt x="0" y="757808"/>
                </a:lnTo>
                <a:close/>
              </a:path>
            </a:pathLst>
          </a:custGeom>
          <a:ln w="9525">
            <a:solidFill>
              <a:srgbClr val="92929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815328" y="5281231"/>
            <a:ext cx="1971039" cy="153035"/>
          </a:xfrm>
          <a:custGeom>
            <a:avLst/>
            <a:gdLst/>
            <a:ahLst/>
            <a:cxnLst/>
            <a:rect l="l" t="t" r="r" b="b"/>
            <a:pathLst>
              <a:path w="1971040" h="153035">
                <a:moveTo>
                  <a:pt x="1970532" y="17589"/>
                </a:moveTo>
                <a:lnTo>
                  <a:pt x="1934337" y="26111"/>
                </a:lnTo>
                <a:lnTo>
                  <a:pt x="1861947" y="9144"/>
                </a:lnTo>
                <a:lnTo>
                  <a:pt x="1789557" y="26111"/>
                </a:lnTo>
                <a:lnTo>
                  <a:pt x="1717167" y="9144"/>
                </a:lnTo>
                <a:lnTo>
                  <a:pt x="1680972" y="17589"/>
                </a:lnTo>
                <a:lnTo>
                  <a:pt x="1680972" y="17957"/>
                </a:lnTo>
                <a:lnTo>
                  <a:pt x="1646491" y="26111"/>
                </a:lnTo>
                <a:lnTo>
                  <a:pt x="1574482" y="9144"/>
                </a:lnTo>
                <a:lnTo>
                  <a:pt x="1502473" y="26111"/>
                </a:lnTo>
                <a:lnTo>
                  <a:pt x="1430464" y="9144"/>
                </a:lnTo>
                <a:lnTo>
                  <a:pt x="1394460" y="17589"/>
                </a:lnTo>
                <a:lnTo>
                  <a:pt x="1358265" y="26111"/>
                </a:lnTo>
                <a:lnTo>
                  <a:pt x="1285875" y="9144"/>
                </a:lnTo>
                <a:lnTo>
                  <a:pt x="1213485" y="26111"/>
                </a:lnTo>
                <a:lnTo>
                  <a:pt x="1141095" y="9144"/>
                </a:lnTo>
                <a:lnTo>
                  <a:pt x="1104900" y="17589"/>
                </a:lnTo>
                <a:lnTo>
                  <a:pt x="1104900" y="17957"/>
                </a:lnTo>
                <a:lnTo>
                  <a:pt x="1070419" y="26111"/>
                </a:lnTo>
                <a:lnTo>
                  <a:pt x="998410" y="9144"/>
                </a:lnTo>
                <a:lnTo>
                  <a:pt x="926401" y="26111"/>
                </a:lnTo>
                <a:lnTo>
                  <a:pt x="854392" y="9144"/>
                </a:lnTo>
                <a:lnTo>
                  <a:pt x="818388" y="17589"/>
                </a:lnTo>
                <a:lnTo>
                  <a:pt x="782193" y="26111"/>
                </a:lnTo>
                <a:lnTo>
                  <a:pt x="709803" y="9144"/>
                </a:lnTo>
                <a:lnTo>
                  <a:pt x="637413" y="26111"/>
                </a:lnTo>
                <a:lnTo>
                  <a:pt x="565023" y="9144"/>
                </a:lnTo>
                <a:lnTo>
                  <a:pt x="528828" y="17589"/>
                </a:lnTo>
                <a:lnTo>
                  <a:pt x="528828" y="17957"/>
                </a:lnTo>
                <a:lnTo>
                  <a:pt x="494157" y="26111"/>
                </a:lnTo>
                <a:lnTo>
                  <a:pt x="421767" y="9144"/>
                </a:lnTo>
                <a:lnTo>
                  <a:pt x="349377" y="26111"/>
                </a:lnTo>
                <a:lnTo>
                  <a:pt x="288036" y="11734"/>
                </a:lnTo>
                <a:lnTo>
                  <a:pt x="288036" y="8445"/>
                </a:lnTo>
                <a:lnTo>
                  <a:pt x="281051" y="10109"/>
                </a:lnTo>
                <a:lnTo>
                  <a:pt x="276987" y="9144"/>
                </a:lnTo>
                <a:lnTo>
                  <a:pt x="247764" y="15963"/>
                </a:lnTo>
                <a:lnTo>
                  <a:pt x="180022" y="0"/>
                </a:lnTo>
                <a:lnTo>
                  <a:pt x="108013" y="16967"/>
                </a:lnTo>
                <a:lnTo>
                  <a:pt x="36004" y="0"/>
                </a:lnTo>
                <a:lnTo>
                  <a:pt x="0" y="8445"/>
                </a:lnTo>
                <a:lnTo>
                  <a:pt x="0" y="135191"/>
                </a:lnTo>
                <a:lnTo>
                  <a:pt x="35991" y="126682"/>
                </a:lnTo>
                <a:lnTo>
                  <a:pt x="108013" y="143649"/>
                </a:lnTo>
                <a:lnTo>
                  <a:pt x="180009" y="126682"/>
                </a:lnTo>
                <a:lnTo>
                  <a:pt x="240792" y="141008"/>
                </a:lnTo>
                <a:lnTo>
                  <a:pt x="240792" y="144335"/>
                </a:lnTo>
                <a:lnTo>
                  <a:pt x="247865" y="142671"/>
                </a:lnTo>
                <a:lnTo>
                  <a:pt x="252031" y="143649"/>
                </a:lnTo>
                <a:lnTo>
                  <a:pt x="281152" y="136817"/>
                </a:lnTo>
                <a:lnTo>
                  <a:pt x="349377" y="152793"/>
                </a:lnTo>
                <a:lnTo>
                  <a:pt x="421754" y="135826"/>
                </a:lnTo>
                <a:lnTo>
                  <a:pt x="494157" y="152793"/>
                </a:lnTo>
                <a:lnTo>
                  <a:pt x="530352" y="144335"/>
                </a:lnTo>
                <a:lnTo>
                  <a:pt x="530352" y="143979"/>
                </a:lnTo>
                <a:lnTo>
                  <a:pt x="565010" y="135826"/>
                </a:lnTo>
                <a:lnTo>
                  <a:pt x="637400" y="152793"/>
                </a:lnTo>
                <a:lnTo>
                  <a:pt x="709803" y="135826"/>
                </a:lnTo>
                <a:lnTo>
                  <a:pt x="782193" y="152793"/>
                </a:lnTo>
                <a:lnTo>
                  <a:pt x="818388" y="144335"/>
                </a:lnTo>
                <a:lnTo>
                  <a:pt x="854392" y="135826"/>
                </a:lnTo>
                <a:lnTo>
                  <a:pt x="926401" y="152793"/>
                </a:lnTo>
                <a:lnTo>
                  <a:pt x="998397" y="135826"/>
                </a:lnTo>
                <a:lnTo>
                  <a:pt x="1070419" y="152793"/>
                </a:lnTo>
                <a:lnTo>
                  <a:pt x="1106424" y="144335"/>
                </a:lnTo>
                <a:lnTo>
                  <a:pt x="1106424" y="143979"/>
                </a:lnTo>
                <a:lnTo>
                  <a:pt x="1141082" y="135826"/>
                </a:lnTo>
                <a:lnTo>
                  <a:pt x="1213472" y="152793"/>
                </a:lnTo>
                <a:lnTo>
                  <a:pt x="1285875" y="135826"/>
                </a:lnTo>
                <a:lnTo>
                  <a:pt x="1358265" y="152793"/>
                </a:lnTo>
                <a:lnTo>
                  <a:pt x="1394460" y="144335"/>
                </a:lnTo>
                <a:lnTo>
                  <a:pt x="1430451" y="135826"/>
                </a:lnTo>
                <a:lnTo>
                  <a:pt x="1502460" y="152793"/>
                </a:lnTo>
                <a:lnTo>
                  <a:pt x="1574469" y="135826"/>
                </a:lnTo>
                <a:lnTo>
                  <a:pt x="1646491" y="152793"/>
                </a:lnTo>
                <a:lnTo>
                  <a:pt x="1682496" y="144335"/>
                </a:lnTo>
                <a:lnTo>
                  <a:pt x="1682496" y="143979"/>
                </a:lnTo>
                <a:lnTo>
                  <a:pt x="1717154" y="135826"/>
                </a:lnTo>
                <a:lnTo>
                  <a:pt x="1789557" y="152793"/>
                </a:lnTo>
                <a:lnTo>
                  <a:pt x="1861934" y="135826"/>
                </a:lnTo>
                <a:lnTo>
                  <a:pt x="1934324" y="152793"/>
                </a:lnTo>
                <a:lnTo>
                  <a:pt x="1970532" y="144335"/>
                </a:lnTo>
                <a:lnTo>
                  <a:pt x="1970532" y="1758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845807" y="3532632"/>
            <a:ext cx="1940560" cy="2607945"/>
          </a:xfrm>
          <a:custGeom>
            <a:avLst/>
            <a:gdLst/>
            <a:ahLst/>
            <a:cxnLst/>
            <a:rect l="l" t="t" r="r" b="b"/>
            <a:pathLst>
              <a:path w="1940559" h="2607945">
                <a:moveTo>
                  <a:pt x="0" y="2607563"/>
                </a:moveTo>
                <a:lnTo>
                  <a:pt x="1940052" y="2607563"/>
                </a:lnTo>
                <a:lnTo>
                  <a:pt x="1940052" y="0"/>
                </a:lnTo>
                <a:lnTo>
                  <a:pt x="0" y="0"/>
                </a:lnTo>
                <a:lnTo>
                  <a:pt x="0" y="2607563"/>
                </a:lnTo>
                <a:close/>
              </a:path>
            </a:pathLst>
          </a:custGeom>
          <a:ln w="12700">
            <a:solidFill>
              <a:srgbClr val="92929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8624061" y="4724400"/>
            <a:ext cx="1948180" cy="1611599"/>
          </a:xfrm>
          <a:custGeom>
            <a:avLst/>
            <a:gdLst/>
            <a:ahLst/>
            <a:cxnLst/>
            <a:rect l="l" t="t" r="r" b="b"/>
            <a:pathLst>
              <a:path w="1948179" h="1358264">
                <a:moveTo>
                  <a:pt x="0" y="1358265"/>
                </a:moveTo>
                <a:lnTo>
                  <a:pt x="1948052" y="1358265"/>
                </a:lnTo>
                <a:lnTo>
                  <a:pt x="1948052" y="0"/>
                </a:lnTo>
                <a:lnTo>
                  <a:pt x="0" y="0"/>
                </a:lnTo>
                <a:lnTo>
                  <a:pt x="0" y="1358265"/>
                </a:lnTo>
                <a:close/>
              </a:path>
            </a:pathLst>
          </a:custGeom>
          <a:ln w="9524">
            <a:solidFill>
              <a:srgbClr val="92929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866138" y="3018282"/>
            <a:ext cx="1975485" cy="169545"/>
          </a:xfrm>
          <a:custGeom>
            <a:avLst/>
            <a:gdLst/>
            <a:ahLst/>
            <a:cxnLst/>
            <a:rect l="l" t="t" r="r" b="b"/>
            <a:pathLst>
              <a:path w="1975485" h="169544">
                <a:moveTo>
                  <a:pt x="0" y="169163"/>
                </a:moveTo>
                <a:lnTo>
                  <a:pt x="1975104" y="169163"/>
                </a:lnTo>
                <a:lnTo>
                  <a:pt x="1975104" y="0"/>
                </a:lnTo>
                <a:lnTo>
                  <a:pt x="0" y="0"/>
                </a:lnTo>
                <a:lnTo>
                  <a:pt x="0" y="169163"/>
                </a:lnTo>
                <a:close/>
              </a:path>
            </a:pathLst>
          </a:custGeom>
          <a:ln w="38100">
            <a:solidFill>
              <a:srgbClr val="FF000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1062329" y="871854"/>
            <a:ext cx="282702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717675" algn="l"/>
              </a:tabLst>
            </a:pPr>
            <a:r>
              <a:rPr sz="1200" b="1" dirty="0">
                <a:solidFill>
                  <a:srgbClr val="252525"/>
                </a:solidFill>
                <a:latin typeface="Yu Gothic"/>
                <a:cs typeface="Yu Gothic"/>
              </a:rPr>
              <a:t>⑤</a:t>
            </a:r>
            <a:r>
              <a:rPr sz="1200" b="1" spc="-114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th-TH" sz="1200" b="1" dirty="0">
                <a:solidFill>
                  <a:srgbClr val="252525"/>
                </a:solidFill>
                <a:latin typeface="Yu Gothic"/>
                <a:cs typeface="Yu Gothic"/>
              </a:rPr>
              <a:t>ชื่อคลัสเตอร์: </a:t>
            </a:r>
            <a:r>
              <a:rPr lang="en-US" sz="1200" b="1" dirty="0">
                <a:solidFill>
                  <a:srgbClr val="252525"/>
                </a:solidFill>
                <a:latin typeface="Yu Gothic"/>
                <a:cs typeface="Yu Gothic"/>
              </a:rPr>
              <a:t>Single check</a:t>
            </a:r>
            <a:endParaRPr sz="1200" dirty="0">
              <a:latin typeface="Yu Gothic"/>
              <a:cs typeface="Yu Gothic"/>
            </a:endParaRPr>
          </a:p>
          <a:p>
            <a:pPr marL="375285" indent="-182245">
              <a:lnSpc>
                <a:spcPct val="100000"/>
              </a:lnSpc>
              <a:buChar char="•"/>
              <a:tabLst>
                <a:tab pos="375920" algn="l"/>
              </a:tabLst>
            </a:pPr>
            <a:r>
              <a:rPr lang="th-TH" sz="1200" b="1" dirty="0">
                <a:solidFill>
                  <a:srgbClr val="252525"/>
                </a:solidFill>
                <a:latin typeface="Yu Gothic"/>
                <a:cs typeface="Yu Gothic"/>
              </a:rPr>
              <a:t>เปลี่ยน "รูปร่างมาร์กเกอร์" เป็น "วงรี"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21" name="object 2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21</a:t>
            </a:fld>
            <a:endParaRPr dirty="0"/>
          </a:p>
        </p:txBody>
      </p:sp>
      <p:sp>
        <p:nvSpPr>
          <p:cNvPr id="22" name="object 2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9F531ADC-CC1D-F37F-15CE-E21D27A6F4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6475" y="3561141"/>
            <a:ext cx="1920672" cy="1714882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4545C7E0-4A8D-1513-330B-0CFF310468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3443" y="5434266"/>
            <a:ext cx="1946934" cy="696614"/>
          </a:xfrm>
          <a:prstGeom prst="rect">
            <a:avLst/>
          </a:prstGeom>
        </p:spPr>
      </p:pic>
      <p:sp>
        <p:nvSpPr>
          <p:cNvPr id="20" name="object 20"/>
          <p:cNvSpPr txBox="1">
            <a:spLocks noGrp="1"/>
          </p:cNvSpPr>
          <p:nvPr>
            <p:ph type="title"/>
          </p:nvPr>
        </p:nvSpPr>
        <p:spPr>
          <a:xfrm>
            <a:off x="257046" y="105283"/>
            <a:ext cx="4314953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dirty="0">
                <a:solidFill>
                  <a:srgbClr val="FFFFFF"/>
                </a:solidFill>
              </a:rPr>
              <a:t>การตั้งค่าสำหรับแต่ละคลัสเตอร์</a:t>
            </a:r>
            <a:endParaRPr sz="2400" dirty="0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DEB5CE5B-817F-51D2-308A-3A86DCE81ED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61593" y="4766481"/>
            <a:ext cx="1930207" cy="1558119"/>
          </a:xfrm>
          <a:prstGeom prst="rect">
            <a:avLst/>
          </a:prstGeom>
        </p:spPr>
      </p:pic>
      <p:sp>
        <p:nvSpPr>
          <p:cNvPr id="15" name="object 15"/>
          <p:cNvSpPr/>
          <p:nvPr/>
        </p:nvSpPr>
        <p:spPr>
          <a:xfrm>
            <a:off x="7047717" y="5198928"/>
            <a:ext cx="2746375" cy="393700"/>
          </a:xfrm>
          <a:custGeom>
            <a:avLst/>
            <a:gdLst/>
            <a:ahLst/>
            <a:cxnLst/>
            <a:rect l="l" t="t" r="r" b="b"/>
            <a:pathLst>
              <a:path w="2746375" h="393700">
                <a:moveTo>
                  <a:pt x="0" y="393192"/>
                </a:moveTo>
                <a:lnTo>
                  <a:pt x="1031748" y="393192"/>
                </a:lnTo>
                <a:lnTo>
                  <a:pt x="1031748" y="249936"/>
                </a:lnTo>
                <a:lnTo>
                  <a:pt x="0" y="249936"/>
                </a:lnTo>
                <a:lnTo>
                  <a:pt x="0" y="393192"/>
                </a:lnTo>
                <a:close/>
              </a:path>
              <a:path w="2746375" h="393700">
                <a:moveTo>
                  <a:pt x="1712976" y="144780"/>
                </a:moveTo>
                <a:lnTo>
                  <a:pt x="2746248" y="144780"/>
                </a:lnTo>
                <a:lnTo>
                  <a:pt x="2746248" y="0"/>
                </a:lnTo>
                <a:lnTo>
                  <a:pt x="1712976" y="0"/>
                </a:lnTo>
                <a:lnTo>
                  <a:pt x="1712976" y="144780"/>
                </a:lnTo>
                <a:close/>
              </a:path>
              <a:path w="2746375" h="393700">
                <a:moveTo>
                  <a:pt x="1712976" y="353568"/>
                </a:moveTo>
                <a:lnTo>
                  <a:pt x="2746248" y="353568"/>
                </a:lnTo>
                <a:lnTo>
                  <a:pt x="2746248" y="210312"/>
                </a:lnTo>
                <a:lnTo>
                  <a:pt x="1712976" y="210312"/>
                </a:lnTo>
                <a:lnTo>
                  <a:pt x="1712976" y="353568"/>
                </a:lnTo>
                <a:close/>
              </a:path>
            </a:pathLst>
          </a:custGeom>
          <a:ln w="38100">
            <a:solidFill>
              <a:srgbClr val="FF000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20395"/>
          </a:xfrm>
          <a:custGeom>
            <a:avLst/>
            <a:gdLst/>
            <a:ahLst/>
            <a:cxnLst/>
            <a:rect l="l" t="t" r="r" b="b"/>
            <a:pathLst>
              <a:path w="12192000" h="620395">
                <a:moveTo>
                  <a:pt x="0" y="620267"/>
                </a:moveTo>
                <a:lnTo>
                  <a:pt x="12192000" y="620267"/>
                </a:lnTo>
                <a:lnTo>
                  <a:pt x="12192000" y="0"/>
                </a:lnTo>
                <a:lnTo>
                  <a:pt x="0" y="0"/>
                </a:lnTo>
                <a:lnTo>
                  <a:pt x="0" y="620267"/>
                </a:lnTo>
                <a:close/>
              </a:path>
            </a:pathLst>
          </a:custGeom>
          <a:ln w="9525">
            <a:solidFill>
              <a:srgbClr val="CC00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664708" y="1173480"/>
            <a:ext cx="5111750" cy="4895215"/>
          </a:xfrm>
          <a:custGeom>
            <a:avLst/>
            <a:gdLst/>
            <a:ahLst/>
            <a:cxnLst/>
            <a:rect l="l" t="t" r="r" b="b"/>
            <a:pathLst>
              <a:path w="5111750" h="4895215">
                <a:moveTo>
                  <a:pt x="5111495" y="0"/>
                </a:moveTo>
                <a:lnTo>
                  <a:pt x="0" y="0"/>
                </a:lnTo>
                <a:lnTo>
                  <a:pt x="0" y="4895088"/>
                </a:lnTo>
                <a:lnTo>
                  <a:pt x="5111495" y="4895088"/>
                </a:lnTo>
                <a:lnTo>
                  <a:pt x="5111495" y="0"/>
                </a:lnTo>
                <a:close/>
              </a:path>
            </a:pathLst>
          </a:custGeom>
          <a:solidFill>
            <a:srgbClr val="CCFF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664708" y="1173480"/>
            <a:ext cx="5111750" cy="1927451"/>
          </a:xfrm>
          <a:prstGeom prst="rect">
            <a:avLst/>
          </a:prstGeom>
          <a:ln w="12700">
            <a:solidFill>
              <a:srgbClr val="205868"/>
            </a:solidFill>
          </a:ln>
        </p:spPr>
        <p:txBody>
          <a:bodyPr vert="horz" wrap="square" lIns="0" tIns="85090" rIns="0" bIns="0" rtlCol="0">
            <a:spAutoFit/>
          </a:bodyPr>
          <a:lstStyle/>
          <a:p>
            <a:pPr marL="90805" marR="183515">
              <a:lnSpc>
                <a:spcPct val="100000"/>
              </a:lnSpc>
              <a:spcBef>
                <a:spcPts val="670"/>
              </a:spcBef>
            </a:pPr>
            <a:r>
              <a:rPr lang="th-TH" altLang="ja-JP" sz="1200" b="1" dirty="0">
                <a:solidFill>
                  <a:srgbClr val="252525"/>
                </a:solidFill>
                <a:latin typeface="Yu Gothic"/>
                <a:cs typeface="Yu Gothic"/>
              </a:rPr>
              <a:t>เป็นไปได้ที่จะจัดกลุ่มคลัสเตอร์ "ตรวจสอบ" หลายกลุ่มและตั้งค่าเพื่อให้สามารถป้อนเช็คได้เพียงรายการเดียวภายในกลุ่ม</a:t>
            </a:r>
            <a:endParaRPr lang="ja-JP" altLang="en-US" sz="1200" dirty="0">
              <a:latin typeface="Yu Gothic"/>
              <a:cs typeface="Yu Gothic"/>
            </a:endParaRPr>
          </a:p>
          <a:p>
            <a:pPr marL="272415" indent="-182245">
              <a:lnSpc>
                <a:spcPct val="100000"/>
              </a:lnSpc>
              <a:spcBef>
                <a:spcPts val="1440"/>
              </a:spcBef>
              <a:buChar char="■"/>
              <a:tabLst>
                <a:tab pos="273050" algn="l"/>
              </a:tabLst>
            </a:pPr>
            <a:r>
              <a:rPr lang="th-TH" altLang="ja-JP" sz="1200" dirty="0">
                <a:solidFill>
                  <a:srgbClr val="252525"/>
                </a:solidFill>
                <a:latin typeface="Yu Gothic"/>
                <a:cs typeface="Yu Gothic"/>
              </a:rPr>
              <a:t>คำแนะนำในการใช้สื่อการสอน</a:t>
            </a:r>
            <a:endParaRPr lang="ja-JP" altLang="en-US" sz="1200" dirty="0">
              <a:latin typeface="Yu Gothic"/>
              <a:cs typeface="Yu Gothic"/>
            </a:endParaRPr>
          </a:p>
          <a:p>
            <a:pPr marL="272415" indent="-182245">
              <a:lnSpc>
                <a:spcPct val="100000"/>
              </a:lnSpc>
              <a:buChar char="•"/>
              <a:tabLst>
                <a:tab pos="273050" algn="l"/>
              </a:tabLst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เลือกสองคลัสเตอร์ที่ต้องการจัดกลุ่ม</a:t>
            </a:r>
            <a:endParaRPr sz="1200" dirty="0">
              <a:latin typeface="Yu Gothic"/>
              <a:cs typeface="Yu Gothic"/>
            </a:endParaRPr>
          </a:p>
          <a:p>
            <a:pPr marL="272415" marR="83820" indent="-181610">
              <a:lnSpc>
                <a:spcPct val="100000"/>
              </a:lnSpc>
              <a:spcBef>
                <a:spcPts val="5"/>
              </a:spcBef>
              <a:buChar char="•"/>
              <a:tabLst>
                <a:tab pos="273050" algn="l"/>
              </a:tabLst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จากเมนูคลิกขวาบนคลัสเตอร์ใดคลัสเตอร์หนึ่ง คลิก "ตั้งค่า </a:t>
            </a:r>
            <a:r>
              <a:rPr lang="en-US" sz="1200" dirty="0">
                <a:solidFill>
                  <a:srgbClr val="252525"/>
                </a:solidFill>
                <a:latin typeface="Yu Gothic"/>
                <a:cs typeface="Yu Gothic"/>
              </a:rPr>
              <a:t>ID </a:t>
            </a: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กลุ่มโดยอัตโนมัติ" แล้วคลิก "ใช่" ในกล่องโต้ตอบการยืนยัน</a:t>
            </a:r>
            <a:endParaRPr sz="1200" dirty="0">
              <a:latin typeface="Yu Gothic"/>
              <a:cs typeface="Yu Gothic"/>
            </a:endParaRPr>
          </a:p>
          <a:p>
            <a:pPr marL="454025" marR="229870" indent="-181610">
              <a:lnSpc>
                <a:spcPct val="100000"/>
              </a:lnSpc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* หากคุณเลือกคลัสเตอร์ตรวจสอบหลายรายการและดำเนินการข้างต้น คุณสามารถตั้งค่าคลัสเตอร์ที่เลือกทั้งหมดเป็นกลุ่มได้</a:t>
            </a:r>
          </a:p>
          <a:p>
            <a:pPr marL="454025" marR="229870" indent="-181610">
              <a:lnSpc>
                <a:spcPct val="100000"/>
              </a:lnSpc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	(สามารถป้อนเช็คได้เพียงเช็คเดียวเท่านั้น)</a:t>
            </a:r>
            <a:endParaRPr sz="1200" dirty="0">
              <a:latin typeface="Yu Gothic"/>
              <a:cs typeface="Yu Gothic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440423" y="3482340"/>
            <a:ext cx="3622548" cy="1086612"/>
          </a:xfrm>
          <a:prstGeom prst="rect">
            <a:avLst/>
          </a:prstGeom>
        </p:spPr>
      </p:pic>
      <p:sp>
        <p:nvSpPr>
          <p:cNvPr id="8" name="object 8"/>
          <p:cNvSpPr/>
          <p:nvPr/>
        </p:nvSpPr>
        <p:spPr>
          <a:xfrm>
            <a:off x="6435597" y="3477514"/>
            <a:ext cx="3632200" cy="1096645"/>
          </a:xfrm>
          <a:custGeom>
            <a:avLst/>
            <a:gdLst/>
            <a:ahLst/>
            <a:cxnLst/>
            <a:rect l="l" t="t" r="r" b="b"/>
            <a:pathLst>
              <a:path w="3632200" h="1096645">
                <a:moveTo>
                  <a:pt x="0" y="1096137"/>
                </a:moveTo>
                <a:lnTo>
                  <a:pt x="3632073" y="1096137"/>
                </a:lnTo>
                <a:lnTo>
                  <a:pt x="3632073" y="0"/>
                </a:lnTo>
                <a:lnTo>
                  <a:pt x="0" y="0"/>
                </a:lnTo>
                <a:lnTo>
                  <a:pt x="0" y="1096137"/>
                </a:lnTo>
                <a:close/>
              </a:path>
            </a:pathLst>
          </a:custGeom>
          <a:ln w="9525">
            <a:solidFill>
              <a:srgbClr val="2525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830313" y="4184713"/>
            <a:ext cx="2652395" cy="1672589"/>
          </a:xfrm>
          <a:custGeom>
            <a:avLst/>
            <a:gdLst/>
            <a:ahLst/>
            <a:cxnLst/>
            <a:rect l="l" t="t" r="r" b="b"/>
            <a:pathLst>
              <a:path w="2652395" h="1672589">
                <a:moveTo>
                  <a:pt x="0" y="1672209"/>
                </a:moveTo>
                <a:lnTo>
                  <a:pt x="2652141" y="1672209"/>
                </a:lnTo>
                <a:lnTo>
                  <a:pt x="2652141" y="0"/>
                </a:lnTo>
                <a:lnTo>
                  <a:pt x="0" y="0"/>
                </a:lnTo>
                <a:lnTo>
                  <a:pt x="0" y="1672209"/>
                </a:lnTo>
                <a:close/>
              </a:path>
            </a:pathLst>
          </a:custGeom>
          <a:ln w="9525">
            <a:solidFill>
              <a:srgbClr val="2525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CDC3B128-AB24-B4CA-CADD-BC2AFE6E67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6132" y="3612342"/>
            <a:ext cx="2342718" cy="956610"/>
          </a:xfrm>
          <a:prstGeom prst="rect">
            <a:avLst/>
          </a:prstGeom>
        </p:spPr>
      </p:pic>
      <p:sp>
        <p:nvSpPr>
          <p:cNvPr id="14" name="object 14"/>
          <p:cNvSpPr txBox="1"/>
          <p:nvPr/>
        </p:nvSpPr>
        <p:spPr>
          <a:xfrm>
            <a:off x="1062328" y="871854"/>
            <a:ext cx="1528471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252525"/>
                </a:solidFill>
                <a:latin typeface="Yu Gothic"/>
                <a:cs typeface="Yu Gothic"/>
              </a:rPr>
              <a:t>ต่อจากหน้าที่แล้ว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16" name="object 1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22</a:t>
            </a:fld>
            <a:endParaRPr dirty="0"/>
          </a:p>
        </p:txBody>
      </p:sp>
      <p:sp>
        <p:nvSpPr>
          <p:cNvPr id="17" name="object 1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257046" y="105283"/>
            <a:ext cx="4162553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dirty="0">
                <a:solidFill>
                  <a:srgbClr val="FFFFFF"/>
                </a:solidFill>
              </a:rPr>
              <a:t>การตั้งค่าสำหรับแต่ละคลัสเตอร์</a:t>
            </a:r>
            <a:endParaRPr sz="2400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21FD8FBD-07B7-6239-E771-4588A3C47F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6364" y="1199373"/>
            <a:ext cx="3930963" cy="423748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10DF983-F0BB-A63B-73C1-935ED4569E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36776" y="4201549"/>
            <a:ext cx="2622733" cy="1681091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961375" y="4020312"/>
            <a:ext cx="992885" cy="1782318"/>
          </a:xfrm>
          <a:prstGeom prst="rect">
            <a:avLst/>
          </a:prstGeom>
        </p:spPr>
      </p:pic>
      <p:sp>
        <p:nvSpPr>
          <p:cNvPr id="12" name="object 12"/>
          <p:cNvSpPr/>
          <p:nvPr/>
        </p:nvSpPr>
        <p:spPr>
          <a:xfrm>
            <a:off x="8090153" y="4084828"/>
            <a:ext cx="800735" cy="1540510"/>
          </a:xfrm>
          <a:custGeom>
            <a:avLst/>
            <a:gdLst/>
            <a:ahLst/>
            <a:cxnLst/>
            <a:rect l="l" t="t" r="r" b="b"/>
            <a:pathLst>
              <a:path w="800734" h="1540510">
                <a:moveTo>
                  <a:pt x="762635" y="0"/>
                </a:moveTo>
                <a:lnTo>
                  <a:pt x="762126" y="36068"/>
                </a:lnTo>
                <a:lnTo>
                  <a:pt x="762000" y="37592"/>
                </a:lnTo>
                <a:lnTo>
                  <a:pt x="800100" y="39116"/>
                </a:lnTo>
                <a:lnTo>
                  <a:pt x="800226" y="36703"/>
                </a:lnTo>
                <a:lnTo>
                  <a:pt x="800735" y="508"/>
                </a:lnTo>
                <a:lnTo>
                  <a:pt x="762635" y="0"/>
                </a:lnTo>
                <a:close/>
              </a:path>
              <a:path w="800734" h="1540510">
                <a:moveTo>
                  <a:pt x="760349" y="75057"/>
                </a:moveTo>
                <a:lnTo>
                  <a:pt x="758063" y="106807"/>
                </a:lnTo>
                <a:lnTo>
                  <a:pt x="757427" y="112522"/>
                </a:lnTo>
                <a:lnTo>
                  <a:pt x="795401" y="116205"/>
                </a:lnTo>
                <a:lnTo>
                  <a:pt x="796036" y="109474"/>
                </a:lnTo>
                <a:lnTo>
                  <a:pt x="798322" y="77724"/>
                </a:lnTo>
                <a:lnTo>
                  <a:pt x="760349" y="75057"/>
                </a:lnTo>
                <a:close/>
              </a:path>
              <a:path w="800734" h="1540510">
                <a:moveTo>
                  <a:pt x="753618" y="149860"/>
                </a:moveTo>
                <a:lnTo>
                  <a:pt x="750189" y="176784"/>
                </a:lnTo>
                <a:lnTo>
                  <a:pt x="748538" y="187198"/>
                </a:lnTo>
                <a:lnTo>
                  <a:pt x="786256" y="192913"/>
                </a:lnTo>
                <a:lnTo>
                  <a:pt x="787907" y="181610"/>
                </a:lnTo>
                <a:lnTo>
                  <a:pt x="791337" y="154686"/>
                </a:lnTo>
                <a:lnTo>
                  <a:pt x="753618" y="149860"/>
                </a:lnTo>
                <a:close/>
              </a:path>
              <a:path w="800734" h="1540510">
                <a:moveTo>
                  <a:pt x="742569" y="224282"/>
                </a:moveTo>
                <a:lnTo>
                  <a:pt x="738631" y="245491"/>
                </a:lnTo>
                <a:lnTo>
                  <a:pt x="735456" y="261239"/>
                </a:lnTo>
                <a:lnTo>
                  <a:pt x="772795" y="268859"/>
                </a:lnTo>
                <a:lnTo>
                  <a:pt x="776224" y="252222"/>
                </a:lnTo>
                <a:lnTo>
                  <a:pt x="780034" y="231013"/>
                </a:lnTo>
                <a:lnTo>
                  <a:pt x="742569" y="224282"/>
                </a:lnTo>
                <a:close/>
              </a:path>
              <a:path w="800734" h="1540510">
                <a:moveTo>
                  <a:pt x="727328" y="297815"/>
                </a:moveTo>
                <a:lnTo>
                  <a:pt x="723900" y="312166"/>
                </a:lnTo>
                <a:lnTo>
                  <a:pt x="718057" y="334391"/>
                </a:lnTo>
                <a:lnTo>
                  <a:pt x="754888" y="344043"/>
                </a:lnTo>
                <a:lnTo>
                  <a:pt x="760984" y="320802"/>
                </a:lnTo>
                <a:lnTo>
                  <a:pt x="764413" y="306578"/>
                </a:lnTo>
                <a:lnTo>
                  <a:pt x="727328" y="297815"/>
                </a:lnTo>
                <a:close/>
              </a:path>
              <a:path w="800734" h="1540510">
                <a:moveTo>
                  <a:pt x="707898" y="370586"/>
                </a:moveTo>
                <a:lnTo>
                  <a:pt x="706120" y="376301"/>
                </a:lnTo>
                <a:lnTo>
                  <a:pt x="696468" y="406400"/>
                </a:lnTo>
                <a:lnTo>
                  <a:pt x="732790" y="417957"/>
                </a:lnTo>
                <a:lnTo>
                  <a:pt x="742823" y="386969"/>
                </a:lnTo>
                <a:lnTo>
                  <a:pt x="744474" y="381127"/>
                </a:lnTo>
                <a:lnTo>
                  <a:pt x="707898" y="370586"/>
                </a:lnTo>
                <a:close/>
              </a:path>
              <a:path w="800734" h="1540510">
                <a:moveTo>
                  <a:pt x="684149" y="441198"/>
                </a:moveTo>
                <a:lnTo>
                  <a:pt x="674370" y="466344"/>
                </a:lnTo>
                <a:lnTo>
                  <a:pt x="670305" y="476123"/>
                </a:lnTo>
                <a:lnTo>
                  <a:pt x="705485" y="490855"/>
                </a:lnTo>
                <a:lnTo>
                  <a:pt x="709929" y="480060"/>
                </a:lnTo>
                <a:lnTo>
                  <a:pt x="719709" y="454914"/>
                </a:lnTo>
                <a:lnTo>
                  <a:pt x="684149" y="441198"/>
                </a:lnTo>
                <a:close/>
              </a:path>
              <a:path w="800734" h="1540510">
                <a:moveTo>
                  <a:pt x="655320" y="510540"/>
                </a:moveTo>
                <a:lnTo>
                  <a:pt x="650367" y="521716"/>
                </a:lnTo>
                <a:lnTo>
                  <a:pt x="639064" y="544322"/>
                </a:lnTo>
                <a:lnTo>
                  <a:pt x="673226" y="561213"/>
                </a:lnTo>
                <a:lnTo>
                  <a:pt x="685038" y="537337"/>
                </a:lnTo>
                <a:lnTo>
                  <a:pt x="690118" y="526288"/>
                </a:lnTo>
                <a:lnTo>
                  <a:pt x="655320" y="510540"/>
                </a:lnTo>
                <a:close/>
              </a:path>
              <a:path w="800734" h="1540510">
                <a:moveTo>
                  <a:pt x="621665" y="576707"/>
                </a:moveTo>
                <a:lnTo>
                  <a:pt x="610407" y="595884"/>
                </a:lnTo>
                <a:lnTo>
                  <a:pt x="602234" y="608584"/>
                </a:lnTo>
                <a:lnTo>
                  <a:pt x="634365" y="629158"/>
                </a:lnTo>
                <a:lnTo>
                  <a:pt x="643381" y="614934"/>
                </a:lnTo>
                <a:lnTo>
                  <a:pt x="654557" y="595884"/>
                </a:lnTo>
                <a:lnTo>
                  <a:pt x="621665" y="576707"/>
                </a:lnTo>
                <a:close/>
              </a:path>
              <a:path w="800734" h="1540510">
                <a:moveTo>
                  <a:pt x="581787" y="638683"/>
                </a:moveTo>
                <a:lnTo>
                  <a:pt x="567181" y="657479"/>
                </a:lnTo>
                <a:lnTo>
                  <a:pt x="558546" y="667639"/>
                </a:lnTo>
                <a:lnTo>
                  <a:pt x="587501" y="692404"/>
                </a:lnTo>
                <a:lnTo>
                  <a:pt x="597280" y="680720"/>
                </a:lnTo>
                <a:lnTo>
                  <a:pt x="611886" y="661924"/>
                </a:lnTo>
                <a:lnTo>
                  <a:pt x="581787" y="638683"/>
                </a:lnTo>
                <a:close/>
              </a:path>
              <a:path w="800734" h="1540510">
                <a:moveTo>
                  <a:pt x="533780" y="693674"/>
                </a:moveTo>
                <a:lnTo>
                  <a:pt x="521716" y="704977"/>
                </a:lnTo>
                <a:lnTo>
                  <a:pt x="506222" y="717169"/>
                </a:lnTo>
                <a:lnTo>
                  <a:pt x="528574" y="748030"/>
                </a:lnTo>
                <a:lnTo>
                  <a:pt x="530098" y="747014"/>
                </a:lnTo>
                <a:lnTo>
                  <a:pt x="547624" y="732917"/>
                </a:lnTo>
                <a:lnTo>
                  <a:pt x="559816" y="721614"/>
                </a:lnTo>
                <a:lnTo>
                  <a:pt x="533780" y="693674"/>
                </a:lnTo>
                <a:close/>
              </a:path>
              <a:path w="800734" h="1540510">
                <a:moveTo>
                  <a:pt x="476123" y="735838"/>
                </a:moveTo>
                <a:lnTo>
                  <a:pt x="475488" y="736219"/>
                </a:lnTo>
                <a:lnTo>
                  <a:pt x="460248" y="742950"/>
                </a:lnTo>
                <a:lnTo>
                  <a:pt x="445135" y="747649"/>
                </a:lnTo>
                <a:lnTo>
                  <a:pt x="453517" y="784733"/>
                </a:lnTo>
                <a:lnTo>
                  <a:pt x="456692" y="783971"/>
                </a:lnTo>
                <a:lnTo>
                  <a:pt x="475742" y="777748"/>
                </a:lnTo>
                <a:lnTo>
                  <a:pt x="494156" y="769366"/>
                </a:lnTo>
                <a:lnTo>
                  <a:pt x="494792" y="769112"/>
                </a:lnTo>
                <a:lnTo>
                  <a:pt x="476123" y="735838"/>
                </a:lnTo>
                <a:close/>
              </a:path>
              <a:path w="800734" h="1540510">
                <a:moveTo>
                  <a:pt x="410972" y="751459"/>
                </a:moveTo>
                <a:lnTo>
                  <a:pt x="398399" y="752348"/>
                </a:lnTo>
                <a:lnTo>
                  <a:pt x="379095" y="755777"/>
                </a:lnTo>
                <a:lnTo>
                  <a:pt x="369062" y="758952"/>
                </a:lnTo>
                <a:lnTo>
                  <a:pt x="380619" y="795147"/>
                </a:lnTo>
                <a:lnTo>
                  <a:pt x="386206" y="793242"/>
                </a:lnTo>
                <a:lnTo>
                  <a:pt x="400939" y="790321"/>
                </a:lnTo>
                <a:lnTo>
                  <a:pt x="413512" y="789432"/>
                </a:lnTo>
                <a:lnTo>
                  <a:pt x="410972" y="751459"/>
                </a:lnTo>
                <a:close/>
              </a:path>
              <a:path w="800734" h="1540510">
                <a:moveTo>
                  <a:pt x="330707" y="775716"/>
                </a:moveTo>
                <a:lnTo>
                  <a:pt x="322579" y="780288"/>
                </a:lnTo>
                <a:lnTo>
                  <a:pt x="304673" y="792480"/>
                </a:lnTo>
                <a:lnTo>
                  <a:pt x="296672" y="798830"/>
                </a:lnTo>
                <a:lnTo>
                  <a:pt x="320548" y="828548"/>
                </a:lnTo>
                <a:lnTo>
                  <a:pt x="326136" y="823976"/>
                </a:lnTo>
                <a:lnTo>
                  <a:pt x="341249" y="813562"/>
                </a:lnTo>
                <a:lnTo>
                  <a:pt x="349376" y="808990"/>
                </a:lnTo>
                <a:lnTo>
                  <a:pt x="330707" y="775716"/>
                </a:lnTo>
                <a:close/>
              </a:path>
              <a:path w="800734" h="1540510">
                <a:moveTo>
                  <a:pt x="266446" y="825881"/>
                </a:moveTo>
                <a:lnTo>
                  <a:pt x="253111" y="839724"/>
                </a:lnTo>
                <a:lnTo>
                  <a:pt x="240156" y="854964"/>
                </a:lnTo>
                <a:lnTo>
                  <a:pt x="269113" y="879729"/>
                </a:lnTo>
                <a:lnTo>
                  <a:pt x="280670" y="866140"/>
                </a:lnTo>
                <a:lnTo>
                  <a:pt x="293877" y="852297"/>
                </a:lnTo>
                <a:lnTo>
                  <a:pt x="266446" y="825881"/>
                </a:lnTo>
                <a:close/>
              </a:path>
              <a:path w="800734" h="1540510">
                <a:moveTo>
                  <a:pt x="215773" y="886587"/>
                </a:moveTo>
                <a:lnTo>
                  <a:pt x="205486" y="901446"/>
                </a:lnTo>
                <a:lnTo>
                  <a:pt x="194310" y="918972"/>
                </a:lnTo>
                <a:lnTo>
                  <a:pt x="226314" y="939546"/>
                </a:lnTo>
                <a:lnTo>
                  <a:pt x="236854" y="923163"/>
                </a:lnTo>
                <a:lnTo>
                  <a:pt x="247015" y="908431"/>
                </a:lnTo>
                <a:lnTo>
                  <a:pt x="215773" y="886587"/>
                </a:lnTo>
                <a:close/>
              </a:path>
              <a:path w="800734" h="1540510">
                <a:moveTo>
                  <a:pt x="174117" y="953008"/>
                </a:moveTo>
                <a:lnTo>
                  <a:pt x="162178" y="975233"/>
                </a:lnTo>
                <a:lnTo>
                  <a:pt x="156210" y="987425"/>
                </a:lnTo>
                <a:lnTo>
                  <a:pt x="190373" y="1004189"/>
                </a:lnTo>
                <a:lnTo>
                  <a:pt x="195706" y="993267"/>
                </a:lnTo>
                <a:lnTo>
                  <a:pt x="207772" y="971042"/>
                </a:lnTo>
                <a:lnTo>
                  <a:pt x="174117" y="953008"/>
                </a:lnTo>
                <a:close/>
              </a:path>
              <a:path w="800734" h="1540510">
                <a:moveTo>
                  <a:pt x="139700" y="1022350"/>
                </a:moveTo>
                <a:lnTo>
                  <a:pt x="136017" y="1030478"/>
                </a:lnTo>
                <a:lnTo>
                  <a:pt x="124460" y="1057910"/>
                </a:lnTo>
                <a:lnTo>
                  <a:pt x="159639" y="1072642"/>
                </a:lnTo>
                <a:lnTo>
                  <a:pt x="170688" y="1046226"/>
                </a:lnTo>
                <a:lnTo>
                  <a:pt x="174371" y="1038098"/>
                </a:lnTo>
                <a:lnTo>
                  <a:pt x="139700" y="1022350"/>
                </a:lnTo>
                <a:close/>
              </a:path>
              <a:path w="800734" h="1540510">
                <a:moveTo>
                  <a:pt x="110490" y="1094486"/>
                </a:moveTo>
                <a:lnTo>
                  <a:pt x="101219" y="1120902"/>
                </a:lnTo>
                <a:lnTo>
                  <a:pt x="97917" y="1131062"/>
                </a:lnTo>
                <a:lnTo>
                  <a:pt x="134239" y="1142746"/>
                </a:lnTo>
                <a:lnTo>
                  <a:pt x="137160" y="1133602"/>
                </a:lnTo>
                <a:lnTo>
                  <a:pt x="146430" y="1107186"/>
                </a:lnTo>
                <a:lnTo>
                  <a:pt x="110490" y="1094486"/>
                </a:lnTo>
                <a:close/>
              </a:path>
              <a:path w="800734" h="1540510">
                <a:moveTo>
                  <a:pt x="86487" y="1168019"/>
                </a:moveTo>
                <a:lnTo>
                  <a:pt x="81406" y="1185545"/>
                </a:lnTo>
                <a:lnTo>
                  <a:pt x="76326" y="1205103"/>
                </a:lnTo>
                <a:lnTo>
                  <a:pt x="113156" y="1214882"/>
                </a:lnTo>
                <a:lnTo>
                  <a:pt x="117982" y="1196213"/>
                </a:lnTo>
                <a:lnTo>
                  <a:pt x="123190" y="1178560"/>
                </a:lnTo>
                <a:lnTo>
                  <a:pt x="86487" y="1168019"/>
                </a:lnTo>
                <a:close/>
              </a:path>
              <a:path w="800734" h="1540510">
                <a:moveTo>
                  <a:pt x="67055" y="1242695"/>
                </a:moveTo>
                <a:lnTo>
                  <a:pt x="64643" y="1252982"/>
                </a:lnTo>
                <a:lnTo>
                  <a:pt x="58927" y="1280414"/>
                </a:lnTo>
                <a:lnTo>
                  <a:pt x="96266" y="1288161"/>
                </a:lnTo>
                <a:lnTo>
                  <a:pt x="101726" y="1261745"/>
                </a:lnTo>
                <a:lnTo>
                  <a:pt x="104140" y="1251331"/>
                </a:lnTo>
                <a:lnTo>
                  <a:pt x="67055" y="1242695"/>
                </a:lnTo>
                <a:close/>
              </a:path>
              <a:path w="800734" h="1540510">
                <a:moveTo>
                  <a:pt x="51816" y="1318260"/>
                </a:moveTo>
                <a:lnTo>
                  <a:pt x="51053" y="1322578"/>
                </a:lnTo>
                <a:lnTo>
                  <a:pt x="45974" y="1356487"/>
                </a:lnTo>
                <a:lnTo>
                  <a:pt x="83566" y="1362202"/>
                </a:lnTo>
                <a:lnTo>
                  <a:pt x="88519" y="1329436"/>
                </a:lnTo>
                <a:lnTo>
                  <a:pt x="89407" y="1325118"/>
                </a:lnTo>
                <a:lnTo>
                  <a:pt x="51816" y="1318260"/>
                </a:lnTo>
                <a:close/>
              </a:path>
              <a:path w="800734" h="1540510">
                <a:moveTo>
                  <a:pt x="0" y="1423289"/>
                </a:moveTo>
                <a:lnTo>
                  <a:pt x="51816" y="1540065"/>
                </a:lnTo>
                <a:lnTo>
                  <a:pt x="109630" y="1436624"/>
                </a:lnTo>
                <a:lnTo>
                  <a:pt x="75946" y="1436624"/>
                </a:lnTo>
                <a:lnTo>
                  <a:pt x="37973" y="1433703"/>
                </a:lnTo>
                <a:lnTo>
                  <a:pt x="38665" y="1425052"/>
                </a:lnTo>
                <a:lnTo>
                  <a:pt x="0" y="1423289"/>
                </a:lnTo>
                <a:close/>
              </a:path>
              <a:path w="800734" h="1540510">
                <a:moveTo>
                  <a:pt x="38665" y="1425052"/>
                </a:moveTo>
                <a:lnTo>
                  <a:pt x="37973" y="1433703"/>
                </a:lnTo>
                <a:lnTo>
                  <a:pt x="75946" y="1436624"/>
                </a:lnTo>
                <a:lnTo>
                  <a:pt x="76735" y="1426788"/>
                </a:lnTo>
                <a:lnTo>
                  <a:pt x="38665" y="1425052"/>
                </a:lnTo>
                <a:close/>
              </a:path>
              <a:path w="800734" h="1540510">
                <a:moveTo>
                  <a:pt x="76735" y="1426788"/>
                </a:moveTo>
                <a:lnTo>
                  <a:pt x="75946" y="1436624"/>
                </a:lnTo>
                <a:lnTo>
                  <a:pt x="109630" y="1436624"/>
                </a:lnTo>
                <a:lnTo>
                  <a:pt x="114173" y="1428496"/>
                </a:lnTo>
                <a:lnTo>
                  <a:pt x="76735" y="1426788"/>
                </a:lnTo>
                <a:close/>
              </a:path>
              <a:path w="800734" h="1540510">
                <a:moveTo>
                  <a:pt x="41021" y="1395603"/>
                </a:moveTo>
                <a:lnTo>
                  <a:pt x="38665" y="1425052"/>
                </a:lnTo>
                <a:lnTo>
                  <a:pt x="76735" y="1426788"/>
                </a:lnTo>
                <a:lnTo>
                  <a:pt x="78994" y="1398651"/>
                </a:lnTo>
                <a:lnTo>
                  <a:pt x="41021" y="1395603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820405" y="3940302"/>
            <a:ext cx="1567180" cy="1903730"/>
          </a:xfrm>
          <a:custGeom>
            <a:avLst/>
            <a:gdLst/>
            <a:ahLst/>
            <a:cxnLst/>
            <a:rect l="l" t="t" r="r" b="b"/>
            <a:pathLst>
              <a:path w="1567179" h="1903729">
                <a:moveTo>
                  <a:pt x="534924" y="144780"/>
                </a:moveTo>
                <a:lnTo>
                  <a:pt x="1566672" y="144780"/>
                </a:lnTo>
                <a:lnTo>
                  <a:pt x="1566672" y="0"/>
                </a:lnTo>
                <a:lnTo>
                  <a:pt x="534924" y="0"/>
                </a:lnTo>
                <a:lnTo>
                  <a:pt x="534924" y="144780"/>
                </a:lnTo>
                <a:close/>
              </a:path>
              <a:path w="1567179" h="1903729">
                <a:moveTo>
                  <a:pt x="0" y="1903476"/>
                </a:moveTo>
                <a:lnTo>
                  <a:pt x="641603" y="1903476"/>
                </a:lnTo>
                <a:lnTo>
                  <a:pt x="641603" y="1684020"/>
                </a:lnTo>
                <a:lnTo>
                  <a:pt x="0" y="1684020"/>
                </a:lnTo>
                <a:lnTo>
                  <a:pt x="0" y="1903476"/>
                </a:lnTo>
                <a:close/>
              </a:path>
            </a:pathLst>
          </a:custGeom>
          <a:ln w="38100">
            <a:solidFill>
              <a:srgbClr val="FF000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5770DC50-13D9-7079-3595-AD5968E19D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9223" y="4657247"/>
            <a:ext cx="3973860" cy="168959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B830217-FC2E-BD40-6CC0-EB9D3816E2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2459" y="1218273"/>
            <a:ext cx="3970624" cy="3067354"/>
          </a:xfrm>
          <a:prstGeom prst="rect">
            <a:avLst/>
          </a:prstGeom>
        </p:spPr>
      </p:pic>
      <p:sp>
        <p:nvSpPr>
          <p:cNvPr id="2" name="object 2"/>
          <p:cNvSpPr/>
          <p:nvPr/>
        </p:nvSpPr>
        <p:spPr>
          <a:xfrm>
            <a:off x="0" y="0"/>
            <a:ext cx="12192000" cy="620395"/>
          </a:xfrm>
          <a:custGeom>
            <a:avLst/>
            <a:gdLst/>
            <a:ahLst/>
            <a:cxnLst/>
            <a:rect l="l" t="t" r="r" b="b"/>
            <a:pathLst>
              <a:path w="12192000" h="620395">
                <a:moveTo>
                  <a:pt x="0" y="620267"/>
                </a:moveTo>
                <a:lnTo>
                  <a:pt x="12192000" y="620267"/>
                </a:lnTo>
                <a:lnTo>
                  <a:pt x="12192000" y="0"/>
                </a:lnTo>
                <a:lnTo>
                  <a:pt x="0" y="0"/>
                </a:lnTo>
                <a:lnTo>
                  <a:pt x="0" y="620267"/>
                </a:lnTo>
                <a:close/>
              </a:path>
            </a:pathLst>
          </a:custGeom>
          <a:ln w="9525">
            <a:solidFill>
              <a:srgbClr val="CC00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062329" y="871854"/>
            <a:ext cx="203581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252525"/>
                </a:solidFill>
                <a:latin typeface="Yu Gothic"/>
                <a:cs typeface="Yu Gothic"/>
              </a:rPr>
              <a:t>⑧</a:t>
            </a:r>
            <a:r>
              <a:rPr sz="1200" b="1" spc="-114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th-TH" sz="1200" b="1" dirty="0">
                <a:solidFill>
                  <a:srgbClr val="252525"/>
                </a:solidFill>
                <a:latin typeface="Yu Gothic"/>
                <a:cs typeface="Yu Gothic"/>
              </a:rPr>
              <a:t>ชื่อคลัสเตอร์: ความคิดเห็น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654802" y="1166622"/>
            <a:ext cx="5113020" cy="1315104"/>
          </a:xfrm>
          <a:prstGeom prst="rect">
            <a:avLst/>
          </a:prstGeom>
          <a:ln w="28575">
            <a:solidFill>
              <a:srgbClr val="252525"/>
            </a:solidFill>
          </a:ln>
        </p:spPr>
        <p:txBody>
          <a:bodyPr vert="horz" wrap="square" lIns="0" tIns="22225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175"/>
              </a:spcBef>
            </a:pPr>
            <a:r>
              <a:rPr lang="th-TH" sz="1200" b="1" dirty="0">
                <a:solidFill>
                  <a:srgbClr val="252525"/>
                </a:solidFill>
                <a:latin typeface="Yu Gothic"/>
                <a:cs typeface="Yu Gothic"/>
              </a:rPr>
              <a:t>การดำเนินการระหว่างการฝึกอบรม</a:t>
            </a:r>
            <a:endParaRPr sz="1200" dirty="0">
              <a:latin typeface="Yu Gothic"/>
              <a:cs typeface="Yu Gothic"/>
            </a:endParaRPr>
          </a:p>
          <a:p>
            <a:pPr marL="272415" marR="250825" indent="-181610">
              <a:lnSpc>
                <a:spcPct val="100000"/>
              </a:lnSpc>
              <a:buChar char="•"/>
              <a:tabLst>
                <a:tab pos="273050" algn="l"/>
              </a:tabLst>
            </a:pPr>
            <a:r>
              <a:rPr lang="th-TH" altLang="ja-JP" sz="1200" dirty="0">
                <a:solidFill>
                  <a:srgbClr val="252525"/>
                </a:solidFill>
                <a:latin typeface="Yu Gothic"/>
                <a:cs typeface="Yu Gothic"/>
              </a:rPr>
              <a:t>ทางด้านขวาของ "วิธีแสดงสตริง" ให้ยกเลิกการเลือก "แยกรายการที่เลือกด้วยเครื่องหมายจุลภาค"</a:t>
            </a:r>
            <a:endParaRPr lang="ja-JP" altLang="en-US" sz="1200" dirty="0">
              <a:latin typeface="Yu Gothic"/>
              <a:cs typeface="Yu Gothic"/>
            </a:endParaRPr>
          </a:p>
          <a:p>
            <a:pPr marL="272415" indent="-181610">
              <a:lnSpc>
                <a:spcPct val="100000"/>
              </a:lnSpc>
              <a:spcBef>
                <a:spcPts val="5"/>
              </a:spcBef>
              <a:buChar char="•"/>
              <a:tabLst>
                <a:tab pos="273050" algn="l"/>
              </a:tabLst>
            </a:pPr>
            <a:r>
              <a:rPr lang="th-TH" altLang="ja-JP" sz="1200" dirty="0">
                <a:solidFill>
                  <a:srgbClr val="252525"/>
                </a:solidFill>
                <a:latin typeface="Yu Gothic"/>
                <a:cs typeface="Yu Gothic"/>
              </a:rPr>
              <a:t>ตั้งค่าตัวเลือกใน "รายการ"</a:t>
            </a:r>
          </a:p>
          <a:p>
            <a:pPr marL="272415" indent="-181610">
              <a:lnSpc>
                <a:spcPct val="100000"/>
              </a:lnSpc>
              <a:spcBef>
                <a:spcPts val="5"/>
              </a:spcBef>
              <a:buChar char="•"/>
              <a:tabLst>
                <a:tab pos="273050" algn="l"/>
              </a:tabLst>
            </a:pPr>
            <a:r>
              <a:rPr lang="th-TH" altLang="ja-JP" sz="1200" dirty="0">
                <a:solidFill>
                  <a:srgbClr val="252525"/>
                </a:solidFill>
                <a:latin typeface="Yu Gothic"/>
                <a:cs typeface="Yu Gothic"/>
              </a:rPr>
              <a:t>(ตัวเลือกอยู่ในไฟล์ </a:t>
            </a:r>
            <a:r>
              <a:rPr lang="en-US" altLang="ja-JP" sz="1200" dirty="0">
                <a:solidFill>
                  <a:srgbClr val="252525"/>
                </a:solidFill>
                <a:latin typeface="Yu Gothic"/>
                <a:cs typeface="Yu Gothic"/>
              </a:rPr>
              <a:t>Excel)</a:t>
            </a:r>
            <a:endParaRPr lang="ja-JP" altLang="en-US" sz="1200" dirty="0">
              <a:latin typeface="Yu Gothic"/>
              <a:cs typeface="Yu Gothic"/>
            </a:endParaRPr>
          </a:p>
          <a:p>
            <a:pPr marL="272415" marR="250825" indent="-181610">
              <a:lnSpc>
                <a:spcPct val="100000"/>
              </a:lnSpc>
              <a:buChar char="•"/>
              <a:tabLst>
                <a:tab pos="273050" algn="l"/>
              </a:tabLst>
            </a:pPr>
            <a:r>
              <a:rPr lang="th-TH" altLang="ja-JP" sz="1200" dirty="0">
                <a:solidFill>
                  <a:srgbClr val="252525"/>
                </a:solidFill>
                <a:latin typeface="Yu Gothic"/>
                <a:cs typeface="Yu Gothic"/>
              </a:rPr>
              <a:t>ทำเครื่องหมายที่ "แก้ไขเนื้อหาที่เลือกโดยใช้แป้นพิมพ์" ใต้ "การป้อนข้อมูลด้วยแป้นพิมพ์"</a:t>
            </a:r>
            <a:endParaRPr lang="ja-JP" altLang="en-US" sz="1200" dirty="0">
              <a:latin typeface="Yu Gothic"/>
              <a:cs typeface="Yu Gothic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1377696" y="1165860"/>
            <a:ext cx="4034154" cy="5247640"/>
            <a:chOff x="1377696" y="1165860"/>
            <a:chExt cx="4034154" cy="5247640"/>
          </a:xfrm>
        </p:grpSpPr>
        <p:sp>
          <p:nvSpPr>
            <p:cNvPr id="8" name="object 8"/>
            <p:cNvSpPr/>
            <p:nvPr/>
          </p:nvSpPr>
          <p:spPr>
            <a:xfrm>
              <a:off x="1377696" y="4418583"/>
              <a:ext cx="4034154" cy="151765"/>
            </a:xfrm>
            <a:custGeom>
              <a:avLst/>
              <a:gdLst/>
              <a:ahLst/>
              <a:cxnLst/>
              <a:rect l="l" t="t" r="r" b="b"/>
              <a:pathLst>
                <a:path w="4034154" h="151764">
                  <a:moveTo>
                    <a:pt x="4034028" y="16129"/>
                  </a:moveTo>
                  <a:lnTo>
                    <a:pt x="3997833" y="24650"/>
                  </a:lnTo>
                  <a:lnTo>
                    <a:pt x="3925443" y="7683"/>
                  </a:lnTo>
                  <a:lnTo>
                    <a:pt x="3853053" y="24650"/>
                  </a:lnTo>
                  <a:lnTo>
                    <a:pt x="3780663" y="7683"/>
                  </a:lnTo>
                  <a:lnTo>
                    <a:pt x="3744468" y="16129"/>
                  </a:lnTo>
                  <a:lnTo>
                    <a:pt x="3708450" y="24650"/>
                  </a:lnTo>
                  <a:lnTo>
                    <a:pt x="3636454" y="7683"/>
                  </a:lnTo>
                  <a:lnTo>
                    <a:pt x="3564445" y="24650"/>
                  </a:lnTo>
                  <a:lnTo>
                    <a:pt x="3492436" y="7683"/>
                  </a:lnTo>
                  <a:lnTo>
                    <a:pt x="3456432" y="16129"/>
                  </a:lnTo>
                  <a:lnTo>
                    <a:pt x="3456432" y="16497"/>
                  </a:lnTo>
                  <a:lnTo>
                    <a:pt x="3421748" y="24650"/>
                  </a:lnTo>
                  <a:lnTo>
                    <a:pt x="3349371" y="7683"/>
                  </a:lnTo>
                  <a:lnTo>
                    <a:pt x="3276981" y="24650"/>
                  </a:lnTo>
                  <a:lnTo>
                    <a:pt x="3204591" y="7683"/>
                  </a:lnTo>
                  <a:lnTo>
                    <a:pt x="3168396" y="16129"/>
                  </a:lnTo>
                  <a:lnTo>
                    <a:pt x="3132378" y="24650"/>
                  </a:lnTo>
                  <a:lnTo>
                    <a:pt x="3060382" y="7683"/>
                  </a:lnTo>
                  <a:lnTo>
                    <a:pt x="2988360" y="24650"/>
                  </a:lnTo>
                  <a:lnTo>
                    <a:pt x="2916364" y="7683"/>
                  </a:lnTo>
                  <a:lnTo>
                    <a:pt x="2880360" y="16129"/>
                  </a:lnTo>
                  <a:lnTo>
                    <a:pt x="2880360" y="16497"/>
                  </a:lnTo>
                  <a:lnTo>
                    <a:pt x="2845689" y="24650"/>
                  </a:lnTo>
                  <a:lnTo>
                    <a:pt x="2773299" y="7683"/>
                  </a:lnTo>
                  <a:lnTo>
                    <a:pt x="2700909" y="24650"/>
                  </a:lnTo>
                  <a:lnTo>
                    <a:pt x="2628519" y="7683"/>
                  </a:lnTo>
                  <a:lnTo>
                    <a:pt x="2592324" y="16129"/>
                  </a:lnTo>
                  <a:lnTo>
                    <a:pt x="2556319" y="24650"/>
                  </a:lnTo>
                  <a:lnTo>
                    <a:pt x="2484310" y="7683"/>
                  </a:lnTo>
                  <a:lnTo>
                    <a:pt x="2412288" y="24650"/>
                  </a:lnTo>
                  <a:lnTo>
                    <a:pt x="2340292" y="7683"/>
                  </a:lnTo>
                  <a:lnTo>
                    <a:pt x="2304288" y="16129"/>
                  </a:lnTo>
                  <a:lnTo>
                    <a:pt x="2304288" y="16497"/>
                  </a:lnTo>
                  <a:lnTo>
                    <a:pt x="2269617" y="24650"/>
                  </a:lnTo>
                  <a:lnTo>
                    <a:pt x="2197227" y="7683"/>
                  </a:lnTo>
                  <a:lnTo>
                    <a:pt x="2124824" y="24650"/>
                  </a:lnTo>
                  <a:lnTo>
                    <a:pt x="2052447" y="7683"/>
                  </a:lnTo>
                  <a:lnTo>
                    <a:pt x="2016252" y="16129"/>
                  </a:lnTo>
                  <a:lnTo>
                    <a:pt x="1980247" y="24650"/>
                  </a:lnTo>
                  <a:lnTo>
                    <a:pt x="1908238" y="7683"/>
                  </a:lnTo>
                  <a:lnTo>
                    <a:pt x="1836229" y="24650"/>
                  </a:lnTo>
                  <a:lnTo>
                    <a:pt x="1764220" y="7683"/>
                  </a:lnTo>
                  <a:lnTo>
                    <a:pt x="1728216" y="16129"/>
                  </a:lnTo>
                  <a:lnTo>
                    <a:pt x="1728216" y="16497"/>
                  </a:lnTo>
                  <a:lnTo>
                    <a:pt x="1693532" y="24650"/>
                  </a:lnTo>
                  <a:lnTo>
                    <a:pt x="1621155" y="7683"/>
                  </a:lnTo>
                  <a:lnTo>
                    <a:pt x="1548752" y="24650"/>
                  </a:lnTo>
                  <a:lnTo>
                    <a:pt x="1476375" y="7683"/>
                  </a:lnTo>
                  <a:lnTo>
                    <a:pt x="1440180" y="16129"/>
                  </a:lnTo>
                  <a:lnTo>
                    <a:pt x="1404175" y="24650"/>
                  </a:lnTo>
                  <a:lnTo>
                    <a:pt x="1332166" y="7683"/>
                  </a:lnTo>
                  <a:lnTo>
                    <a:pt x="1260157" y="24650"/>
                  </a:lnTo>
                  <a:lnTo>
                    <a:pt x="1188148" y="7683"/>
                  </a:lnTo>
                  <a:lnTo>
                    <a:pt x="1152144" y="16129"/>
                  </a:lnTo>
                  <a:lnTo>
                    <a:pt x="1152144" y="16497"/>
                  </a:lnTo>
                  <a:lnTo>
                    <a:pt x="1117460" y="24650"/>
                  </a:lnTo>
                  <a:lnTo>
                    <a:pt x="1045070" y="7683"/>
                  </a:lnTo>
                  <a:lnTo>
                    <a:pt x="972693" y="24650"/>
                  </a:lnTo>
                  <a:lnTo>
                    <a:pt x="900303" y="7683"/>
                  </a:lnTo>
                  <a:lnTo>
                    <a:pt x="864108" y="16129"/>
                  </a:lnTo>
                  <a:lnTo>
                    <a:pt x="828103" y="24650"/>
                  </a:lnTo>
                  <a:lnTo>
                    <a:pt x="756094" y="7683"/>
                  </a:lnTo>
                  <a:lnTo>
                    <a:pt x="684085" y="24650"/>
                  </a:lnTo>
                  <a:lnTo>
                    <a:pt x="612076" y="7683"/>
                  </a:lnTo>
                  <a:lnTo>
                    <a:pt x="576072" y="16129"/>
                  </a:lnTo>
                  <a:lnTo>
                    <a:pt x="540067" y="24650"/>
                  </a:lnTo>
                  <a:lnTo>
                    <a:pt x="468058" y="7683"/>
                  </a:lnTo>
                  <a:lnTo>
                    <a:pt x="396049" y="24650"/>
                  </a:lnTo>
                  <a:lnTo>
                    <a:pt x="324040" y="7683"/>
                  </a:lnTo>
                  <a:lnTo>
                    <a:pt x="288036" y="16129"/>
                  </a:lnTo>
                  <a:lnTo>
                    <a:pt x="288036" y="8382"/>
                  </a:lnTo>
                  <a:lnTo>
                    <a:pt x="252031" y="16776"/>
                  </a:lnTo>
                  <a:lnTo>
                    <a:pt x="180022" y="0"/>
                  </a:lnTo>
                  <a:lnTo>
                    <a:pt x="108000" y="16776"/>
                  </a:lnTo>
                  <a:lnTo>
                    <a:pt x="36004" y="0"/>
                  </a:lnTo>
                  <a:lnTo>
                    <a:pt x="0" y="8382"/>
                  </a:lnTo>
                  <a:lnTo>
                    <a:pt x="0" y="133731"/>
                  </a:lnTo>
                  <a:lnTo>
                    <a:pt x="36004" y="125349"/>
                  </a:lnTo>
                  <a:lnTo>
                    <a:pt x="108013" y="142125"/>
                  </a:lnTo>
                  <a:lnTo>
                    <a:pt x="180009" y="125349"/>
                  </a:lnTo>
                  <a:lnTo>
                    <a:pt x="252018" y="142125"/>
                  </a:lnTo>
                  <a:lnTo>
                    <a:pt x="288036" y="133731"/>
                  </a:lnTo>
                  <a:lnTo>
                    <a:pt x="288036" y="142875"/>
                  </a:lnTo>
                  <a:lnTo>
                    <a:pt x="324027" y="134366"/>
                  </a:lnTo>
                  <a:lnTo>
                    <a:pt x="396049" y="151333"/>
                  </a:lnTo>
                  <a:lnTo>
                    <a:pt x="468045" y="134366"/>
                  </a:lnTo>
                  <a:lnTo>
                    <a:pt x="540067" y="151333"/>
                  </a:lnTo>
                  <a:lnTo>
                    <a:pt x="576072" y="142875"/>
                  </a:lnTo>
                  <a:lnTo>
                    <a:pt x="612063" y="134366"/>
                  </a:lnTo>
                  <a:lnTo>
                    <a:pt x="684085" y="151333"/>
                  </a:lnTo>
                  <a:lnTo>
                    <a:pt x="756094" y="134366"/>
                  </a:lnTo>
                  <a:lnTo>
                    <a:pt x="828103" y="151333"/>
                  </a:lnTo>
                  <a:lnTo>
                    <a:pt x="864108" y="142875"/>
                  </a:lnTo>
                  <a:lnTo>
                    <a:pt x="900303" y="134366"/>
                  </a:lnTo>
                  <a:lnTo>
                    <a:pt x="972693" y="151333"/>
                  </a:lnTo>
                  <a:lnTo>
                    <a:pt x="1045083" y="134366"/>
                  </a:lnTo>
                  <a:lnTo>
                    <a:pt x="1117473" y="151333"/>
                  </a:lnTo>
                  <a:lnTo>
                    <a:pt x="1153668" y="142875"/>
                  </a:lnTo>
                  <a:lnTo>
                    <a:pt x="1153668" y="142519"/>
                  </a:lnTo>
                  <a:lnTo>
                    <a:pt x="1188135" y="134366"/>
                  </a:lnTo>
                  <a:lnTo>
                    <a:pt x="1260144" y="151333"/>
                  </a:lnTo>
                  <a:lnTo>
                    <a:pt x="1332153" y="134366"/>
                  </a:lnTo>
                  <a:lnTo>
                    <a:pt x="1404175" y="151333"/>
                  </a:lnTo>
                  <a:lnTo>
                    <a:pt x="1440180" y="142875"/>
                  </a:lnTo>
                  <a:lnTo>
                    <a:pt x="1476375" y="134366"/>
                  </a:lnTo>
                  <a:lnTo>
                    <a:pt x="1548765" y="151333"/>
                  </a:lnTo>
                  <a:lnTo>
                    <a:pt x="1621155" y="134366"/>
                  </a:lnTo>
                  <a:lnTo>
                    <a:pt x="1693545" y="151333"/>
                  </a:lnTo>
                  <a:lnTo>
                    <a:pt x="1729740" y="142875"/>
                  </a:lnTo>
                  <a:lnTo>
                    <a:pt x="1729740" y="142519"/>
                  </a:lnTo>
                  <a:lnTo>
                    <a:pt x="1764207" y="134366"/>
                  </a:lnTo>
                  <a:lnTo>
                    <a:pt x="1836229" y="151333"/>
                  </a:lnTo>
                  <a:lnTo>
                    <a:pt x="1908238" y="134366"/>
                  </a:lnTo>
                  <a:lnTo>
                    <a:pt x="1980247" y="151333"/>
                  </a:lnTo>
                  <a:lnTo>
                    <a:pt x="2016252" y="142875"/>
                  </a:lnTo>
                  <a:lnTo>
                    <a:pt x="2052447" y="134366"/>
                  </a:lnTo>
                  <a:lnTo>
                    <a:pt x="2124824" y="151333"/>
                  </a:lnTo>
                  <a:lnTo>
                    <a:pt x="2197214" y="134366"/>
                  </a:lnTo>
                  <a:lnTo>
                    <a:pt x="2269617" y="151333"/>
                  </a:lnTo>
                  <a:lnTo>
                    <a:pt x="2305812" y="142875"/>
                  </a:lnTo>
                  <a:lnTo>
                    <a:pt x="2305812" y="142519"/>
                  </a:lnTo>
                  <a:lnTo>
                    <a:pt x="2340292" y="134366"/>
                  </a:lnTo>
                  <a:lnTo>
                    <a:pt x="2412301" y="151333"/>
                  </a:lnTo>
                  <a:lnTo>
                    <a:pt x="2484310" y="134366"/>
                  </a:lnTo>
                  <a:lnTo>
                    <a:pt x="2556319" y="151333"/>
                  </a:lnTo>
                  <a:lnTo>
                    <a:pt x="2592324" y="142875"/>
                  </a:lnTo>
                  <a:lnTo>
                    <a:pt x="2628519" y="134366"/>
                  </a:lnTo>
                  <a:lnTo>
                    <a:pt x="2700909" y="151333"/>
                  </a:lnTo>
                  <a:lnTo>
                    <a:pt x="2773299" y="134366"/>
                  </a:lnTo>
                  <a:lnTo>
                    <a:pt x="2845689" y="151333"/>
                  </a:lnTo>
                  <a:lnTo>
                    <a:pt x="2881884" y="142875"/>
                  </a:lnTo>
                  <a:lnTo>
                    <a:pt x="2881884" y="142519"/>
                  </a:lnTo>
                  <a:lnTo>
                    <a:pt x="2916364" y="134366"/>
                  </a:lnTo>
                  <a:lnTo>
                    <a:pt x="2988360" y="151333"/>
                  </a:lnTo>
                  <a:lnTo>
                    <a:pt x="3060382" y="134366"/>
                  </a:lnTo>
                  <a:lnTo>
                    <a:pt x="3132391" y="151333"/>
                  </a:lnTo>
                  <a:lnTo>
                    <a:pt x="3168396" y="142875"/>
                  </a:lnTo>
                  <a:lnTo>
                    <a:pt x="3204578" y="134366"/>
                  </a:lnTo>
                  <a:lnTo>
                    <a:pt x="3276981" y="151333"/>
                  </a:lnTo>
                  <a:lnTo>
                    <a:pt x="3349371" y="134366"/>
                  </a:lnTo>
                  <a:lnTo>
                    <a:pt x="3421748" y="151333"/>
                  </a:lnTo>
                  <a:lnTo>
                    <a:pt x="3457956" y="142875"/>
                  </a:lnTo>
                  <a:lnTo>
                    <a:pt x="3457956" y="142519"/>
                  </a:lnTo>
                  <a:lnTo>
                    <a:pt x="3492436" y="134366"/>
                  </a:lnTo>
                  <a:lnTo>
                    <a:pt x="3564445" y="151333"/>
                  </a:lnTo>
                  <a:lnTo>
                    <a:pt x="3636454" y="134366"/>
                  </a:lnTo>
                  <a:lnTo>
                    <a:pt x="3708463" y="151333"/>
                  </a:lnTo>
                  <a:lnTo>
                    <a:pt x="3744468" y="142875"/>
                  </a:lnTo>
                  <a:lnTo>
                    <a:pt x="3780650" y="134366"/>
                  </a:lnTo>
                  <a:lnTo>
                    <a:pt x="3853053" y="151333"/>
                  </a:lnTo>
                  <a:lnTo>
                    <a:pt x="3925443" y="134366"/>
                  </a:lnTo>
                  <a:lnTo>
                    <a:pt x="3997833" y="151333"/>
                  </a:lnTo>
                  <a:lnTo>
                    <a:pt x="4034028" y="142875"/>
                  </a:lnTo>
                  <a:lnTo>
                    <a:pt x="4034028" y="1612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415796" y="1165860"/>
              <a:ext cx="3957954" cy="5247640"/>
            </a:xfrm>
            <a:custGeom>
              <a:avLst/>
              <a:gdLst/>
              <a:ahLst/>
              <a:cxnLst/>
              <a:rect l="l" t="t" r="r" b="b"/>
              <a:pathLst>
                <a:path w="3957954" h="5247640">
                  <a:moveTo>
                    <a:pt x="0" y="5247132"/>
                  </a:moveTo>
                  <a:lnTo>
                    <a:pt x="3957828" y="5247132"/>
                  </a:lnTo>
                  <a:lnTo>
                    <a:pt x="3957828" y="0"/>
                  </a:lnTo>
                  <a:lnTo>
                    <a:pt x="0" y="0"/>
                  </a:lnTo>
                  <a:lnTo>
                    <a:pt x="0" y="5247132"/>
                  </a:lnTo>
                  <a:close/>
                </a:path>
              </a:pathLst>
            </a:custGeom>
            <a:ln w="12700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524000" y="3962400"/>
              <a:ext cx="3733800" cy="2189734"/>
            </a:xfrm>
            <a:custGeom>
              <a:avLst/>
              <a:gdLst/>
              <a:ahLst/>
              <a:cxnLst/>
              <a:rect l="l" t="t" r="r" b="b"/>
              <a:pathLst>
                <a:path w="3409315" h="2016760">
                  <a:moveTo>
                    <a:pt x="2400300" y="143256"/>
                  </a:moveTo>
                  <a:lnTo>
                    <a:pt x="3409188" y="143256"/>
                  </a:lnTo>
                  <a:lnTo>
                    <a:pt x="3409188" y="0"/>
                  </a:lnTo>
                  <a:lnTo>
                    <a:pt x="2400300" y="0"/>
                  </a:lnTo>
                  <a:lnTo>
                    <a:pt x="2400300" y="143256"/>
                  </a:lnTo>
                  <a:close/>
                </a:path>
                <a:path w="3409315" h="2016760">
                  <a:moveTo>
                    <a:pt x="0" y="1498092"/>
                  </a:moveTo>
                  <a:lnTo>
                    <a:pt x="3409188" y="1498092"/>
                  </a:lnTo>
                  <a:lnTo>
                    <a:pt x="3409188" y="452627"/>
                  </a:lnTo>
                  <a:lnTo>
                    <a:pt x="0" y="452627"/>
                  </a:lnTo>
                  <a:lnTo>
                    <a:pt x="0" y="1498092"/>
                  </a:lnTo>
                  <a:close/>
                </a:path>
                <a:path w="3409315" h="2016760">
                  <a:moveTo>
                    <a:pt x="1969008" y="2016252"/>
                  </a:moveTo>
                  <a:lnTo>
                    <a:pt x="3409188" y="2016252"/>
                  </a:lnTo>
                  <a:lnTo>
                    <a:pt x="3409188" y="1850136"/>
                  </a:lnTo>
                  <a:lnTo>
                    <a:pt x="1969008" y="1850136"/>
                  </a:lnTo>
                  <a:lnTo>
                    <a:pt x="1969008" y="2016252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257046" y="105283"/>
            <a:ext cx="4314953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dirty="0">
                <a:solidFill>
                  <a:srgbClr val="FFFFFF"/>
                </a:solidFill>
              </a:rPr>
              <a:t>การตั้งค่าสำหรับแต่ละคลัสเตอร์</a:t>
            </a:r>
            <a:endParaRPr sz="2400" dirty="0"/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23</a:t>
            </a:fld>
            <a:endParaRPr dirty="0"/>
          </a:p>
        </p:txBody>
      </p:sp>
      <p:sp>
        <p:nvSpPr>
          <p:cNvPr id="13" name="object 1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3020">
              <a:lnSpc>
                <a:spcPct val="100000"/>
              </a:lnSpc>
              <a:spcBef>
                <a:spcPts val="100"/>
              </a:spcBef>
              <a:tabLst>
                <a:tab pos="11535410" algn="l"/>
              </a:tabLst>
            </a:pPr>
            <a:r>
              <a:rPr lang="th-TH" dirty="0"/>
              <a:t>การสร้างของฟอร์ม </a:t>
            </a:r>
            <a:r>
              <a:rPr dirty="0"/>
              <a:t>	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24</a:t>
            </a:fld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42087" y="3345307"/>
            <a:ext cx="7646034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451100" algn="l"/>
                <a:tab pos="5499100" algn="l"/>
              </a:tabLst>
            </a:pPr>
            <a:r>
              <a:rPr lang="th-TH" sz="2400" dirty="0">
                <a:solidFill>
                  <a:srgbClr val="5C5C5C"/>
                </a:solidFill>
                <a:latin typeface="Yu Gothic"/>
                <a:cs typeface="Yu Gothic"/>
              </a:rPr>
              <a:t>ลงทะเบียนใหม่ ④เตรียมข้อกำหนดแบบฟอร์มหลักที่กำหนดเอง</a:t>
            </a:r>
            <a:endParaRPr sz="2400" dirty="0">
              <a:latin typeface="Yu Gothic"/>
              <a:cs typeface="Yu Gothic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20395"/>
          </a:xfrm>
          <a:custGeom>
            <a:avLst/>
            <a:gdLst/>
            <a:ahLst/>
            <a:cxnLst/>
            <a:rect l="l" t="t" r="r" b="b"/>
            <a:pathLst>
              <a:path w="12192000" h="620395">
                <a:moveTo>
                  <a:pt x="0" y="620267"/>
                </a:moveTo>
                <a:lnTo>
                  <a:pt x="12192000" y="620267"/>
                </a:lnTo>
                <a:lnTo>
                  <a:pt x="12192000" y="0"/>
                </a:lnTo>
                <a:lnTo>
                  <a:pt x="0" y="0"/>
                </a:lnTo>
                <a:lnTo>
                  <a:pt x="0" y="620267"/>
                </a:lnTo>
                <a:close/>
              </a:path>
            </a:pathLst>
          </a:custGeom>
          <a:ln w="9525">
            <a:solidFill>
              <a:srgbClr val="CC00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57046" y="105283"/>
            <a:ext cx="8582153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dirty="0">
                <a:solidFill>
                  <a:srgbClr val="FFFFFF"/>
                </a:solidFill>
              </a:rPr>
              <a:t>ขั้นตอนการกำหนดค่าที่จำเป็นสำหรับอินพุตหลักแบบกำหนดเอง</a:t>
            </a:r>
            <a:endParaRPr sz="2400" dirty="0"/>
          </a:p>
        </p:txBody>
      </p:sp>
      <p:grpSp>
        <p:nvGrpSpPr>
          <p:cNvPr id="4" name="object 4"/>
          <p:cNvGrpSpPr/>
          <p:nvPr/>
        </p:nvGrpSpPr>
        <p:grpSpPr>
          <a:xfrm>
            <a:off x="1737358" y="1260321"/>
            <a:ext cx="8712835" cy="3292475"/>
            <a:chOff x="1737358" y="1260321"/>
            <a:chExt cx="8712835" cy="3292475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737358" y="1260321"/>
              <a:ext cx="8712711" cy="1549961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1775460" y="1278636"/>
              <a:ext cx="8641080" cy="1478280"/>
            </a:xfrm>
            <a:custGeom>
              <a:avLst/>
              <a:gdLst/>
              <a:ahLst/>
              <a:cxnLst/>
              <a:rect l="l" t="t" r="r" b="b"/>
              <a:pathLst>
                <a:path w="8641080" h="1478280">
                  <a:moveTo>
                    <a:pt x="8551164" y="0"/>
                  </a:moveTo>
                  <a:lnTo>
                    <a:pt x="89915" y="0"/>
                  </a:lnTo>
                  <a:lnTo>
                    <a:pt x="54917" y="7066"/>
                  </a:lnTo>
                  <a:lnTo>
                    <a:pt x="26336" y="26336"/>
                  </a:lnTo>
                  <a:lnTo>
                    <a:pt x="7066" y="54917"/>
                  </a:lnTo>
                  <a:lnTo>
                    <a:pt x="0" y="89915"/>
                  </a:lnTo>
                  <a:lnTo>
                    <a:pt x="0" y="1388364"/>
                  </a:lnTo>
                  <a:lnTo>
                    <a:pt x="7066" y="1423362"/>
                  </a:lnTo>
                  <a:lnTo>
                    <a:pt x="26336" y="1451943"/>
                  </a:lnTo>
                  <a:lnTo>
                    <a:pt x="54917" y="1471213"/>
                  </a:lnTo>
                  <a:lnTo>
                    <a:pt x="89915" y="1478279"/>
                  </a:lnTo>
                  <a:lnTo>
                    <a:pt x="8551164" y="1478279"/>
                  </a:lnTo>
                  <a:lnTo>
                    <a:pt x="8586162" y="1471213"/>
                  </a:lnTo>
                  <a:lnTo>
                    <a:pt x="8614743" y="1451943"/>
                  </a:lnTo>
                  <a:lnTo>
                    <a:pt x="8634013" y="1423362"/>
                  </a:lnTo>
                  <a:lnTo>
                    <a:pt x="8641080" y="1388364"/>
                  </a:lnTo>
                  <a:lnTo>
                    <a:pt x="8641080" y="89915"/>
                  </a:lnTo>
                  <a:lnTo>
                    <a:pt x="8634013" y="54917"/>
                  </a:lnTo>
                  <a:lnTo>
                    <a:pt x="8614743" y="26336"/>
                  </a:lnTo>
                  <a:lnTo>
                    <a:pt x="8586162" y="7066"/>
                  </a:lnTo>
                  <a:lnTo>
                    <a:pt x="8551164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775460" y="1278636"/>
              <a:ext cx="8641080" cy="1478280"/>
            </a:xfrm>
            <a:custGeom>
              <a:avLst/>
              <a:gdLst/>
              <a:ahLst/>
              <a:cxnLst/>
              <a:rect l="l" t="t" r="r" b="b"/>
              <a:pathLst>
                <a:path w="8641080" h="1478280">
                  <a:moveTo>
                    <a:pt x="0" y="89915"/>
                  </a:moveTo>
                  <a:lnTo>
                    <a:pt x="7066" y="54917"/>
                  </a:lnTo>
                  <a:lnTo>
                    <a:pt x="26336" y="26336"/>
                  </a:lnTo>
                  <a:lnTo>
                    <a:pt x="54917" y="7066"/>
                  </a:lnTo>
                  <a:lnTo>
                    <a:pt x="89915" y="0"/>
                  </a:lnTo>
                  <a:lnTo>
                    <a:pt x="8551164" y="0"/>
                  </a:lnTo>
                  <a:lnTo>
                    <a:pt x="8586162" y="7066"/>
                  </a:lnTo>
                  <a:lnTo>
                    <a:pt x="8614743" y="26336"/>
                  </a:lnTo>
                  <a:lnTo>
                    <a:pt x="8634013" y="54917"/>
                  </a:lnTo>
                  <a:lnTo>
                    <a:pt x="8641080" y="89915"/>
                  </a:lnTo>
                  <a:lnTo>
                    <a:pt x="8641080" y="1388364"/>
                  </a:lnTo>
                  <a:lnTo>
                    <a:pt x="8634013" y="1423362"/>
                  </a:lnTo>
                  <a:lnTo>
                    <a:pt x="8614743" y="1451943"/>
                  </a:lnTo>
                  <a:lnTo>
                    <a:pt x="8586162" y="1471213"/>
                  </a:lnTo>
                  <a:lnTo>
                    <a:pt x="8551164" y="1478279"/>
                  </a:lnTo>
                  <a:lnTo>
                    <a:pt x="89915" y="1478279"/>
                  </a:lnTo>
                  <a:lnTo>
                    <a:pt x="54917" y="1471213"/>
                  </a:lnTo>
                  <a:lnTo>
                    <a:pt x="26336" y="1451943"/>
                  </a:lnTo>
                  <a:lnTo>
                    <a:pt x="7066" y="1423362"/>
                  </a:lnTo>
                  <a:lnTo>
                    <a:pt x="0" y="1388364"/>
                  </a:lnTo>
                  <a:lnTo>
                    <a:pt x="0" y="89915"/>
                  </a:lnTo>
                  <a:close/>
                </a:path>
              </a:pathLst>
            </a:custGeom>
            <a:ln w="9525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135124" y="1588008"/>
              <a:ext cx="1336548" cy="929639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2130425" y="1583181"/>
              <a:ext cx="1346200" cy="939165"/>
            </a:xfrm>
            <a:custGeom>
              <a:avLst/>
              <a:gdLst/>
              <a:ahLst/>
              <a:cxnLst/>
              <a:rect l="l" t="t" r="r" b="b"/>
              <a:pathLst>
                <a:path w="1346200" h="939164">
                  <a:moveTo>
                    <a:pt x="0" y="939164"/>
                  </a:moveTo>
                  <a:lnTo>
                    <a:pt x="1346073" y="939164"/>
                  </a:lnTo>
                  <a:lnTo>
                    <a:pt x="1346073" y="0"/>
                  </a:lnTo>
                  <a:lnTo>
                    <a:pt x="0" y="0"/>
                  </a:lnTo>
                  <a:lnTo>
                    <a:pt x="0" y="939164"/>
                  </a:lnTo>
                  <a:close/>
                </a:path>
              </a:pathLst>
            </a:custGeom>
            <a:ln w="952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737358" y="3150068"/>
              <a:ext cx="8712711" cy="1402158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1775460" y="3168396"/>
              <a:ext cx="8641080" cy="1330960"/>
            </a:xfrm>
            <a:custGeom>
              <a:avLst/>
              <a:gdLst/>
              <a:ahLst/>
              <a:cxnLst/>
              <a:rect l="l" t="t" r="r" b="b"/>
              <a:pathLst>
                <a:path w="8641080" h="1330960">
                  <a:moveTo>
                    <a:pt x="8560181" y="0"/>
                  </a:moveTo>
                  <a:lnTo>
                    <a:pt x="80898" y="0"/>
                  </a:lnTo>
                  <a:lnTo>
                    <a:pt x="49399" y="6353"/>
                  </a:lnTo>
                  <a:lnTo>
                    <a:pt x="23685" y="23685"/>
                  </a:lnTo>
                  <a:lnTo>
                    <a:pt x="6353" y="49399"/>
                  </a:lnTo>
                  <a:lnTo>
                    <a:pt x="0" y="80899"/>
                  </a:lnTo>
                  <a:lnTo>
                    <a:pt x="0" y="1249552"/>
                  </a:lnTo>
                  <a:lnTo>
                    <a:pt x="6353" y="1281052"/>
                  </a:lnTo>
                  <a:lnTo>
                    <a:pt x="23685" y="1306766"/>
                  </a:lnTo>
                  <a:lnTo>
                    <a:pt x="49399" y="1324098"/>
                  </a:lnTo>
                  <a:lnTo>
                    <a:pt x="80898" y="1330452"/>
                  </a:lnTo>
                  <a:lnTo>
                    <a:pt x="8560181" y="1330452"/>
                  </a:lnTo>
                  <a:lnTo>
                    <a:pt x="8591680" y="1324098"/>
                  </a:lnTo>
                  <a:lnTo>
                    <a:pt x="8617394" y="1306766"/>
                  </a:lnTo>
                  <a:lnTo>
                    <a:pt x="8634726" y="1281052"/>
                  </a:lnTo>
                  <a:lnTo>
                    <a:pt x="8641080" y="1249552"/>
                  </a:lnTo>
                  <a:lnTo>
                    <a:pt x="8641080" y="80899"/>
                  </a:lnTo>
                  <a:lnTo>
                    <a:pt x="8634726" y="49399"/>
                  </a:lnTo>
                  <a:lnTo>
                    <a:pt x="8617394" y="23685"/>
                  </a:lnTo>
                  <a:lnTo>
                    <a:pt x="8591680" y="6353"/>
                  </a:lnTo>
                  <a:lnTo>
                    <a:pt x="8560181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775460" y="3168396"/>
              <a:ext cx="8641080" cy="1330960"/>
            </a:xfrm>
            <a:custGeom>
              <a:avLst/>
              <a:gdLst/>
              <a:ahLst/>
              <a:cxnLst/>
              <a:rect l="l" t="t" r="r" b="b"/>
              <a:pathLst>
                <a:path w="8641080" h="1330960">
                  <a:moveTo>
                    <a:pt x="0" y="80899"/>
                  </a:moveTo>
                  <a:lnTo>
                    <a:pt x="6353" y="49399"/>
                  </a:lnTo>
                  <a:lnTo>
                    <a:pt x="23685" y="23685"/>
                  </a:lnTo>
                  <a:lnTo>
                    <a:pt x="49399" y="6353"/>
                  </a:lnTo>
                  <a:lnTo>
                    <a:pt x="80898" y="0"/>
                  </a:lnTo>
                  <a:lnTo>
                    <a:pt x="8560181" y="0"/>
                  </a:lnTo>
                  <a:lnTo>
                    <a:pt x="8591680" y="6353"/>
                  </a:lnTo>
                  <a:lnTo>
                    <a:pt x="8617394" y="23685"/>
                  </a:lnTo>
                  <a:lnTo>
                    <a:pt x="8634726" y="49399"/>
                  </a:lnTo>
                  <a:lnTo>
                    <a:pt x="8641080" y="80899"/>
                  </a:lnTo>
                  <a:lnTo>
                    <a:pt x="8641080" y="1249552"/>
                  </a:lnTo>
                  <a:lnTo>
                    <a:pt x="8634726" y="1281052"/>
                  </a:lnTo>
                  <a:lnTo>
                    <a:pt x="8617394" y="1306766"/>
                  </a:lnTo>
                  <a:lnTo>
                    <a:pt x="8591680" y="1324098"/>
                  </a:lnTo>
                  <a:lnTo>
                    <a:pt x="8560181" y="1330452"/>
                  </a:lnTo>
                  <a:lnTo>
                    <a:pt x="80898" y="1330452"/>
                  </a:lnTo>
                  <a:lnTo>
                    <a:pt x="49399" y="1324098"/>
                  </a:lnTo>
                  <a:lnTo>
                    <a:pt x="23685" y="1306766"/>
                  </a:lnTo>
                  <a:lnTo>
                    <a:pt x="6353" y="1281052"/>
                  </a:lnTo>
                  <a:lnTo>
                    <a:pt x="0" y="1249552"/>
                  </a:lnTo>
                  <a:lnTo>
                    <a:pt x="0" y="80899"/>
                  </a:lnTo>
                  <a:close/>
                </a:path>
              </a:pathLst>
            </a:custGeom>
            <a:ln w="9525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35124" y="3544824"/>
              <a:ext cx="1336548" cy="798576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2130425" y="3539997"/>
              <a:ext cx="1346200" cy="808355"/>
            </a:xfrm>
            <a:custGeom>
              <a:avLst/>
              <a:gdLst/>
              <a:ahLst/>
              <a:cxnLst/>
              <a:rect l="l" t="t" r="r" b="b"/>
              <a:pathLst>
                <a:path w="1346200" h="808354">
                  <a:moveTo>
                    <a:pt x="0" y="808101"/>
                  </a:moveTo>
                  <a:lnTo>
                    <a:pt x="1346073" y="808101"/>
                  </a:lnTo>
                  <a:lnTo>
                    <a:pt x="1346073" y="0"/>
                  </a:lnTo>
                  <a:lnTo>
                    <a:pt x="0" y="0"/>
                  </a:lnTo>
                  <a:lnTo>
                    <a:pt x="0" y="808101"/>
                  </a:lnTo>
                  <a:close/>
                </a:path>
              </a:pathLst>
            </a:custGeom>
            <a:ln w="952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738372" y="3688105"/>
              <a:ext cx="512102" cy="537946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3781044" y="3710940"/>
              <a:ext cx="431800" cy="457200"/>
            </a:xfrm>
            <a:custGeom>
              <a:avLst/>
              <a:gdLst/>
              <a:ahLst/>
              <a:cxnLst/>
              <a:rect l="l" t="t" r="r" b="b"/>
              <a:pathLst>
                <a:path w="431800" h="457200">
                  <a:moveTo>
                    <a:pt x="215645" y="0"/>
                  </a:moveTo>
                  <a:lnTo>
                    <a:pt x="215645" y="114300"/>
                  </a:lnTo>
                  <a:lnTo>
                    <a:pt x="0" y="114300"/>
                  </a:lnTo>
                  <a:lnTo>
                    <a:pt x="0" y="342900"/>
                  </a:lnTo>
                  <a:lnTo>
                    <a:pt x="215645" y="342900"/>
                  </a:lnTo>
                  <a:lnTo>
                    <a:pt x="215645" y="457200"/>
                  </a:lnTo>
                  <a:lnTo>
                    <a:pt x="431291" y="228600"/>
                  </a:lnTo>
                  <a:lnTo>
                    <a:pt x="215645" y="0"/>
                  </a:lnTo>
                  <a:close/>
                </a:path>
              </a:pathLst>
            </a:custGeom>
            <a:solidFill>
              <a:srgbClr val="F488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2082545" y="3156162"/>
            <a:ext cx="7976234" cy="1111202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25"/>
              </a:spcBef>
              <a:tabLst>
                <a:tab pos="666115" algn="l"/>
              </a:tabLst>
            </a:pPr>
            <a:r>
              <a:rPr lang="th-TH" altLang="ja-JP" sz="1400" b="1" dirty="0">
                <a:solidFill>
                  <a:srgbClr val="252525"/>
                </a:solidFill>
                <a:latin typeface="Yu Gothic"/>
                <a:cs typeface="Yu Gothic"/>
              </a:rPr>
              <a:t>ขั้นตอนที่ 2 การเชื่อมโยงกับคลัสเตอร์</a:t>
            </a:r>
            <a:r>
              <a:rPr lang="en-US" altLang="ja-JP" sz="1400" b="1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th-TH" altLang="ja-JP" sz="1400" b="1" spc="-15" dirty="0">
                <a:solidFill>
                  <a:srgbClr val="FF0000"/>
                </a:solidFill>
                <a:latin typeface="Yu Gothic"/>
                <a:cs typeface="Yu Gothic"/>
              </a:rPr>
              <a:t>(เนื้อหาที่ครอบคลุมในหลักสูตรวันนี้)</a:t>
            </a:r>
            <a:endParaRPr lang="ja-JP" altLang="en-US" sz="1400" dirty="0">
              <a:latin typeface="Yu Gothic"/>
              <a:cs typeface="Yu Gothic"/>
            </a:endParaRPr>
          </a:p>
          <a:p>
            <a:pPr marL="2628900" indent="-180340">
              <a:lnSpc>
                <a:spcPct val="100000"/>
              </a:lnSpc>
              <a:spcBef>
                <a:spcPts val="530"/>
              </a:spcBef>
              <a:buChar char="•"/>
              <a:tabLst>
                <a:tab pos="2629535" algn="l"/>
              </a:tabLst>
            </a:pPr>
            <a:r>
              <a:rPr lang="th-TH" altLang="ja-JP" sz="1200" dirty="0">
                <a:solidFill>
                  <a:srgbClr val="252525"/>
                </a:solidFill>
                <a:latin typeface="Yu Gothic"/>
                <a:cs typeface="Yu Gothic"/>
              </a:rPr>
              <a:t>การตั้งค่าต้นแบบแบบกำหนดเองเพื่อเริ่มต้น</a:t>
            </a:r>
            <a:endParaRPr lang="ja-JP" altLang="en-US" sz="1200" dirty="0">
              <a:latin typeface="Yu Gothic"/>
              <a:cs typeface="Yu Gothic"/>
            </a:endParaRPr>
          </a:p>
          <a:p>
            <a:pPr marL="2628900" marR="32384" indent="-180340">
              <a:lnSpc>
                <a:spcPct val="100000"/>
              </a:lnSpc>
            </a:pPr>
            <a:r>
              <a:rPr sz="1200" spc="20" dirty="0">
                <a:solidFill>
                  <a:srgbClr val="252525"/>
                </a:solidFill>
                <a:latin typeface="Yu Gothic"/>
                <a:cs typeface="Yu Gothic"/>
              </a:rPr>
              <a:t>・</a:t>
            </a:r>
            <a:r>
              <a:rPr lang="th-TH" sz="1200" spc="20" dirty="0">
                <a:solidFill>
                  <a:srgbClr val="252525"/>
                </a:solidFill>
                <a:latin typeface="Yu Gothic"/>
                <a:cs typeface="Yu Gothic"/>
              </a:rPr>
              <a:t> เมื่อเลือกเรคคอร์ดในต้นแบบแบบกำหนดเอง ให้ตั้งค่า "ฟิลด์" ที่จะป้อนใน "คลัสเตอร์การเลือกหลัก"</a:t>
            </a:r>
            <a:endParaRPr sz="1200" dirty="0">
              <a:latin typeface="Yu Gothic"/>
              <a:cs typeface="Yu Gothic"/>
            </a:endParaRPr>
          </a:p>
          <a:p>
            <a:pPr marL="2628900" indent="-180340">
              <a:lnSpc>
                <a:spcPct val="100000"/>
              </a:lnSpc>
              <a:buChar char="•"/>
              <a:tabLst>
                <a:tab pos="2629535" algn="l"/>
              </a:tabLst>
            </a:pPr>
            <a:r>
              <a:rPr lang="th-TH" sz="1200" spc="-5" dirty="0">
                <a:solidFill>
                  <a:srgbClr val="252525"/>
                </a:solidFill>
                <a:latin typeface="Yu Gothic"/>
                <a:cs typeface="Yu Gothic"/>
              </a:rPr>
              <a:t>คลัสเตอร์ที่เติมข้อมูลหลักและฟิลด์ในต้นแบบที่กำหนดเองเชื่อมโยงกับ</a:t>
            </a:r>
            <a:endParaRPr sz="1200" dirty="0">
              <a:latin typeface="Yu Gothic"/>
              <a:cs typeface="Yu Gothic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1737358" y="4908765"/>
            <a:ext cx="8712835" cy="1402715"/>
            <a:chOff x="1737358" y="4908765"/>
            <a:chExt cx="8712835" cy="1402715"/>
          </a:xfrm>
        </p:grpSpPr>
        <p:pic>
          <p:nvPicPr>
            <p:cNvPr id="19" name="object 1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737358" y="4908765"/>
              <a:ext cx="8712711" cy="1402158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1775460" y="4927092"/>
              <a:ext cx="8641080" cy="1330960"/>
            </a:xfrm>
            <a:custGeom>
              <a:avLst/>
              <a:gdLst/>
              <a:ahLst/>
              <a:cxnLst/>
              <a:rect l="l" t="t" r="r" b="b"/>
              <a:pathLst>
                <a:path w="8641080" h="1330960">
                  <a:moveTo>
                    <a:pt x="8560181" y="0"/>
                  </a:moveTo>
                  <a:lnTo>
                    <a:pt x="80898" y="0"/>
                  </a:lnTo>
                  <a:lnTo>
                    <a:pt x="49399" y="6353"/>
                  </a:lnTo>
                  <a:lnTo>
                    <a:pt x="23685" y="23685"/>
                  </a:lnTo>
                  <a:lnTo>
                    <a:pt x="6353" y="49399"/>
                  </a:lnTo>
                  <a:lnTo>
                    <a:pt x="0" y="80898"/>
                  </a:lnTo>
                  <a:lnTo>
                    <a:pt x="0" y="1249565"/>
                  </a:lnTo>
                  <a:lnTo>
                    <a:pt x="6353" y="1281052"/>
                  </a:lnTo>
                  <a:lnTo>
                    <a:pt x="23685" y="1306763"/>
                  </a:lnTo>
                  <a:lnTo>
                    <a:pt x="49399" y="1324096"/>
                  </a:lnTo>
                  <a:lnTo>
                    <a:pt x="80898" y="1330451"/>
                  </a:lnTo>
                  <a:lnTo>
                    <a:pt x="8560181" y="1330451"/>
                  </a:lnTo>
                  <a:lnTo>
                    <a:pt x="8591680" y="1324096"/>
                  </a:lnTo>
                  <a:lnTo>
                    <a:pt x="8617394" y="1306763"/>
                  </a:lnTo>
                  <a:lnTo>
                    <a:pt x="8634726" y="1281052"/>
                  </a:lnTo>
                  <a:lnTo>
                    <a:pt x="8641080" y="1249565"/>
                  </a:lnTo>
                  <a:lnTo>
                    <a:pt x="8641080" y="80898"/>
                  </a:lnTo>
                  <a:lnTo>
                    <a:pt x="8634726" y="49399"/>
                  </a:lnTo>
                  <a:lnTo>
                    <a:pt x="8617394" y="23685"/>
                  </a:lnTo>
                  <a:lnTo>
                    <a:pt x="8591680" y="6353"/>
                  </a:lnTo>
                  <a:lnTo>
                    <a:pt x="8560181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1775460" y="4927092"/>
              <a:ext cx="8641080" cy="1330960"/>
            </a:xfrm>
            <a:custGeom>
              <a:avLst/>
              <a:gdLst/>
              <a:ahLst/>
              <a:cxnLst/>
              <a:rect l="l" t="t" r="r" b="b"/>
              <a:pathLst>
                <a:path w="8641080" h="1330960">
                  <a:moveTo>
                    <a:pt x="0" y="80898"/>
                  </a:moveTo>
                  <a:lnTo>
                    <a:pt x="6353" y="49399"/>
                  </a:lnTo>
                  <a:lnTo>
                    <a:pt x="23685" y="23685"/>
                  </a:lnTo>
                  <a:lnTo>
                    <a:pt x="49399" y="6353"/>
                  </a:lnTo>
                  <a:lnTo>
                    <a:pt x="80898" y="0"/>
                  </a:lnTo>
                  <a:lnTo>
                    <a:pt x="8560181" y="0"/>
                  </a:lnTo>
                  <a:lnTo>
                    <a:pt x="8591680" y="6353"/>
                  </a:lnTo>
                  <a:lnTo>
                    <a:pt x="8617394" y="23685"/>
                  </a:lnTo>
                  <a:lnTo>
                    <a:pt x="8634726" y="49399"/>
                  </a:lnTo>
                  <a:lnTo>
                    <a:pt x="8641080" y="80898"/>
                  </a:lnTo>
                  <a:lnTo>
                    <a:pt x="8641080" y="1249565"/>
                  </a:lnTo>
                  <a:lnTo>
                    <a:pt x="8634726" y="1281052"/>
                  </a:lnTo>
                  <a:lnTo>
                    <a:pt x="8617394" y="1306763"/>
                  </a:lnTo>
                  <a:lnTo>
                    <a:pt x="8591680" y="1324096"/>
                  </a:lnTo>
                  <a:lnTo>
                    <a:pt x="8560181" y="1330451"/>
                  </a:lnTo>
                  <a:lnTo>
                    <a:pt x="80898" y="1330451"/>
                  </a:lnTo>
                  <a:lnTo>
                    <a:pt x="49399" y="1324096"/>
                  </a:lnTo>
                  <a:lnTo>
                    <a:pt x="23685" y="1306763"/>
                  </a:lnTo>
                  <a:lnTo>
                    <a:pt x="6353" y="1281052"/>
                  </a:lnTo>
                  <a:lnTo>
                    <a:pt x="0" y="1249565"/>
                  </a:lnTo>
                  <a:lnTo>
                    <a:pt x="0" y="80898"/>
                  </a:lnTo>
                  <a:close/>
                </a:path>
              </a:pathLst>
            </a:custGeom>
            <a:ln w="9525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135124" y="5330952"/>
              <a:ext cx="1336548" cy="819912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738372" y="5487924"/>
              <a:ext cx="512102" cy="539534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3781044" y="5510784"/>
              <a:ext cx="431800" cy="459105"/>
            </a:xfrm>
            <a:custGeom>
              <a:avLst/>
              <a:gdLst/>
              <a:ahLst/>
              <a:cxnLst/>
              <a:rect l="l" t="t" r="r" b="b"/>
              <a:pathLst>
                <a:path w="431800" h="459104">
                  <a:moveTo>
                    <a:pt x="215645" y="0"/>
                  </a:moveTo>
                  <a:lnTo>
                    <a:pt x="215645" y="114680"/>
                  </a:lnTo>
                  <a:lnTo>
                    <a:pt x="0" y="114680"/>
                  </a:lnTo>
                  <a:lnTo>
                    <a:pt x="0" y="344042"/>
                  </a:lnTo>
                  <a:lnTo>
                    <a:pt x="215645" y="344042"/>
                  </a:lnTo>
                  <a:lnTo>
                    <a:pt x="215645" y="458723"/>
                  </a:lnTo>
                  <a:lnTo>
                    <a:pt x="431291" y="229361"/>
                  </a:lnTo>
                  <a:lnTo>
                    <a:pt x="215645" y="0"/>
                  </a:lnTo>
                  <a:close/>
                </a:path>
              </a:pathLst>
            </a:custGeom>
            <a:solidFill>
              <a:srgbClr val="F488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2082545" y="5057902"/>
            <a:ext cx="4775835" cy="64889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66115" algn="l"/>
              </a:tabLst>
            </a:pPr>
            <a:r>
              <a:rPr lang="th-TH" altLang="ja-JP" sz="1400" b="1" dirty="0">
                <a:solidFill>
                  <a:srgbClr val="252525"/>
                </a:solidFill>
                <a:latin typeface="Yu Gothic"/>
                <a:cs typeface="Yu Gothic"/>
              </a:rPr>
              <a:t>ขั้นตอนที่ 3 ป้อนข้อมูลโดยใช้ต้นแบบที่กำหนดเอง</a:t>
            </a:r>
            <a:endParaRPr lang="ja-JP" altLang="en-US" sz="1400" dirty="0">
              <a:latin typeface="Yu Gothic"/>
              <a:cs typeface="Yu Gothic"/>
            </a:endParaRP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lang="ja-JP" altLang="en-US" sz="1450" dirty="0">
              <a:latin typeface="Yu Gothic"/>
              <a:cs typeface="Yu Gothic"/>
            </a:endParaRPr>
          </a:p>
          <a:p>
            <a:pPr marL="2628900" indent="-180340">
              <a:lnSpc>
                <a:spcPct val="100000"/>
              </a:lnSpc>
              <a:buChar char="•"/>
              <a:tabLst>
                <a:tab pos="2629535" algn="l"/>
              </a:tabLst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ป้อนข้อมูลโดยใช้แท็บเล็ต</a:t>
            </a:r>
            <a:endParaRPr sz="1200" dirty="0">
              <a:latin typeface="Yu Gothic"/>
              <a:cs typeface="Yu Gothic"/>
            </a:endParaRPr>
          </a:p>
        </p:txBody>
      </p:sp>
      <p:pic>
        <p:nvPicPr>
          <p:cNvPr id="27" name="object 27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676400" y="3048000"/>
            <a:ext cx="8862822" cy="1575053"/>
          </a:xfrm>
          <a:prstGeom prst="rect">
            <a:avLst/>
          </a:prstGeom>
        </p:spPr>
      </p:pic>
      <p:sp>
        <p:nvSpPr>
          <p:cNvPr id="28" name="object 28"/>
          <p:cNvSpPr/>
          <p:nvPr/>
        </p:nvSpPr>
        <p:spPr>
          <a:xfrm>
            <a:off x="1735073" y="3124962"/>
            <a:ext cx="8720455" cy="1432560"/>
          </a:xfrm>
          <a:custGeom>
            <a:avLst/>
            <a:gdLst/>
            <a:ahLst/>
            <a:cxnLst/>
            <a:rect l="l" t="t" r="r" b="b"/>
            <a:pathLst>
              <a:path w="8720455" h="1432560">
                <a:moveTo>
                  <a:pt x="0" y="87249"/>
                </a:moveTo>
                <a:lnTo>
                  <a:pt x="6863" y="53310"/>
                </a:lnTo>
                <a:lnTo>
                  <a:pt x="25574" y="25574"/>
                </a:lnTo>
                <a:lnTo>
                  <a:pt x="53310" y="6863"/>
                </a:lnTo>
                <a:lnTo>
                  <a:pt x="87249" y="0"/>
                </a:lnTo>
                <a:lnTo>
                  <a:pt x="8633079" y="0"/>
                </a:lnTo>
                <a:lnTo>
                  <a:pt x="8667017" y="6863"/>
                </a:lnTo>
                <a:lnTo>
                  <a:pt x="8694753" y="25574"/>
                </a:lnTo>
                <a:lnTo>
                  <a:pt x="8713464" y="53310"/>
                </a:lnTo>
                <a:lnTo>
                  <a:pt x="8720328" y="87249"/>
                </a:lnTo>
                <a:lnTo>
                  <a:pt x="8720328" y="1345311"/>
                </a:lnTo>
                <a:lnTo>
                  <a:pt x="8713464" y="1379249"/>
                </a:lnTo>
                <a:lnTo>
                  <a:pt x="8694753" y="1406985"/>
                </a:lnTo>
                <a:lnTo>
                  <a:pt x="8667017" y="1425696"/>
                </a:lnTo>
                <a:lnTo>
                  <a:pt x="8633079" y="1432560"/>
                </a:lnTo>
                <a:lnTo>
                  <a:pt x="87249" y="1432560"/>
                </a:lnTo>
                <a:lnTo>
                  <a:pt x="53310" y="1425696"/>
                </a:lnTo>
                <a:lnTo>
                  <a:pt x="25574" y="1406985"/>
                </a:lnTo>
                <a:lnTo>
                  <a:pt x="6863" y="1379249"/>
                </a:lnTo>
                <a:lnTo>
                  <a:pt x="0" y="1345311"/>
                </a:lnTo>
                <a:lnTo>
                  <a:pt x="0" y="87249"/>
                </a:lnTo>
                <a:close/>
              </a:path>
            </a:pathLst>
          </a:custGeom>
          <a:ln w="38099">
            <a:solidFill>
              <a:srgbClr val="C0000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774293" y="834593"/>
            <a:ext cx="10312400" cy="19261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800" b="1" spc="-5" dirty="0">
                <a:solidFill>
                  <a:srgbClr val="205868"/>
                </a:solidFill>
                <a:latin typeface="Yu Gothic"/>
                <a:cs typeface="Yu Gothic"/>
              </a:rPr>
              <a:t>ลงทะเบียนต้นแบบและเชื่อมโยง "ฟิลด์" ในต้นแบบกับ "คลัสเตอร์" ของข้อกำหนดของแบบฟอร์ม</a:t>
            </a:r>
            <a:endParaRPr sz="1800" dirty="0">
              <a:latin typeface="Yu Gothic"/>
              <a:cs typeface="Yu Gothic"/>
            </a:endParaRPr>
          </a:p>
          <a:p>
            <a:pPr marL="1320800">
              <a:lnSpc>
                <a:spcPct val="100000"/>
              </a:lnSpc>
              <a:spcBef>
                <a:spcPts val="1555"/>
              </a:spcBef>
              <a:tabLst>
                <a:tab pos="1974214" algn="l"/>
              </a:tabLst>
            </a:pPr>
            <a:r>
              <a:rPr lang="th-TH" altLang="ja-JP" sz="1400" b="1" dirty="0">
                <a:solidFill>
                  <a:srgbClr val="252525"/>
                </a:solidFill>
                <a:latin typeface="Yu Gothic"/>
                <a:cs typeface="Yu Gothic"/>
              </a:rPr>
              <a:t>ขั้นตอนที่ 1 ลงทะเบียน/อัปเดตต้นแบบ</a:t>
            </a:r>
            <a:endParaRPr lang="ja-JP" altLang="en-US" sz="1400" dirty="0">
              <a:latin typeface="Yu Gothic"/>
              <a:cs typeface="Yu Gothic"/>
            </a:endParaRPr>
          </a:p>
          <a:p>
            <a:pPr marL="3937000" marR="1068070" indent="-180340">
              <a:lnSpc>
                <a:spcPct val="100000"/>
              </a:lnSpc>
              <a:spcBef>
                <a:spcPts val="790"/>
              </a:spcBef>
              <a:buChar char="•"/>
              <a:tabLst>
                <a:tab pos="3937635" algn="l"/>
              </a:tabLst>
            </a:pPr>
            <a:r>
              <a:rPr lang="th-TH" altLang="ja-JP" sz="1200" dirty="0">
                <a:solidFill>
                  <a:srgbClr val="252525"/>
                </a:solidFill>
                <a:latin typeface="Yu Gothic"/>
                <a:cs typeface="Yu Gothic"/>
              </a:rPr>
              <a:t>ขั้นตอนในการสร้างข้อมูลที่จะใช้ในต้นแบบที่กำหนดเองในรูปแบบ "</a:t>
            </a:r>
            <a:r>
              <a:rPr lang="en-US" altLang="ja-JP" sz="1200" dirty="0">
                <a:solidFill>
                  <a:srgbClr val="252525"/>
                </a:solidFill>
                <a:latin typeface="Yu Gothic"/>
                <a:cs typeface="Yu Gothic"/>
              </a:rPr>
              <a:t>CSV" </a:t>
            </a:r>
            <a:r>
              <a:rPr lang="th-TH" altLang="ja-JP" sz="1200" dirty="0">
                <a:solidFill>
                  <a:srgbClr val="252525"/>
                </a:solidFill>
                <a:latin typeface="Yu Gothic"/>
                <a:cs typeface="Yu Gothic"/>
              </a:rPr>
              <a:t>และลงทะเบียนจาก </a:t>
            </a:r>
            <a:r>
              <a:rPr lang="en-US" altLang="ja-JP" sz="1200" dirty="0" err="1">
                <a:solidFill>
                  <a:srgbClr val="252525"/>
                </a:solidFill>
                <a:latin typeface="Yu Gothic"/>
                <a:cs typeface="Yu Gothic"/>
              </a:rPr>
              <a:t>ConMas</a:t>
            </a:r>
            <a:r>
              <a:rPr lang="en-US" altLang="ja-JP" sz="1200" dirty="0">
                <a:solidFill>
                  <a:srgbClr val="252525"/>
                </a:solidFill>
                <a:latin typeface="Yu Gothic"/>
                <a:cs typeface="Yu Gothic"/>
              </a:rPr>
              <a:t> Manager </a:t>
            </a:r>
            <a:r>
              <a:rPr lang="th-TH" altLang="ja-JP" sz="1200" dirty="0">
                <a:solidFill>
                  <a:srgbClr val="252525"/>
                </a:solidFill>
                <a:latin typeface="Yu Gothic"/>
                <a:cs typeface="Yu Gothic"/>
              </a:rPr>
              <a:t>ไปยัง </a:t>
            </a:r>
            <a:r>
              <a:rPr lang="en-US" altLang="ja-JP" sz="1200" dirty="0" err="1">
                <a:solidFill>
                  <a:srgbClr val="252525"/>
                </a:solidFill>
                <a:latin typeface="Yu Gothic"/>
                <a:cs typeface="Yu Gothic"/>
              </a:rPr>
              <a:t>ConMas</a:t>
            </a:r>
            <a:r>
              <a:rPr lang="en-US" altLang="ja-JP" sz="1200" dirty="0">
                <a:solidFill>
                  <a:srgbClr val="252525"/>
                </a:solidFill>
                <a:latin typeface="Yu Gothic"/>
                <a:cs typeface="Yu Gothic"/>
              </a:rPr>
              <a:t> Server</a:t>
            </a:r>
            <a:br>
              <a:rPr lang="en-US" altLang="ja-JP" sz="1200" dirty="0">
                <a:solidFill>
                  <a:srgbClr val="252525"/>
                </a:solidFill>
                <a:latin typeface="Yu Gothic"/>
                <a:cs typeface="Yu Gothic"/>
              </a:rPr>
            </a:br>
            <a:r>
              <a:rPr lang="en-US" altLang="ja-JP" sz="1200" dirty="0">
                <a:solidFill>
                  <a:srgbClr val="252525"/>
                </a:solidFill>
                <a:latin typeface="Yu Gothic"/>
                <a:cs typeface="Yu Gothic"/>
              </a:rPr>
              <a:t>(</a:t>
            </a:r>
            <a:r>
              <a:rPr lang="th-TH" altLang="ja-JP" sz="1200" dirty="0">
                <a:solidFill>
                  <a:srgbClr val="252525"/>
                </a:solidFill>
                <a:latin typeface="Yu Gothic"/>
                <a:cs typeface="Yu Gothic"/>
              </a:rPr>
              <a:t>การใช้เวิร์กบุ๊ก </a:t>
            </a:r>
            <a:r>
              <a:rPr lang="en-US" altLang="ja-JP" sz="1200" dirty="0">
                <a:solidFill>
                  <a:srgbClr val="252525"/>
                </a:solidFill>
                <a:latin typeface="Yu Gothic"/>
                <a:cs typeface="Yu Gothic"/>
              </a:rPr>
              <a:t>Excel </a:t>
            </a:r>
            <a:r>
              <a:rPr lang="th-TH" altLang="ja-JP" sz="1200" dirty="0">
                <a:solidFill>
                  <a:srgbClr val="252525"/>
                </a:solidFill>
                <a:latin typeface="Yu Gothic"/>
                <a:cs typeface="Yu Gothic"/>
              </a:rPr>
              <a:t>สำหรับข้อกำหนดหลักแบบกำหนดเอง)</a:t>
            </a:r>
            <a:endParaRPr lang="ja-JP" altLang="en-US" sz="1200" dirty="0">
              <a:latin typeface="Yu Gothic"/>
              <a:cs typeface="Yu Gothic"/>
            </a:endParaRPr>
          </a:p>
          <a:p>
            <a:pPr marL="3937000" indent="-180340">
              <a:lnSpc>
                <a:spcPct val="100000"/>
              </a:lnSpc>
              <a:buChar char="•"/>
              <a:tabLst>
                <a:tab pos="3937635" algn="l"/>
              </a:tabLst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ขั้นตอนที่ต้องปฏิบัติตามเมื่อเปลี่ยนต้นแบบ</a:t>
            </a:r>
            <a:endParaRPr sz="1200" dirty="0">
              <a:latin typeface="Yu Gothic"/>
              <a:cs typeface="Yu Gothic"/>
            </a:endParaRPr>
          </a:p>
          <a:p>
            <a:pPr marL="1154430">
              <a:lnSpc>
                <a:spcPct val="100000"/>
              </a:lnSpc>
              <a:spcBef>
                <a:spcPts val="1590"/>
              </a:spcBef>
            </a:pPr>
            <a:r>
              <a:rPr lang="th-TH" altLang="ja-JP" sz="1050" b="1" dirty="0">
                <a:solidFill>
                  <a:srgbClr val="FF0000"/>
                </a:solidFill>
                <a:latin typeface="Yu Gothic"/>
                <a:cs typeface="Yu Gothic"/>
              </a:rPr>
              <a:t>เนื้อหานี้จะกล่าวถึงในส่วนของแอปพลิเคชัน นอกจากนี้ยังมีวิดีโออธิบายที่มีอยู่ในคลาสวิดีโอ (</a:t>
            </a:r>
            <a:r>
              <a:rPr lang="en-US" altLang="ja-JP" sz="1050" b="1" dirty="0" err="1">
                <a:solidFill>
                  <a:srgbClr val="FF0000"/>
                </a:solidFill>
                <a:latin typeface="Yu Gothic"/>
                <a:cs typeface="Yu Gothic"/>
              </a:rPr>
              <a:t>VideoClass</a:t>
            </a:r>
            <a:r>
              <a:rPr lang="en-US" altLang="ja-JP" sz="1050" b="1" dirty="0">
                <a:solidFill>
                  <a:srgbClr val="FF0000"/>
                </a:solidFill>
                <a:latin typeface="Yu Gothic"/>
                <a:cs typeface="Yu Gothic"/>
              </a:rPr>
              <a:t>) </a:t>
            </a:r>
            <a:r>
              <a:rPr lang="th-TH" altLang="ja-JP" sz="1050" b="1" dirty="0">
                <a:solidFill>
                  <a:srgbClr val="FF0000"/>
                </a:solidFill>
                <a:latin typeface="Yu Gothic"/>
                <a:cs typeface="Yu Gothic"/>
              </a:rPr>
              <a:t>ดังนั้นโปรดใช้ประโยชน์จากวิดีโอเหล่านี้</a:t>
            </a:r>
            <a:endParaRPr sz="1050" dirty="0">
              <a:latin typeface="Yu Gothic"/>
              <a:cs typeface="Yu Gothic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3738371" y="1764753"/>
            <a:ext cx="2574290" cy="3110865"/>
            <a:chOff x="3738371" y="1764753"/>
            <a:chExt cx="2574290" cy="3110865"/>
          </a:xfrm>
        </p:grpSpPr>
        <p:pic>
          <p:nvPicPr>
            <p:cNvPr id="31" name="object 3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738371" y="1764753"/>
              <a:ext cx="512102" cy="539534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3781043" y="1787652"/>
              <a:ext cx="431800" cy="459105"/>
            </a:xfrm>
            <a:custGeom>
              <a:avLst/>
              <a:gdLst/>
              <a:ahLst/>
              <a:cxnLst/>
              <a:rect l="l" t="t" r="r" b="b"/>
              <a:pathLst>
                <a:path w="431800" h="459105">
                  <a:moveTo>
                    <a:pt x="215645" y="0"/>
                  </a:moveTo>
                  <a:lnTo>
                    <a:pt x="215645" y="114681"/>
                  </a:lnTo>
                  <a:lnTo>
                    <a:pt x="0" y="114681"/>
                  </a:lnTo>
                  <a:lnTo>
                    <a:pt x="0" y="344043"/>
                  </a:lnTo>
                  <a:lnTo>
                    <a:pt x="215645" y="344043"/>
                  </a:lnTo>
                  <a:lnTo>
                    <a:pt x="215645" y="458724"/>
                  </a:lnTo>
                  <a:lnTo>
                    <a:pt x="431291" y="229362"/>
                  </a:lnTo>
                  <a:lnTo>
                    <a:pt x="215645" y="0"/>
                  </a:lnTo>
                  <a:close/>
                </a:path>
              </a:pathLst>
            </a:custGeom>
            <a:solidFill>
              <a:srgbClr val="F488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5887212" y="2819399"/>
              <a:ext cx="425450" cy="2056130"/>
            </a:xfrm>
            <a:custGeom>
              <a:avLst/>
              <a:gdLst/>
              <a:ahLst/>
              <a:cxnLst/>
              <a:rect l="l" t="t" r="r" b="b"/>
              <a:pathLst>
                <a:path w="425450" h="2056129">
                  <a:moveTo>
                    <a:pt x="417576" y="0"/>
                  </a:moveTo>
                  <a:lnTo>
                    <a:pt x="0" y="0"/>
                  </a:lnTo>
                  <a:lnTo>
                    <a:pt x="208788" y="260604"/>
                  </a:lnTo>
                  <a:lnTo>
                    <a:pt x="417576" y="0"/>
                  </a:lnTo>
                  <a:close/>
                </a:path>
                <a:path w="425450" h="2056129">
                  <a:moveTo>
                    <a:pt x="425196" y="1795272"/>
                  </a:moveTo>
                  <a:lnTo>
                    <a:pt x="7620" y="1795272"/>
                  </a:lnTo>
                  <a:lnTo>
                    <a:pt x="216408" y="2055876"/>
                  </a:lnTo>
                  <a:lnTo>
                    <a:pt x="425196" y="1795272"/>
                  </a:lnTo>
                  <a:close/>
                </a:path>
              </a:pathLst>
            </a:custGeom>
            <a:solidFill>
              <a:srgbClr val="C8C8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25</a:t>
            </a:fld>
            <a:endParaRPr dirty="0"/>
          </a:p>
        </p:txBody>
      </p:sp>
      <p:sp>
        <p:nvSpPr>
          <p:cNvPr id="35" name="object 3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>
            <a:extLst>
              <a:ext uri="{FF2B5EF4-FFF2-40B4-BE49-F238E27FC236}">
                <a16:creationId xmlns:a16="http://schemas.microsoft.com/office/drawing/2014/main" id="{781272DD-45F5-88DA-9214-E17FBF262A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6819" y="1868024"/>
            <a:ext cx="4426634" cy="4278874"/>
          </a:xfrm>
          <a:prstGeom prst="rect">
            <a:avLst/>
          </a:prstGeom>
        </p:spPr>
      </p:pic>
      <p:sp>
        <p:nvSpPr>
          <p:cNvPr id="2" name="object 2"/>
          <p:cNvSpPr/>
          <p:nvPr/>
        </p:nvSpPr>
        <p:spPr>
          <a:xfrm>
            <a:off x="0" y="0"/>
            <a:ext cx="12192000" cy="620395"/>
          </a:xfrm>
          <a:custGeom>
            <a:avLst/>
            <a:gdLst/>
            <a:ahLst/>
            <a:cxnLst/>
            <a:rect l="l" t="t" r="r" b="b"/>
            <a:pathLst>
              <a:path w="12192000" h="620395">
                <a:moveTo>
                  <a:pt x="0" y="620267"/>
                </a:moveTo>
                <a:lnTo>
                  <a:pt x="12192000" y="620267"/>
                </a:lnTo>
                <a:lnTo>
                  <a:pt x="12192000" y="0"/>
                </a:lnTo>
                <a:lnTo>
                  <a:pt x="0" y="0"/>
                </a:lnTo>
                <a:lnTo>
                  <a:pt x="0" y="620267"/>
                </a:lnTo>
                <a:close/>
              </a:path>
            </a:pathLst>
          </a:custGeom>
          <a:ln w="9525">
            <a:solidFill>
              <a:srgbClr val="CC00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57047" y="105283"/>
            <a:ext cx="8048753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dirty="0">
                <a:solidFill>
                  <a:srgbClr val="FFFFFF"/>
                </a:solidFill>
              </a:rPr>
              <a:t>ขั้นตอนที่ 2-1 การกำหนดค่าคลัสเตอร์ “</a:t>
            </a:r>
            <a:r>
              <a:rPr lang="en-US" sz="2400" dirty="0">
                <a:solidFill>
                  <a:srgbClr val="FFFFFF"/>
                </a:solidFill>
              </a:rPr>
              <a:t>Master Select”</a:t>
            </a:r>
            <a:endParaRPr sz="2400" dirty="0"/>
          </a:p>
        </p:txBody>
      </p:sp>
      <p:grpSp>
        <p:nvGrpSpPr>
          <p:cNvPr id="4" name="object 4"/>
          <p:cNvGrpSpPr/>
          <p:nvPr/>
        </p:nvGrpSpPr>
        <p:grpSpPr>
          <a:xfrm>
            <a:off x="1447801" y="1868025"/>
            <a:ext cx="9075927" cy="4278874"/>
            <a:chOff x="1749425" y="2396157"/>
            <a:chExt cx="9425188" cy="3719893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39274" y="3015917"/>
              <a:ext cx="4619437" cy="1766526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1749425" y="2979165"/>
              <a:ext cx="4714240" cy="1861185"/>
            </a:xfrm>
            <a:custGeom>
              <a:avLst/>
              <a:gdLst/>
              <a:ahLst/>
              <a:cxnLst/>
              <a:rect l="l" t="t" r="r" b="b"/>
              <a:pathLst>
                <a:path w="4714240" h="1861185">
                  <a:moveTo>
                    <a:pt x="0" y="1861185"/>
                  </a:moveTo>
                  <a:lnTo>
                    <a:pt x="4714113" y="1861185"/>
                  </a:lnTo>
                  <a:lnTo>
                    <a:pt x="4714113" y="0"/>
                  </a:lnTo>
                  <a:lnTo>
                    <a:pt x="0" y="0"/>
                  </a:lnTo>
                  <a:lnTo>
                    <a:pt x="0" y="1861185"/>
                  </a:lnTo>
                  <a:close/>
                </a:path>
              </a:pathLst>
            </a:custGeom>
            <a:ln w="9525">
              <a:solidFill>
                <a:srgbClr val="20586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6485617" y="2396157"/>
              <a:ext cx="4688996" cy="3719893"/>
            </a:xfrm>
            <a:custGeom>
              <a:avLst/>
              <a:gdLst/>
              <a:ahLst/>
              <a:cxnLst/>
              <a:rect l="l" t="t" r="r" b="b"/>
              <a:pathLst>
                <a:path w="4457065" h="3756025">
                  <a:moveTo>
                    <a:pt x="0" y="3755516"/>
                  </a:moveTo>
                  <a:lnTo>
                    <a:pt x="4456557" y="3755516"/>
                  </a:lnTo>
                  <a:lnTo>
                    <a:pt x="4456557" y="0"/>
                  </a:lnTo>
                  <a:lnTo>
                    <a:pt x="0" y="0"/>
                  </a:lnTo>
                  <a:lnTo>
                    <a:pt x="0" y="3755516"/>
                  </a:lnTo>
                  <a:close/>
                </a:path>
              </a:pathLst>
            </a:custGeom>
            <a:ln w="9525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099051" y="3422903"/>
              <a:ext cx="2253615" cy="640080"/>
            </a:xfrm>
            <a:custGeom>
              <a:avLst/>
              <a:gdLst/>
              <a:ahLst/>
              <a:cxnLst/>
              <a:rect l="l" t="t" r="r" b="b"/>
              <a:pathLst>
                <a:path w="2253615" h="640079">
                  <a:moveTo>
                    <a:pt x="33909" y="0"/>
                  </a:moveTo>
                  <a:lnTo>
                    <a:pt x="0" y="160020"/>
                  </a:lnTo>
                  <a:lnTo>
                    <a:pt x="1795145" y="540385"/>
                  </a:lnTo>
                  <a:lnTo>
                    <a:pt x="1774063" y="640080"/>
                  </a:lnTo>
                  <a:lnTo>
                    <a:pt x="2253234" y="553847"/>
                  </a:lnTo>
                  <a:lnTo>
                    <a:pt x="1850263" y="280670"/>
                  </a:lnTo>
                  <a:lnTo>
                    <a:pt x="1829053" y="380365"/>
                  </a:lnTo>
                  <a:lnTo>
                    <a:pt x="33909" y="0"/>
                  </a:lnTo>
                  <a:close/>
                </a:path>
              </a:pathLst>
            </a:custGeom>
            <a:solidFill>
              <a:srgbClr val="DBEDF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099051" y="3422903"/>
              <a:ext cx="2253615" cy="640080"/>
            </a:xfrm>
            <a:custGeom>
              <a:avLst/>
              <a:gdLst/>
              <a:ahLst/>
              <a:cxnLst/>
              <a:rect l="l" t="t" r="r" b="b"/>
              <a:pathLst>
                <a:path w="2253615" h="640079">
                  <a:moveTo>
                    <a:pt x="1774063" y="640080"/>
                  </a:moveTo>
                  <a:lnTo>
                    <a:pt x="1795145" y="540385"/>
                  </a:lnTo>
                  <a:lnTo>
                    <a:pt x="0" y="160020"/>
                  </a:lnTo>
                  <a:lnTo>
                    <a:pt x="33909" y="0"/>
                  </a:lnTo>
                  <a:lnTo>
                    <a:pt x="1829053" y="380365"/>
                  </a:lnTo>
                  <a:lnTo>
                    <a:pt x="1850263" y="280670"/>
                  </a:lnTo>
                  <a:lnTo>
                    <a:pt x="2253234" y="553847"/>
                  </a:lnTo>
                  <a:lnTo>
                    <a:pt x="1774063" y="640080"/>
                  </a:lnTo>
                  <a:close/>
                </a:path>
              </a:pathLst>
            </a:custGeom>
            <a:ln w="25400">
              <a:solidFill>
                <a:srgbClr val="30859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6051545" y="1590336"/>
            <a:ext cx="2332169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5C5C5C"/>
                </a:solidFill>
                <a:latin typeface="Yu Gothic"/>
                <a:cs typeface="Yu Gothic"/>
              </a:rPr>
              <a:t>หน้าจอการตั้งค่าพารามิเตอร์อินพุต</a:t>
            </a:r>
            <a:endParaRPr sz="1200" dirty="0">
              <a:latin typeface="Yu Gothic"/>
              <a:cs typeface="Yu Gothic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1542288" y="1993392"/>
            <a:ext cx="8809482" cy="2329433"/>
            <a:chOff x="1542288" y="1993392"/>
            <a:chExt cx="8809482" cy="2329433"/>
          </a:xfrm>
        </p:grpSpPr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796528" y="3966984"/>
              <a:ext cx="1555242" cy="355841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8864345" y="4034790"/>
              <a:ext cx="1422400" cy="222885"/>
            </a:xfrm>
            <a:custGeom>
              <a:avLst/>
              <a:gdLst/>
              <a:ahLst/>
              <a:cxnLst/>
              <a:rect l="l" t="t" r="r" b="b"/>
              <a:pathLst>
                <a:path w="1422400" h="222885">
                  <a:moveTo>
                    <a:pt x="0" y="10795"/>
                  </a:moveTo>
                  <a:lnTo>
                    <a:pt x="0" y="4826"/>
                  </a:lnTo>
                  <a:lnTo>
                    <a:pt x="4825" y="0"/>
                  </a:lnTo>
                  <a:lnTo>
                    <a:pt x="10795" y="0"/>
                  </a:lnTo>
                  <a:lnTo>
                    <a:pt x="1411097" y="0"/>
                  </a:lnTo>
                  <a:lnTo>
                    <a:pt x="1417065" y="0"/>
                  </a:lnTo>
                  <a:lnTo>
                    <a:pt x="1421892" y="4826"/>
                  </a:lnTo>
                  <a:lnTo>
                    <a:pt x="1421892" y="10795"/>
                  </a:lnTo>
                  <a:lnTo>
                    <a:pt x="1421892" y="211709"/>
                  </a:lnTo>
                  <a:lnTo>
                    <a:pt x="1421892" y="217678"/>
                  </a:lnTo>
                  <a:lnTo>
                    <a:pt x="1417065" y="222504"/>
                  </a:lnTo>
                  <a:lnTo>
                    <a:pt x="1411097" y="222504"/>
                  </a:lnTo>
                  <a:lnTo>
                    <a:pt x="10795" y="222504"/>
                  </a:lnTo>
                  <a:lnTo>
                    <a:pt x="4825" y="222504"/>
                  </a:lnTo>
                  <a:lnTo>
                    <a:pt x="0" y="217678"/>
                  </a:lnTo>
                  <a:lnTo>
                    <a:pt x="0" y="211709"/>
                  </a:lnTo>
                  <a:lnTo>
                    <a:pt x="0" y="10795"/>
                  </a:lnTo>
                  <a:close/>
                </a:path>
              </a:pathLst>
            </a:custGeom>
            <a:ln w="28575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263660" y="2773501"/>
              <a:ext cx="1565909" cy="515861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2334780" y="2841109"/>
              <a:ext cx="1423670" cy="373380"/>
            </a:xfrm>
            <a:custGeom>
              <a:avLst/>
              <a:gdLst/>
              <a:ahLst/>
              <a:cxnLst/>
              <a:rect l="l" t="t" r="r" b="b"/>
              <a:pathLst>
                <a:path w="1423670" h="373379">
                  <a:moveTo>
                    <a:pt x="0" y="18161"/>
                  </a:moveTo>
                  <a:lnTo>
                    <a:pt x="1426" y="11090"/>
                  </a:lnTo>
                  <a:lnTo>
                    <a:pt x="5318" y="5318"/>
                  </a:lnTo>
                  <a:lnTo>
                    <a:pt x="11090" y="1426"/>
                  </a:lnTo>
                  <a:lnTo>
                    <a:pt x="18161" y="0"/>
                  </a:lnTo>
                  <a:lnTo>
                    <a:pt x="1405255" y="0"/>
                  </a:lnTo>
                  <a:lnTo>
                    <a:pt x="1412325" y="1426"/>
                  </a:lnTo>
                  <a:lnTo>
                    <a:pt x="1418097" y="5318"/>
                  </a:lnTo>
                  <a:lnTo>
                    <a:pt x="1421989" y="11090"/>
                  </a:lnTo>
                  <a:lnTo>
                    <a:pt x="1423416" y="18161"/>
                  </a:lnTo>
                  <a:lnTo>
                    <a:pt x="1423416" y="355218"/>
                  </a:lnTo>
                  <a:lnTo>
                    <a:pt x="1421989" y="362289"/>
                  </a:lnTo>
                  <a:lnTo>
                    <a:pt x="1418097" y="368061"/>
                  </a:lnTo>
                  <a:lnTo>
                    <a:pt x="1412325" y="371953"/>
                  </a:lnTo>
                  <a:lnTo>
                    <a:pt x="1405255" y="373379"/>
                  </a:lnTo>
                  <a:lnTo>
                    <a:pt x="18161" y="373379"/>
                  </a:lnTo>
                  <a:lnTo>
                    <a:pt x="11090" y="371953"/>
                  </a:lnTo>
                  <a:lnTo>
                    <a:pt x="5318" y="368061"/>
                  </a:lnTo>
                  <a:lnTo>
                    <a:pt x="1426" y="362289"/>
                  </a:lnTo>
                  <a:lnTo>
                    <a:pt x="0" y="355218"/>
                  </a:lnTo>
                  <a:lnTo>
                    <a:pt x="0" y="18161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542288" y="1993392"/>
              <a:ext cx="2618232" cy="1299972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568196" y="2037613"/>
              <a:ext cx="2397252" cy="583666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1584960" y="2016252"/>
              <a:ext cx="2537460" cy="1219200"/>
            </a:xfrm>
            <a:custGeom>
              <a:avLst/>
              <a:gdLst/>
              <a:ahLst/>
              <a:cxnLst/>
              <a:rect l="l" t="t" r="r" b="b"/>
              <a:pathLst>
                <a:path w="2537460" h="1219200">
                  <a:moveTo>
                    <a:pt x="2114550" y="544068"/>
                  </a:moveTo>
                  <a:lnTo>
                    <a:pt x="1480185" y="544068"/>
                  </a:lnTo>
                  <a:lnTo>
                    <a:pt x="1923795" y="1218692"/>
                  </a:lnTo>
                  <a:lnTo>
                    <a:pt x="2114550" y="544068"/>
                  </a:lnTo>
                  <a:close/>
                </a:path>
                <a:path w="2537460" h="1219200">
                  <a:moveTo>
                    <a:pt x="2446781" y="0"/>
                  </a:moveTo>
                  <a:lnTo>
                    <a:pt x="90678" y="0"/>
                  </a:lnTo>
                  <a:lnTo>
                    <a:pt x="55399" y="7131"/>
                  </a:lnTo>
                  <a:lnTo>
                    <a:pt x="26574" y="26574"/>
                  </a:lnTo>
                  <a:lnTo>
                    <a:pt x="7131" y="55399"/>
                  </a:lnTo>
                  <a:lnTo>
                    <a:pt x="0" y="90677"/>
                  </a:lnTo>
                  <a:lnTo>
                    <a:pt x="0" y="453389"/>
                  </a:lnTo>
                  <a:lnTo>
                    <a:pt x="7131" y="488668"/>
                  </a:lnTo>
                  <a:lnTo>
                    <a:pt x="26574" y="517493"/>
                  </a:lnTo>
                  <a:lnTo>
                    <a:pt x="55399" y="536936"/>
                  </a:lnTo>
                  <a:lnTo>
                    <a:pt x="90678" y="544068"/>
                  </a:lnTo>
                  <a:lnTo>
                    <a:pt x="2446781" y="544068"/>
                  </a:lnTo>
                  <a:lnTo>
                    <a:pt x="2482060" y="536936"/>
                  </a:lnTo>
                  <a:lnTo>
                    <a:pt x="2510885" y="517493"/>
                  </a:lnTo>
                  <a:lnTo>
                    <a:pt x="2530328" y="488668"/>
                  </a:lnTo>
                  <a:lnTo>
                    <a:pt x="2537460" y="453389"/>
                  </a:lnTo>
                  <a:lnTo>
                    <a:pt x="2537460" y="90677"/>
                  </a:lnTo>
                  <a:lnTo>
                    <a:pt x="2530328" y="55399"/>
                  </a:lnTo>
                  <a:lnTo>
                    <a:pt x="2510885" y="26574"/>
                  </a:lnTo>
                  <a:lnTo>
                    <a:pt x="2482060" y="7131"/>
                  </a:lnTo>
                  <a:lnTo>
                    <a:pt x="2446781" y="0"/>
                  </a:lnTo>
                  <a:close/>
                </a:path>
              </a:pathLst>
            </a:custGeom>
            <a:solidFill>
              <a:srgbClr val="2058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1689861" y="2070353"/>
            <a:ext cx="215900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FFFFFF"/>
                </a:solidFill>
                <a:latin typeface="Yu Gothic"/>
                <a:cs typeface="Yu Gothic"/>
              </a:rPr>
              <a:t>กลุ่ม "</a:t>
            </a:r>
            <a:r>
              <a:rPr lang="en-US" sz="1200" dirty="0">
                <a:solidFill>
                  <a:srgbClr val="FFFFFF"/>
                </a:solidFill>
              </a:rPr>
              <a:t>Master Select</a:t>
            </a:r>
            <a:r>
              <a:rPr lang="th-TH" sz="1200" b="1" dirty="0">
                <a:solidFill>
                  <a:srgbClr val="FFFFFF"/>
                </a:solidFill>
                <a:latin typeface="Yu Gothic"/>
                <a:cs typeface="Yu Gothic"/>
              </a:rPr>
              <a:t>"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FFFFFF"/>
                </a:solidFill>
                <a:latin typeface="Yu Gothic"/>
                <a:cs typeface="Yu Gothic"/>
              </a:rPr>
              <a:t>ดับเบิลคลิก</a:t>
            </a:r>
            <a:endParaRPr sz="1200" dirty="0">
              <a:latin typeface="Yu Gothic"/>
              <a:cs typeface="Yu Gothic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7578852" y="3145535"/>
            <a:ext cx="2958465" cy="921385"/>
            <a:chOff x="7578852" y="3145535"/>
            <a:chExt cx="2958465" cy="921385"/>
          </a:xfrm>
        </p:grpSpPr>
        <p:pic>
          <p:nvPicPr>
            <p:cNvPr id="22" name="object 2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796528" y="3710952"/>
              <a:ext cx="1555242" cy="355841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8864346" y="3778757"/>
              <a:ext cx="1422400" cy="222885"/>
            </a:xfrm>
            <a:custGeom>
              <a:avLst/>
              <a:gdLst/>
              <a:ahLst/>
              <a:cxnLst/>
              <a:rect l="l" t="t" r="r" b="b"/>
              <a:pathLst>
                <a:path w="1422400" h="222885">
                  <a:moveTo>
                    <a:pt x="0" y="10795"/>
                  </a:moveTo>
                  <a:lnTo>
                    <a:pt x="0" y="4826"/>
                  </a:lnTo>
                  <a:lnTo>
                    <a:pt x="4825" y="0"/>
                  </a:lnTo>
                  <a:lnTo>
                    <a:pt x="10795" y="0"/>
                  </a:lnTo>
                  <a:lnTo>
                    <a:pt x="1411097" y="0"/>
                  </a:lnTo>
                  <a:lnTo>
                    <a:pt x="1417065" y="0"/>
                  </a:lnTo>
                  <a:lnTo>
                    <a:pt x="1421892" y="4826"/>
                  </a:lnTo>
                  <a:lnTo>
                    <a:pt x="1421892" y="10795"/>
                  </a:lnTo>
                  <a:lnTo>
                    <a:pt x="1421892" y="211709"/>
                  </a:lnTo>
                  <a:lnTo>
                    <a:pt x="1421892" y="217678"/>
                  </a:lnTo>
                  <a:lnTo>
                    <a:pt x="1417065" y="222504"/>
                  </a:lnTo>
                  <a:lnTo>
                    <a:pt x="1411097" y="222504"/>
                  </a:lnTo>
                  <a:lnTo>
                    <a:pt x="10795" y="222504"/>
                  </a:lnTo>
                  <a:lnTo>
                    <a:pt x="4825" y="222504"/>
                  </a:lnTo>
                  <a:lnTo>
                    <a:pt x="0" y="217678"/>
                  </a:lnTo>
                  <a:lnTo>
                    <a:pt x="0" y="211709"/>
                  </a:lnTo>
                  <a:lnTo>
                    <a:pt x="0" y="10795"/>
                  </a:lnTo>
                  <a:close/>
                </a:path>
              </a:pathLst>
            </a:custGeom>
            <a:ln w="28575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578852" y="3145535"/>
              <a:ext cx="2958083" cy="662939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597140" y="3206534"/>
              <a:ext cx="2549652" cy="400773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7621524" y="3168395"/>
              <a:ext cx="2877820" cy="582295"/>
            </a:xfrm>
            <a:custGeom>
              <a:avLst/>
              <a:gdLst/>
              <a:ahLst/>
              <a:cxnLst/>
              <a:rect l="l" t="t" r="r" b="b"/>
              <a:pathLst>
                <a:path w="2877820" h="582295">
                  <a:moveTo>
                    <a:pt x="1198879" y="396239"/>
                  </a:moveTo>
                  <a:lnTo>
                    <a:pt x="479551" y="396239"/>
                  </a:lnTo>
                  <a:lnTo>
                    <a:pt x="1416811" y="581913"/>
                  </a:lnTo>
                  <a:lnTo>
                    <a:pt x="1198879" y="396239"/>
                  </a:lnTo>
                  <a:close/>
                </a:path>
                <a:path w="2877820" h="582295">
                  <a:moveTo>
                    <a:pt x="2811272" y="0"/>
                  </a:moveTo>
                  <a:lnTo>
                    <a:pt x="66040" y="0"/>
                  </a:lnTo>
                  <a:lnTo>
                    <a:pt x="40344" y="5193"/>
                  </a:lnTo>
                  <a:lnTo>
                    <a:pt x="19351" y="19351"/>
                  </a:lnTo>
                  <a:lnTo>
                    <a:pt x="5193" y="40344"/>
                  </a:lnTo>
                  <a:lnTo>
                    <a:pt x="0" y="66039"/>
                  </a:lnTo>
                  <a:lnTo>
                    <a:pt x="0" y="330200"/>
                  </a:lnTo>
                  <a:lnTo>
                    <a:pt x="5193" y="355895"/>
                  </a:lnTo>
                  <a:lnTo>
                    <a:pt x="19351" y="376888"/>
                  </a:lnTo>
                  <a:lnTo>
                    <a:pt x="40344" y="391046"/>
                  </a:lnTo>
                  <a:lnTo>
                    <a:pt x="66040" y="396239"/>
                  </a:lnTo>
                  <a:lnTo>
                    <a:pt x="2811272" y="396239"/>
                  </a:lnTo>
                  <a:lnTo>
                    <a:pt x="2836967" y="391046"/>
                  </a:lnTo>
                  <a:lnTo>
                    <a:pt x="2857960" y="376888"/>
                  </a:lnTo>
                  <a:lnTo>
                    <a:pt x="2872118" y="355895"/>
                  </a:lnTo>
                  <a:lnTo>
                    <a:pt x="2877311" y="330200"/>
                  </a:lnTo>
                  <a:lnTo>
                    <a:pt x="2877311" y="66039"/>
                  </a:lnTo>
                  <a:lnTo>
                    <a:pt x="2872118" y="40344"/>
                  </a:lnTo>
                  <a:lnTo>
                    <a:pt x="2857960" y="19351"/>
                  </a:lnTo>
                  <a:lnTo>
                    <a:pt x="2836967" y="5193"/>
                  </a:lnTo>
                  <a:lnTo>
                    <a:pt x="2811272" y="0"/>
                  </a:lnTo>
                  <a:close/>
                </a:path>
              </a:pathLst>
            </a:custGeom>
            <a:solidFill>
              <a:srgbClr val="2058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7720076" y="3240404"/>
            <a:ext cx="231140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FFFFFF"/>
                </a:solidFill>
                <a:latin typeface="Yu Gothic"/>
                <a:cs typeface="Yu Gothic"/>
              </a:rPr>
              <a:t>เลือกต้นแบบแบบกำหนดเองที่จะใช้</a:t>
            </a:r>
            <a:endParaRPr sz="1200" dirty="0">
              <a:latin typeface="Yu Gothic"/>
              <a:cs typeface="Yu Gothic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7549895" y="4259579"/>
            <a:ext cx="3042285" cy="1066800"/>
            <a:chOff x="7549895" y="4259579"/>
            <a:chExt cx="3042285" cy="1066800"/>
          </a:xfrm>
        </p:grpSpPr>
        <p:pic>
          <p:nvPicPr>
            <p:cNvPr id="29" name="object 2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549895" y="4259579"/>
              <a:ext cx="2987040" cy="1056132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584947" y="4559820"/>
              <a:ext cx="3006852" cy="766559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7592567" y="4281804"/>
              <a:ext cx="2906395" cy="975994"/>
            </a:xfrm>
            <a:custGeom>
              <a:avLst/>
              <a:gdLst/>
              <a:ahLst/>
              <a:cxnLst/>
              <a:rect l="l" t="t" r="r" b="b"/>
              <a:pathLst>
                <a:path w="2906395" h="975995">
                  <a:moveTo>
                    <a:pt x="2787650" y="264287"/>
                  </a:moveTo>
                  <a:lnTo>
                    <a:pt x="118617" y="264287"/>
                  </a:lnTo>
                  <a:lnTo>
                    <a:pt x="72437" y="273605"/>
                  </a:lnTo>
                  <a:lnTo>
                    <a:pt x="34734" y="299021"/>
                  </a:lnTo>
                  <a:lnTo>
                    <a:pt x="9318" y="336724"/>
                  </a:lnTo>
                  <a:lnTo>
                    <a:pt x="0" y="382905"/>
                  </a:lnTo>
                  <a:lnTo>
                    <a:pt x="0" y="857377"/>
                  </a:lnTo>
                  <a:lnTo>
                    <a:pt x="9318" y="903557"/>
                  </a:lnTo>
                  <a:lnTo>
                    <a:pt x="34734" y="941260"/>
                  </a:lnTo>
                  <a:lnTo>
                    <a:pt x="72437" y="966676"/>
                  </a:lnTo>
                  <a:lnTo>
                    <a:pt x="118617" y="975995"/>
                  </a:lnTo>
                  <a:lnTo>
                    <a:pt x="2787650" y="975995"/>
                  </a:lnTo>
                  <a:lnTo>
                    <a:pt x="2833830" y="966676"/>
                  </a:lnTo>
                  <a:lnTo>
                    <a:pt x="2871533" y="941260"/>
                  </a:lnTo>
                  <a:lnTo>
                    <a:pt x="2896949" y="903557"/>
                  </a:lnTo>
                  <a:lnTo>
                    <a:pt x="2906267" y="857377"/>
                  </a:lnTo>
                  <a:lnTo>
                    <a:pt x="2906267" y="382905"/>
                  </a:lnTo>
                  <a:lnTo>
                    <a:pt x="2896949" y="336724"/>
                  </a:lnTo>
                  <a:lnTo>
                    <a:pt x="2871533" y="299021"/>
                  </a:lnTo>
                  <a:lnTo>
                    <a:pt x="2833830" y="273605"/>
                  </a:lnTo>
                  <a:lnTo>
                    <a:pt x="2787650" y="264287"/>
                  </a:lnTo>
                  <a:close/>
                </a:path>
                <a:path w="2906395" h="975995">
                  <a:moveTo>
                    <a:pt x="1436242" y="0"/>
                  </a:moveTo>
                  <a:lnTo>
                    <a:pt x="484377" y="264287"/>
                  </a:lnTo>
                  <a:lnTo>
                    <a:pt x="1210945" y="264287"/>
                  </a:lnTo>
                  <a:lnTo>
                    <a:pt x="1436242" y="0"/>
                  </a:lnTo>
                  <a:close/>
                </a:path>
              </a:pathLst>
            </a:custGeom>
            <a:solidFill>
              <a:srgbClr val="2058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7707883" y="4593082"/>
            <a:ext cx="27686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FFFFFF"/>
                </a:solidFill>
                <a:latin typeface="Yu Gothic"/>
                <a:cs typeface="Yu Gothic"/>
              </a:rPr>
              <a:t>เลือกช่องจากต้นแบบที่เลือกเพื่อเติมข้อมูลคลัสเตอร์นี้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34" name="object 3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26</a:t>
            </a:fld>
            <a:endParaRPr dirty="0"/>
          </a:p>
        </p:txBody>
      </p:sp>
      <p:sp>
        <p:nvSpPr>
          <p:cNvPr id="35" name="object 3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  <p:sp>
        <p:nvSpPr>
          <p:cNvPr id="33" name="object 33"/>
          <p:cNvSpPr txBox="1"/>
          <p:nvPr/>
        </p:nvSpPr>
        <p:spPr>
          <a:xfrm>
            <a:off x="1062329" y="815695"/>
            <a:ext cx="7496809" cy="628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50000"/>
              </a:lnSpc>
              <a:spcBef>
                <a:spcPts val="100"/>
              </a:spcBef>
            </a:pPr>
            <a:r>
              <a:rPr lang="th-TH" sz="1400" dirty="0">
                <a:solidFill>
                  <a:srgbClr val="5C5C5C"/>
                </a:solidFill>
                <a:latin typeface="Yu Gothic"/>
                <a:cs typeface="Yu Gothic"/>
              </a:rPr>
              <a:t>กำหนดต้นแบบที่กำหนดเองเพื่อใช้สำหรับการป้อนข้อมูลและเลือกฟิลด์ที่จะเชื่อมโยง กำหนดการตั้งค่าจากหน้าจอการตั้งค่าพารามิเตอร์โดยดับเบิลคลิกที่คลัสเตอร์</a:t>
            </a:r>
            <a:endParaRPr sz="1400" dirty="0">
              <a:latin typeface="Yu Gothic"/>
              <a:cs typeface="Yu Gothic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1">
            <a:extLst>
              <a:ext uri="{FF2B5EF4-FFF2-40B4-BE49-F238E27FC236}">
                <a16:creationId xmlns:a16="http://schemas.microsoft.com/office/drawing/2014/main" id="{2D646A48-4C06-E118-4AAB-F78339C87A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8786" y="2376911"/>
            <a:ext cx="5572149" cy="2502937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54277330-0C09-DF6D-B221-86F0000786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1716" y="2219203"/>
            <a:ext cx="2752524" cy="2660645"/>
          </a:xfrm>
          <a:prstGeom prst="rect">
            <a:avLst/>
          </a:prstGeom>
        </p:spPr>
      </p:pic>
      <p:sp>
        <p:nvSpPr>
          <p:cNvPr id="2" name="object 2"/>
          <p:cNvSpPr/>
          <p:nvPr/>
        </p:nvSpPr>
        <p:spPr>
          <a:xfrm>
            <a:off x="0" y="0"/>
            <a:ext cx="12192000" cy="620395"/>
          </a:xfrm>
          <a:custGeom>
            <a:avLst/>
            <a:gdLst/>
            <a:ahLst/>
            <a:cxnLst/>
            <a:rect l="l" t="t" r="r" b="b"/>
            <a:pathLst>
              <a:path w="12192000" h="620395">
                <a:moveTo>
                  <a:pt x="0" y="620267"/>
                </a:moveTo>
                <a:lnTo>
                  <a:pt x="12192000" y="620267"/>
                </a:lnTo>
                <a:lnTo>
                  <a:pt x="12192000" y="0"/>
                </a:lnTo>
                <a:lnTo>
                  <a:pt x="0" y="0"/>
                </a:lnTo>
                <a:lnTo>
                  <a:pt x="0" y="620267"/>
                </a:lnTo>
                <a:close/>
              </a:path>
            </a:pathLst>
          </a:custGeom>
          <a:ln w="9525">
            <a:solidFill>
              <a:srgbClr val="CC00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571488" y="2892552"/>
            <a:ext cx="299466" cy="735330"/>
          </a:xfrm>
          <a:prstGeom prst="rect">
            <a:avLst/>
          </a:prstGeom>
        </p:spPr>
      </p:pic>
      <p:sp>
        <p:nvSpPr>
          <p:cNvPr id="6" name="object 6"/>
          <p:cNvSpPr/>
          <p:nvPr/>
        </p:nvSpPr>
        <p:spPr>
          <a:xfrm>
            <a:off x="6643877" y="2964942"/>
            <a:ext cx="157480" cy="593090"/>
          </a:xfrm>
          <a:custGeom>
            <a:avLst/>
            <a:gdLst/>
            <a:ahLst/>
            <a:cxnLst/>
            <a:rect l="l" t="t" r="r" b="b"/>
            <a:pathLst>
              <a:path w="157479" h="593089">
                <a:moveTo>
                  <a:pt x="0" y="7620"/>
                </a:moveTo>
                <a:lnTo>
                  <a:pt x="0" y="3429"/>
                </a:lnTo>
                <a:lnTo>
                  <a:pt x="3428" y="0"/>
                </a:lnTo>
                <a:lnTo>
                  <a:pt x="7620" y="0"/>
                </a:lnTo>
                <a:lnTo>
                  <a:pt x="149351" y="0"/>
                </a:lnTo>
                <a:lnTo>
                  <a:pt x="153543" y="0"/>
                </a:lnTo>
                <a:lnTo>
                  <a:pt x="156972" y="3429"/>
                </a:lnTo>
                <a:lnTo>
                  <a:pt x="156972" y="7620"/>
                </a:lnTo>
                <a:lnTo>
                  <a:pt x="156972" y="585216"/>
                </a:lnTo>
                <a:lnTo>
                  <a:pt x="156972" y="589407"/>
                </a:lnTo>
                <a:lnTo>
                  <a:pt x="153543" y="592836"/>
                </a:lnTo>
                <a:lnTo>
                  <a:pt x="149351" y="592836"/>
                </a:lnTo>
                <a:lnTo>
                  <a:pt x="7620" y="592836"/>
                </a:lnTo>
                <a:lnTo>
                  <a:pt x="3428" y="592836"/>
                </a:lnTo>
                <a:lnTo>
                  <a:pt x="0" y="589407"/>
                </a:lnTo>
                <a:lnTo>
                  <a:pt x="0" y="585216"/>
                </a:lnTo>
                <a:lnTo>
                  <a:pt x="0" y="7620"/>
                </a:lnTo>
                <a:close/>
              </a:path>
            </a:pathLst>
          </a:custGeom>
          <a:ln w="38100">
            <a:solidFill>
              <a:srgbClr val="FF000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765035" y="2889504"/>
            <a:ext cx="3879341" cy="735330"/>
          </a:xfrm>
          <a:prstGeom prst="rect">
            <a:avLst/>
          </a:prstGeom>
        </p:spPr>
      </p:pic>
      <p:sp>
        <p:nvSpPr>
          <p:cNvPr id="8" name="object 8"/>
          <p:cNvSpPr/>
          <p:nvPr/>
        </p:nvSpPr>
        <p:spPr>
          <a:xfrm>
            <a:off x="6837426" y="2961894"/>
            <a:ext cx="3736975" cy="593090"/>
          </a:xfrm>
          <a:custGeom>
            <a:avLst/>
            <a:gdLst/>
            <a:ahLst/>
            <a:cxnLst/>
            <a:rect l="l" t="t" r="r" b="b"/>
            <a:pathLst>
              <a:path w="3736975" h="593089">
                <a:moveTo>
                  <a:pt x="0" y="14350"/>
                </a:moveTo>
                <a:lnTo>
                  <a:pt x="0" y="6350"/>
                </a:lnTo>
                <a:lnTo>
                  <a:pt x="6350" y="0"/>
                </a:lnTo>
                <a:lnTo>
                  <a:pt x="14350" y="0"/>
                </a:lnTo>
                <a:lnTo>
                  <a:pt x="3722497" y="0"/>
                </a:lnTo>
                <a:lnTo>
                  <a:pt x="3730498" y="0"/>
                </a:lnTo>
                <a:lnTo>
                  <a:pt x="3736848" y="6350"/>
                </a:lnTo>
                <a:lnTo>
                  <a:pt x="3736848" y="14350"/>
                </a:lnTo>
                <a:lnTo>
                  <a:pt x="3736848" y="578484"/>
                </a:lnTo>
                <a:lnTo>
                  <a:pt x="3736848" y="586485"/>
                </a:lnTo>
                <a:lnTo>
                  <a:pt x="3730498" y="592835"/>
                </a:lnTo>
                <a:lnTo>
                  <a:pt x="3722497" y="592835"/>
                </a:lnTo>
                <a:lnTo>
                  <a:pt x="14350" y="592835"/>
                </a:lnTo>
                <a:lnTo>
                  <a:pt x="6350" y="592835"/>
                </a:lnTo>
                <a:lnTo>
                  <a:pt x="0" y="586485"/>
                </a:lnTo>
                <a:lnTo>
                  <a:pt x="0" y="578484"/>
                </a:lnTo>
                <a:lnTo>
                  <a:pt x="0" y="14350"/>
                </a:lnTo>
                <a:close/>
              </a:path>
            </a:pathLst>
          </a:custGeom>
          <a:ln w="38099">
            <a:solidFill>
              <a:srgbClr val="FF000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" name="object 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563355" y="2513088"/>
            <a:ext cx="1062990" cy="410705"/>
          </a:xfrm>
          <a:prstGeom prst="rect">
            <a:avLst/>
          </a:prstGeom>
        </p:spPr>
      </p:pic>
      <p:sp>
        <p:nvSpPr>
          <p:cNvPr id="10" name="object 10"/>
          <p:cNvSpPr/>
          <p:nvPr/>
        </p:nvSpPr>
        <p:spPr>
          <a:xfrm>
            <a:off x="8635746" y="2585466"/>
            <a:ext cx="920750" cy="268605"/>
          </a:xfrm>
          <a:custGeom>
            <a:avLst/>
            <a:gdLst/>
            <a:ahLst/>
            <a:cxnLst/>
            <a:rect l="l" t="t" r="r" b="b"/>
            <a:pathLst>
              <a:path w="920750" h="268605">
                <a:moveTo>
                  <a:pt x="0" y="13081"/>
                </a:moveTo>
                <a:lnTo>
                  <a:pt x="0" y="5842"/>
                </a:lnTo>
                <a:lnTo>
                  <a:pt x="5842" y="0"/>
                </a:lnTo>
                <a:lnTo>
                  <a:pt x="13080" y="0"/>
                </a:lnTo>
                <a:lnTo>
                  <a:pt x="907414" y="0"/>
                </a:lnTo>
                <a:lnTo>
                  <a:pt x="914653" y="0"/>
                </a:lnTo>
                <a:lnTo>
                  <a:pt x="920496" y="5842"/>
                </a:lnTo>
                <a:lnTo>
                  <a:pt x="920496" y="13081"/>
                </a:lnTo>
                <a:lnTo>
                  <a:pt x="920496" y="255143"/>
                </a:lnTo>
                <a:lnTo>
                  <a:pt x="920496" y="262382"/>
                </a:lnTo>
                <a:lnTo>
                  <a:pt x="914653" y="268224"/>
                </a:lnTo>
                <a:lnTo>
                  <a:pt x="907414" y="268224"/>
                </a:lnTo>
                <a:lnTo>
                  <a:pt x="13080" y="268224"/>
                </a:lnTo>
                <a:lnTo>
                  <a:pt x="5842" y="268224"/>
                </a:lnTo>
                <a:lnTo>
                  <a:pt x="0" y="262382"/>
                </a:lnTo>
                <a:lnTo>
                  <a:pt x="0" y="255143"/>
                </a:lnTo>
                <a:lnTo>
                  <a:pt x="0" y="13081"/>
                </a:lnTo>
                <a:close/>
              </a:path>
            </a:pathLst>
          </a:custGeom>
          <a:ln w="38100">
            <a:solidFill>
              <a:srgbClr val="FF000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object 11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524244" y="2564853"/>
            <a:ext cx="2305811" cy="349034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6611111" y="2561882"/>
            <a:ext cx="1787652" cy="400773"/>
          </a:xfrm>
          <a:prstGeom prst="rect">
            <a:avLst/>
          </a:prstGeom>
        </p:spPr>
      </p:pic>
      <p:sp>
        <p:nvSpPr>
          <p:cNvPr id="13" name="object 13"/>
          <p:cNvSpPr/>
          <p:nvPr/>
        </p:nvSpPr>
        <p:spPr>
          <a:xfrm>
            <a:off x="6566916" y="2587752"/>
            <a:ext cx="2225675" cy="268605"/>
          </a:xfrm>
          <a:custGeom>
            <a:avLst/>
            <a:gdLst/>
            <a:ahLst/>
            <a:cxnLst/>
            <a:rect l="l" t="t" r="r" b="b"/>
            <a:pathLst>
              <a:path w="2225675" h="268605">
                <a:moveTo>
                  <a:pt x="1834387" y="0"/>
                </a:moveTo>
                <a:lnTo>
                  <a:pt x="44703" y="0"/>
                </a:lnTo>
                <a:lnTo>
                  <a:pt x="27324" y="3520"/>
                </a:lnTo>
                <a:lnTo>
                  <a:pt x="13112" y="13112"/>
                </a:lnTo>
                <a:lnTo>
                  <a:pt x="3520" y="27324"/>
                </a:lnTo>
                <a:lnTo>
                  <a:pt x="0" y="44703"/>
                </a:lnTo>
                <a:lnTo>
                  <a:pt x="0" y="223520"/>
                </a:lnTo>
                <a:lnTo>
                  <a:pt x="3520" y="240899"/>
                </a:lnTo>
                <a:lnTo>
                  <a:pt x="13112" y="255111"/>
                </a:lnTo>
                <a:lnTo>
                  <a:pt x="27324" y="264703"/>
                </a:lnTo>
                <a:lnTo>
                  <a:pt x="44703" y="268224"/>
                </a:lnTo>
                <a:lnTo>
                  <a:pt x="1834387" y="268224"/>
                </a:lnTo>
                <a:lnTo>
                  <a:pt x="1851767" y="264703"/>
                </a:lnTo>
                <a:lnTo>
                  <a:pt x="1865979" y="255111"/>
                </a:lnTo>
                <a:lnTo>
                  <a:pt x="1875571" y="240899"/>
                </a:lnTo>
                <a:lnTo>
                  <a:pt x="1879091" y="223520"/>
                </a:lnTo>
                <a:lnTo>
                  <a:pt x="1879091" y="111760"/>
                </a:lnTo>
                <a:lnTo>
                  <a:pt x="2151207" y="111760"/>
                </a:lnTo>
                <a:lnTo>
                  <a:pt x="1879091" y="44703"/>
                </a:lnTo>
                <a:lnTo>
                  <a:pt x="1875571" y="27324"/>
                </a:lnTo>
                <a:lnTo>
                  <a:pt x="1865979" y="13112"/>
                </a:lnTo>
                <a:lnTo>
                  <a:pt x="1851767" y="3520"/>
                </a:lnTo>
                <a:lnTo>
                  <a:pt x="1834387" y="0"/>
                </a:lnTo>
                <a:close/>
              </a:path>
              <a:path w="2225675" h="268605">
                <a:moveTo>
                  <a:pt x="2151207" y="111760"/>
                </a:moveTo>
                <a:lnTo>
                  <a:pt x="1879091" y="111760"/>
                </a:lnTo>
                <a:lnTo>
                  <a:pt x="2225420" y="130048"/>
                </a:lnTo>
                <a:lnTo>
                  <a:pt x="2151207" y="111760"/>
                </a:lnTo>
                <a:close/>
              </a:path>
            </a:pathLst>
          </a:custGeom>
          <a:solidFill>
            <a:srgbClr val="205868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5" name="object 15"/>
          <p:cNvGrpSpPr/>
          <p:nvPr/>
        </p:nvGrpSpPr>
        <p:grpSpPr>
          <a:xfrm>
            <a:off x="1877567" y="2866669"/>
            <a:ext cx="2311908" cy="750544"/>
            <a:chOff x="1877567" y="2866669"/>
            <a:chExt cx="2311908" cy="750544"/>
          </a:xfrm>
        </p:grpSpPr>
        <p:pic>
          <p:nvPicPr>
            <p:cNvPr id="17" name="object 1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165347" y="3302520"/>
              <a:ext cx="985265" cy="314693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3237737" y="3374898"/>
              <a:ext cx="843280" cy="172720"/>
            </a:xfrm>
            <a:custGeom>
              <a:avLst/>
              <a:gdLst/>
              <a:ahLst/>
              <a:cxnLst/>
              <a:rect l="l" t="t" r="r" b="b"/>
              <a:pathLst>
                <a:path w="843279" h="172720">
                  <a:moveTo>
                    <a:pt x="0" y="8381"/>
                  </a:moveTo>
                  <a:lnTo>
                    <a:pt x="0" y="3810"/>
                  </a:lnTo>
                  <a:lnTo>
                    <a:pt x="3810" y="0"/>
                  </a:lnTo>
                  <a:lnTo>
                    <a:pt x="8381" y="0"/>
                  </a:lnTo>
                  <a:lnTo>
                    <a:pt x="834389" y="0"/>
                  </a:lnTo>
                  <a:lnTo>
                    <a:pt x="838962" y="0"/>
                  </a:lnTo>
                  <a:lnTo>
                    <a:pt x="842772" y="3810"/>
                  </a:lnTo>
                  <a:lnTo>
                    <a:pt x="842772" y="8381"/>
                  </a:lnTo>
                  <a:lnTo>
                    <a:pt x="842772" y="163829"/>
                  </a:lnTo>
                  <a:lnTo>
                    <a:pt x="842772" y="168401"/>
                  </a:lnTo>
                  <a:lnTo>
                    <a:pt x="838962" y="172212"/>
                  </a:lnTo>
                  <a:lnTo>
                    <a:pt x="834389" y="172212"/>
                  </a:lnTo>
                  <a:lnTo>
                    <a:pt x="8381" y="172212"/>
                  </a:lnTo>
                  <a:lnTo>
                    <a:pt x="3810" y="172212"/>
                  </a:lnTo>
                  <a:lnTo>
                    <a:pt x="0" y="168401"/>
                  </a:lnTo>
                  <a:lnTo>
                    <a:pt x="0" y="163829"/>
                  </a:lnTo>
                  <a:lnTo>
                    <a:pt x="0" y="8381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877567" y="2866669"/>
              <a:ext cx="2311908" cy="592810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987295" y="2871254"/>
              <a:ext cx="2092452" cy="400773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1920239" y="2889504"/>
              <a:ext cx="2231390" cy="511809"/>
            </a:xfrm>
            <a:custGeom>
              <a:avLst/>
              <a:gdLst/>
              <a:ahLst/>
              <a:cxnLst/>
              <a:rect l="l" t="t" r="r" b="b"/>
              <a:pathLst>
                <a:path w="2231390" h="511810">
                  <a:moveTo>
                    <a:pt x="1859280" y="284988"/>
                  </a:moveTo>
                  <a:lnTo>
                    <a:pt x="1301496" y="284988"/>
                  </a:lnTo>
                  <a:lnTo>
                    <a:pt x="1712849" y="511429"/>
                  </a:lnTo>
                  <a:lnTo>
                    <a:pt x="1859280" y="284988"/>
                  </a:lnTo>
                  <a:close/>
                </a:path>
                <a:path w="2231390" h="511810">
                  <a:moveTo>
                    <a:pt x="2183638" y="0"/>
                  </a:moveTo>
                  <a:lnTo>
                    <a:pt x="47498" y="0"/>
                  </a:lnTo>
                  <a:lnTo>
                    <a:pt x="28985" y="3724"/>
                  </a:lnTo>
                  <a:lnTo>
                    <a:pt x="13890" y="13890"/>
                  </a:lnTo>
                  <a:lnTo>
                    <a:pt x="3724" y="28985"/>
                  </a:lnTo>
                  <a:lnTo>
                    <a:pt x="0" y="47498"/>
                  </a:lnTo>
                  <a:lnTo>
                    <a:pt x="0" y="237490"/>
                  </a:lnTo>
                  <a:lnTo>
                    <a:pt x="3724" y="256002"/>
                  </a:lnTo>
                  <a:lnTo>
                    <a:pt x="13890" y="271097"/>
                  </a:lnTo>
                  <a:lnTo>
                    <a:pt x="28985" y="281263"/>
                  </a:lnTo>
                  <a:lnTo>
                    <a:pt x="47498" y="284988"/>
                  </a:lnTo>
                  <a:lnTo>
                    <a:pt x="2183638" y="284988"/>
                  </a:lnTo>
                  <a:lnTo>
                    <a:pt x="2202150" y="281263"/>
                  </a:lnTo>
                  <a:lnTo>
                    <a:pt x="2217245" y="271097"/>
                  </a:lnTo>
                  <a:lnTo>
                    <a:pt x="2227411" y="256002"/>
                  </a:lnTo>
                  <a:lnTo>
                    <a:pt x="2231136" y="237490"/>
                  </a:lnTo>
                  <a:lnTo>
                    <a:pt x="2231136" y="47498"/>
                  </a:lnTo>
                  <a:lnTo>
                    <a:pt x="2227411" y="28985"/>
                  </a:lnTo>
                  <a:lnTo>
                    <a:pt x="2217245" y="13890"/>
                  </a:lnTo>
                  <a:lnTo>
                    <a:pt x="2202150" y="3724"/>
                  </a:lnTo>
                  <a:lnTo>
                    <a:pt x="2183638" y="0"/>
                  </a:lnTo>
                  <a:close/>
                </a:path>
              </a:pathLst>
            </a:custGeom>
            <a:solidFill>
              <a:srgbClr val="2058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 txBox="1"/>
          <p:nvPr/>
        </p:nvSpPr>
        <p:spPr>
          <a:xfrm>
            <a:off x="1422271" y="1981200"/>
            <a:ext cx="265747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spc="-5" dirty="0">
                <a:solidFill>
                  <a:srgbClr val="5C5C5C"/>
                </a:solidFill>
                <a:latin typeface="Yu Gothic"/>
                <a:cs typeface="Yu Gothic"/>
              </a:rPr>
              <a:t>หน้าจอ "การตั้งค่าพารามิเตอร์อินพุต"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951220" y="1987220"/>
            <a:ext cx="3049779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5C5C5C"/>
                </a:solidFill>
                <a:latin typeface="Yu Gothic"/>
                <a:cs typeface="Yu Gothic"/>
              </a:rPr>
              <a:t>หน้าจอ "การเลือกตารางหลักแบบกำหนดเอง"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1062329" y="815695"/>
            <a:ext cx="7945120" cy="986155"/>
          </a:xfrm>
          <a:prstGeom prst="rect">
            <a:avLst/>
          </a:prstGeom>
        </p:spPr>
        <p:txBody>
          <a:bodyPr vert="horz" wrap="square" lIns="0" tIns="1193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40"/>
              </a:spcBef>
            </a:pPr>
            <a:r>
              <a:rPr sz="1400" dirty="0">
                <a:solidFill>
                  <a:srgbClr val="5C5C5C"/>
                </a:solidFill>
                <a:latin typeface="Yu Gothic"/>
                <a:cs typeface="Yu Gothic"/>
              </a:rPr>
              <a:t>①</a:t>
            </a:r>
            <a:r>
              <a:rPr sz="1400" spc="380" dirty="0">
                <a:solidFill>
                  <a:srgbClr val="5C5C5C"/>
                </a:solidFill>
                <a:latin typeface="Yu Gothic"/>
                <a:cs typeface="Yu Gothic"/>
              </a:rPr>
              <a:t> </a:t>
            </a:r>
            <a:r>
              <a:rPr lang="th-TH" sz="1400" dirty="0">
                <a:solidFill>
                  <a:srgbClr val="5C5C5C"/>
                </a:solidFill>
                <a:latin typeface="Yu Gothic"/>
                <a:cs typeface="Yu Gothic"/>
              </a:rPr>
              <a:t>คลิกปุ่ม "การเลือกหลัก" เพื่อเปิดหน้าจอ "การเลือกตารางหลักแบบกำหนดเอง"</a:t>
            </a:r>
            <a:endParaRPr sz="14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840"/>
              </a:spcBef>
            </a:pPr>
            <a:r>
              <a:rPr sz="1400" dirty="0">
                <a:solidFill>
                  <a:srgbClr val="5C5C5C"/>
                </a:solidFill>
                <a:latin typeface="Yu Gothic"/>
                <a:cs typeface="Yu Gothic"/>
              </a:rPr>
              <a:t>②</a:t>
            </a:r>
            <a:r>
              <a:rPr sz="1400" spc="360" dirty="0">
                <a:solidFill>
                  <a:srgbClr val="5C5C5C"/>
                </a:solidFill>
                <a:latin typeface="Yu Gothic"/>
                <a:cs typeface="Yu Gothic"/>
              </a:rPr>
              <a:t> </a:t>
            </a:r>
            <a:r>
              <a:rPr lang="th-TH" sz="1400" dirty="0">
                <a:solidFill>
                  <a:srgbClr val="5C5C5C"/>
                </a:solidFill>
                <a:latin typeface="Yu Gothic"/>
                <a:cs typeface="Yu Gothic"/>
              </a:rPr>
              <a:t>เลือกตารางหลักแบบกำหนดเองที่คลัสเตอร์นี้จะใช้สำหรับอินพุต (ดูด้านล่าง)</a:t>
            </a:r>
            <a:endParaRPr sz="14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840"/>
              </a:spcBef>
            </a:pPr>
            <a:r>
              <a:rPr sz="1400" dirty="0">
                <a:solidFill>
                  <a:srgbClr val="5C5C5C"/>
                </a:solidFill>
                <a:latin typeface="Yu Gothic"/>
                <a:cs typeface="Yu Gothic"/>
              </a:rPr>
              <a:t>③</a:t>
            </a:r>
            <a:r>
              <a:rPr sz="1400" spc="305" dirty="0">
                <a:solidFill>
                  <a:srgbClr val="5C5C5C"/>
                </a:solidFill>
                <a:latin typeface="Yu Gothic"/>
                <a:cs typeface="Yu Gothic"/>
              </a:rPr>
              <a:t> </a:t>
            </a:r>
            <a:r>
              <a:rPr lang="th-TH" sz="1400" dirty="0">
                <a:solidFill>
                  <a:srgbClr val="5C5C5C"/>
                </a:solidFill>
                <a:latin typeface="Yu Gothic"/>
                <a:cs typeface="Yu Gothic"/>
              </a:rPr>
              <a:t>คลิกปุ่มการเลือกหลัก</a:t>
            </a:r>
            <a:endParaRPr sz="1400" dirty="0">
              <a:latin typeface="Yu Gothic"/>
              <a:cs typeface="Yu Gothic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4427473" y="3407917"/>
            <a:ext cx="511809" cy="725170"/>
            <a:chOff x="4427473" y="3407917"/>
            <a:chExt cx="511809" cy="725170"/>
          </a:xfrm>
        </p:grpSpPr>
        <p:sp>
          <p:nvSpPr>
            <p:cNvPr id="26" name="object 26"/>
            <p:cNvSpPr/>
            <p:nvPr/>
          </p:nvSpPr>
          <p:spPr>
            <a:xfrm>
              <a:off x="4440173" y="3420617"/>
              <a:ext cx="486409" cy="699770"/>
            </a:xfrm>
            <a:custGeom>
              <a:avLst/>
              <a:gdLst/>
              <a:ahLst/>
              <a:cxnLst/>
              <a:rect l="l" t="t" r="r" b="b"/>
              <a:pathLst>
                <a:path w="486410" h="699770">
                  <a:moveTo>
                    <a:pt x="243077" y="0"/>
                  </a:moveTo>
                  <a:lnTo>
                    <a:pt x="243077" y="164973"/>
                  </a:lnTo>
                  <a:lnTo>
                    <a:pt x="0" y="164973"/>
                  </a:lnTo>
                  <a:lnTo>
                    <a:pt x="0" y="534543"/>
                  </a:lnTo>
                  <a:lnTo>
                    <a:pt x="243077" y="534543"/>
                  </a:lnTo>
                  <a:lnTo>
                    <a:pt x="243077" y="699516"/>
                  </a:lnTo>
                  <a:lnTo>
                    <a:pt x="486155" y="349758"/>
                  </a:lnTo>
                  <a:lnTo>
                    <a:pt x="243077" y="0"/>
                  </a:lnTo>
                  <a:close/>
                </a:path>
              </a:pathLst>
            </a:custGeom>
            <a:solidFill>
              <a:srgbClr val="C8F0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440173" y="3420617"/>
              <a:ext cx="486409" cy="699770"/>
            </a:xfrm>
            <a:custGeom>
              <a:avLst/>
              <a:gdLst/>
              <a:ahLst/>
              <a:cxnLst/>
              <a:rect l="l" t="t" r="r" b="b"/>
              <a:pathLst>
                <a:path w="486410" h="699770">
                  <a:moveTo>
                    <a:pt x="243077" y="699516"/>
                  </a:moveTo>
                  <a:lnTo>
                    <a:pt x="243077" y="534543"/>
                  </a:lnTo>
                  <a:lnTo>
                    <a:pt x="0" y="534543"/>
                  </a:lnTo>
                  <a:lnTo>
                    <a:pt x="0" y="164973"/>
                  </a:lnTo>
                  <a:lnTo>
                    <a:pt x="243077" y="164973"/>
                  </a:lnTo>
                  <a:lnTo>
                    <a:pt x="243077" y="0"/>
                  </a:lnTo>
                  <a:lnTo>
                    <a:pt x="486155" y="349758"/>
                  </a:lnTo>
                  <a:lnTo>
                    <a:pt x="243077" y="699516"/>
                  </a:lnTo>
                  <a:close/>
                </a:path>
              </a:pathLst>
            </a:custGeom>
            <a:ln w="25400">
              <a:solidFill>
                <a:srgbClr val="92CDD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8" name="object 28"/>
          <p:cNvGrpSpPr/>
          <p:nvPr/>
        </p:nvGrpSpPr>
        <p:grpSpPr>
          <a:xfrm>
            <a:off x="6659472" y="3116418"/>
            <a:ext cx="2318385" cy="1226982"/>
            <a:chOff x="6696456" y="3111995"/>
            <a:chExt cx="2318385" cy="1099185"/>
          </a:xfrm>
        </p:grpSpPr>
        <p:pic>
          <p:nvPicPr>
            <p:cNvPr id="29" name="object 29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696456" y="3111995"/>
              <a:ext cx="2318004" cy="1098816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6739255" y="3134995"/>
              <a:ext cx="2237105" cy="1017905"/>
            </a:xfrm>
            <a:custGeom>
              <a:avLst/>
              <a:gdLst/>
              <a:ahLst/>
              <a:cxnLst/>
              <a:rect l="l" t="t" r="r" b="b"/>
              <a:pathLst>
                <a:path w="2237104" h="1017904">
                  <a:moveTo>
                    <a:pt x="2189353" y="731392"/>
                  </a:moveTo>
                  <a:lnTo>
                    <a:pt x="619125" y="731392"/>
                  </a:lnTo>
                  <a:lnTo>
                    <a:pt x="600519" y="735139"/>
                  </a:lnTo>
                  <a:lnTo>
                    <a:pt x="585343" y="745362"/>
                  </a:lnTo>
                  <a:lnTo>
                    <a:pt x="575119" y="760539"/>
                  </a:lnTo>
                  <a:lnTo>
                    <a:pt x="571373" y="779144"/>
                  </a:lnTo>
                  <a:lnTo>
                    <a:pt x="571373" y="970152"/>
                  </a:lnTo>
                  <a:lnTo>
                    <a:pt x="575119" y="988758"/>
                  </a:lnTo>
                  <a:lnTo>
                    <a:pt x="585343" y="1003934"/>
                  </a:lnTo>
                  <a:lnTo>
                    <a:pt x="600519" y="1014158"/>
                  </a:lnTo>
                  <a:lnTo>
                    <a:pt x="619125" y="1017904"/>
                  </a:lnTo>
                  <a:lnTo>
                    <a:pt x="2189353" y="1017904"/>
                  </a:lnTo>
                  <a:lnTo>
                    <a:pt x="2207958" y="1014158"/>
                  </a:lnTo>
                  <a:lnTo>
                    <a:pt x="2223135" y="1003934"/>
                  </a:lnTo>
                  <a:lnTo>
                    <a:pt x="2233358" y="988758"/>
                  </a:lnTo>
                  <a:lnTo>
                    <a:pt x="2237104" y="970152"/>
                  </a:lnTo>
                  <a:lnTo>
                    <a:pt x="2237104" y="779144"/>
                  </a:lnTo>
                  <a:lnTo>
                    <a:pt x="2233358" y="760539"/>
                  </a:lnTo>
                  <a:lnTo>
                    <a:pt x="2223135" y="745362"/>
                  </a:lnTo>
                  <a:lnTo>
                    <a:pt x="2207958" y="735139"/>
                  </a:lnTo>
                  <a:lnTo>
                    <a:pt x="2189353" y="731392"/>
                  </a:lnTo>
                  <a:close/>
                </a:path>
                <a:path w="2237104" h="1017904">
                  <a:moveTo>
                    <a:pt x="0" y="0"/>
                  </a:moveTo>
                  <a:lnTo>
                    <a:pt x="848995" y="731392"/>
                  </a:lnTo>
                  <a:lnTo>
                    <a:pt x="1265427" y="7313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058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 txBox="1"/>
          <p:nvPr/>
        </p:nvSpPr>
        <p:spPr>
          <a:xfrm>
            <a:off x="5034889" y="2405793"/>
            <a:ext cx="5602605" cy="1861407"/>
          </a:xfrm>
          <a:prstGeom prst="rect">
            <a:avLst/>
          </a:prstGeom>
          <a:ln w="9525">
            <a:solidFill>
              <a:srgbClr val="929292"/>
            </a:solidFill>
          </a:ln>
        </p:spPr>
        <p:txBody>
          <a:bodyPr vert="horz" wrap="square" lIns="0" tIns="698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5"/>
              </a:spcBef>
            </a:pPr>
            <a:endParaRPr sz="1450" dirty="0">
              <a:latin typeface="Times New Roman"/>
              <a:cs typeface="Times New Roman"/>
            </a:endParaRPr>
          </a:p>
          <a:p>
            <a:pPr marL="1682750">
              <a:lnSpc>
                <a:spcPct val="100000"/>
              </a:lnSpc>
            </a:pPr>
            <a:r>
              <a:rPr sz="1200" b="1" dirty="0">
                <a:solidFill>
                  <a:srgbClr val="FFFFFF"/>
                </a:solidFill>
                <a:latin typeface="Yu Gothic"/>
                <a:cs typeface="Yu Gothic"/>
              </a:rPr>
              <a:t>③</a:t>
            </a:r>
            <a:r>
              <a:rPr lang="th-TH" sz="1200" b="1" dirty="0">
                <a:solidFill>
                  <a:srgbClr val="FFFFFF"/>
                </a:solidFill>
                <a:latin typeface="Yu Gothic"/>
                <a:cs typeface="Yu Gothic"/>
              </a:rPr>
              <a:t> คลิกเพื่อปิด</a:t>
            </a:r>
            <a:endParaRPr sz="1200" dirty="0">
              <a:latin typeface="Yu Gothic"/>
              <a:cs typeface="Yu Gothic"/>
            </a:endParaRPr>
          </a:p>
          <a:p>
            <a:pPr>
              <a:lnSpc>
                <a:spcPct val="100000"/>
              </a:lnSpc>
            </a:pPr>
            <a:endParaRPr sz="1800" dirty="0">
              <a:latin typeface="Yu Gothic"/>
              <a:cs typeface="Yu Gothic"/>
            </a:endParaRPr>
          </a:p>
          <a:p>
            <a:pPr>
              <a:lnSpc>
                <a:spcPct val="100000"/>
              </a:lnSpc>
            </a:pPr>
            <a:endParaRPr sz="1800" dirty="0">
              <a:latin typeface="Yu Gothic"/>
              <a:cs typeface="Yu Gothic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000" dirty="0">
              <a:latin typeface="Yu Gothic"/>
              <a:cs typeface="Yu Gothic"/>
            </a:endParaRPr>
          </a:p>
          <a:p>
            <a:pPr marL="2395220">
              <a:lnSpc>
                <a:spcPct val="100000"/>
              </a:lnSpc>
            </a:pPr>
            <a:endParaRPr lang="en-US" sz="1200" b="1" dirty="0">
              <a:solidFill>
                <a:srgbClr val="FFFFFF"/>
              </a:solidFill>
              <a:latin typeface="Yu Gothic"/>
              <a:cs typeface="Yu Gothic"/>
            </a:endParaRPr>
          </a:p>
          <a:p>
            <a:pPr marL="2395220">
              <a:lnSpc>
                <a:spcPct val="100000"/>
              </a:lnSpc>
            </a:pPr>
            <a:br>
              <a:rPr lang="en-US" sz="1200" b="1" dirty="0">
                <a:solidFill>
                  <a:srgbClr val="FFFFFF"/>
                </a:solidFill>
                <a:latin typeface="Yu Gothic"/>
                <a:cs typeface="Yu Gothic"/>
              </a:rPr>
            </a:br>
            <a:endParaRPr lang="en-US" sz="1200" b="1" dirty="0">
              <a:solidFill>
                <a:srgbClr val="FFFFFF"/>
              </a:solidFill>
              <a:latin typeface="Yu Gothic"/>
              <a:cs typeface="Yu Gothic"/>
            </a:endParaRPr>
          </a:p>
          <a:p>
            <a:pPr marL="2395220">
              <a:lnSpc>
                <a:spcPct val="100000"/>
              </a:lnSpc>
            </a:pPr>
            <a:r>
              <a:rPr sz="1200" b="1" dirty="0">
                <a:solidFill>
                  <a:srgbClr val="FFFFFF"/>
                </a:solidFill>
                <a:latin typeface="Yu Gothic"/>
                <a:cs typeface="Yu Gothic"/>
              </a:rPr>
              <a:t>②</a:t>
            </a:r>
            <a:r>
              <a:rPr lang="en-US" sz="1200" b="1" dirty="0">
                <a:solidFill>
                  <a:srgbClr val="FFFFFF"/>
                </a:solidFill>
                <a:latin typeface="Yu Gothic"/>
                <a:cs typeface="Yu Gothic"/>
              </a:rPr>
              <a:t> </a:t>
            </a:r>
            <a:r>
              <a:rPr lang="th-TH" sz="1200" b="1" dirty="0">
                <a:solidFill>
                  <a:srgbClr val="FFFFFF"/>
                </a:solidFill>
                <a:latin typeface="Yu Gothic"/>
                <a:cs typeface="Yu Gothic"/>
              </a:rPr>
              <a:t>ให้ติ๊กที่จะเลือก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36" name="object 3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27</a:t>
            </a:fld>
            <a:endParaRPr dirty="0"/>
          </a:p>
        </p:txBody>
      </p:sp>
      <p:sp>
        <p:nvSpPr>
          <p:cNvPr id="37" name="object 3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  <p:sp>
        <p:nvSpPr>
          <p:cNvPr id="32" name="object 32"/>
          <p:cNvSpPr txBox="1"/>
          <p:nvPr/>
        </p:nvSpPr>
        <p:spPr>
          <a:xfrm>
            <a:off x="1517777" y="2389377"/>
            <a:ext cx="2762250" cy="738664"/>
          </a:xfrm>
          <a:prstGeom prst="rect">
            <a:avLst/>
          </a:prstGeom>
          <a:ln w="9525">
            <a:solidFill>
              <a:srgbClr val="929292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8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800" dirty="0">
              <a:latin typeface="Times New Roman"/>
              <a:cs typeface="Times New Roman"/>
            </a:endParaRPr>
          </a:p>
          <a:p>
            <a:pPr marL="603250">
              <a:lnSpc>
                <a:spcPct val="100000"/>
              </a:lnSpc>
              <a:spcBef>
                <a:spcPts val="5"/>
              </a:spcBef>
            </a:pPr>
            <a:r>
              <a:rPr sz="1200" b="1" dirty="0">
                <a:solidFill>
                  <a:srgbClr val="FFFFFF"/>
                </a:solidFill>
                <a:latin typeface="Yu Gothic"/>
                <a:cs typeface="Yu Gothic"/>
              </a:rPr>
              <a:t>①</a:t>
            </a:r>
            <a:r>
              <a:rPr lang="th-TH" sz="1200" b="1" dirty="0">
                <a:solidFill>
                  <a:srgbClr val="FFFFFF"/>
                </a:solidFill>
                <a:latin typeface="Yu Gothic"/>
                <a:cs typeface="Yu Gothic"/>
              </a:rPr>
              <a:t> ปุ่ม "การเลือกหลัก"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33" name="object 33"/>
          <p:cNvSpPr txBox="1">
            <a:spLocks noGrp="1"/>
          </p:cNvSpPr>
          <p:nvPr>
            <p:ph type="title"/>
          </p:nvPr>
        </p:nvSpPr>
        <p:spPr>
          <a:xfrm>
            <a:off x="257047" y="105283"/>
            <a:ext cx="7462774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dirty="0">
                <a:solidFill>
                  <a:srgbClr val="FFFFFF"/>
                </a:solidFill>
              </a:rPr>
              <a:t>ขั้นตอนที่ 2-1 การกำหนดค่าคลัสเตอร์ “</a:t>
            </a:r>
            <a:r>
              <a:rPr lang="en-US" sz="2400" dirty="0">
                <a:solidFill>
                  <a:srgbClr val="FFFFFF"/>
                </a:solidFill>
              </a:rPr>
              <a:t>Master Select”</a:t>
            </a:r>
            <a:endParaRPr sz="2400" dirty="0"/>
          </a:p>
        </p:txBody>
      </p:sp>
      <p:sp>
        <p:nvSpPr>
          <p:cNvPr id="34" name="object 34"/>
          <p:cNvSpPr txBox="1"/>
          <p:nvPr/>
        </p:nvSpPr>
        <p:spPr>
          <a:xfrm>
            <a:off x="8356600" y="181483"/>
            <a:ext cx="32258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FFFFFF"/>
                </a:solidFill>
                <a:latin typeface="Yu Gothic"/>
                <a:cs typeface="Yu Gothic"/>
              </a:rPr>
              <a:t>①</a:t>
            </a:r>
            <a:r>
              <a:rPr lang="en-US" sz="1800" b="1" dirty="0">
                <a:solidFill>
                  <a:srgbClr val="FFFFFF"/>
                </a:solidFill>
                <a:latin typeface="Yu Gothic"/>
                <a:cs typeface="Yu Gothic"/>
              </a:rPr>
              <a:t> </a:t>
            </a:r>
            <a:r>
              <a:rPr lang="th-TH" sz="1800" b="1" dirty="0">
                <a:solidFill>
                  <a:srgbClr val="FFFFFF"/>
                </a:solidFill>
                <a:latin typeface="Yu Gothic"/>
                <a:cs typeface="Yu Gothic"/>
              </a:rPr>
              <a:t>กำหนดมาสเตอร์ที่จะใช้</a:t>
            </a:r>
            <a:endParaRPr sz="1800" dirty="0">
              <a:latin typeface="Yu Gothic"/>
              <a:cs typeface="Yu Gothic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1344930" y="5660897"/>
            <a:ext cx="9511665" cy="482824"/>
          </a:xfrm>
          <a:prstGeom prst="rect">
            <a:avLst/>
          </a:prstGeom>
          <a:ln w="25400">
            <a:solidFill>
              <a:srgbClr val="205868"/>
            </a:solidFill>
          </a:ln>
        </p:spPr>
        <p:txBody>
          <a:bodyPr vert="horz" wrap="square" lIns="0" tIns="81915" rIns="0" bIns="0" rtlCol="0">
            <a:spAutoFit/>
          </a:bodyPr>
          <a:lstStyle/>
          <a:p>
            <a:pPr marL="89535">
              <a:lnSpc>
                <a:spcPct val="100000"/>
              </a:lnSpc>
              <a:spcBef>
                <a:spcPts val="645"/>
              </a:spcBef>
            </a:pPr>
            <a:r>
              <a:rPr lang="th-TH" altLang="ja-JP" sz="1400" b="1" dirty="0">
                <a:solidFill>
                  <a:srgbClr val="252525"/>
                </a:solidFill>
                <a:latin typeface="Yu Gothic"/>
                <a:cs typeface="Yu Gothic"/>
              </a:rPr>
              <a:t>การดำเนินการระหว่างการฝึกอบรม</a:t>
            </a:r>
            <a:endParaRPr lang="ja-JP" altLang="en-US" sz="1400" dirty="0">
              <a:latin typeface="Yu Gothic"/>
              <a:cs typeface="Yu Gothic"/>
            </a:endParaRPr>
          </a:p>
          <a:p>
            <a:pPr marL="89535">
              <a:lnSpc>
                <a:spcPct val="100000"/>
              </a:lnSpc>
              <a:spcBef>
                <a:spcPts val="30"/>
              </a:spcBef>
            </a:pPr>
            <a:r>
              <a:rPr lang="th-TH" altLang="ja-JP" sz="1200" dirty="0">
                <a:solidFill>
                  <a:srgbClr val="252525"/>
                </a:solidFill>
                <a:latin typeface="Yu Gothic"/>
                <a:cs typeface="Yu Gothic"/>
              </a:rPr>
              <a:t>ตารางหลักที่จะเลือก (มาสเตอร์ที่เลือกไว้) คือ “ตารางหลักของข้อมูลที่กำหนด"</a:t>
            </a:r>
            <a:endParaRPr lang="ja-JP" altLang="en-US" sz="1200" dirty="0">
              <a:latin typeface="Yu Gothic"/>
              <a:cs typeface="Yu Gothic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>
            <a:extLst>
              <a:ext uri="{FF2B5EF4-FFF2-40B4-BE49-F238E27FC236}">
                <a16:creationId xmlns:a16="http://schemas.microsoft.com/office/drawing/2014/main" id="{DBEBC8CD-944A-1A7C-DDA1-2AE3ECA21E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1567" y="2218817"/>
            <a:ext cx="2968752" cy="3244802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300EA5B9-A4F4-C443-5E1F-DBDA052D39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8565" y="2254127"/>
            <a:ext cx="2891399" cy="2794884"/>
          </a:xfrm>
          <a:prstGeom prst="rect">
            <a:avLst/>
          </a:prstGeom>
        </p:spPr>
      </p:pic>
      <p:sp>
        <p:nvSpPr>
          <p:cNvPr id="2" name="object 2"/>
          <p:cNvSpPr/>
          <p:nvPr/>
        </p:nvSpPr>
        <p:spPr>
          <a:xfrm>
            <a:off x="0" y="0"/>
            <a:ext cx="12192000" cy="620395"/>
          </a:xfrm>
          <a:custGeom>
            <a:avLst/>
            <a:gdLst/>
            <a:ahLst/>
            <a:cxnLst/>
            <a:rect l="l" t="t" r="r" b="b"/>
            <a:pathLst>
              <a:path w="12192000" h="620395">
                <a:moveTo>
                  <a:pt x="0" y="620267"/>
                </a:moveTo>
                <a:lnTo>
                  <a:pt x="12192000" y="620267"/>
                </a:lnTo>
                <a:lnTo>
                  <a:pt x="12192000" y="0"/>
                </a:lnTo>
                <a:lnTo>
                  <a:pt x="0" y="0"/>
                </a:lnTo>
                <a:lnTo>
                  <a:pt x="0" y="620267"/>
                </a:lnTo>
                <a:close/>
              </a:path>
            </a:pathLst>
          </a:custGeom>
          <a:ln w="9525">
            <a:solidFill>
              <a:srgbClr val="CC00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866890" y="2218817"/>
            <a:ext cx="3110865" cy="3302888"/>
          </a:xfrm>
          <a:custGeom>
            <a:avLst/>
            <a:gdLst/>
            <a:ahLst/>
            <a:cxnLst/>
            <a:rect l="l" t="t" r="r" b="b"/>
            <a:pathLst>
              <a:path w="2978784" h="2870200">
                <a:moveTo>
                  <a:pt x="0" y="2870073"/>
                </a:moveTo>
                <a:lnTo>
                  <a:pt x="2978277" y="2870073"/>
                </a:lnTo>
                <a:lnTo>
                  <a:pt x="2978277" y="0"/>
                </a:lnTo>
                <a:lnTo>
                  <a:pt x="0" y="0"/>
                </a:lnTo>
                <a:lnTo>
                  <a:pt x="0" y="2870073"/>
                </a:lnTo>
                <a:close/>
              </a:path>
            </a:pathLst>
          </a:custGeom>
          <a:ln w="9525">
            <a:solidFill>
              <a:srgbClr val="92929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957060" y="2436495"/>
            <a:ext cx="2339340" cy="3004946"/>
          </a:xfrm>
          <a:custGeom>
            <a:avLst/>
            <a:gdLst/>
            <a:ahLst/>
            <a:cxnLst/>
            <a:rect l="l" t="t" r="r" b="b"/>
            <a:pathLst>
              <a:path w="2263140" h="2668904">
                <a:moveTo>
                  <a:pt x="0" y="207645"/>
                </a:moveTo>
                <a:lnTo>
                  <a:pt x="1470" y="200388"/>
                </a:lnTo>
                <a:lnTo>
                  <a:pt x="5476" y="194452"/>
                </a:lnTo>
                <a:lnTo>
                  <a:pt x="11412" y="190446"/>
                </a:lnTo>
                <a:lnTo>
                  <a:pt x="18669" y="188975"/>
                </a:lnTo>
                <a:lnTo>
                  <a:pt x="441578" y="188975"/>
                </a:lnTo>
                <a:lnTo>
                  <a:pt x="448835" y="190446"/>
                </a:lnTo>
                <a:lnTo>
                  <a:pt x="454771" y="194452"/>
                </a:lnTo>
                <a:lnTo>
                  <a:pt x="458777" y="200388"/>
                </a:lnTo>
                <a:lnTo>
                  <a:pt x="460248" y="207645"/>
                </a:lnTo>
                <a:lnTo>
                  <a:pt x="460248" y="2000631"/>
                </a:lnTo>
                <a:lnTo>
                  <a:pt x="458777" y="2007887"/>
                </a:lnTo>
                <a:lnTo>
                  <a:pt x="454771" y="2013823"/>
                </a:lnTo>
                <a:lnTo>
                  <a:pt x="448835" y="2017829"/>
                </a:lnTo>
                <a:lnTo>
                  <a:pt x="441578" y="2019300"/>
                </a:lnTo>
                <a:lnTo>
                  <a:pt x="18669" y="2019300"/>
                </a:lnTo>
                <a:lnTo>
                  <a:pt x="11412" y="2017829"/>
                </a:lnTo>
                <a:lnTo>
                  <a:pt x="5476" y="2013823"/>
                </a:lnTo>
                <a:lnTo>
                  <a:pt x="1470" y="2007887"/>
                </a:lnTo>
                <a:lnTo>
                  <a:pt x="0" y="2000631"/>
                </a:lnTo>
                <a:lnTo>
                  <a:pt x="0" y="207645"/>
                </a:lnTo>
                <a:close/>
              </a:path>
              <a:path w="2263140" h="2668904">
                <a:moveTo>
                  <a:pt x="521207" y="197992"/>
                </a:moveTo>
                <a:lnTo>
                  <a:pt x="521207" y="193039"/>
                </a:lnTo>
                <a:lnTo>
                  <a:pt x="525272" y="188975"/>
                </a:lnTo>
                <a:lnTo>
                  <a:pt x="530225" y="188975"/>
                </a:lnTo>
                <a:lnTo>
                  <a:pt x="637158" y="188975"/>
                </a:lnTo>
                <a:lnTo>
                  <a:pt x="642112" y="188975"/>
                </a:lnTo>
                <a:lnTo>
                  <a:pt x="646176" y="193039"/>
                </a:lnTo>
                <a:lnTo>
                  <a:pt x="646176" y="197992"/>
                </a:lnTo>
                <a:lnTo>
                  <a:pt x="646176" y="2010283"/>
                </a:lnTo>
                <a:lnTo>
                  <a:pt x="646176" y="2015236"/>
                </a:lnTo>
                <a:lnTo>
                  <a:pt x="642112" y="2019300"/>
                </a:lnTo>
                <a:lnTo>
                  <a:pt x="637158" y="2019300"/>
                </a:lnTo>
                <a:lnTo>
                  <a:pt x="530225" y="2019300"/>
                </a:lnTo>
                <a:lnTo>
                  <a:pt x="525272" y="2019300"/>
                </a:lnTo>
                <a:lnTo>
                  <a:pt x="521207" y="2015236"/>
                </a:lnTo>
                <a:lnTo>
                  <a:pt x="521207" y="2010283"/>
                </a:lnTo>
                <a:lnTo>
                  <a:pt x="521207" y="197992"/>
                </a:lnTo>
                <a:close/>
              </a:path>
              <a:path w="2263140" h="2668904">
                <a:moveTo>
                  <a:pt x="22859" y="10667"/>
                </a:moveTo>
                <a:lnTo>
                  <a:pt x="22859" y="4825"/>
                </a:lnTo>
                <a:lnTo>
                  <a:pt x="27685" y="0"/>
                </a:lnTo>
                <a:lnTo>
                  <a:pt x="33527" y="0"/>
                </a:lnTo>
                <a:lnTo>
                  <a:pt x="1046988" y="0"/>
                </a:lnTo>
                <a:lnTo>
                  <a:pt x="1052829" y="0"/>
                </a:lnTo>
                <a:lnTo>
                  <a:pt x="1057655" y="4825"/>
                </a:lnTo>
                <a:lnTo>
                  <a:pt x="1057655" y="10667"/>
                </a:lnTo>
                <a:lnTo>
                  <a:pt x="1057655" y="137160"/>
                </a:lnTo>
                <a:lnTo>
                  <a:pt x="1057655" y="143001"/>
                </a:lnTo>
                <a:lnTo>
                  <a:pt x="1052829" y="147827"/>
                </a:lnTo>
                <a:lnTo>
                  <a:pt x="1046988" y="147827"/>
                </a:lnTo>
                <a:lnTo>
                  <a:pt x="33527" y="147827"/>
                </a:lnTo>
                <a:lnTo>
                  <a:pt x="27685" y="147827"/>
                </a:lnTo>
                <a:lnTo>
                  <a:pt x="22859" y="143001"/>
                </a:lnTo>
                <a:lnTo>
                  <a:pt x="22859" y="137160"/>
                </a:lnTo>
                <a:lnTo>
                  <a:pt x="22859" y="10667"/>
                </a:lnTo>
                <a:close/>
              </a:path>
              <a:path w="2263140" h="2668904">
                <a:moveTo>
                  <a:pt x="1783079" y="2504440"/>
                </a:moveTo>
                <a:lnTo>
                  <a:pt x="1783079" y="2497455"/>
                </a:lnTo>
                <a:lnTo>
                  <a:pt x="1788795" y="2491740"/>
                </a:lnTo>
                <a:lnTo>
                  <a:pt x="1795779" y="2491740"/>
                </a:lnTo>
                <a:lnTo>
                  <a:pt x="2250440" y="2491740"/>
                </a:lnTo>
                <a:lnTo>
                  <a:pt x="2257425" y="2491740"/>
                </a:lnTo>
                <a:lnTo>
                  <a:pt x="2263140" y="2497455"/>
                </a:lnTo>
                <a:lnTo>
                  <a:pt x="2263140" y="2504440"/>
                </a:lnTo>
                <a:lnTo>
                  <a:pt x="2263140" y="2655824"/>
                </a:lnTo>
                <a:lnTo>
                  <a:pt x="2263140" y="2662809"/>
                </a:lnTo>
                <a:lnTo>
                  <a:pt x="2257425" y="2668524"/>
                </a:lnTo>
                <a:lnTo>
                  <a:pt x="2250440" y="2668524"/>
                </a:lnTo>
                <a:lnTo>
                  <a:pt x="1795779" y="2668524"/>
                </a:lnTo>
                <a:lnTo>
                  <a:pt x="1788795" y="2668524"/>
                </a:lnTo>
                <a:lnTo>
                  <a:pt x="1783079" y="2662809"/>
                </a:lnTo>
                <a:lnTo>
                  <a:pt x="1783079" y="2655824"/>
                </a:lnTo>
                <a:lnTo>
                  <a:pt x="1783079" y="2504440"/>
                </a:lnTo>
                <a:close/>
              </a:path>
            </a:pathLst>
          </a:custGeom>
          <a:ln w="38100">
            <a:solidFill>
              <a:srgbClr val="FF0000"/>
            </a:solidFill>
            <a:prstDash val="dash"/>
          </a:ln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056120" y="4332706"/>
            <a:ext cx="1242047" cy="804697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118604" y="4672596"/>
            <a:ext cx="1118616" cy="499859"/>
          </a:xfrm>
          <a:prstGeom prst="rect">
            <a:avLst/>
          </a:prstGeom>
        </p:spPr>
      </p:pic>
      <p:sp>
        <p:nvSpPr>
          <p:cNvPr id="9" name="object 9"/>
          <p:cNvSpPr/>
          <p:nvPr/>
        </p:nvSpPr>
        <p:spPr>
          <a:xfrm>
            <a:off x="7103364" y="4360926"/>
            <a:ext cx="1152525" cy="714375"/>
          </a:xfrm>
          <a:custGeom>
            <a:avLst/>
            <a:gdLst/>
            <a:ahLst/>
            <a:cxnLst/>
            <a:rect l="l" t="t" r="r" b="b"/>
            <a:pathLst>
              <a:path w="1152525" h="714375">
                <a:moveTo>
                  <a:pt x="1088643" y="332994"/>
                </a:moveTo>
                <a:lnTo>
                  <a:pt x="63500" y="332994"/>
                </a:lnTo>
                <a:lnTo>
                  <a:pt x="38790" y="337986"/>
                </a:lnTo>
                <a:lnTo>
                  <a:pt x="18605" y="351599"/>
                </a:lnTo>
                <a:lnTo>
                  <a:pt x="4992" y="371784"/>
                </a:lnTo>
                <a:lnTo>
                  <a:pt x="0" y="396494"/>
                </a:lnTo>
                <a:lnTo>
                  <a:pt x="0" y="650494"/>
                </a:lnTo>
                <a:lnTo>
                  <a:pt x="4992" y="675203"/>
                </a:lnTo>
                <a:lnTo>
                  <a:pt x="18605" y="695388"/>
                </a:lnTo>
                <a:lnTo>
                  <a:pt x="38790" y="709001"/>
                </a:lnTo>
                <a:lnTo>
                  <a:pt x="63500" y="713994"/>
                </a:lnTo>
                <a:lnTo>
                  <a:pt x="1088643" y="713994"/>
                </a:lnTo>
                <a:lnTo>
                  <a:pt x="1113353" y="709001"/>
                </a:lnTo>
                <a:lnTo>
                  <a:pt x="1133538" y="695388"/>
                </a:lnTo>
                <a:lnTo>
                  <a:pt x="1147151" y="675203"/>
                </a:lnTo>
                <a:lnTo>
                  <a:pt x="1152143" y="650494"/>
                </a:lnTo>
                <a:lnTo>
                  <a:pt x="1152143" y="396494"/>
                </a:lnTo>
                <a:lnTo>
                  <a:pt x="1147151" y="371784"/>
                </a:lnTo>
                <a:lnTo>
                  <a:pt x="1133538" y="351599"/>
                </a:lnTo>
                <a:lnTo>
                  <a:pt x="1113353" y="337986"/>
                </a:lnTo>
                <a:lnTo>
                  <a:pt x="1088643" y="332994"/>
                </a:lnTo>
                <a:close/>
              </a:path>
              <a:path w="1152525" h="714375">
                <a:moveTo>
                  <a:pt x="59435" y="0"/>
                </a:moveTo>
                <a:lnTo>
                  <a:pt x="192024" y="332994"/>
                </a:lnTo>
                <a:lnTo>
                  <a:pt x="480059" y="332994"/>
                </a:lnTo>
                <a:lnTo>
                  <a:pt x="59435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103364" y="4360926"/>
            <a:ext cx="1152525" cy="714375"/>
          </a:xfrm>
          <a:custGeom>
            <a:avLst/>
            <a:gdLst/>
            <a:ahLst/>
            <a:cxnLst/>
            <a:rect l="l" t="t" r="r" b="b"/>
            <a:pathLst>
              <a:path w="1152525" h="714375">
                <a:moveTo>
                  <a:pt x="0" y="396494"/>
                </a:moveTo>
                <a:lnTo>
                  <a:pt x="4992" y="371784"/>
                </a:lnTo>
                <a:lnTo>
                  <a:pt x="18605" y="351599"/>
                </a:lnTo>
                <a:lnTo>
                  <a:pt x="38790" y="337986"/>
                </a:lnTo>
                <a:lnTo>
                  <a:pt x="63500" y="332994"/>
                </a:lnTo>
                <a:lnTo>
                  <a:pt x="192024" y="332994"/>
                </a:lnTo>
                <a:lnTo>
                  <a:pt x="59435" y="0"/>
                </a:lnTo>
                <a:lnTo>
                  <a:pt x="480059" y="332994"/>
                </a:lnTo>
                <a:lnTo>
                  <a:pt x="1088643" y="332994"/>
                </a:lnTo>
                <a:lnTo>
                  <a:pt x="1113353" y="337986"/>
                </a:lnTo>
                <a:lnTo>
                  <a:pt x="1133538" y="351599"/>
                </a:lnTo>
                <a:lnTo>
                  <a:pt x="1147151" y="371784"/>
                </a:lnTo>
                <a:lnTo>
                  <a:pt x="1152143" y="396494"/>
                </a:lnTo>
                <a:lnTo>
                  <a:pt x="1152143" y="491744"/>
                </a:lnTo>
                <a:lnTo>
                  <a:pt x="1152143" y="650494"/>
                </a:lnTo>
                <a:lnTo>
                  <a:pt x="1147151" y="675203"/>
                </a:lnTo>
                <a:lnTo>
                  <a:pt x="1133538" y="695388"/>
                </a:lnTo>
                <a:lnTo>
                  <a:pt x="1113353" y="709001"/>
                </a:lnTo>
                <a:lnTo>
                  <a:pt x="1088643" y="713994"/>
                </a:lnTo>
                <a:lnTo>
                  <a:pt x="480059" y="713994"/>
                </a:lnTo>
                <a:lnTo>
                  <a:pt x="192024" y="713994"/>
                </a:lnTo>
                <a:lnTo>
                  <a:pt x="63500" y="713994"/>
                </a:lnTo>
                <a:lnTo>
                  <a:pt x="38790" y="709001"/>
                </a:lnTo>
                <a:lnTo>
                  <a:pt x="18605" y="695388"/>
                </a:lnTo>
                <a:lnTo>
                  <a:pt x="4992" y="675203"/>
                </a:lnTo>
                <a:lnTo>
                  <a:pt x="0" y="650494"/>
                </a:lnTo>
                <a:lnTo>
                  <a:pt x="0" y="491744"/>
                </a:lnTo>
                <a:lnTo>
                  <a:pt x="0" y="396494"/>
                </a:lnTo>
                <a:close/>
              </a:path>
            </a:pathLst>
          </a:custGeom>
          <a:ln w="9525">
            <a:solidFill>
              <a:srgbClr val="5C5C5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1" name="object 11"/>
          <p:cNvGrpSpPr/>
          <p:nvPr/>
        </p:nvGrpSpPr>
        <p:grpSpPr>
          <a:xfrm>
            <a:off x="2270759" y="3657600"/>
            <a:ext cx="2747264" cy="808481"/>
            <a:chOff x="2270759" y="3588258"/>
            <a:chExt cx="2747264" cy="808481"/>
          </a:xfrm>
        </p:grpSpPr>
        <p:sp>
          <p:nvSpPr>
            <p:cNvPr id="13" name="object 13"/>
            <p:cNvSpPr/>
            <p:nvPr/>
          </p:nvSpPr>
          <p:spPr>
            <a:xfrm>
              <a:off x="4089654" y="3588258"/>
              <a:ext cx="928369" cy="149860"/>
            </a:xfrm>
            <a:custGeom>
              <a:avLst/>
              <a:gdLst/>
              <a:ahLst/>
              <a:cxnLst/>
              <a:rect l="l" t="t" r="r" b="b"/>
              <a:pathLst>
                <a:path w="928370" h="149860">
                  <a:moveTo>
                    <a:pt x="0" y="10794"/>
                  </a:moveTo>
                  <a:lnTo>
                    <a:pt x="0" y="4825"/>
                  </a:lnTo>
                  <a:lnTo>
                    <a:pt x="4825" y="0"/>
                  </a:lnTo>
                  <a:lnTo>
                    <a:pt x="10795" y="0"/>
                  </a:lnTo>
                  <a:lnTo>
                    <a:pt x="917321" y="0"/>
                  </a:lnTo>
                  <a:lnTo>
                    <a:pt x="923290" y="0"/>
                  </a:lnTo>
                  <a:lnTo>
                    <a:pt x="928116" y="4825"/>
                  </a:lnTo>
                  <a:lnTo>
                    <a:pt x="928116" y="10794"/>
                  </a:lnTo>
                  <a:lnTo>
                    <a:pt x="928116" y="138556"/>
                  </a:lnTo>
                  <a:lnTo>
                    <a:pt x="928116" y="144525"/>
                  </a:lnTo>
                  <a:lnTo>
                    <a:pt x="923290" y="149351"/>
                  </a:lnTo>
                  <a:lnTo>
                    <a:pt x="917321" y="149351"/>
                  </a:lnTo>
                  <a:lnTo>
                    <a:pt x="10795" y="149351"/>
                  </a:lnTo>
                  <a:lnTo>
                    <a:pt x="4825" y="149351"/>
                  </a:lnTo>
                  <a:lnTo>
                    <a:pt x="0" y="144525"/>
                  </a:lnTo>
                  <a:lnTo>
                    <a:pt x="0" y="138556"/>
                  </a:lnTo>
                  <a:lnTo>
                    <a:pt x="0" y="10794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270759" y="3646906"/>
              <a:ext cx="2682240" cy="705637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336291" y="3995966"/>
              <a:ext cx="2549652" cy="400773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2313431" y="3669665"/>
              <a:ext cx="2601595" cy="625475"/>
            </a:xfrm>
            <a:custGeom>
              <a:avLst/>
              <a:gdLst/>
              <a:ahLst/>
              <a:cxnLst/>
              <a:rect l="l" t="t" r="r" b="b"/>
              <a:pathLst>
                <a:path w="2601595" h="625475">
                  <a:moveTo>
                    <a:pt x="2555240" y="347599"/>
                  </a:moveTo>
                  <a:lnTo>
                    <a:pt x="46228" y="347599"/>
                  </a:lnTo>
                  <a:lnTo>
                    <a:pt x="28235" y="351232"/>
                  </a:lnTo>
                  <a:lnTo>
                    <a:pt x="13541" y="361140"/>
                  </a:lnTo>
                  <a:lnTo>
                    <a:pt x="3633" y="375834"/>
                  </a:lnTo>
                  <a:lnTo>
                    <a:pt x="0" y="393827"/>
                  </a:lnTo>
                  <a:lnTo>
                    <a:pt x="0" y="578739"/>
                  </a:lnTo>
                  <a:lnTo>
                    <a:pt x="3633" y="596731"/>
                  </a:lnTo>
                  <a:lnTo>
                    <a:pt x="13541" y="611425"/>
                  </a:lnTo>
                  <a:lnTo>
                    <a:pt x="28235" y="621333"/>
                  </a:lnTo>
                  <a:lnTo>
                    <a:pt x="46228" y="624967"/>
                  </a:lnTo>
                  <a:lnTo>
                    <a:pt x="2555240" y="624967"/>
                  </a:lnTo>
                  <a:lnTo>
                    <a:pt x="2573232" y="621333"/>
                  </a:lnTo>
                  <a:lnTo>
                    <a:pt x="2587926" y="611425"/>
                  </a:lnTo>
                  <a:lnTo>
                    <a:pt x="2597834" y="596731"/>
                  </a:lnTo>
                  <a:lnTo>
                    <a:pt x="2601468" y="578739"/>
                  </a:lnTo>
                  <a:lnTo>
                    <a:pt x="2601468" y="393827"/>
                  </a:lnTo>
                  <a:lnTo>
                    <a:pt x="2597834" y="375834"/>
                  </a:lnTo>
                  <a:lnTo>
                    <a:pt x="2587926" y="361140"/>
                  </a:lnTo>
                  <a:lnTo>
                    <a:pt x="2573232" y="351232"/>
                  </a:lnTo>
                  <a:lnTo>
                    <a:pt x="2555240" y="347599"/>
                  </a:lnTo>
                  <a:close/>
                </a:path>
                <a:path w="2601595" h="625475">
                  <a:moveTo>
                    <a:pt x="2300985" y="0"/>
                  </a:moveTo>
                  <a:lnTo>
                    <a:pt x="1517522" y="347599"/>
                  </a:lnTo>
                  <a:lnTo>
                    <a:pt x="2167890" y="347599"/>
                  </a:lnTo>
                  <a:lnTo>
                    <a:pt x="2300985" y="0"/>
                  </a:lnTo>
                  <a:close/>
                </a:path>
              </a:pathLst>
            </a:custGeom>
            <a:solidFill>
              <a:srgbClr val="2058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2143124" y="2042286"/>
            <a:ext cx="220027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5C5C5C"/>
                </a:solidFill>
                <a:latin typeface="Yu Gothic"/>
                <a:cs typeface="Yu Gothic"/>
              </a:rPr>
              <a:t>หน้าจอพารามิเตอร์อินพุต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6843776" y="2009647"/>
            <a:ext cx="237109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5C5C5C"/>
                </a:solidFill>
                <a:latin typeface="Yu Gothic"/>
                <a:cs typeface="Yu Gothic"/>
              </a:rPr>
              <a:t>หน้าจอรายการฟิลด์ผู้ปกครอง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062329" y="815695"/>
            <a:ext cx="7766684" cy="986155"/>
          </a:xfrm>
          <a:prstGeom prst="rect">
            <a:avLst/>
          </a:prstGeom>
        </p:spPr>
        <p:txBody>
          <a:bodyPr vert="horz" wrap="square" lIns="0" tIns="1193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40"/>
              </a:spcBef>
            </a:pPr>
            <a:r>
              <a:rPr sz="1400" dirty="0">
                <a:solidFill>
                  <a:srgbClr val="5C5C5C"/>
                </a:solidFill>
                <a:latin typeface="Yu Gothic"/>
                <a:cs typeface="Yu Gothic"/>
              </a:rPr>
              <a:t>①</a:t>
            </a:r>
            <a:r>
              <a:rPr sz="1400" spc="360" dirty="0">
                <a:solidFill>
                  <a:srgbClr val="5C5C5C"/>
                </a:solidFill>
                <a:latin typeface="Yu Gothic"/>
                <a:cs typeface="Yu Gothic"/>
              </a:rPr>
              <a:t> </a:t>
            </a:r>
            <a:r>
              <a:rPr lang="th-TH" sz="1400" dirty="0">
                <a:solidFill>
                  <a:srgbClr val="5C5C5C"/>
                </a:solidFill>
                <a:latin typeface="Yu Gothic"/>
                <a:cs typeface="Yu Gothic"/>
              </a:rPr>
              <a:t>คลิก "การตั้งค่าฟิลด์อินพุต" เพื่อแสดงรายการชื่อฟิลด์ในต้นแบบ</a:t>
            </a:r>
            <a:endParaRPr sz="14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840"/>
              </a:spcBef>
            </a:pPr>
            <a:r>
              <a:rPr sz="1400" dirty="0">
                <a:solidFill>
                  <a:srgbClr val="5C5C5C"/>
                </a:solidFill>
                <a:latin typeface="Yu Gothic"/>
                <a:cs typeface="Yu Gothic"/>
              </a:rPr>
              <a:t>②</a:t>
            </a:r>
            <a:r>
              <a:rPr sz="1400" spc="380" dirty="0">
                <a:solidFill>
                  <a:srgbClr val="5C5C5C"/>
                </a:solidFill>
                <a:latin typeface="Yu Gothic"/>
                <a:cs typeface="Yu Gothic"/>
              </a:rPr>
              <a:t> </a:t>
            </a:r>
            <a:r>
              <a:rPr lang="th-TH" sz="1400" dirty="0">
                <a:solidFill>
                  <a:srgbClr val="5C5C5C"/>
                </a:solidFill>
                <a:latin typeface="Yu Gothic"/>
                <a:cs typeface="Yu Gothic"/>
              </a:rPr>
              <a:t>เลือก "ชื่อฟิลด์" หนึ่งรายการที่จะใช้เป็นค่าอินพุตสำหรับคลัสเตอร์นี้ (ดูด้านล่าง)</a:t>
            </a:r>
            <a:endParaRPr sz="14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840"/>
              </a:spcBef>
            </a:pPr>
            <a:r>
              <a:rPr sz="1400" dirty="0">
                <a:solidFill>
                  <a:srgbClr val="5C5C5C"/>
                </a:solidFill>
                <a:latin typeface="Yu Gothic"/>
                <a:cs typeface="Yu Gothic"/>
              </a:rPr>
              <a:t>③</a:t>
            </a:r>
            <a:r>
              <a:rPr sz="1400" spc="300" dirty="0">
                <a:solidFill>
                  <a:srgbClr val="5C5C5C"/>
                </a:solidFill>
                <a:latin typeface="Yu Gothic"/>
                <a:cs typeface="Yu Gothic"/>
              </a:rPr>
              <a:t> </a:t>
            </a:r>
            <a:r>
              <a:rPr lang="th-TH" sz="1400" dirty="0">
                <a:solidFill>
                  <a:srgbClr val="5C5C5C"/>
                </a:solidFill>
                <a:latin typeface="Yu Gothic"/>
                <a:cs typeface="Yu Gothic"/>
              </a:rPr>
              <a:t>คลิกตกลงที่ด้านล่างของหน้าจอ</a:t>
            </a:r>
            <a:endParaRPr sz="1400" dirty="0">
              <a:latin typeface="Yu Gothic"/>
              <a:cs typeface="Yu Gothic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5709158" y="3350005"/>
            <a:ext cx="787400" cy="725170"/>
            <a:chOff x="5709158" y="3350005"/>
            <a:chExt cx="787400" cy="725170"/>
          </a:xfrm>
        </p:grpSpPr>
        <p:sp>
          <p:nvSpPr>
            <p:cNvPr id="21" name="object 21"/>
            <p:cNvSpPr/>
            <p:nvPr/>
          </p:nvSpPr>
          <p:spPr>
            <a:xfrm>
              <a:off x="5721858" y="3362705"/>
              <a:ext cx="762000" cy="699770"/>
            </a:xfrm>
            <a:custGeom>
              <a:avLst/>
              <a:gdLst/>
              <a:ahLst/>
              <a:cxnLst/>
              <a:rect l="l" t="t" r="r" b="b"/>
              <a:pathLst>
                <a:path w="762000" h="699770">
                  <a:moveTo>
                    <a:pt x="412241" y="0"/>
                  </a:moveTo>
                  <a:lnTo>
                    <a:pt x="412241" y="164973"/>
                  </a:lnTo>
                  <a:lnTo>
                    <a:pt x="0" y="164973"/>
                  </a:lnTo>
                  <a:lnTo>
                    <a:pt x="0" y="534543"/>
                  </a:lnTo>
                  <a:lnTo>
                    <a:pt x="412241" y="534543"/>
                  </a:lnTo>
                  <a:lnTo>
                    <a:pt x="412241" y="699516"/>
                  </a:lnTo>
                  <a:lnTo>
                    <a:pt x="762000" y="349758"/>
                  </a:lnTo>
                  <a:lnTo>
                    <a:pt x="412241" y="0"/>
                  </a:lnTo>
                  <a:close/>
                </a:path>
              </a:pathLst>
            </a:custGeom>
            <a:solidFill>
              <a:srgbClr val="C8F0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721858" y="3362705"/>
              <a:ext cx="762000" cy="699770"/>
            </a:xfrm>
            <a:custGeom>
              <a:avLst/>
              <a:gdLst/>
              <a:ahLst/>
              <a:cxnLst/>
              <a:rect l="l" t="t" r="r" b="b"/>
              <a:pathLst>
                <a:path w="762000" h="699770">
                  <a:moveTo>
                    <a:pt x="412241" y="699516"/>
                  </a:moveTo>
                  <a:lnTo>
                    <a:pt x="412241" y="534543"/>
                  </a:lnTo>
                  <a:lnTo>
                    <a:pt x="0" y="534543"/>
                  </a:lnTo>
                  <a:lnTo>
                    <a:pt x="0" y="164973"/>
                  </a:lnTo>
                  <a:lnTo>
                    <a:pt x="412241" y="164973"/>
                  </a:lnTo>
                  <a:lnTo>
                    <a:pt x="412241" y="0"/>
                  </a:lnTo>
                  <a:lnTo>
                    <a:pt x="762000" y="349758"/>
                  </a:lnTo>
                  <a:lnTo>
                    <a:pt x="412241" y="699516"/>
                  </a:lnTo>
                  <a:close/>
                </a:path>
              </a:pathLst>
            </a:custGeom>
            <a:ln w="25400">
              <a:solidFill>
                <a:srgbClr val="92CDD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7225410" y="4701921"/>
            <a:ext cx="911225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62230">
              <a:lnSpc>
                <a:spcPct val="100000"/>
              </a:lnSpc>
              <a:spcBef>
                <a:spcPts val="95"/>
              </a:spcBef>
            </a:pPr>
            <a:r>
              <a:rPr lang="th-TH" sz="1000" spc="-5" dirty="0">
                <a:solidFill>
                  <a:srgbClr val="252525"/>
                </a:solidFill>
                <a:latin typeface="Yu Gothic"/>
                <a:cs typeface="Yu Gothic"/>
              </a:rPr>
              <a:t>รายการฟิลด์ในต้นแบบ</a:t>
            </a:r>
            <a:endParaRPr sz="1000" dirty="0">
              <a:latin typeface="Yu Gothic"/>
              <a:cs typeface="Yu Gothic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7510271" y="2901683"/>
            <a:ext cx="2152015" cy="1229995"/>
            <a:chOff x="7510271" y="2901683"/>
            <a:chExt cx="2152015" cy="1229995"/>
          </a:xfrm>
        </p:grpSpPr>
        <p:pic>
          <p:nvPicPr>
            <p:cNvPr id="25" name="object 2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510271" y="2901683"/>
              <a:ext cx="2151887" cy="1190256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000999" y="3730790"/>
              <a:ext cx="1635252" cy="400773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7552435" y="2924937"/>
              <a:ext cx="2072005" cy="1109345"/>
            </a:xfrm>
            <a:custGeom>
              <a:avLst/>
              <a:gdLst/>
              <a:ahLst/>
              <a:cxnLst/>
              <a:rect l="l" t="t" r="r" b="b"/>
              <a:pathLst>
                <a:path w="2072004" h="1109345">
                  <a:moveTo>
                    <a:pt x="2023872" y="822579"/>
                  </a:moveTo>
                  <a:lnTo>
                    <a:pt x="514604" y="822579"/>
                  </a:lnTo>
                  <a:lnTo>
                    <a:pt x="495998" y="826325"/>
                  </a:lnTo>
                  <a:lnTo>
                    <a:pt x="480822" y="836549"/>
                  </a:lnTo>
                  <a:lnTo>
                    <a:pt x="470598" y="851725"/>
                  </a:lnTo>
                  <a:lnTo>
                    <a:pt x="466852" y="870331"/>
                  </a:lnTo>
                  <a:lnTo>
                    <a:pt x="466852" y="1061339"/>
                  </a:lnTo>
                  <a:lnTo>
                    <a:pt x="470598" y="1079944"/>
                  </a:lnTo>
                  <a:lnTo>
                    <a:pt x="480822" y="1095120"/>
                  </a:lnTo>
                  <a:lnTo>
                    <a:pt x="495998" y="1105344"/>
                  </a:lnTo>
                  <a:lnTo>
                    <a:pt x="514604" y="1109090"/>
                  </a:lnTo>
                  <a:lnTo>
                    <a:pt x="2023872" y="1109090"/>
                  </a:lnTo>
                  <a:lnTo>
                    <a:pt x="2042477" y="1105344"/>
                  </a:lnTo>
                  <a:lnTo>
                    <a:pt x="2057654" y="1095120"/>
                  </a:lnTo>
                  <a:lnTo>
                    <a:pt x="2067877" y="1079944"/>
                  </a:lnTo>
                  <a:lnTo>
                    <a:pt x="2071624" y="1061339"/>
                  </a:lnTo>
                  <a:lnTo>
                    <a:pt x="2071624" y="870331"/>
                  </a:lnTo>
                  <a:lnTo>
                    <a:pt x="2067877" y="851725"/>
                  </a:lnTo>
                  <a:lnTo>
                    <a:pt x="2057654" y="836549"/>
                  </a:lnTo>
                  <a:lnTo>
                    <a:pt x="2042477" y="826325"/>
                  </a:lnTo>
                  <a:lnTo>
                    <a:pt x="2023872" y="822579"/>
                  </a:lnTo>
                  <a:close/>
                </a:path>
                <a:path w="2072004" h="1109345">
                  <a:moveTo>
                    <a:pt x="0" y="0"/>
                  </a:moveTo>
                  <a:lnTo>
                    <a:pt x="734314" y="822579"/>
                  </a:lnTo>
                  <a:lnTo>
                    <a:pt x="1135507" y="82257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058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 txBox="1"/>
          <p:nvPr/>
        </p:nvSpPr>
        <p:spPr>
          <a:xfrm>
            <a:off x="8123681" y="3764737"/>
            <a:ext cx="139700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5" dirty="0">
                <a:solidFill>
                  <a:srgbClr val="FFFFFF"/>
                </a:solidFill>
                <a:latin typeface="Yu Gothic"/>
                <a:cs typeface="Yu Gothic"/>
              </a:rPr>
              <a:t>②</a:t>
            </a:r>
            <a:r>
              <a:rPr lang="th-TH" sz="1200" b="1" dirty="0">
                <a:solidFill>
                  <a:srgbClr val="FFFFFF"/>
                </a:solidFill>
                <a:latin typeface="Yu Gothic"/>
                <a:cs typeface="Yu Gothic"/>
              </a:rPr>
              <a:t> ให้ติ๊กที่จะเลือก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2148585" y="2270505"/>
            <a:ext cx="3110865" cy="2039020"/>
          </a:xfrm>
          <a:prstGeom prst="rect">
            <a:avLst/>
          </a:prstGeom>
          <a:ln w="9525">
            <a:solidFill>
              <a:srgbClr val="252525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8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8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8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8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8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800" dirty="0">
              <a:latin typeface="Times New Roman"/>
              <a:cs typeface="Times New Roman"/>
            </a:endParaRPr>
          </a:p>
          <a:p>
            <a:pPr marL="321945">
              <a:lnSpc>
                <a:spcPct val="100000"/>
              </a:lnSpc>
              <a:spcBef>
                <a:spcPts val="1535"/>
              </a:spcBef>
            </a:pPr>
            <a:r>
              <a:rPr sz="1200" b="1" dirty="0">
                <a:solidFill>
                  <a:srgbClr val="FFFFFF"/>
                </a:solidFill>
                <a:latin typeface="Yu Gothic"/>
                <a:cs typeface="Yu Gothic"/>
              </a:rPr>
              <a:t>①</a:t>
            </a:r>
            <a:r>
              <a:rPr lang="th-TH" sz="1200" b="1" dirty="0">
                <a:solidFill>
                  <a:srgbClr val="FFFFFF"/>
                </a:solidFill>
                <a:latin typeface="Yu Gothic"/>
                <a:cs typeface="Yu Gothic"/>
              </a:rPr>
              <a:t> ปุ่ม "การตั้งค่าช่องป้อนข้อมูล"</a:t>
            </a:r>
            <a:endParaRPr sz="1200" dirty="0">
              <a:latin typeface="Yu Gothic"/>
              <a:cs typeface="Yu Gothic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7780019" y="2525267"/>
            <a:ext cx="1268095" cy="596265"/>
            <a:chOff x="7780019" y="2525267"/>
            <a:chExt cx="1268095" cy="596265"/>
          </a:xfrm>
        </p:grpSpPr>
        <p:pic>
          <p:nvPicPr>
            <p:cNvPr id="31" name="object 3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780019" y="2525267"/>
              <a:ext cx="1267968" cy="571500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988807" y="2773616"/>
              <a:ext cx="992124" cy="347535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7827263" y="2552699"/>
              <a:ext cx="1178560" cy="481965"/>
            </a:xfrm>
            <a:custGeom>
              <a:avLst/>
              <a:gdLst/>
              <a:ahLst/>
              <a:cxnLst/>
              <a:rect l="l" t="t" r="r" b="b"/>
              <a:pathLst>
                <a:path w="1178559" h="481964">
                  <a:moveTo>
                    <a:pt x="1136395" y="231648"/>
                  </a:moveTo>
                  <a:lnTo>
                    <a:pt x="183387" y="231648"/>
                  </a:lnTo>
                  <a:lnTo>
                    <a:pt x="167181" y="234924"/>
                  </a:lnTo>
                  <a:lnTo>
                    <a:pt x="153939" y="243855"/>
                  </a:lnTo>
                  <a:lnTo>
                    <a:pt x="145008" y="257097"/>
                  </a:lnTo>
                  <a:lnTo>
                    <a:pt x="141731" y="273303"/>
                  </a:lnTo>
                  <a:lnTo>
                    <a:pt x="141731" y="439927"/>
                  </a:lnTo>
                  <a:lnTo>
                    <a:pt x="145008" y="456134"/>
                  </a:lnTo>
                  <a:lnTo>
                    <a:pt x="153939" y="469376"/>
                  </a:lnTo>
                  <a:lnTo>
                    <a:pt x="167181" y="478307"/>
                  </a:lnTo>
                  <a:lnTo>
                    <a:pt x="183387" y="481584"/>
                  </a:lnTo>
                  <a:lnTo>
                    <a:pt x="1136395" y="481584"/>
                  </a:lnTo>
                  <a:lnTo>
                    <a:pt x="1152602" y="478307"/>
                  </a:lnTo>
                  <a:lnTo>
                    <a:pt x="1165844" y="469376"/>
                  </a:lnTo>
                  <a:lnTo>
                    <a:pt x="1174775" y="456134"/>
                  </a:lnTo>
                  <a:lnTo>
                    <a:pt x="1178052" y="439927"/>
                  </a:lnTo>
                  <a:lnTo>
                    <a:pt x="1178052" y="273303"/>
                  </a:lnTo>
                  <a:lnTo>
                    <a:pt x="1174775" y="257097"/>
                  </a:lnTo>
                  <a:lnTo>
                    <a:pt x="1165844" y="243855"/>
                  </a:lnTo>
                  <a:lnTo>
                    <a:pt x="1152602" y="234924"/>
                  </a:lnTo>
                  <a:lnTo>
                    <a:pt x="1136395" y="231648"/>
                  </a:lnTo>
                  <a:close/>
                </a:path>
                <a:path w="1178559" h="481964">
                  <a:moveTo>
                    <a:pt x="0" y="0"/>
                  </a:moveTo>
                  <a:lnTo>
                    <a:pt x="314451" y="231648"/>
                  </a:lnTo>
                  <a:lnTo>
                    <a:pt x="573531" y="2316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4" name="object 34"/>
            <p:cNvSpPr/>
            <p:nvPr/>
          </p:nvSpPr>
          <p:spPr>
            <a:xfrm>
              <a:off x="7827263" y="2552699"/>
              <a:ext cx="1178560" cy="481965"/>
            </a:xfrm>
            <a:custGeom>
              <a:avLst/>
              <a:gdLst/>
              <a:ahLst/>
              <a:cxnLst/>
              <a:rect l="l" t="t" r="r" b="b"/>
              <a:pathLst>
                <a:path w="1178559" h="481964">
                  <a:moveTo>
                    <a:pt x="141731" y="273303"/>
                  </a:moveTo>
                  <a:lnTo>
                    <a:pt x="145008" y="257097"/>
                  </a:lnTo>
                  <a:lnTo>
                    <a:pt x="153939" y="243855"/>
                  </a:lnTo>
                  <a:lnTo>
                    <a:pt x="167181" y="234924"/>
                  </a:lnTo>
                  <a:lnTo>
                    <a:pt x="183387" y="231648"/>
                  </a:lnTo>
                  <a:lnTo>
                    <a:pt x="314451" y="231648"/>
                  </a:lnTo>
                  <a:lnTo>
                    <a:pt x="0" y="0"/>
                  </a:lnTo>
                  <a:lnTo>
                    <a:pt x="573531" y="231648"/>
                  </a:lnTo>
                  <a:lnTo>
                    <a:pt x="1136395" y="231648"/>
                  </a:lnTo>
                  <a:lnTo>
                    <a:pt x="1152602" y="234924"/>
                  </a:lnTo>
                  <a:lnTo>
                    <a:pt x="1165844" y="243855"/>
                  </a:lnTo>
                  <a:lnTo>
                    <a:pt x="1174775" y="257097"/>
                  </a:lnTo>
                  <a:lnTo>
                    <a:pt x="1178052" y="273303"/>
                  </a:lnTo>
                  <a:lnTo>
                    <a:pt x="1178052" y="335788"/>
                  </a:lnTo>
                  <a:lnTo>
                    <a:pt x="1178052" y="439927"/>
                  </a:lnTo>
                  <a:lnTo>
                    <a:pt x="1174775" y="456134"/>
                  </a:lnTo>
                  <a:lnTo>
                    <a:pt x="1165844" y="469376"/>
                  </a:lnTo>
                  <a:lnTo>
                    <a:pt x="1152602" y="478307"/>
                  </a:lnTo>
                  <a:lnTo>
                    <a:pt x="1136395" y="481584"/>
                  </a:lnTo>
                  <a:lnTo>
                    <a:pt x="573531" y="481584"/>
                  </a:lnTo>
                  <a:lnTo>
                    <a:pt x="314451" y="481584"/>
                  </a:lnTo>
                  <a:lnTo>
                    <a:pt x="183387" y="481584"/>
                  </a:lnTo>
                  <a:lnTo>
                    <a:pt x="167181" y="478307"/>
                  </a:lnTo>
                  <a:lnTo>
                    <a:pt x="153939" y="469376"/>
                  </a:lnTo>
                  <a:lnTo>
                    <a:pt x="145008" y="456134"/>
                  </a:lnTo>
                  <a:lnTo>
                    <a:pt x="141731" y="439927"/>
                  </a:lnTo>
                  <a:lnTo>
                    <a:pt x="141731" y="335788"/>
                  </a:lnTo>
                  <a:lnTo>
                    <a:pt x="141731" y="273303"/>
                  </a:lnTo>
                  <a:close/>
                </a:path>
              </a:pathLst>
            </a:custGeom>
            <a:ln w="9524">
              <a:solidFill>
                <a:srgbClr val="5C5C5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5" name="object 35"/>
          <p:cNvSpPr txBox="1"/>
          <p:nvPr/>
        </p:nvSpPr>
        <p:spPr>
          <a:xfrm>
            <a:off x="8095233" y="2802762"/>
            <a:ext cx="784860" cy="16607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000" spc="-5" dirty="0">
                <a:solidFill>
                  <a:srgbClr val="252525"/>
                </a:solidFill>
                <a:latin typeface="Yu Gothic"/>
                <a:cs typeface="Yu Gothic"/>
              </a:rPr>
              <a:t>ขื่อตารางหลัก</a:t>
            </a:r>
            <a:endParaRPr sz="1000" dirty="0">
              <a:latin typeface="Yu Gothic"/>
              <a:cs typeface="Yu Gothic"/>
            </a:endParaRPr>
          </a:p>
        </p:txBody>
      </p:sp>
      <p:pic>
        <p:nvPicPr>
          <p:cNvPr id="37" name="object 37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357616" y="4269740"/>
            <a:ext cx="1456944" cy="758977"/>
          </a:xfrm>
          <a:prstGeom prst="rect">
            <a:avLst/>
          </a:prstGeom>
        </p:spPr>
      </p:pic>
      <p:pic>
        <p:nvPicPr>
          <p:cNvPr id="38" name="object 38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378952" y="4275900"/>
            <a:ext cx="1412748" cy="400773"/>
          </a:xfrm>
          <a:prstGeom prst="rect">
            <a:avLst/>
          </a:prstGeom>
        </p:spPr>
      </p:pic>
      <p:sp>
        <p:nvSpPr>
          <p:cNvPr id="39" name="object 39"/>
          <p:cNvSpPr/>
          <p:nvPr/>
        </p:nvSpPr>
        <p:spPr>
          <a:xfrm>
            <a:off x="8400288" y="4292626"/>
            <a:ext cx="1376680" cy="678180"/>
          </a:xfrm>
          <a:custGeom>
            <a:avLst/>
            <a:gdLst/>
            <a:ahLst/>
            <a:cxnLst/>
            <a:rect l="l" t="t" r="r" b="b"/>
            <a:pathLst>
              <a:path w="1376679" h="678179">
                <a:moveTo>
                  <a:pt x="573404" y="286511"/>
                </a:moveTo>
                <a:lnTo>
                  <a:pt x="229361" y="286511"/>
                </a:lnTo>
                <a:lnTo>
                  <a:pt x="546607" y="678179"/>
                </a:lnTo>
                <a:lnTo>
                  <a:pt x="573404" y="286511"/>
                </a:lnTo>
                <a:close/>
              </a:path>
              <a:path w="1376679" h="678179">
                <a:moveTo>
                  <a:pt x="1328419" y="0"/>
                </a:moveTo>
                <a:lnTo>
                  <a:pt x="47751" y="0"/>
                </a:lnTo>
                <a:lnTo>
                  <a:pt x="29146" y="3746"/>
                </a:lnTo>
                <a:lnTo>
                  <a:pt x="13969" y="13969"/>
                </a:lnTo>
                <a:lnTo>
                  <a:pt x="3746" y="29146"/>
                </a:lnTo>
                <a:lnTo>
                  <a:pt x="0" y="47751"/>
                </a:lnTo>
                <a:lnTo>
                  <a:pt x="0" y="238759"/>
                </a:lnTo>
                <a:lnTo>
                  <a:pt x="3746" y="257365"/>
                </a:lnTo>
                <a:lnTo>
                  <a:pt x="13969" y="272541"/>
                </a:lnTo>
                <a:lnTo>
                  <a:pt x="29146" y="282765"/>
                </a:lnTo>
                <a:lnTo>
                  <a:pt x="47751" y="286511"/>
                </a:lnTo>
                <a:lnTo>
                  <a:pt x="1328419" y="286511"/>
                </a:lnTo>
                <a:lnTo>
                  <a:pt x="1347025" y="282765"/>
                </a:lnTo>
                <a:lnTo>
                  <a:pt x="1362202" y="272541"/>
                </a:lnTo>
                <a:lnTo>
                  <a:pt x="1372425" y="257365"/>
                </a:lnTo>
                <a:lnTo>
                  <a:pt x="1376171" y="238759"/>
                </a:lnTo>
                <a:lnTo>
                  <a:pt x="1376171" y="47751"/>
                </a:lnTo>
                <a:lnTo>
                  <a:pt x="1372425" y="29146"/>
                </a:lnTo>
                <a:lnTo>
                  <a:pt x="1362202" y="13969"/>
                </a:lnTo>
                <a:lnTo>
                  <a:pt x="1347025" y="3746"/>
                </a:lnTo>
                <a:lnTo>
                  <a:pt x="1328419" y="0"/>
                </a:lnTo>
                <a:close/>
              </a:path>
            </a:pathLst>
          </a:custGeom>
          <a:solidFill>
            <a:srgbClr val="2058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 txBox="1"/>
          <p:nvPr/>
        </p:nvSpPr>
        <p:spPr>
          <a:xfrm>
            <a:off x="8501888" y="4330445"/>
            <a:ext cx="117475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Yu Gothic"/>
                <a:cs typeface="Yu Gothic"/>
              </a:rPr>
              <a:t>③</a:t>
            </a:r>
            <a:r>
              <a:rPr lang="th-TH" sz="1200" b="1" spc="30" dirty="0">
                <a:solidFill>
                  <a:srgbClr val="FFFFFF"/>
                </a:solidFill>
                <a:latin typeface="Yu Gothic"/>
                <a:cs typeface="Yu Gothic"/>
              </a:rPr>
              <a:t> คลิกตกลง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45" name="object 4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28</a:t>
            </a:fld>
            <a:endParaRPr dirty="0"/>
          </a:p>
        </p:txBody>
      </p:sp>
      <p:sp>
        <p:nvSpPr>
          <p:cNvPr id="46" name="object 4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  <p:sp>
        <p:nvSpPr>
          <p:cNvPr id="41" name="object 41"/>
          <p:cNvSpPr txBox="1"/>
          <p:nvPr/>
        </p:nvSpPr>
        <p:spPr>
          <a:xfrm>
            <a:off x="2231898" y="5111241"/>
            <a:ext cx="286639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93675" marR="5080" indent="-181610">
              <a:lnSpc>
                <a:spcPct val="100000"/>
              </a:lnSpc>
              <a:spcBef>
                <a:spcPts val="95"/>
              </a:spcBef>
            </a:pPr>
            <a:r>
              <a:rPr lang="th-TH" sz="1000" b="1" spc="-5" dirty="0">
                <a:solidFill>
                  <a:srgbClr val="5C5C5C"/>
                </a:solidFill>
                <a:latin typeface="Yu Gothic"/>
                <a:cs typeface="Yu Gothic"/>
              </a:rPr>
              <a:t>*หากต้องการตั้งค่านี้ คุณต้องเลือกตารางหลักก่อน </a:t>
            </a:r>
            <a:br>
              <a:rPr lang="th-TH" sz="1000" b="1" spc="-5" dirty="0">
                <a:solidFill>
                  <a:srgbClr val="5C5C5C"/>
                </a:solidFill>
                <a:latin typeface="Yu Gothic"/>
                <a:cs typeface="Yu Gothic"/>
              </a:rPr>
            </a:br>
            <a:r>
              <a:rPr lang="th-TH" sz="1000" b="1" spc="-5" dirty="0">
                <a:solidFill>
                  <a:srgbClr val="5C5C5C"/>
                </a:solidFill>
                <a:latin typeface="Yu Gothic"/>
                <a:cs typeface="Yu Gothic"/>
              </a:rPr>
              <a:t>(ดูหน้าก่อนหน้า)</a:t>
            </a:r>
            <a:endParaRPr sz="1000" dirty="0">
              <a:latin typeface="Yu Gothic"/>
              <a:cs typeface="Yu Gothic"/>
            </a:endParaRPr>
          </a:p>
        </p:txBody>
      </p:sp>
      <p:sp>
        <p:nvSpPr>
          <p:cNvPr id="42" name="object 42"/>
          <p:cNvSpPr txBox="1">
            <a:spLocks noGrp="1"/>
          </p:cNvSpPr>
          <p:nvPr>
            <p:ph type="title"/>
          </p:nvPr>
        </p:nvSpPr>
        <p:spPr>
          <a:xfrm>
            <a:off x="257047" y="105283"/>
            <a:ext cx="7522972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dirty="0">
                <a:solidFill>
                  <a:srgbClr val="FFFFFF"/>
                </a:solidFill>
              </a:rPr>
              <a:t>ขั้นตอนที่ 2-1 การกำหนดค่าคลัสเตอร์ “</a:t>
            </a:r>
            <a:r>
              <a:rPr lang="en-US" sz="2400" dirty="0">
                <a:solidFill>
                  <a:srgbClr val="FFFFFF"/>
                </a:solidFill>
              </a:rPr>
              <a:t>Master Select”</a:t>
            </a:r>
            <a:endParaRPr sz="2400" dirty="0"/>
          </a:p>
        </p:txBody>
      </p:sp>
      <p:sp>
        <p:nvSpPr>
          <p:cNvPr id="43" name="object 43"/>
          <p:cNvSpPr txBox="1"/>
          <p:nvPr/>
        </p:nvSpPr>
        <p:spPr>
          <a:xfrm>
            <a:off x="7848981" y="181483"/>
            <a:ext cx="3885819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800" b="1" dirty="0">
                <a:solidFill>
                  <a:srgbClr val="FFFFFF"/>
                </a:solidFill>
                <a:latin typeface="Yu Gothic"/>
                <a:cs typeface="Yu Gothic"/>
              </a:rPr>
              <a:t>② เลือกฟิลด์ที่จะเชื่อมโยงกับคลัสเตอร์</a:t>
            </a:r>
            <a:endParaRPr sz="1800" dirty="0">
              <a:latin typeface="Yu Gothic"/>
              <a:cs typeface="Yu Gothic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1344930" y="5660897"/>
            <a:ext cx="9511665" cy="482824"/>
          </a:xfrm>
          <a:prstGeom prst="rect">
            <a:avLst/>
          </a:prstGeom>
          <a:ln w="25400">
            <a:solidFill>
              <a:srgbClr val="205868"/>
            </a:solidFill>
          </a:ln>
        </p:spPr>
        <p:txBody>
          <a:bodyPr vert="horz" wrap="square" lIns="0" tIns="81915" rIns="0" bIns="0" rtlCol="0">
            <a:spAutoFit/>
          </a:bodyPr>
          <a:lstStyle/>
          <a:p>
            <a:pPr marL="89535">
              <a:lnSpc>
                <a:spcPct val="100000"/>
              </a:lnSpc>
              <a:spcBef>
                <a:spcPts val="645"/>
              </a:spcBef>
            </a:pPr>
            <a:r>
              <a:rPr lang="th-TH" sz="1400" b="1" dirty="0">
                <a:solidFill>
                  <a:srgbClr val="252525"/>
                </a:solidFill>
                <a:latin typeface="Yu Gothic"/>
                <a:cs typeface="Yu Gothic"/>
              </a:rPr>
              <a:t>การดำเนินการระหว่างการฝึกอบรม</a:t>
            </a:r>
            <a:endParaRPr sz="1400" dirty="0">
              <a:latin typeface="Yu Gothic"/>
              <a:cs typeface="Yu Gothic"/>
            </a:endParaRPr>
          </a:p>
          <a:p>
            <a:pPr marL="89535">
              <a:lnSpc>
                <a:spcPct val="100000"/>
              </a:lnSpc>
              <a:spcBef>
                <a:spcPts val="30"/>
              </a:spcBef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ชื่อฟิลด์ที่เลือกไว้คือ "รหัสของเครื่องจักร"</a:t>
            </a:r>
            <a:endParaRPr sz="1200" dirty="0">
              <a:latin typeface="Yu Gothic"/>
              <a:cs typeface="Yu Gothic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20395"/>
          </a:xfrm>
          <a:custGeom>
            <a:avLst/>
            <a:gdLst/>
            <a:ahLst/>
            <a:cxnLst/>
            <a:rect l="l" t="t" r="r" b="b"/>
            <a:pathLst>
              <a:path w="12192000" h="620395">
                <a:moveTo>
                  <a:pt x="0" y="620267"/>
                </a:moveTo>
                <a:lnTo>
                  <a:pt x="12192000" y="620267"/>
                </a:lnTo>
                <a:lnTo>
                  <a:pt x="12192000" y="0"/>
                </a:lnTo>
                <a:lnTo>
                  <a:pt x="0" y="0"/>
                </a:lnTo>
                <a:lnTo>
                  <a:pt x="0" y="620267"/>
                </a:lnTo>
                <a:close/>
              </a:path>
            </a:pathLst>
          </a:custGeom>
          <a:ln w="9525">
            <a:solidFill>
              <a:srgbClr val="CC00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7508747" y="2449782"/>
            <a:ext cx="3279775" cy="3636010"/>
            <a:chOff x="7508747" y="2449782"/>
            <a:chExt cx="3279775" cy="363601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508747" y="2449782"/>
              <a:ext cx="3279648" cy="363554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023859" y="2584716"/>
              <a:ext cx="1611629" cy="456425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8096249" y="2657094"/>
              <a:ext cx="1469390" cy="314325"/>
            </a:xfrm>
            <a:custGeom>
              <a:avLst/>
              <a:gdLst/>
              <a:ahLst/>
              <a:cxnLst/>
              <a:rect l="l" t="t" r="r" b="b"/>
              <a:pathLst>
                <a:path w="1469390" h="314325">
                  <a:moveTo>
                    <a:pt x="0" y="15239"/>
                  </a:moveTo>
                  <a:lnTo>
                    <a:pt x="0" y="6857"/>
                  </a:lnTo>
                  <a:lnTo>
                    <a:pt x="6857" y="0"/>
                  </a:lnTo>
                  <a:lnTo>
                    <a:pt x="15240" y="0"/>
                  </a:lnTo>
                  <a:lnTo>
                    <a:pt x="1453896" y="0"/>
                  </a:lnTo>
                  <a:lnTo>
                    <a:pt x="1462277" y="0"/>
                  </a:lnTo>
                  <a:lnTo>
                    <a:pt x="1469135" y="6857"/>
                  </a:lnTo>
                  <a:lnTo>
                    <a:pt x="1469135" y="15239"/>
                  </a:lnTo>
                  <a:lnTo>
                    <a:pt x="1469135" y="298703"/>
                  </a:lnTo>
                  <a:lnTo>
                    <a:pt x="1469135" y="307085"/>
                  </a:lnTo>
                  <a:lnTo>
                    <a:pt x="1462277" y="313943"/>
                  </a:lnTo>
                  <a:lnTo>
                    <a:pt x="1453896" y="313943"/>
                  </a:lnTo>
                  <a:lnTo>
                    <a:pt x="15240" y="313943"/>
                  </a:lnTo>
                  <a:lnTo>
                    <a:pt x="6857" y="313943"/>
                  </a:lnTo>
                  <a:lnTo>
                    <a:pt x="0" y="307085"/>
                  </a:lnTo>
                  <a:lnTo>
                    <a:pt x="0" y="298703"/>
                  </a:lnTo>
                  <a:lnTo>
                    <a:pt x="0" y="15239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759951" y="2912351"/>
              <a:ext cx="1969007" cy="824496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793479" y="3224809"/>
              <a:ext cx="1787652" cy="583666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8802496" y="2934462"/>
              <a:ext cx="1888489" cy="744855"/>
            </a:xfrm>
            <a:custGeom>
              <a:avLst/>
              <a:gdLst/>
              <a:ahLst/>
              <a:cxnLst/>
              <a:rect l="l" t="t" r="r" b="b"/>
              <a:pathLst>
                <a:path w="1888490" h="744854">
                  <a:moveTo>
                    <a:pt x="1820799" y="339089"/>
                  </a:moveTo>
                  <a:lnTo>
                    <a:pt x="81406" y="339089"/>
                  </a:lnTo>
                  <a:lnTo>
                    <a:pt x="55098" y="344396"/>
                  </a:lnTo>
                  <a:lnTo>
                    <a:pt x="33623" y="358870"/>
                  </a:lnTo>
                  <a:lnTo>
                    <a:pt x="19149" y="380345"/>
                  </a:lnTo>
                  <a:lnTo>
                    <a:pt x="13843" y="406653"/>
                  </a:lnTo>
                  <a:lnTo>
                    <a:pt x="13843" y="676910"/>
                  </a:lnTo>
                  <a:lnTo>
                    <a:pt x="19149" y="703218"/>
                  </a:lnTo>
                  <a:lnTo>
                    <a:pt x="33623" y="724693"/>
                  </a:lnTo>
                  <a:lnTo>
                    <a:pt x="55098" y="739167"/>
                  </a:lnTo>
                  <a:lnTo>
                    <a:pt x="81406" y="744474"/>
                  </a:lnTo>
                  <a:lnTo>
                    <a:pt x="1820799" y="744474"/>
                  </a:lnTo>
                  <a:lnTo>
                    <a:pt x="1847107" y="739167"/>
                  </a:lnTo>
                  <a:lnTo>
                    <a:pt x="1868582" y="724693"/>
                  </a:lnTo>
                  <a:lnTo>
                    <a:pt x="1883056" y="703218"/>
                  </a:lnTo>
                  <a:lnTo>
                    <a:pt x="1888362" y="676910"/>
                  </a:lnTo>
                  <a:lnTo>
                    <a:pt x="1888362" y="406653"/>
                  </a:lnTo>
                  <a:lnTo>
                    <a:pt x="1883056" y="380345"/>
                  </a:lnTo>
                  <a:lnTo>
                    <a:pt x="1868582" y="358870"/>
                  </a:lnTo>
                  <a:lnTo>
                    <a:pt x="1847107" y="344396"/>
                  </a:lnTo>
                  <a:lnTo>
                    <a:pt x="1820799" y="339089"/>
                  </a:lnTo>
                  <a:close/>
                </a:path>
                <a:path w="1888490" h="744854">
                  <a:moveTo>
                    <a:pt x="0" y="0"/>
                  </a:moveTo>
                  <a:lnTo>
                    <a:pt x="326262" y="339089"/>
                  </a:lnTo>
                  <a:lnTo>
                    <a:pt x="794893" y="3390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058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109203" y="3150108"/>
              <a:ext cx="416826" cy="1904238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8181593" y="3222498"/>
              <a:ext cx="274320" cy="1762125"/>
            </a:xfrm>
            <a:custGeom>
              <a:avLst/>
              <a:gdLst/>
              <a:ahLst/>
              <a:cxnLst/>
              <a:rect l="l" t="t" r="r" b="b"/>
              <a:pathLst>
                <a:path w="274320" h="1762125">
                  <a:moveTo>
                    <a:pt x="0" y="13335"/>
                  </a:moveTo>
                  <a:lnTo>
                    <a:pt x="0" y="5968"/>
                  </a:lnTo>
                  <a:lnTo>
                    <a:pt x="5969" y="0"/>
                  </a:lnTo>
                  <a:lnTo>
                    <a:pt x="13334" y="0"/>
                  </a:lnTo>
                  <a:lnTo>
                    <a:pt x="260984" y="0"/>
                  </a:lnTo>
                  <a:lnTo>
                    <a:pt x="268350" y="0"/>
                  </a:lnTo>
                  <a:lnTo>
                    <a:pt x="274320" y="5968"/>
                  </a:lnTo>
                  <a:lnTo>
                    <a:pt x="274320" y="13335"/>
                  </a:lnTo>
                  <a:lnTo>
                    <a:pt x="274320" y="1748408"/>
                  </a:lnTo>
                  <a:lnTo>
                    <a:pt x="274320" y="1755775"/>
                  </a:lnTo>
                  <a:lnTo>
                    <a:pt x="268350" y="1761744"/>
                  </a:lnTo>
                  <a:lnTo>
                    <a:pt x="260984" y="1761744"/>
                  </a:lnTo>
                  <a:lnTo>
                    <a:pt x="13334" y="1761744"/>
                  </a:lnTo>
                  <a:lnTo>
                    <a:pt x="5969" y="1761744"/>
                  </a:lnTo>
                  <a:lnTo>
                    <a:pt x="0" y="1755775"/>
                  </a:lnTo>
                  <a:lnTo>
                    <a:pt x="0" y="1748408"/>
                  </a:lnTo>
                  <a:lnTo>
                    <a:pt x="0" y="13335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583423" y="4866132"/>
              <a:ext cx="2135124" cy="896137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603235" y="5251704"/>
              <a:ext cx="2092452" cy="583666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7626095" y="4888611"/>
              <a:ext cx="2054860" cy="815975"/>
            </a:xfrm>
            <a:custGeom>
              <a:avLst/>
              <a:gdLst/>
              <a:ahLst/>
              <a:cxnLst/>
              <a:rect l="l" t="t" r="r" b="b"/>
              <a:pathLst>
                <a:path w="2054859" h="815975">
                  <a:moveTo>
                    <a:pt x="1987042" y="411860"/>
                  </a:moveTo>
                  <a:lnTo>
                    <a:pt x="67309" y="411860"/>
                  </a:lnTo>
                  <a:lnTo>
                    <a:pt x="41094" y="417145"/>
                  </a:lnTo>
                  <a:lnTo>
                    <a:pt x="19700" y="431561"/>
                  </a:lnTo>
                  <a:lnTo>
                    <a:pt x="5284" y="452955"/>
                  </a:lnTo>
                  <a:lnTo>
                    <a:pt x="0" y="479170"/>
                  </a:lnTo>
                  <a:lnTo>
                    <a:pt x="0" y="748410"/>
                  </a:lnTo>
                  <a:lnTo>
                    <a:pt x="5284" y="774610"/>
                  </a:lnTo>
                  <a:lnTo>
                    <a:pt x="19700" y="796005"/>
                  </a:lnTo>
                  <a:lnTo>
                    <a:pt x="41094" y="810431"/>
                  </a:lnTo>
                  <a:lnTo>
                    <a:pt x="67309" y="815720"/>
                  </a:lnTo>
                  <a:lnTo>
                    <a:pt x="1987042" y="815720"/>
                  </a:lnTo>
                  <a:lnTo>
                    <a:pt x="2013257" y="810431"/>
                  </a:lnTo>
                  <a:lnTo>
                    <a:pt x="2034651" y="796005"/>
                  </a:lnTo>
                  <a:lnTo>
                    <a:pt x="2049067" y="774610"/>
                  </a:lnTo>
                  <a:lnTo>
                    <a:pt x="2054352" y="748410"/>
                  </a:lnTo>
                  <a:lnTo>
                    <a:pt x="2054352" y="479170"/>
                  </a:lnTo>
                  <a:lnTo>
                    <a:pt x="2049067" y="452955"/>
                  </a:lnTo>
                  <a:lnTo>
                    <a:pt x="2034651" y="431561"/>
                  </a:lnTo>
                  <a:lnTo>
                    <a:pt x="2013257" y="417145"/>
                  </a:lnTo>
                  <a:lnTo>
                    <a:pt x="1987042" y="411860"/>
                  </a:lnTo>
                  <a:close/>
                </a:path>
                <a:path w="2054859" h="815975">
                  <a:moveTo>
                    <a:pt x="750315" y="0"/>
                  </a:moveTo>
                  <a:lnTo>
                    <a:pt x="342392" y="411860"/>
                  </a:lnTo>
                  <a:lnTo>
                    <a:pt x="855979" y="411860"/>
                  </a:lnTo>
                  <a:lnTo>
                    <a:pt x="750315" y="0"/>
                  </a:lnTo>
                  <a:close/>
                </a:path>
              </a:pathLst>
            </a:custGeom>
            <a:solidFill>
              <a:srgbClr val="2058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5" name="object 15"/>
          <p:cNvGrpSpPr/>
          <p:nvPr/>
        </p:nvGrpSpPr>
        <p:grpSpPr>
          <a:xfrm>
            <a:off x="1477962" y="2447099"/>
            <a:ext cx="4442460" cy="1741805"/>
            <a:chOff x="1477962" y="2447099"/>
            <a:chExt cx="4442460" cy="1741805"/>
          </a:xfrm>
        </p:grpSpPr>
        <p:pic>
          <p:nvPicPr>
            <p:cNvPr id="16" name="object 1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487424" y="2456687"/>
              <a:ext cx="4375404" cy="1700783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1482725" y="2451861"/>
              <a:ext cx="4385310" cy="1710689"/>
            </a:xfrm>
            <a:custGeom>
              <a:avLst/>
              <a:gdLst/>
              <a:ahLst/>
              <a:cxnLst/>
              <a:rect l="l" t="t" r="r" b="b"/>
              <a:pathLst>
                <a:path w="4385310" h="1710689">
                  <a:moveTo>
                    <a:pt x="0" y="1710308"/>
                  </a:moveTo>
                  <a:lnTo>
                    <a:pt x="4384929" y="1710308"/>
                  </a:lnTo>
                  <a:lnTo>
                    <a:pt x="4384929" y="0"/>
                  </a:lnTo>
                  <a:lnTo>
                    <a:pt x="0" y="0"/>
                  </a:lnTo>
                  <a:lnTo>
                    <a:pt x="0" y="1710308"/>
                  </a:lnTo>
                  <a:close/>
                </a:path>
              </a:pathLst>
            </a:custGeom>
            <a:ln w="952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246376" y="2642615"/>
              <a:ext cx="1427226" cy="313182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2312669" y="2708909"/>
              <a:ext cx="1297305" cy="182880"/>
            </a:xfrm>
            <a:custGeom>
              <a:avLst/>
              <a:gdLst/>
              <a:ahLst/>
              <a:cxnLst/>
              <a:rect l="l" t="t" r="r" b="b"/>
              <a:pathLst>
                <a:path w="1297304" h="182880">
                  <a:moveTo>
                    <a:pt x="1292987" y="0"/>
                  </a:moveTo>
                  <a:lnTo>
                    <a:pt x="3937" y="0"/>
                  </a:lnTo>
                  <a:lnTo>
                    <a:pt x="0" y="3937"/>
                  </a:lnTo>
                  <a:lnTo>
                    <a:pt x="0" y="8889"/>
                  </a:lnTo>
                  <a:lnTo>
                    <a:pt x="0" y="178942"/>
                  </a:lnTo>
                  <a:lnTo>
                    <a:pt x="3937" y="182879"/>
                  </a:lnTo>
                  <a:lnTo>
                    <a:pt x="1292987" y="182879"/>
                  </a:lnTo>
                  <a:lnTo>
                    <a:pt x="1296924" y="178942"/>
                  </a:lnTo>
                  <a:lnTo>
                    <a:pt x="1296924" y="3937"/>
                  </a:lnTo>
                  <a:lnTo>
                    <a:pt x="1292987" y="0"/>
                  </a:lnTo>
                  <a:close/>
                </a:path>
              </a:pathLst>
            </a:custGeom>
            <a:solidFill>
              <a:srgbClr val="C00000">
                <a:alpha val="49803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2312669" y="2708909"/>
              <a:ext cx="1297305" cy="182880"/>
            </a:xfrm>
            <a:custGeom>
              <a:avLst/>
              <a:gdLst/>
              <a:ahLst/>
              <a:cxnLst/>
              <a:rect l="l" t="t" r="r" b="b"/>
              <a:pathLst>
                <a:path w="1297304" h="182880">
                  <a:moveTo>
                    <a:pt x="0" y="8889"/>
                  </a:moveTo>
                  <a:lnTo>
                    <a:pt x="0" y="3937"/>
                  </a:lnTo>
                  <a:lnTo>
                    <a:pt x="3937" y="0"/>
                  </a:lnTo>
                  <a:lnTo>
                    <a:pt x="8890" y="0"/>
                  </a:lnTo>
                  <a:lnTo>
                    <a:pt x="1288033" y="0"/>
                  </a:lnTo>
                  <a:lnTo>
                    <a:pt x="1292987" y="0"/>
                  </a:lnTo>
                  <a:lnTo>
                    <a:pt x="1296924" y="3937"/>
                  </a:lnTo>
                  <a:lnTo>
                    <a:pt x="1296924" y="8889"/>
                  </a:lnTo>
                  <a:lnTo>
                    <a:pt x="1296924" y="173989"/>
                  </a:lnTo>
                  <a:lnTo>
                    <a:pt x="1296924" y="178942"/>
                  </a:lnTo>
                  <a:lnTo>
                    <a:pt x="1292987" y="182879"/>
                  </a:lnTo>
                  <a:lnTo>
                    <a:pt x="1288033" y="182879"/>
                  </a:lnTo>
                  <a:lnTo>
                    <a:pt x="8890" y="182879"/>
                  </a:lnTo>
                  <a:lnTo>
                    <a:pt x="3937" y="182879"/>
                  </a:lnTo>
                  <a:lnTo>
                    <a:pt x="0" y="178942"/>
                  </a:lnTo>
                  <a:lnTo>
                    <a:pt x="0" y="173989"/>
                  </a:lnTo>
                  <a:lnTo>
                    <a:pt x="0" y="8889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238755" y="2891040"/>
              <a:ext cx="3681222" cy="314693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2305050" y="2957321"/>
              <a:ext cx="3550920" cy="184785"/>
            </a:xfrm>
            <a:custGeom>
              <a:avLst/>
              <a:gdLst/>
              <a:ahLst/>
              <a:cxnLst/>
              <a:rect l="l" t="t" r="r" b="b"/>
              <a:pathLst>
                <a:path w="3550920" h="184785">
                  <a:moveTo>
                    <a:pt x="3546855" y="0"/>
                  </a:moveTo>
                  <a:lnTo>
                    <a:pt x="4063" y="0"/>
                  </a:lnTo>
                  <a:lnTo>
                    <a:pt x="0" y="4063"/>
                  </a:lnTo>
                  <a:lnTo>
                    <a:pt x="0" y="9016"/>
                  </a:lnTo>
                  <a:lnTo>
                    <a:pt x="0" y="180339"/>
                  </a:lnTo>
                  <a:lnTo>
                    <a:pt x="4063" y="184403"/>
                  </a:lnTo>
                  <a:lnTo>
                    <a:pt x="3546855" y="184403"/>
                  </a:lnTo>
                  <a:lnTo>
                    <a:pt x="3550920" y="180339"/>
                  </a:lnTo>
                  <a:lnTo>
                    <a:pt x="3550920" y="4063"/>
                  </a:lnTo>
                  <a:lnTo>
                    <a:pt x="3546855" y="0"/>
                  </a:lnTo>
                  <a:close/>
                </a:path>
              </a:pathLst>
            </a:custGeom>
            <a:solidFill>
              <a:srgbClr val="00AFEF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2305050" y="2957321"/>
              <a:ext cx="3550920" cy="184785"/>
            </a:xfrm>
            <a:custGeom>
              <a:avLst/>
              <a:gdLst/>
              <a:ahLst/>
              <a:cxnLst/>
              <a:rect l="l" t="t" r="r" b="b"/>
              <a:pathLst>
                <a:path w="3550920" h="184785">
                  <a:moveTo>
                    <a:pt x="0" y="9016"/>
                  </a:moveTo>
                  <a:lnTo>
                    <a:pt x="0" y="4063"/>
                  </a:lnTo>
                  <a:lnTo>
                    <a:pt x="4063" y="0"/>
                  </a:lnTo>
                  <a:lnTo>
                    <a:pt x="9017" y="0"/>
                  </a:lnTo>
                  <a:lnTo>
                    <a:pt x="3541903" y="0"/>
                  </a:lnTo>
                  <a:lnTo>
                    <a:pt x="3546855" y="0"/>
                  </a:lnTo>
                  <a:lnTo>
                    <a:pt x="3550920" y="4063"/>
                  </a:lnTo>
                  <a:lnTo>
                    <a:pt x="3550920" y="9016"/>
                  </a:lnTo>
                  <a:lnTo>
                    <a:pt x="3550920" y="175387"/>
                  </a:lnTo>
                  <a:lnTo>
                    <a:pt x="3550920" y="180339"/>
                  </a:lnTo>
                  <a:lnTo>
                    <a:pt x="3546855" y="184403"/>
                  </a:lnTo>
                  <a:lnTo>
                    <a:pt x="3541903" y="184403"/>
                  </a:lnTo>
                  <a:lnTo>
                    <a:pt x="9017" y="184403"/>
                  </a:lnTo>
                  <a:lnTo>
                    <a:pt x="4063" y="184403"/>
                  </a:lnTo>
                  <a:lnTo>
                    <a:pt x="0" y="180339"/>
                  </a:lnTo>
                  <a:lnTo>
                    <a:pt x="0" y="175387"/>
                  </a:lnTo>
                  <a:lnTo>
                    <a:pt x="0" y="9016"/>
                  </a:lnTo>
                  <a:close/>
                </a:path>
              </a:pathLst>
            </a:custGeom>
            <a:ln w="25399">
              <a:solidFill>
                <a:srgbClr val="006FC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238755" y="3130295"/>
              <a:ext cx="3681222" cy="313182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2305050" y="3196589"/>
              <a:ext cx="3550920" cy="182880"/>
            </a:xfrm>
            <a:custGeom>
              <a:avLst/>
              <a:gdLst/>
              <a:ahLst/>
              <a:cxnLst/>
              <a:rect l="l" t="t" r="r" b="b"/>
              <a:pathLst>
                <a:path w="3550920" h="182879">
                  <a:moveTo>
                    <a:pt x="3546983" y="0"/>
                  </a:moveTo>
                  <a:lnTo>
                    <a:pt x="3937" y="0"/>
                  </a:lnTo>
                  <a:lnTo>
                    <a:pt x="0" y="3937"/>
                  </a:lnTo>
                  <a:lnTo>
                    <a:pt x="0" y="8889"/>
                  </a:lnTo>
                  <a:lnTo>
                    <a:pt x="0" y="178943"/>
                  </a:lnTo>
                  <a:lnTo>
                    <a:pt x="3937" y="182880"/>
                  </a:lnTo>
                  <a:lnTo>
                    <a:pt x="3546983" y="182880"/>
                  </a:lnTo>
                  <a:lnTo>
                    <a:pt x="3550920" y="178943"/>
                  </a:lnTo>
                  <a:lnTo>
                    <a:pt x="3550920" y="3937"/>
                  </a:lnTo>
                  <a:lnTo>
                    <a:pt x="3546983" y="0"/>
                  </a:lnTo>
                  <a:close/>
                </a:path>
              </a:pathLst>
            </a:custGeom>
            <a:solidFill>
              <a:srgbClr val="00AFEF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2305050" y="3196589"/>
              <a:ext cx="3550920" cy="182880"/>
            </a:xfrm>
            <a:custGeom>
              <a:avLst/>
              <a:gdLst/>
              <a:ahLst/>
              <a:cxnLst/>
              <a:rect l="l" t="t" r="r" b="b"/>
              <a:pathLst>
                <a:path w="3550920" h="182879">
                  <a:moveTo>
                    <a:pt x="0" y="8889"/>
                  </a:moveTo>
                  <a:lnTo>
                    <a:pt x="0" y="3937"/>
                  </a:lnTo>
                  <a:lnTo>
                    <a:pt x="3937" y="0"/>
                  </a:lnTo>
                  <a:lnTo>
                    <a:pt x="8889" y="0"/>
                  </a:lnTo>
                  <a:lnTo>
                    <a:pt x="3542029" y="0"/>
                  </a:lnTo>
                  <a:lnTo>
                    <a:pt x="3546983" y="0"/>
                  </a:lnTo>
                  <a:lnTo>
                    <a:pt x="3550920" y="3937"/>
                  </a:lnTo>
                  <a:lnTo>
                    <a:pt x="3550920" y="8889"/>
                  </a:lnTo>
                  <a:lnTo>
                    <a:pt x="3550920" y="173989"/>
                  </a:lnTo>
                  <a:lnTo>
                    <a:pt x="3550920" y="178943"/>
                  </a:lnTo>
                  <a:lnTo>
                    <a:pt x="3546983" y="182880"/>
                  </a:lnTo>
                  <a:lnTo>
                    <a:pt x="3542029" y="182880"/>
                  </a:lnTo>
                  <a:lnTo>
                    <a:pt x="8889" y="182880"/>
                  </a:lnTo>
                  <a:lnTo>
                    <a:pt x="3937" y="182880"/>
                  </a:lnTo>
                  <a:lnTo>
                    <a:pt x="0" y="178943"/>
                  </a:lnTo>
                  <a:lnTo>
                    <a:pt x="0" y="173989"/>
                  </a:lnTo>
                  <a:lnTo>
                    <a:pt x="0" y="8889"/>
                  </a:lnTo>
                  <a:close/>
                </a:path>
              </a:pathLst>
            </a:custGeom>
            <a:ln w="25400">
              <a:solidFill>
                <a:srgbClr val="006FC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2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237231" y="3386327"/>
              <a:ext cx="1419606" cy="308610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2303525" y="3452622"/>
              <a:ext cx="1289685" cy="178435"/>
            </a:xfrm>
            <a:custGeom>
              <a:avLst/>
              <a:gdLst/>
              <a:ahLst/>
              <a:cxnLst/>
              <a:rect l="l" t="t" r="r" b="b"/>
              <a:pathLst>
                <a:path w="1289685" h="178435">
                  <a:moveTo>
                    <a:pt x="1285366" y="0"/>
                  </a:moveTo>
                  <a:lnTo>
                    <a:pt x="3937" y="0"/>
                  </a:lnTo>
                  <a:lnTo>
                    <a:pt x="0" y="3937"/>
                  </a:lnTo>
                  <a:lnTo>
                    <a:pt x="0" y="8636"/>
                  </a:lnTo>
                  <a:lnTo>
                    <a:pt x="0" y="174370"/>
                  </a:lnTo>
                  <a:lnTo>
                    <a:pt x="3937" y="178307"/>
                  </a:lnTo>
                  <a:lnTo>
                    <a:pt x="1285366" y="178307"/>
                  </a:lnTo>
                  <a:lnTo>
                    <a:pt x="1289303" y="174370"/>
                  </a:lnTo>
                  <a:lnTo>
                    <a:pt x="1289303" y="3937"/>
                  </a:lnTo>
                  <a:lnTo>
                    <a:pt x="1285366" y="0"/>
                  </a:lnTo>
                  <a:close/>
                </a:path>
              </a:pathLst>
            </a:custGeom>
            <a:solidFill>
              <a:srgbClr val="00AFEF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2303525" y="3452622"/>
              <a:ext cx="1289685" cy="178435"/>
            </a:xfrm>
            <a:custGeom>
              <a:avLst/>
              <a:gdLst/>
              <a:ahLst/>
              <a:cxnLst/>
              <a:rect l="l" t="t" r="r" b="b"/>
              <a:pathLst>
                <a:path w="1289685" h="178435">
                  <a:moveTo>
                    <a:pt x="0" y="8636"/>
                  </a:moveTo>
                  <a:lnTo>
                    <a:pt x="0" y="3937"/>
                  </a:lnTo>
                  <a:lnTo>
                    <a:pt x="3937" y="0"/>
                  </a:lnTo>
                  <a:lnTo>
                    <a:pt x="8636" y="0"/>
                  </a:lnTo>
                  <a:lnTo>
                    <a:pt x="1280668" y="0"/>
                  </a:lnTo>
                  <a:lnTo>
                    <a:pt x="1285366" y="0"/>
                  </a:lnTo>
                  <a:lnTo>
                    <a:pt x="1289303" y="3937"/>
                  </a:lnTo>
                  <a:lnTo>
                    <a:pt x="1289303" y="8636"/>
                  </a:lnTo>
                  <a:lnTo>
                    <a:pt x="1289303" y="169671"/>
                  </a:lnTo>
                  <a:lnTo>
                    <a:pt x="1289303" y="174370"/>
                  </a:lnTo>
                  <a:lnTo>
                    <a:pt x="1285366" y="178307"/>
                  </a:lnTo>
                  <a:lnTo>
                    <a:pt x="1280668" y="178307"/>
                  </a:lnTo>
                  <a:lnTo>
                    <a:pt x="8636" y="178307"/>
                  </a:lnTo>
                  <a:lnTo>
                    <a:pt x="3937" y="178307"/>
                  </a:lnTo>
                  <a:lnTo>
                    <a:pt x="0" y="174370"/>
                  </a:lnTo>
                  <a:lnTo>
                    <a:pt x="0" y="169671"/>
                  </a:lnTo>
                  <a:lnTo>
                    <a:pt x="0" y="8636"/>
                  </a:lnTo>
                  <a:close/>
                </a:path>
              </a:pathLst>
            </a:custGeom>
            <a:ln w="25399">
              <a:solidFill>
                <a:srgbClr val="006FC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237231" y="3633228"/>
              <a:ext cx="3679698" cy="314693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2303525" y="3699509"/>
              <a:ext cx="3549650" cy="184785"/>
            </a:xfrm>
            <a:custGeom>
              <a:avLst/>
              <a:gdLst/>
              <a:ahLst/>
              <a:cxnLst/>
              <a:rect l="l" t="t" r="r" b="b"/>
              <a:pathLst>
                <a:path w="3549650" h="184785">
                  <a:moveTo>
                    <a:pt x="3545332" y="0"/>
                  </a:moveTo>
                  <a:lnTo>
                    <a:pt x="4063" y="0"/>
                  </a:lnTo>
                  <a:lnTo>
                    <a:pt x="0" y="4063"/>
                  </a:lnTo>
                  <a:lnTo>
                    <a:pt x="0" y="9016"/>
                  </a:lnTo>
                  <a:lnTo>
                    <a:pt x="0" y="180339"/>
                  </a:lnTo>
                  <a:lnTo>
                    <a:pt x="4063" y="184403"/>
                  </a:lnTo>
                  <a:lnTo>
                    <a:pt x="3545332" y="184403"/>
                  </a:lnTo>
                  <a:lnTo>
                    <a:pt x="3549396" y="180339"/>
                  </a:lnTo>
                  <a:lnTo>
                    <a:pt x="3549396" y="4063"/>
                  </a:lnTo>
                  <a:lnTo>
                    <a:pt x="3545332" y="0"/>
                  </a:lnTo>
                  <a:close/>
                </a:path>
              </a:pathLst>
            </a:custGeom>
            <a:solidFill>
              <a:srgbClr val="00AFEF">
                <a:alpha val="49803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2303525" y="3699509"/>
              <a:ext cx="3549650" cy="184785"/>
            </a:xfrm>
            <a:custGeom>
              <a:avLst/>
              <a:gdLst/>
              <a:ahLst/>
              <a:cxnLst/>
              <a:rect l="l" t="t" r="r" b="b"/>
              <a:pathLst>
                <a:path w="3549650" h="184785">
                  <a:moveTo>
                    <a:pt x="0" y="9016"/>
                  </a:moveTo>
                  <a:lnTo>
                    <a:pt x="0" y="4063"/>
                  </a:lnTo>
                  <a:lnTo>
                    <a:pt x="4063" y="0"/>
                  </a:lnTo>
                  <a:lnTo>
                    <a:pt x="9017" y="0"/>
                  </a:lnTo>
                  <a:lnTo>
                    <a:pt x="3540379" y="0"/>
                  </a:lnTo>
                  <a:lnTo>
                    <a:pt x="3545332" y="0"/>
                  </a:lnTo>
                  <a:lnTo>
                    <a:pt x="3549396" y="4063"/>
                  </a:lnTo>
                  <a:lnTo>
                    <a:pt x="3549396" y="9016"/>
                  </a:lnTo>
                  <a:lnTo>
                    <a:pt x="3549396" y="175387"/>
                  </a:lnTo>
                  <a:lnTo>
                    <a:pt x="3549396" y="180339"/>
                  </a:lnTo>
                  <a:lnTo>
                    <a:pt x="3545332" y="184403"/>
                  </a:lnTo>
                  <a:lnTo>
                    <a:pt x="3540379" y="184403"/>
                  </a:lnTo>
                  <a:lnTo>
                    <a:pt x="9017" y="184403"/>
                  </a:lnTo>
                  <a:lnTo>
                    <a:pt x="4063" y="184403"/>
                  </a:lnTo>
                  <a:lnTo>
                    <a:pt x="0" y="180339"/>
                  </a:lnTo>
                  <a:lnTo>
                    <a:pt x="0" y="175387"/>
                  </a:lnTo>
                  <a:lnTo>
                    <a:pt x="0" y="9016"/>
                  </a:lnTo>
                  <a:close/>
                </a:path>
              </a:pathLst>
            </a:custGeom>
            <a:ln w="25399">
              <a:solidFill>
                <a:srgbClr val="006FC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3" name="object 3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550920" y="3872496"/>
              <a:ext cx="773429" cy="310121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3617214" y="3938777"/>
              <a:ext cx="643255" cy="180340"/>
            </a:xfrm>
            <a:custGeom>
              <a:avLst/>
              <a:gdLst/>
              <a:ahLst/>
              <a:cxnLst/>
              <a:rect l="l" t="t" r="r" b="b"/>
              <a:pathLst>
                <a:path w="643254" h="180339">
                  <a:moveTo>
                    <a:pt x="639190" y="0"/>
                  </a:moveTo>
                  <a:lnTo>
                    <a:pt x="3937" y="0"/>
                  </a:lnTo>
                  <a:lnTo>
                    <a:pt x="0" y="3937"/>
                  </a:lnTo>
                  <a:lnTo>
                    <a:pt x="0" y="8763"/>
                  </a:lnTo>
                  <a:lnTo>
                    <a:pt x="0" y="175895"/>
                  </a:lnTo>
                  <a:lnTo>
                    <a:pt x="3937" y="179832"/>
                  </a:lnTo>
                  <a:lnTo>
                    <a:pt x="639190" y="179832"/>
                  </a:lnTo>
                  <a:lnTo>
                    <a:pt x="643127" y="175895"/>
                  </a:lnTo>
                  <a:lnTo>
                    <a:pt x="643127" y="3937"/>
                  </a:lnTo>
                  <a:lnTo>
                    <a:pt x="639190" y="0"/>
                  </a:lnTo>
                  <a:close/>
                </a:path>
              </a:pathLst>
            </a:custGeom>
            <a:solidFill>
              <a:srgbClr val="00AFEF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3617214" y="3938777"/>
              <a:ext cx="643255" cy="180340"/>
            </a:xfrm>
            <a:custGeom>
              <a:avLst/>
              <a:gdLst/>
              <a:ahLst/>
              <a:cxnLst/>
              <a:rect l="l" t="t" r="r" b="b"/>
              <a:pathLst>
                <a:path w="643254" h="180339">
                  <a:moveTo>
                    <a:pt x="0" y="8763"/>
                  </a:moveTo>
                  <a:lnTo>
                    <a:pt x="0" y="3937"/>
                  </a:lnTo>
                  <a:lnTo>
                    <a:pt x="3937" y="0"/>
                  </a:lnTo>
                  <a:lnTo>
                    <a:pt x="8762" y="0"/>
                  </a:lnTo>
                  <a:lnTo>
                    <a:pt x="634364" y="0"/>
                  </a:lnTo>
                  <a:lnTo>
                    <a:pt x="639190" y="0"/>
                  </a:lnTo>
                  <a:lnTo>
                    <a:pt x="643127" y="3937"/>
                  </a:lnTo>
                  <a:lnTo>
                    <a:pt x="643127" y="8763"/>
                  </a:lnTo>
                  <a:lnTo>
                    <a:pt x="643127" y="171069"/>
                  </a:lnTo>
                  <a:lnTo>
                    <a:pt x="643127" y="175895"/>
                  </a:lnTo>
                  <a:lnTo>
                    <a:pt x="639190" y="179832"/>
                  </a:lnTo>
                  <a:lnTo>
                    <a:pt x="634364" y="179832"/>
                  </a:lnTo>
                  <a:lnTo>
                    <a:pt x="8762" y="179832"/>
                  </a:lnTo>
                  <a:lnTo>
                    <a:pt x="3937" y="179832"/>
                  </a:lnTo>
                  <a:lnTo>
                    <a:pt x="0" y="175895"/>
                  </a:lnTo>
                  <a:lnTo>
                    <a:pt x="0" y="171069"/>
                  </a:lnTo>
                  <a:lnTo>
                    <a:pt x="0" y="8763"/>
                  </a:lnTo>
                  <a:close/>
                </a:path>
              </a:pathLst>
            </a:custGeom>
            <a:ln w="25399">
              <a:solidFill>
                <a:srgbClr val="006FC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" name="object 36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956047" y="3874020"/>
              <a:ext cx="963929" cy="314693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5022341" y="3940301"/>
              <a:ext cx="833755" cy="184785"/>
            </a:xfrm>
            <a:custGeom>
              <a:avLst/>
              <a:gdLst/>
              <a:ahLst/>
              <a:cxnLst/>
              <a:rect l="l" t="t" r="r" b="b"/>
              <a:pathLst>
                <a:path w="833754" h="184785">
                  <a:moveTo>
                    <a:pt x="829563" y="0"/>
                  </a:moveTo>
                  <a:lnTo>
                    <a:pt x="4063" y="0"/>
                  </a:lnTo>
                  <a:lnTo>
                    <a:pt x="0" y="4064"/>
                  </a:lnTo>
                  <a:lnTo>
                    <a:pt x="0" y="9017"/>
                  </a:lnTo>
                  <a:lnTo>
                    <a:pt x="0" y="180340"/>
                  </a:lnTo>
                  <a:lnTo>
                    <a:pt x="4063" y="184404"/>
                  </a:lnTo>
                  <a:lnTo>
                    <a:pt x="829563" y="184404"/>
                  </a:lnTo>
                  <a:lnTo>
                    <a:pt x="833628" y="180340"/>
                  </a:lnTo>
                  <a:lnTo>
                    <a:pt x="833628" y="4064"/>
                  </a:lnTo>
                  <a:lnTo>
                    <a:pt x="829563" y="0"/>
                  </a:lnTo>
                  <a:close/>
                </a:path>
              </a:pathLst>
            </a:custGeom>
            <a:solidFill>
              <a:srgbClr val="00AFEF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5022341" y="3940301"/>
              <a:ext cx="833755" cy="184785"/>
            </a:xfrm>
            <a:custGeom>
              <a:avLst/>
              <a:gdLst/>
              <a:ahLst/>
              <a:cxnLst/>
              <a:rect l="l" t="t" r="r" b="b"/>
              <a:pathLst>
                <a:path w="833754" h="184785">
                  <a:moveTo>
                    <a:pt x="0" y="9017"/>
                  </a:moveTo>
                  <a:lnTo>
                    <a:pt x="0" y="4064"/>
                  </a:lnTo>
                  <a:lnTo>
                    <a:pt x="4063" y="0"/>
                  </a:lnTo>
                  <a:lnTo>
                    <a:pt x="9017" y="0"/>
                  </a:lnTo>
                  <a:lnTo>
                    <a:pt x="824611" y="0"/>
                  </a:lnTo>
                  <a:lnTo>
                    <a:pt x="829563" y="0"/>
                  </a:lnTo>
                  <a:lnTo>
                    <a:pt x="833628" y="4064"/>
                  </a:lnTo>
                  <a:lnTo>
                    <a:pt x="833628" y="9017"/>
                  </a:lnTo>
                  <a:lnTo>
                    <a:pt x="833628" y="175387"/>
                  </a:lnTo>
                  <a:lnTo>
                    <a:pt x="833628" y="180340"/>
                  </a:lnTo>
                  <a:lnTo>
                    <a:pt x="829563" y="184404"/>
                  </a:lnTo>
                  <a:lnTo>
                    <a:pt x="824611" y="184404"/>
                  </a:lnTo>
                  <a:lnTo>
                    <a:pt x="9017" y="184404"/>
                  </a:lnTo>
                  <a:lnTo>
                    <a:pt x="4063" y="184404"/>
                  </a:lnTo>
                  <a:lnTo>
                    <a:pt x="0" y="180340"/>
                  </a:lnTo>
                  <a:lnTo>
                    <a:pt x="0" y="175387"/>
                  </a:lnTo>
                  <a:lnTo>
                    <a:pt x="0" y="9017"/>
                  </a:lnTo>
                  <a:close/>
                </a:path>
              </a:pathLst>
            </a:custGeom>
            <a:ln w="25400">
              <a:solidFill>
                <a:srgbClr val="006FC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2506853" y="2719958"/>
              <a:ext cx="2933065" cy="1226185"/>
            </a:xfrm>
            <a:custGeom>
              <a:avLst/>
              <a:gdLst/>
              <a:ahLst/>
              <a:cxnLst/>
              <a:rect l="l" t="t" r="r" b="b"/>
              <a:pathLst>
                <a:path w="2933065" h="1226185">
                  <a:moveTo>
                    <a:pt x="2932811" y="1220216"/>
                  </a:moveTo>
                  <a:lnTo>
                    <a:pt x="2919361" y="1204722"/>
                  </a:lnTo>
                  <a:lnTo>
                    <a:pt x="2876931" y="1155827"/>
                  </a:lnTo>
                  <a:lnTo>
                    <a:pt x="2866034" y="1182192"/>
                  </a:lnTo>
                  <a:lnTo>
                    <a:pt x="12192" y="0"/>
                  </a:lnTo>
                  <a:lnTo>
                    <a:pt x="8509" y="8763"/>
                  </a:lnTo>
                  <a:lnTo>
                    <a:pt x="0" y="12954"/>
                  </a:lnTo>
                  <a:lnTo>
                    <a:pt x="508203" y="1061173"/>
                  </a:lnTo>
                  <a:lnTo>
                    <a:pt x="482473" y="1073658"/>
                  </a:lnTo>
                  <a:lnTo>
                    <a:pt x="550037" y="1125601"/>
                  </a:lnTo>
                  <a:lnTo>
                    <a:pt x="550659" y="1072515"/>
                  </a:lnTo>
                  <a:lnTo>
                    <a:pt x="551053" y="1040384"/>
                  </a:lnTo>
                  <a:lnTo>
                    <a:pt x="525322" y="1052868"/>
                  </a:lnTo>
                  <a:lnTo>
                    <a:pt x="80022" y="134531"/>
                  </a:lnTo>
                  <a:lnTo>
                    <a:pt x="500087" y="771321"/>
                  </a:lnTo>
                  <a:lnTo>
                    <a:pt x="476250" y="787019"/>
                  </a:lnTo>
                  <a:lnTo>
                    <a:pt x="550037" y="829691"/>
                  </a:lnTo>
                  <a:lnTo>
                    <a:pt x="544296" y="781939"/>
                  </a:lnTo>
                  <a:lnTo>
                    <a:pt x="539877" y="745109"/>
                  </a:lnTo>
                  <a:lnTo>
                    <a:pt x="516001" y="760831"/>
                  </a:lnTo>
                  <a:lnTo>
                    <a:pt x="87274" y="110871"/>
                  </a:lnTo>
                  <a:lnTo>
                    <a:pt x="492048" y="562076"/>
                  </a:lnTo>
                  <a:lnTo>
                    <a:pt x="470789" y="581152"/>
                  </a:lnTo>
                  <a:lnTo>
                    <a:pt x="550037" y="612394"/>
                  </a:lnTo>
                  <a:lnTo>
                    <a:pt x="538848" y="571500"/>
                  </a:lnTo>
                  <a:lnTo>
                    <a:pt x="527558" y="530225"/>
                  </a:lnTo>
                  <a:lnTo>
                    <a:pt x="506234" y="549351"/>
                  </a:lnTo>
                  <a:lnTo>
                    <a:pt x="109626" y="107238"/>
                  </a:lnTo>
                  <a:lnTo>
                    <a:pt x="1367917" y="1176591"/>
                  </a:lnTo>
                  <a:lnTo>
                    <a:pt x="1349375" y="1198372"/>
                  </a:lnTo>
                  <a:lnTo>
                    <a:pt x="1432179" y="1218692"/>
                  </a:lnTo>
                  <a:lnTo>
                    <a:pt x="1417713" y="1184783"/>
                  </a:lnTo>
                  <a:lnTo>
                    <a:pt x="1398778" y="1140333"/>
                  </a:lnTo>
                  <a:lnTo>
                    <a:pt x="1380286" y="1162050"/>
                  </a:lnTo>
                  <a:lnTo>
                    <a:pt x="116509" y="88023"/>
                  </a:lnTo>
                  <a:lnTo>
                    <a:pt x="480453" y="317322"/>
                  </a:lnTo>
                  <a:lnTo>
                    <a:pt x="465201" y="341503"/>
                  </a:lnTo>
                  <a:lnTo>
                    <a:pt x="550037" y="349885"/>
                  </a:lnTo>
                  <a:lnTo>
                    <a:pt x="534377" y="324104"/>
                  </a:lnTo>
                  <a:lnTo>
                    <a:pt x="505841" y="277114"/>
                  </a:lnTo>
                  <a:lnTo>
                    <a:pt x="490626" y="301205"/>
                  </a:lnTo>
                  <a:lnTo>
                    <a:pt x="108216" y="60363"/>
                  </a:lnTo>
                  <a:lnTo>
                    <a:pt x="2858719" y="1199870"/>
                  </a:lnTo>
                  <a:lnTo>
                    <a:pt x="2847848" y="1226185"/>
                  </a:lnTo>
                  <a:lnTo>
                    <a:pt x="2932811" y="1220216"/>
                  </a:lnTo>
                  <a:close/>
                </a:path>
              </a:pathLst>
            </a:custGeom>
            <a:solidFill>
              <a:srgbClr val="001F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3117342" y="3278886"/>
              <a:ext cx="431800" cy="277495"/>
            </a:xfrm>
            <a:custGeom>
              <a:avLst/>
              <a:gdLst/>
              <a:ahLst/>
              <a:cxnLst/>
              <a:rect l="l" t="t" r="r" b="b"/>
              <a:pathLst>
                <a:path w="431800" h="277495">
                  <a:moveTo>
                    <a:pt x="431292" y="0"/>
                  </a:moveTo>
                  <a:lnTo>
                    <a:pt x="46227" y="0"/>
                  </a:lnTo>
                  <a:lnTo>
                    <a:pt x="28235" y="3633"/>
                  </a:lnTo>
                  <a:lnTo>
                    <a:pt x="13541" y="13541"/>
                  </a:lnTo>
                  <a:lnTo>
                    <a:pt x="3633" y="28235"/>
                  </a:lnTo>
                  <a:lnTo>
                    <a:pt x="0" y="46227"/>
                  </a:lnTo>
                  <a:lnTo>
                    <a:pt x="0" y="277367"/>
                  </a:lnTo>
                  <a:lnTo>
                    <a:pt x="385063" y="277367"/>
                  </a:lnTo>
                  <a:lnTo>
                    <a:pt x="403056" y="273734"/>
                  </a:lnTo>
                  <a:lnTo>
                    <a:pt x="417750" y="263826"/>
                  </a:lnTo>
                  <a:lnTo>
                    <a:pt x="427658" y="249132"/>
                  </a:lnTo>
                  <a:lnTo>
                    <a:pt x="431292" y="231139"/>
                  </a:lnTo>
                  <a:lnTo>
                    <a:pt x="431292" y="0"/>
                  </a:lnTo>
                  <a:close/>
                </a:path>
              </a:pathLst>
            </a:custGeom>
            <a:solidFill>
              <a:srgbClr val="2058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3117342" y="3278886"/>
              <a:ext cx="431800" cy="277495"/>
            </a:xfrm>
            <a:custGeom>
              <a:avLst/>
              <a:gdLst/>
              <a:ahLst/>
              <a:cxnLst/>
              <a:rect l="l" t="t" r="r" b="b"/>
              <a:pathLst>
                <a:path w="431800" h="277495">
                  <a:moveTo>
                    <a:pt x="46227" y="0"/>
                  </a:moveTo>
                  <a:lnTo>
                    <a:pt x="431292" y="0"/>
                  </a:lnTo>
                  <a:lnTo>
                    <a:pt x="431292" y="231139"/>
                  </a:lnTo>
                  <a:lnTo>
                    <a:pt x="427658" y="249132"/>
                  </a:lnTo>
                  <a:lnTo>
                    <a:pt x="417750" y="263826"/>
                  </a:lnTo>
                  <a:lnTo>
                    <a:pt x="403056" y="273734"/>
                  </a:lnTo>
                  <a:lnTo>
                    <a:pt x="385063" y="277367"/>
                  </a:lnTo>
                  <a:lnTo>
                    <a:pt x="0" y="277367"/>
                  </a:lnTo>
                  <a:lnTo>
                    <a:pt x="0" y="46227"/>
                  </a:lnTo>
                  <a:lnTo>
                    <a:pt x="3633" y="28235"/>
                  </a:lnTo>
                  <a:lnTo>
                    <a:pt x="13541" y="13541"/>
                  </a:lnTo>
                  <a:lnTo>
                    <a:pt x="28235" y="3633"/>
                  </a:lnTo>
                  <a:lnTo>
                    <a:pt x="46227" y="0"/>
                  </a:lnTo>
                  <a:close/>
                </a:path>
              </a:pathLst>
            </a:custGeom>
            <a:ln w="25400">
              <a:solidFill>
                <a:srgbClr val="20586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2" name="object 42"/>
          <p:cNvSpPr txBox="1">
            <a:spLocks noGrp="1"/>
          </p:cNvSpPr>
          <p:nvPr>
            <p:ph type="title"/>
          </p:nvPr>
        </p:nvSpPr>
        <p:spPr>
          <a:xfrm>
            <a:off x="257047" y="105283"/>
            <a:ext cx="8268982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dirty="0">
                <a:solidFill>
                  <a:srgbClr val="FFFFFF"/>
                </a:solidFill>
              </a:rPr>
              <a:t>ขั้นตอนที่ 2-2 “การตั้งค่าหลัก-รอง” ด้วยกลุ่มการเลือกหลัก</a:t>
            </a:r>
            <a:endParaRPr sz="2400" dirty="0"/>
          </a:p>
        </p:txBody>
      </p:sp>
      <p:sp>
        <p:nvSpPr>
          <p:cNvPr id="43" name="object 43"/>
          <p:cNvSpPr txBox="1"/>
          <p:nvPr/>
        </p:nvSpPr>
        <p:spPr>
          <a:xfrm>
            <a:off x="1062329" y="811250"/>
            <a:ext cx="9989820" cy="62882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50100"/>
              </a:lnSpc>
              <a:spcBef>
                <a:spcPts val="100"/>
              </a:spcBef>
            </a:pPr>
            <a:r>
              <a:rPr lang="th-TH" sz="1400" b="1" dirty="0">
                <a:solidFill>
                  <a:srgbClr val="5C5C5C"/>
                </a:solidFill>
                <a:latin typeface="Yu Gothic"/>
                <a:cs typeface="Yu Gothic"/>
              </a:rPr>
              <a:t>คลัสเตอร์ "</a:t>
            </a:r>
            <a:r>
              <a:rPr lang="en-US" sz="1400" b="1" dirty="0">
                <a:solidFill>
                  <a:srgbClr val="5C5C5C"/>
                </a:solidFill>
                <a:latin typeface="Yu Gothic"/>
                <a:cs typeface="Yu Gothic"/>
              </a:rPr>
              <a:t>Master Select" </a:t>
            </a:r>
            <a:r>
              <a:rPr lang="th-TH" sz="1400" b="1" dirty="0">
                <a:solidFill>
                  <a:srgbClr val="5C5C5C"/>
                </a:solidFill>
                <a:latin typeface="Yu Gothic"/>
                <a:cs typeface="Yu Gothic"/>
              </a:rPr>
              <a:t>เป็น "</a:t>
            </a:r>
            <a:r>
              <a:rPr lang="en-US" sz="1400" b="1" dirty="0">
                <a:solidFill>
                  <a:srgbClr val="5C5C5C"/>
                </a:solidFill>
                <a:latin typeface="Yu Gothic"/>
                <a:cs typeface="Yu Gothic"/>
              </a:rPr>
              <a:t>Parent“</a:t>
            </a:r>
            <a:r>
              <a:rPr lang="th-TH" sz="1400" b="1" dirty="0">
                <a:solidFill>
                  <a:srgbClr val="5C5C5C"/>
                </a:solidFill>
                <a:latin typeface="Yu Gothic"/>
                <a:cs typeface="Yu Gothic"/>
              </a:rPr>
              <a:t> </a:t>
            </a:r>
            <a:r>
              <a:rPr lang="th-TH" altLang="ja-JP" sz="1400" dirty="0">
                <a:solidFill>
                  <a:srgbClr val="5C5C5C"/>
                </a:solidFill>
                <a:latin typeface="Yu Gothic"/>
                <a:cs typeface="Yu Gothic"/>
              </a:rPr>
              <a:t>การเรียกคลัสเตอร์ "</a:t>
            </a:r>
            <a:r>
              <a:rPr lang="en-US" altLang="ja-JP" sz="1400" dirty="0">
                <a:solidFill>
                  <a:srgbClr val="5C5C5C"/>
                </a:solidFill>
                <a:latin typeface="Yu Gothic"/>
                <a:cs typeface="Yu Gothic"/>
              </a:rPr>
              <a:t>Parent</a:t>
            </a:r>
            <a:r>
              <a:rPr lang="th-TH" altLang="ja-JP" sz="1400" dirty="0">
                <a:solidFill>
                  <a:srgbClr val="5C5C5C"/>
                </a:solidFill>
                <a:latin typeface="Yu Gothic"/>
                <a:cs typeface="Yu Gothic"/>
              </a:rPr>
              <a:t>"</a:t>
            </a:r>
            <a:r>
              <a:rPr lang="th-TH" sz="1400" b="1" dirty="0">
                <a:solidFill>
                  <a:srgbClr val="5C5C5C"/>
                </a:solidFill>
                <a:latin typeface="Yu Gothic"/>
                <a:cs typeface="Yu Gothic"/>
              </a:rPr>
              <a:t> ใช้ฟิลด์ในตารางหลักที่คุณกำหนดเองเพื่อเติมคลัสเตอร์เป็น "</a:t>
            </a:r>
            <a:r>
              <a:rPr lang="en-US" sz="1400" b="1" dirty="0">
                <a:solidFill>
                  <a:srgbClr val="5C5C5C"/>
                </a:solidFill>
                <a:latin typeface="Yu Gothic"/>
                <a:cs typeface="Yu Gothic"/>
              </a:rPr>
              <a:t>child</a:t>
            </a:r>
            <a:r>
              <a:rPr lang="th-TH" sz="1400" b="1" dirty="0">
                <a:solidFill>
                  <a:srgbClr val="5C5C5C"/>
                </a:solidFill>
                <a:latin typeface="Yu Gothic"/>
                <a:cs typeface="Yu Gothic"/>
              </a:rPr>
              <a:t>" </a:t>
            </a:r>
            <a:r>
              <a:rPr lang="th-TH" altLang="ja-JP" sz="1400" dirty="0">
                <a:solidFill>
                  <a:srgbClr val="5C5C5C"/>
                </a:solidFill>
                <a:latin typeface="Yu Gothic"/>
                <a:cs typeface="Yu Gothic"/>
              </a:rPr>
              <a:t>กำหนดการตั้งค่าที่เชื่อมโยงแต่ละช่องกับคลัสเตอร์ (ซึ่งเรียกว่า </a:t>
            </a:r>
            <a:r>
              <a:rPr lang="th-TH" altLang="ja-JP" sz="1400" b="1" dirty="0">
                <a:solidFill>
                  <a:srgbClr val="5C5C5C"/>
                </a:solidFill>
                <a:latin typeface="Yu Gothic"/>
                <a:cs typeface="Yu Gothic"/>
              </a:rPr>
              <a:t>"การตั้งค่าหลัก-รอง"</a:t>
            </a:r>
            <a:r>
              <a:rPr lang="th-TH" altLang="ja-JP" sz="1400" dirty="0">
                <a:solidFill>
                  <a:srgbClr val="5C5C5C"/>
                </a:solidFill>
                <a:latin typeface="Yu Gothic"/>
                <a:cs typeface="Yu Gothic"/>
              </a:rPr>
              <a:t>)</a:t>
            </a:r>
            <a:endParaRPr sz="1400" dirty="0">
              <a:latin typeface="Yu Gothic"/>
              <a:cs typeface="Yu Gothic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1985898" y="2000250"/>
            <a:ext cx="337820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5C5C5C"/>
                </a:solidFill>
                <a:latin typeface="Yu Gothic"/>
                <a:cs typeface="Yu Gothic"/>
              </a:rPr>
              <a:t>รูปภาพของ "การตั้งค่าหลัก-รอง" ระหว่างคลัสเตอร์การเลือกหลักและแต่ละคลัสเตอร์อินพุต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7535926" y="1999615"/>
            <a:ext cx="32258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5100" marR="5080" indent="-1524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5C5C5C"/>
                </a:solidFill>
                <a:latin typeface="Yu Gothic"/>
                <a:cs typeface="Yu Gothic"/>
              </a:rPr>
              <a:t>หน้าจอสำหรับการเชื่อมโยงคลัสเตอร์และฟิลด์หลักแบบกำหนดเอง (การเลือกฟิลด์ย่อย)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3117342" y="3291078"/>
            <a:ext cx="43180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FFFFFF"/>
                </a:solidFill>
                <a:latin typeface="Yu Gothic"/>
                <a:cs typeface="Yu Gothic"/>
              </a:rPr>
              <a:t>  รอง</a:t>
            </a:r>
            <a:endParaRPr sz="1200" dirty="0">
              <a:latin typeface="Yu Gothic"/>
              <a:cs typeface="Yu Gothic"/>
            </a:endParaRPr>
          </a:p>
        </p:txBody>
      </p:sp>
      <p:grpSp>
        <p:nvGrpSpPr>
          <p:cNvPr id="47" name="object 47"/>
          <p:cNvGrpSpPr/>
          <p:nvPr/>
        </p:nvGrpSpPr>
        <p:grpSpPr>
          <a:xfrm>
            <a:off x="2069845" y="2578861"/>
            <a:ext cx="458470" cy="301625"/>
            <a:chOff x="2069845" y="2578861"/>
            <a:chExt cx="458470" cy="301625"/>
          </a:xfrm>
        </p:grpSpPr>
        <p:sp>
          <p:nvSpPr>
            <p:cNvPr id="48" name="object 48"/>
            <p:cNvSpPr/>
            <p:nvPr/>
          </p:nvSpPr>
          <p:spPr>
            <a:xfrm>
              <a:off x="2082545" y="2591561"/>
              <a:ext cx="433070" cy="276225"/>
            </a:xfrm>
            <a:custGeom>
              <a:avLst/>
              <a:gdLst/>
              <a:ahLst/>
              <a:cxnLst/>
              <a:rect l="l" t="t" r="r" b="b"/>
              <a:pathLst>
                <a:path w="433069" h="276225">
                  <a:moveTo>
                    <a:pt x="432816" y="0"/>
                  </a:moveTo>
                  <a:lnTo>
                    <a:pt x="45974" y="0"/>
                  </a:lnTo>
                  <a:lnTo>
                    <a:pt x="28074" y="3611"/>
                  </a:lnTo>
                  <a:lnTo>
                    <a:pt x="13462" y="13462"/>
                  </a:lnTo>
                  <a:lnTo>
                    <a:pt x="3611" y="28074"/>
                  </a:lnTo>
                  <a:lnTo>
                    <a:pt x="0" y="45974"/>
                  </a:lnTo>
                  <a:lnTo>
                    <a:pt x="0" y="275843"/>
                  </a:lnTo>
                  <a:lnTo>
                    <a:pt x="386842" y="275843"/>
                  </a:lnTo>
                  <a:lnTo>
                    <a:pt x="404741" y="272232"/>
                  </a:lnTo>
                  <a:lnTo>
                    <a:pt x="419354" y="262382"/>
                  </a:lnTo>
                  <a:lnTo>
                    <a:pt x="429204" y="247769"/>
                  </a:lnTo>
                  <a:lnTo>
                    <a:pt x="432816" y="229870"/>
                  </a:lnTo>
                  <a:lnTo>
                    <a:pt x="432816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2082545" y="2591561"/>
              <a:ext cx="433070" cy="276225"/>
            </a:xfrm>
            <a:custGeom>
              <a:avLst/>
              <a:gdLst/>
              <a:ahLst/>
              <a:cxnLst/>
              <a:rect l="l" t="t" r="r" b="b"/>
              <a:pathLst>
                <a:path w="433069" h="276225">
                  <a:moveTo>
                    <a:pt x="45974" y="0"/>
                  </a:moveTo>
                  <a:lnTo>
                    <a:pt x="432816" y="0"/>
                  </a:lnTo>
                  <a:lnTo>
                    <a:pt x="432816" y="229870"/>
                  </a:lnTo>
                  <a:lnTo>
                    <a:pt x="429204" y="247769"/>
                  </a:lnTo>
                  <a:lnTo>
                    <a:pt x="419354" y="262382"/>
                  </a:lnTo>
                  <a:lnTo>
                    <a:pt x="404741" y="272232"/>
                  </a:lnTo>
                  <a:lnTo>
                    <a:pt x="386842" y="275843"/>
                  </a:lnTo>
                  <a:lnTo>
                    <a:pt x="0" y="275843"/>
                  </a:lnTo>
                  <a:lnTo>
                    <a:pt x="0" y="45974"/>
                  </a:lnTo>
                  <a:lnTo>
                    <a:pt x="3611" y="28074"/>
                  </a:lnTo>
                  <a:lnTo>
                    <a:pt x="13462" y="13462"/>
                  </a:lnTo>
                  <a:lnTo>
                    <a:pt x="28074" y="3611"/>
                  </a:lnTo>
                  <a:lnTo>
                    <a:pt x="45974" y="0"/>
                  </a:lnTo>
                  <a:close/>
                </a:path>
              </a:pathLst>
            </a:custGeom>
            <a:ln w="25400">
              <a:solidFill>
                <a:srgbClr val="83450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0" name="object 50"/>
          <p:cNvSpPr txBox="1"/>
          <p:nvPr/>
        </p:nvSpPr>
        <p:spPr>
          <a:xfrm>
            <a:off x="2132711" y="2602484"/>
            <a:ext cx="39052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FFFFFF"/>
                </a:solidFill>
                <a:latin typeface="Yu Gothic"/>
                <a:cs typeface="Yu Gothic"/>
              </a:rPr>
              <a:t>หลัก</a:t>
            </a:r>
            <a:endParaRPr sz="1200" dirty="0">
              <a:latin typeface="Yu Gothic"/>
              <a:cs typeface="Yu Gothic"/>
            </a:endParaRPr>
          </a:p>
        </p:txBody>
      </p:sp>
      <p:grpSp>
        <p:nvGrpSpPr>
          <p:cNvPr id="51" name="object 51"/>
          <p:cNvGrpSpPr/>
          <p:nvPr/>
        </p:nvGrpSpPr>
        <p:grpSpPr>
          <a:xfrm>
            <a:off x="6439153" y="2965957"/>
            <a:ext cx="678180" cy="662940"/>
            <a:chOff x="6439153" y="2965957"/>
            <a:chExt cx="678180" cy="662940"/>
          </a:xfrm>
        </p:grpSpPr>
        <p:sp>
          <p:nvSpPr>
            <p:cNvPr id="52" name="object 52"/>
            <p:cNvSpPr/>
            <p:nvPr/>
          </p:nvSpPr>
          <p:spPr>
            <a:xfrm>
              <a:off x="6451853" y="2978657"/>
              <a:ext cx="652780" cy="637540"/>
            </a:xfrm>
            <a:custGeom>
              <a:avLst/>
              <a:gdLst/>
              <a:ahLst/>
              <a:cxnLst/>
              <a:rect l="l" t="t" r="r" b="b"/>
              <a:pathLst>
                <a:path w="652779" h="637539">
                  <a:moveTo>
                    <a:pt x="333755" y="0"/>
                  </a:moveTo>
                  <a:lnTo>
                    <a:pt x="333755" y="182625"/>
                  </a:lnTo>
                  <a:lnTo>
                    <a:pt x="0" y="182625"/>
                  </a:lnTo>
                  <a:lnTo>
                    <a:pt x="0" y="454405"/>
                  </a:lnTo>
                  <a:lnTo>
                    <a:pt x="333755" y="454405"/>
                  </a:lnTo>
                  <a:lnTo>
                    <a:pt x="333755" y="637031"/>
                  </a:lnTo>
                  <a:lnTo>
                    <a:pt x="652272" y="318515"/>
                  </a:lnTo>
                  <a:lnTo>
                    <a:pt x="333755" y="0"/>
                  </a:lnTo>
                  <a:close/>
                </a:path>
              </a:pathLst>
            </a:custGeom>
            <a:solidFill>
              <a:srgbClr val="C8F0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6451853" y="2978657"/>
              <a:ext cx="652780" cy="637540"/>
            </a:xfrm>
            <a:custGeom>
              <a:avLst/>
              <a:gdLst/>
              <a:ahLst/>
              <a:cxnLst/>
              <a:rect l="l" t="t" r="r" b="b"/>
              <a:pathLst>
                <a:path w="652779" h="637539">
                  <a:moveTo>
                    <a:pt x="333755" y="637031"/>
                  </a:moveTo>
                  <a:lnTo>
                    <a:pt x="333755" y="454405"/>
                  </a:lnTo>
                  <a:lnTo>
                    <a:pt x="0" y="454405"/>
                  </a:lnTo>
                  <a:lnTo>
                    <a:pt x="0" y="182625"/>
                  </a:lnTo>
                  <a:lnTo>
                    <a:pt x="333755" y="182625"/>
                  </a:lnTo>
                  <a:lnTo>
                    <a:pt x="333755" y="0"/>
                  </a:lnTo>
                  <a:lnTo>
                    <a:pt x="652272" y="318515"/>
                  </a:lnTo>
                  <a:lnTo>
                    <a:pt x="333755" y="637031"/>
                  </a:lnTo>
                  <a:close/>
                </a:path>
              </a:pathLst>
            </a:custGeom>
            <a:ln w="25400">
              <a:solidFill>
                <a:srgbClr val="92CDD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4" name="object 54"/>
          <p:cNvGrpSpPr/>
          <p:nvPr/>
        </p:nvGrpSpPr>
        <p:grpSpPr>
          <a:xfrm>
            <a:off x="3427476" y="2485669"/>
            <a:ext cx="2432685" cy="521334"/>
            <a:chOff x="3427476" y="2485669"/>
            <a:chExt cx="2432685" cy="521334"/>
          </a:xfrm>
        </p:grpSpPr>
        <p:pic>
          <p:nvPicPr>
            <p:cNvPr id="55" name="object 55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3427476" y="2485669"/>
              <a:ext cx="2432304" cy="501370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4189476" y="2506992"/>
              <a:ext cx="1624584" cy="499859"/>
            </a:xfrm>
            <a:prstGeom prst="rect">
              <a:avLst/>
            </a:prstGeom>
          </p:spPr>
        </p:pic>
        <p:sp>
          <p:nvSpPr>
            <p:cNvPr id="57" name="object 57"/>
            <p:cNvSpPr/>
            <p:nvPr/>
          </p:nvSpPr>
          <p:spPr>
            <a:xfrm>
              <a:off x="3470148" y="2508504"/>
              <a:ext cx="2352040" cy="421005"/>
            </a:xfrm>
            <a:custGeom>
              <a:avLst/>
              <a:gdLst/>
              <a:ahLst/>
              <a:cxnLst/>
              <a:rect l="l" t="t" r="r" b="b"/>
              <a:pathLst>
                <a:path w="2352040" h="421005">
                  <a:moveTo>
                    <a:pt x="2281428" y="0"/>
                  </a:moveTo>
                  <a:lnTo>
                    <a:pt x="795527" y="0"/>
                  </a:lnTo>
                  <a:lnTo>
                    <a:pt x="768232" y="5506"/>
                  </a:lnTo>
                  <a:lnTo>
                    <a:pt x="745950" y="20526"/>
                  </a:lnTo>
                  <a:lnTo>
                    <a:pt x="730930" y="42808"/>
                  </a:lnTo>
                  <a:lnTo>
                    <a:pt x="725424" y="70104"/>
                  </a:lnTo>
                  <a:lnTo>
                    <a:pt x="725424" y="245363"/>
                  </a:lnTo>
                  <a:lnTo>
                    <a:pt x="0" y="304165"/>
                  </a:lnTo>
                  <a:lnTo>
                    <a:pt x="725424" y="350520"/>
                  </a:lnTo>
                  <a:lnTo>
                    <a:pt x="730930" y="377815"/>
                  </a:lnTo>
                  <a:lnTo>
                    <a:pt x="745950" y="400097"/>
                  </a:lnTo>
                  <a:lnTo>
                    <a:pt x="768232" y="415117"/>
                  </a:lnTo>
                  <a:lnTo>
                    <a:pt x="795527" y="420624"/>
                  </a:lnTo>
                  <a:lnTo>
                    <a:pt x="2281428" y="420624"/>
                  </a:lnTo>
                  <a:lnTo>
                    <a:pt x="2308723" y="415117"/>
                  </a:lnTo>
                  <a:lnTo>
                    <a:pt x="2331005" y="400097"/>
                  </a:lnTo>
                  <a:lnTo>
                    <a:pt x="2346025" y="377815"/>
                  </a:lnTo>
                  <a:lnTo>
                    <a:pt x="2351531" y="350520"/>
                  </a:lnTo>
                  <a:lnTo>
                    <a:pt x="2351531" y="70104"/>
                  </a:lnTo>
                  <a:lnTo>
                    <a:pt x="2346025" y="42808"/>
                  </a:lnTo>
                  <a:lnTo>
                    <a:pt x="2331005" y="20526"/>
                  </a:lnTo>
                  <a:lnTo>
                    <a:pt x="2308723" y="5506"/>
                  </a:lnTo>
                  <a:lnTo>
                    <a:pt x="2281428" y="0"/>
                  </a:lnTo>
                  <a:close/>
                </a:path>
              </a:pathLst>
            </a:custGeom>
            <a:solidFill>
              <a:srgbClr val="C0000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8" name="object 58"/>
          <p:cNvSpPr txBox="1"/>
          <p:nvPr/>
        </p:nvSpPr>
        <p:spPr>
          <a:xfrm>
            <a:off x="4295902" y="2535758"/>
            <a:ext cx="141732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spc="-10" dirty="0">
                <a:solidFill>
                  <a:srgbClr val="FFFFFF"/>
                </a:solidFill>
                <a:latin typeface="Yu Gothic"/>
                <a:cs typeface="Yu Gothic"/>
              </a:rPr>
              <a:t>マスター選択クラスター</a:t>
            </a:r>
            <a:endParaRPr sz="100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000" b="1" spc="-5" dirty="0">
                <a:solidFill>
                  <a:srgbClr val="FFFFFF"/>
                </a:solidFill>
                <a:latin typeface="Yu Gothic"/>
                <a:cs typeface="Yu Gothic"/>
              </a:rPr>
              <a:t>（親クラスター）</a:t>
            </a:r>
            <a:endParaRPr sz="1000">
              <a:latin typeface="Yu Gothic"/>
              <a:cs typeface="Yu Gothic"/>
            </a:endParaRPr>
          </a:p>
        </p:txBody>
      </p:sp>
      <p:pic>
        <p:nvPicPr>
          <p:cNvPr id="60" name="object 60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2912364" y="3483864"/>
            <a:ext cx="2682240" cy="1557528"/>
          </a:xfrm>
          <a:prstGeom prst="rect">
            <a:avLst/>
          </a:prstGeom>
        </p:spPr>
      </p:pic>
      <p:sp>
        <p:nvSpPr>
          <p:cNvPr id="62" name="object 62"/>
          <p:cNvSpPr/>
          <p:nvPr/>
        </p:nvSpPr>
        <p:spPr>
          <a:xfrm>
            <a:off x="2964559" y="3524123"/>
            <a:ext cx="2601595" cy="1477010"/>
          </a:xfrm>
          <a:custGeom>
            <a:avLst/>
            <a:gdLst/>
            <a:ahLst/>
            <a:cxnLst/>
            <a:rect l="l" t="t" r="r" b="b"/>
            <a:pathLst>
              <a:path w="2601595" h="1477010">
                <a:moveTo>
                  <a:pt x="2501646" y="877824"/>
                </a:moveTo>
                <a:lnTo>
                  <a:pt x="99821" y="877824"/>
                </a:lnTo>
                <a:lnTo>
                  <a:pt x="60971" y="885670"/>
                </a:lnTo>
                <a:lnTo>
                  <a:pt x="29241" y="907065"/>
                </a:lnTo>
                <a:lnTo>
                  <a:pt x="7846" y="938795"/>
                </a:lnTo>
                <a:lnTo>
                  <a:pt x="0" y="977645"/>
                </a:lnTo>
                <a:lnTo>
                  <a:pt x="0" y="1376933"/>
                </a:lnTo>
                <a:lnTo>
                  <a:pt x="7846" y="1415784"/>
                </a:lnTo>
                <a:lnTo>
                  <a:pt x="29241" y="1447514"/>
                </a:lnTo>
                <a:lnTo>
                  <a:pt x="60971" y="1468909"/>
                </a:lnTo>
                <a:lnTo>
                  <a:pt x="99821" y="1476756"/>
                </a:lnTo>
                <a:lnTo>
                  <a:pt x="2501646" y="1476756"/>
                </a:lnTo>
                <a:lnTo>
                  <a:pt x="2540496" y="1468909"/>
                </a:lnTo>
                <a:lnTo>
                  <a:pt x="2572226" y="1447514"/>
                </a:lnTo>
                <a:lnTo>
                  <a:pt x="2593621" y="1415784"/>
                </a:lnTo>
                <a:lnTo>
                  <a:pt x="2601467" y="1376933"/>
                </a:lnTo>
                <a:lnTo>
                  <a:pt x="2601467" y="977645"/>
                </a:lnTo>
                <a:lnTo>
                  <a:pt x="2593621" y="938795"/>
                </a:lnTo>
                <a:lnTo>
                  <a:pt x="2572226" y="907065"/>
                </a:lnTo>
                <a:lnTo>
                  <a:pt x="2540496" y="885670"/>
                </a:lnTo>
                <a:lnTo>
                  <a:pt x="2501646" y="877824"/>
                </a:lnTo>
                <a:close/>
              </a:path>
              <a:path w="2601595" h="1477010">
                <a:moveTo>
                  <a:pt x="296290" y="0"/>
                </a:moveTo>
                <a:lnTo>
                  <a:pt x="433577" y="877824"/>
                </a:lnTo>
                <a:lnTo>
                  <a:pt x="1083944" y="877824"/>
                </a:lnTo>
                <a:lnTo>
                  <a:pt x="296290" y="0"/>
                </a:lnTo>
                <a:close/>
              </a:path>
            </a:pathLst>
          </a:custGeom>
          <a:solidFill>
            <a:srgbClr val="00AFEF">
              <a:alpha val="5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 txBox="1"/>
          <p:nvPr/>
        </p:nvSpPr>
        <p:spPr>
          <a:xfrm>
            <a:off x="3063620" y="4526063"/>
            <a:ext cx="2303780" cy="35073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100" b="1" spc="-5" dirty="0">
                <a:solidFill>
                  <a:srgbClr val="252525"/>
                </a:solidFill>
                <a:latin typeface="Yu Gothic"/>
                <a:cs typeface="Yu Gothic"/>
              </a:rPr>
              <a:t>เกี่ยวข้องกับคลัสเตอร์หลัก</a:t>
            </a:r>
            <a:br>
              <a:rPr lang="th-TH" sz="1100" b="1" spc="-5" dirty="0">
                <a:solidFill>
                  <a:srgbClr val="252525"/>
                </a:solidFill>
                <a:latin typeface="Yu Gothic"/>
                <a:cs typeface="Yu Gothic"/>
              </a:rPr>
            </a:br>
            <a:r>
              <a:rPr lang="th-TH" sz="1100" b="1" spc="-5" dirty="0">
                <a:solidFill>
                  <a:srgbClr val="252525"/>
                </a:solidFill>
                <a:latin typeface="Yu Gothic"/>
                <a:cs typeface="Yu Gothic"/>
              </a:rPr>
              <a:t>(คลัสเตอร์ย่อย)</a:t>
            </a:r>
            <a:endParaRPr lang="th-TH" sz="1100" dirty="0">
              <a:latin typeface="Yu Gothic"/>
              <a:cs typeface="Yu Gothic"/>
            </a:endParaRPr>
          </a:p>
        </p:txBody>
      </p:sp>
      <p:sp>
        <p:nvSpPr>
          <p:cNvPr id="65" name="object 6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29</a:t>
            </a:fld>
            <a:endParaRPr dirty="0"/>
          </a:p>
        </p:txBody>
      </p:sp>
      <p:sp>
        <p:nvSpPr>
          <p:cNvPr id="66" name="object 6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  <p:sp>
        <p:nvSpPr>
          <p:cNvPr id="64" name="object 64"/>
          <p:cNvSpPr txBox="1"/>
          <p:nvPr/>
        </p:nvSpPr>
        <p:spPr>
          <a:xfrm>
            <a:off x="7503921" y="2416873"/>
            <a:ext cx="3289300" cy="3213700"/>
          </a:xfrm>
          <a:prstGeom prst="rect">
            <a:avLst/>
          </a:prstGeom>
          <a:ln w="9525">
            <a:solidFill>
              <a:srgbClr val="929292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8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8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2200" dirty="0">
              <a:latin typeface="Times New Roman"/>
              <a:cs typeface="Times New Roman"/>
            </a:endParaRPr>
          </a:p>
          <a:p>
            <a:pPr marL="1423670">
              <a:lnSpc>
                <a:spcPct val="100000"/>
              </a:lnSpc>
            </a:pPr>
            <a:r>
              <a:rPr lang="th-TH" sz="1200" b="1" spc="-5" dirty="0">
                <a:solidFill>
                  <a:srgbClr val="FFFFFF"/>
                </a:solidFill>
                <a:latin typeface="Yu Gothic"/>
                <a:cs typeface="Yu Gothic"/>
              </a:rPr>
              <a:t>ของคลัสเตอร์ที่คุณกำลังกำหนดค่า</a:t>
            </a:r>
          </a:p>
          <a:p>
            <a:pPr marL="1423670">
              <a:lnSpc>
                <a:spcPct val="100000"/>
              </a:lnSpc>
            </a:pPr>
            <a:endParaRPr lang="th-TH" sz="1200" b="1" spc="-5" dirty="0">
              <a:solidFill>
                <a:srgbClr val="FFFFFF"/>
              </a:solidFill>
              <a:latin typeface="Yu Gothic"/>
              <a:cs typeface="Yu Gothic"/>
            </a:endParaRPr>
          </a:p>
          <a:p>
            <a:pPr marL="1423670">
              <a:lnSpc>
                <a:spcPct val="100000"/>
              </a:lnSpc>
            </a:pPr>
            <a:r>
              <a:rPr lang="th-TH" sz="1200" b="1" spc="-5" dirty="0">
                <a:solidFill>
                  <a:srgbClr val="FFFFFF"/>
                </a:solidFill>
                <a:latin typeface="Yu Gothic"/>
                <a:cs typeface="Yu Gothic"/>
              </a:rPr>
              <a:t>ชื่อและประเภท</a:t>
            </a:r>
            <a:endParaRPr sz="1800" dirty="0">
              <a:latin typeface="Yu Gothic"/>
              <a:cs typeface="Yu Gothic"/>
            </a:endParaRPr>
          </a:p>
          <a:p>
            <a:pPr>
              <a:lnSpc>
                <a:spcPct val="100000"/>
              </a:lnSpc>
            </a:pPr>
            <a:endParaRPr sz="1800" dirty="0">
              <a:latin typeface="Yu Gothic"/>
              <a:cs typeface="Yu Gothic"/>
            </a:endParaRPr>
          </a:p>
          <a:p>
            <a:pPr>
              <a:lnSpc>
                <a:spcPct val="100000"/>
              </a:lnSpc>
            </a:pPr>
            <a:endParaRPr lang="th-TH" sz="1800" dirty="0">
              <a:latin typeface="Yu Gothic"/>
              <a:cs typeface="Yu Gothic"/>
            </a:endParaRPr>
          </a:p>
          <a:p>
            <a:pPr>
              <a:lnSpc>
                <a:spcPct val="100000"/>
              </a:lnSpc>
            </a:pPr>
            <a:endParaRPr lang="th-TH" dirty="0">
              <a:latin typeface="Yu Gothic"/>
              <a:cs typeface="Yu Gothic"/>
            </a:endParaRPr>
          </a:p>
          <a:p>
            <a:pPr>
              <a:lnSpc>
                <a:spcPct val="100000"/>
              </a:lnSpc>
            </a:pPr>
            <a:endParaRPr lang="th-TH" sz="1800" dirty="0">
              <a:latin typeface="Yu Gothic"/>
              <a:cs typeface="Yu Gothic"/>
            </a:endParaRPr>
          </a:p>
          <a:p>
            <a:pPr>
              <a:lnSpc>
                <a:spcPct val="100000"/>
              </a:lnSpc>
            </a:pPr>
            <a:endParaRPr sz="1800" dirty="0">
              <a:latin typeface="Yu Gothic"/>
              <a:cs typeface="Yu Gothic"/>
            </a:endParaRPr>
          </a:p>
          <a:p>
            <a:pPr marL="233679" marR="1218565">
              <a:lnSpc>
                <a:spcPct val="100000"/>
              </a:lnSpc>
              <a:spcBef>
                <a:spcPts val="5"/>
              </a:spcBef>
            </a:pPr>
            <a:r>
              <a:rPr lang="th-TH" sz="1200" b="1" dirty="0">
                <a:solidFill>
                  <a:srgbClr val="FFFFFF"/>
                </a:solidFill>
                <a:latin typeface="Yu Gothic"/>
                <a:cs typeface="Yu Gothic"/>
              </a:rPr>
              <a:t>ตรวจสอบชื่อฟิลด์ที่จะใช้</a:t>
            </a:r>
            <a:endParaRPr sz="1200" dirty="0">
              <a:latin typeface="Yu Gothic"/>
              <a:cs typeface="Yu Gothic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57046" y="105283"/>
            <a:ext cx="1038353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b="1" dirty="0">
                <a:solidFill>
                  <a:srgbClr val="FFFFFF"/>
                </a:solidFill>
                <a:latin typeface="Yu Gothic"/>
                <a:cs typeface="Yu Gothic"/>
              </a:rPr>
              <a:t>สารบัญ</a:t>
            </a:r>
            <a:endParaRPr sz="2400" dirty="0">
              <a:latin typeface="Yu Gothic"/>
              <a:cs typeface="Yu Gothic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3</a:t>
            </a:fld>
            <a:endParaRPr dirty="0"/>
          </a:p>
        </p:txBody>
      </p:sp>
      <p:sp>
        <p:nvSpPr>
          <p:cNvPr id="12" name="object 1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214498" y="679955"/>
            <a:ext cx="3957702" cy="1414490"/>
          </a:xfrm>
          <a:prstGeom prst="rect">
            <a:avLst/>
          </a:prstGeom>
        </p:spPr>
        <p:txBody>
          <a:bodyPr vert="horz" wrap="square" lIns="0" tIns="800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30"/>
              </a:spcBef>
            </a:pPr>
            <a:r>
              <a:rPr lang="th-TH" sz="1400" dirty="0">
                <a:solidFill>
                  <a:srgbClr val="5C5C5C"/>
                </a:solidFill>
                <a:latin typeface="Yu Gothic"/>
                <a:cs typeface="Yu Gothic"/>
              </a:rPr>
              <a:t>การแนะนำ</a:t>
            </a:r>
            <a:endParaRPr sz="14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535"/>
              </a:spcBef>
            </a:pPr>
            <a:r>
              <a:rPr lang="th-TH" sz="1400" dirty="0">
                <a:solidFill>
                  <a:srgbClr val="5C5C5C"/>
                </a:solidFill>
                <a:latin typeface="Yu Gothic"/>
                <a:cs typeface="Yu Gothic"/>
              </a:rPr>
              <a:t>การสร้างของฟอร์ม</a:t>
            </a:r>
            <a:endParaRPr sz="1400" dirty="0">
              <a:latin typeface="Yu Gothic"/>
              <a:cs typeface="Yu Gothic"/>
            </a:endParaRPr>
          </a:p>
          <a:p>
            <a:pPr marL="911860">
              <a:lnSpc>
                <a:spcPct val="100000"/>
              </a:lnSpc>
              <a:spcBef>
                <a:spcPts val="515"/>
              </a:spcBef>
            </a:pPr>
            <a:r>
              <a:rPr sz="1400" dirty="0">
                <a:solidFill>
                  <a:srgbClr val="5C5C5C"/>
                </a:solidFill>
                <a:latin typeface="Yu Gothic"/>
                <a:cs typeface="Yu Gothic"/>
              </a:rPr>
              <a:t>①</a:t>
            </a:r>
            <a:r>
              <a:rPr sz="1400" spc="245" dirty="0">
                <a:solidFill>
                  <a:srgbClr val="5C5C5C"/>
                </a:solidFill>
                <a:latin typeface="Yu Gothic"/>
                <a:cs typeface="Yu Gothic"/>
              </a:rPr>
              <a:t> </a:t>
            </a:r>
            <a:r>
              <a:rPr lang="th-TH" sz="1400" spc="10" dirty="0">
                <a:solidFill>
                  <a:srgbClr val="5C5C5C"/>
                </a:solidFill>
                <a:latin typeface="Yu Gothic"/>
                <a:cs typeface="Yu Gothic"/>
              </a:rPr>
              <a:t>การเตรียมการเพื่อทำเป็นไฟล์ </a:t>
            </a:r>
            <a:r>
              <a:rPr lang="en-US" sz="1400" spc="10" dirty="0">
                <a:solidFill>
                  <a:srgbClr val="5C5C5C"/>
                </a:solidFill>
                <a:latin typeface="Yu Gothic"/>
                <a:cs typeface="Yu Gothic"/>
              </a:rPr>
              <a:t>Excel</a:t>
            </a:r>
            <a:endParaRPr sz="1400" dirty="0">
              <a:latin typeface="Yu Gothic"/>
              <a:cs typeface="Yu Gothic"/>
            </a:endParaRPr>
          </a:p>
          <a:p>
            <a:pPr marL="911860">
              <a:lnSpc>
                <a:spcPct val="100000"/>
              </a:lnSpc>
              <a:spcBef>
                <a:spcPts val="515"/>
              </a:spcBef>
            </a:pPr>
            <a:r>
              <a:rPr sz="1400" dirty="0">
                <a:solidFill>
                  <a:srgbClr val="5C5C5C"/>
                </a:solidFill>
                <a:latin typeface="Yu Gothic"/>
                <a:cs typeface="Yu Gothic"/>
              </a:rPr>
              <a:t>②</a:t>
            </a:r>
            <a:r>
              <a:rPr sz="1400" spc="254" dirty="0">
                <a:solidFill>
                  <a:srgbClr val="5C5C5C"/>
                </a:solidFill>
                <a:latin typeface="Yu Gothic"/>
                <a:cs typeface="Yu Gothic"/>
              </a:rPr>
              <a:t> </a:t>
            </a:r>
            <a:r>
              <a:rPr lang="th-TH" sz="1400" spc="-10" dirty="0">
                <a:solidFill>
                  <a:srgbClr val="5C5C5C"/>
                </a:solidFill>
                <a:latin typeface="Yu Gothic"/>
                <a:cs typeface="Yu Gothic"/>
              </a:rPr>
              <a:t>นำเข้าสู่ </a:t>
            </a:r>
            <a:r>
              <a:rPr lang="en-US" sz="1400" spc="-10" dirty="0" err="1">
                <a:solidFill>
                  <a:srgbClr val="5C5C5C"/>
                </a:solidFill>
                <a:latin typeface="Yu Gothic"/>
                <a:cs typeface="Yu Gothic"/>
              </a:rPr>
              <a:t>ConMas</a:t>
            </a:r>
            <a:r>
              <a:rPr lang="en-US" sz="1400" spc="-10" dirty="0">
                <a:solidFill>
                  <a:srgbClr val="5C5C5C"/>
                </a:solidFill>
                <a:latin typeface="Yu Gothic"/>
                <a:cs typeface="Yu Gothic"/>
              </a:rPr>
              <a:t> Designer</a:t>
            </a:r>
            <a:endParaRPr sz="1400" dirty="0">
              <a:latin typeface="Yu Gothic"/>
              <a:cs typeface="Yu Gothic"/>
            </a:endParaRPr>
          </a:p>
          <a:p>
            <a:pPr marL="911860">
              <a:lnSpc>
                <a:spcPct val="100000"/>
              </a:lnSpc>
              <a:spcBef>
                <a:spcPts val="530"/>
              </a:spcBef>
            </a:pPr>
            <a:r>
              <a:rPr sz="1400" dirty="0">
                <a:solidFill>
                  <a:srgbClr val="5C5C5C"/>
                </a:solidFill>
                <a:latin typeface="Yu Gothic"/>
                <a:cs typeface="Yu Gothic"/>
              </a:rPr>
              <a:t>③</a:t>
            </a:r>
            <a:r>
              <a:rPr sz="1400" spc="240" dirty="0">
                <a:solidFill>
                  <a:srgbClr val="5C5C5C"/>
                </a:solidFill>
                <a:latin typeface="Yu Gothic"/>
                <a:cs typeface="Yu Gothic"/>
              </a:rPr>
              <a:t> </a:t>
            </a:r>
            <a:r>
              <a:rPr lang="th-TH" sz="1400" dirty="0">
                <a:solidFill>
                  <a:srgbClr val="5C5C5C"/>
                </a:solidFill>
                <a:latin typeface="Yu Gothic"/>
                <a:cs typeface="Yu Gothic"/>
              </a:rPr>
              <a:t>การตั้งค่าพารามิเตอร์/การตั้งค่าฟังก์ชัน</a:t>
            </a:r>
            <a:endParaRPr sz="1400" dirty="0">
              <a:latin typeface="Yu Gothic"/>
              <a:cs typeface="Yu Gothi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335516" y="746836"/>
            <a:ext cx="136525" cy="2400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90" dirty="0">
                <a:solidFill>
                  <a:srgbClr val="5C5C5C"/>
                </a:solidFill>
                <a:latin typeface="Yu Gothic"/>
                <a:cs typeface="Yu Gothic"/>
              </a:rPr>
              <a:t>4</a:t>
            </a:r>
            <a:endParaRPr sz="1400">
              <a:latin typeface="Yu Gothic"/>
              <a:cs typeface="Yu Gothi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279128" y="1241907"/>
            <a:ext cx="248285" cy="1981200"/>
          </a:xfrm>
          <a:prstGeom prst="rect">
            <a:avLst/>
          </a:prstGeom>
        </p:spPr>
        <p:txBody>
          <a:bodyPr vert="horz" wrap="square" lIns="0" tIns="78105" rIns="0" bIns="0" rtlCol="0">
            <a:spAutoFit/>
          </a:bodyPr>
          <a:lstStyle/>
          <a:p>
            <a:pPr marL="68580">
              <a:lnSpc>
                <a:spcPct val="100000"/>
              </a:lnSpc>
              <a:spcBef>
                <a:spcPts val="615"/>
              </a:spcBef>
            </a:pPr>
            <a:r>
              <a:rPr sz="1400" spc="90" dirty="0">
                <a:solidFill>
                  <a:srgbClr val="5C5C5C"/>
                </a:solidFill>
                <a:latin typeface="Yu Gothic"/>
                <a:cs typeface="Yu Gothic"/>
              </a:rPr>
              <a:t>5</a:t>
            </a:r>
            <a:endParaRPr sz="140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515"/>
              </a:spcBef>
            </a:pPr>
            <a:r>
              <a:rPr sz="1400" spc="90" dirty="0">
                <a:solidFill>
                  <a:srgbClr val="5C5C5C"/>
                </a:solidFill>
                <a:latin typeface="Yu Gothic"/>
                <a:cs typeface="Yu Gothic"/>
              </a:rPr>
              <a:t>10</a:t>
            </a:r>
            <a:endParaRPr sz="140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530"/>
              </a:spcBef>
            </a:pPr>
            <a:r>
              <a:rPr sz="1400" spc="90" dirty="0">
                <a:solidFill>
                  <a:srgbClr val="5C5C5C"/>
                </a:solidFill>
                <a:latin typeface="Yu Gothic"/>
                <a:cs typeface="Yu Gothic"/>
              </a:rPr>
              <a:t>15</a:t>
            </a:r>
            <a:endParaRPr sz="140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515"/>
              </a:spcBef>
            </a:pPr>
            <a:r>
              <a:rPr sz="1400" spc="90" dirty="0">
                <a:solidFill>
                  <a:srgbClr val="5C5C5C"/>
                </a:solidFill>
                <a:latin typeface="Yu Gothic"/>
                <a:cs typeface="Yu Gothic"/>
              </a:rPr>
              <a:t>24</a:t>
            </a:r>
            <a:endParaRPr sz="140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515"/>
              </a:spcBef>
            </a:pPr>
            <a:r>
              <a:rPr sz="1400" spc="90" dirty="0">
                <a:solidFill>
                  <a:srgbClr val="5C5C5C"/>
                </a:solidFill>
                <a:latin typeface="Yu Gothic"/>
                <a:cs typeface="Yu Gothic"/>
              </a:rPr>
              <a:t>36</a:t>
            </a:r>
            <a:endParaRPr sz="140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530"/>
              </a:spcBef>
            </a:pPr>
            <a:r>
              <a:rPr sz="1400" spc="90" dirty="0">
                <a:solidFill>
                  <a:srgbClr val="5C5C5C"/>
                </a:solidFill>
                <a:latin typeface="Yu Gothic"/>
                <a:cs typeface="Yu Gothic"/>
              </a:rPr>
              <a:t>44</a:t>
            </a:r>
            <a:endParaRPr sz="140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515"/>
              </a:spcBef>
            </a:pPr>
            <a:r>
              <a:rPr sz="1400" spc="90" dirty="0">
                <a:solidFill>
                  <a:srgbClr val="5C5C5C"/>
                </a:solidFill>
                <a:latin typeface="Yu Gothic"/>
                <a:cs typeface="Yu Gothic"/>
              </a:rPr>
              <a:t>50</a:t>
            </a:r>
            <a:endParaRPr sz="1400">
              <a:latin typeface="Yu Gothic"/>
              <a:cs typeface="Yu Gothic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113912" y="2080361"/>
            <a:ext cx="4189475" cy="1133002"/>
          </a:xfrm>
          <a:prstGeom prst="rect">
            <a:avLst/>
          </a:prstGeom>
        </p:spPr>
        <p:txBody>
          <a:bodyPr vert="horz" wrap="square" lIns="0" tIns="781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15"/>
              </a:spcBef>
              <a:tabLst>
                <a:tab pos="1876425" algn="l"/>
              </a:tabLst>
            </a:pPr>
            <a:r>
              <a:rPr sz="1400" dirty="0">
                <a:solidFill>
                  <a:srgbClr val="5C5C5C"/>
                </a:solidFill>
                <a:latin typeface="Yu Gothic"/>
                <a:cs typeface="Yu Gothic"/>
              </a:rPr>
              <a:t>④</a:t>
            </a:r>
            <a:r>
              <a:rPr sz="1400" spc="280" dirty="0">
                <a:solidFill>
                  <a:srgbClr val="5C5C5C"/>
                </a:solidFill>
                <a:latin typeface="Yu Gothic"/>
                <a:cs typeface="Yu Gothic"/>
              </a:rPr>
              <a:t> </a:t>
            </a:r>
            <a:r>
              <a:rPr lang="th-TH" sz="1400" dirty="0">
                <a:solidFill>
                  <a:srgbClr val="5C5C5C"/>
                </a:solidFill>
                <a:latin typeface="Yu Gothic"/>
                <a:cs typeface="Yu Gothic"/>
              </a:rPr>
              <a:t>การเตรียมของแบบฟอร์มหลักแบบกำหนดเอง</a:t>
            </a:r>
            <a:endParaRPr sz="14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515"/>
              </a:spcBef>
            </a:pPr>
            <a:r>
              <a:rPr sz="1400" dirty="0">
                <a:solidFill>
                  <a:srgbClr val="5C5C5C"/>
                </a:solidFill>
                <a:latin typeface="Yu Gothic"/>
                <a:cs typeface="Yu Gothic"/>
              </a:rPr>
              <a:t>⑤</a:t>
            </a:r>
            <a:r>
              <a:rPr sz="1400" spc="254" dirty="0">
                <a:solidFill>
                  <a:srgbClr val="5C5C5C"/>
                </a:solidFill>
                <a:latin typeface="Yu Gothic"/>
                <a:cs typeface="Yu Gothic"/>
              </a:rPr>
              <a:t> </a:t>
            </a:r>
            <a:r>
              <a:rPr lang="th-TH" sz="1400" dirty="0">
                <a:solidFill>
                  <a:srgbClr val="5C5C5C"/>
                </a:solidFill>
                <a:latin typeface="Yu Gothic"/>
                <a:cs typeface="Yu Gothic"/>
              </a:rPr>
              <a:t>การตั้งค่าเครือข่าย/การตั้งค่าการเชื่อมโยง</a:t>
            </a:r>
            <a:endParaRPr sz="14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530"/>
              </a:spcBef>
            </a:pPr>
            <a:r>
              <a:rPr sz="1400" dirty="0">
                <a:solidFill>
                  <a:srgbClr val="5C5C5C"/>
                </a:solidFill>
                <a:latin typeface="Yu Gothic"/>
                <a:cs typeface="Yu Gothic"/>
              </a:rPr>
              <a:t>⑥</a:t>
            </a:r>
            <a:r>
              <a:rPr sz="1400" spc="229" dirty="0">
                <a:solidFill>
                  <a:srgbClr val="5C5C5C"/>
                </a:solidFill>
                <a:latin typeface="Yu Gothic"/>
                <a:cs typeface="Yu Gothic"/>
              </a:rPr>
              <a:t> </a:t>
            </a:r>
            <a:r>
              <a:rPr lang="th-TH" sz="1400" dirty="0">
                <a:solidFill>
                  <a:srgbClr val="5C5C5C"/>
                </a:solidFill>
                <a:latin typeface="Yu Gothic"/>
                <a:cs typeface="Yu Gothic"/>
              </a:rPr>
              <a:t>ฟังก์ชั่นของบาร์โค้ด</a:t>
            </a:r>
            <a:endParaRPr sz="14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515"/>
              </a:spcBef>
            </a:pPr>
            <a:r>
              <a:rPr sz="1400" dirty="0">
                <a:solidFill>
                  <a:srgbClr val="5C5C5C"/>
                </a:solidFill>
                <a:latin typeface="Yu Gothic"/>
                <a:cs typeface="Yu Gothic"/>
              </a:rPr>
              <a:t>⑦</a:t>
            </a:r>
            <a:r>
              <a:rPr sz="1400" spc="225" dirty="0">
                <a:solidFill>
                  <a:srgbClr val="5C5C5C"/>
                </a:solidFill>
                <a:latin typeface="Yu Gothic"/>
                <a:cs typeface="Yu Gothic"/>
              </a:rPr>
              <a:t> </a:t>
            </a:r>
            <a:r>
              <a:rPr lang="th-TH" sz="1400" dirty="0">
                <a:solidFill>
                  <a:srgbClr val="5C5C5C"/>
                </a:solidFill>
                <a:latin typeface="Yu Gothic"/>
                <a:cs typeface="Yu Gothic"/>
              </a:rPr>
              <a:t>การเผยแพร่ของแบบฟอร์ม</a:t>
            </a:r>
            <a:endParaRPr sz="1400" dirty="0">
              <a:latin typeface="Yu Gothic"/>
              <a:cs typeface="Yu Gothic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214498" y="3262071"/>
            <a:ext cx="2890902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400" dirty="0">
                <a:solidFill>
                  <a:srgbClr val="5C5C5C"/>
                </a:solidFill>
                <a:latin typeface="Yu Gothic"/>
                <a:cs typeface="Yu Gothic"/>
              </a:rPr>
              <a:t>การแก้ไขของแบบฟอร์ม</a:t>
            </a:r>
            <a:endParaRPr sz="1400" dirty="0">
              <a:latin typeface="Yu Gothic"/>
              <a:cs typeface="Yu Gothic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214498" y="3478123"/>
            <a:ext cx="5786502" cy="2810385"/>
          </a:xfrm>
          <a:prstGeom prst="rect">
            <a:avLst/>
          </a:prstGeom>
        </p:spPr>
        <p:txBody>
          <a:bodyPr vert="horz" wrap="square" lIns="0" tIns="78105" rIns="0" bIns="0" rtlCol="0">
            <a:spAutoFit/>
          </a:bodyPr>
          <a:lstStyle/>
          <a:p>
            <a:pPr marL="911860">
              <a:lnSpc>
                <a:spcPct val="100000"/>
              </a:lnSpc>
              <a:spcBef>
                <a:spcPts val="615"/>
              </a:spcBef>
            </a:pPr>
            <a:r>
              <a:rPr lang="th-TH" sz="1400" dirty="0">
                <a:solidFill>
                  <a:srgbClr val="5C5C5C"/>
                </a:solidFill>
                <a:latin typeface="Yu Gothic"/>
                <a:cs typeface="Yu Gothic"/>
              </a:rPr>
              <a:t>(แก้ไข) ของแบบฟอร์มที่ลงทะเบียน</a:t>
            </a:r>
            <a:endParaRPr sz="1400" dirty="0">
              <a:latin typeface="Yu Gothic"/>
              <a:cs typeface="Yu Gothic"/>
            </a:endParaRPr>
          </a:p>
          <a:p>
            <a:pPr marL="911860">
              <a:lnSpc>
                <a:spcPct val="100000"/>
              </a:lnSpc>
              <a:spcBef>
                <a:spcPts val="515"/>
              </a:spcBef>
            </a:pPr>
            <a:r>
              <a:rPr sz="1400" dirty="0">
                <a:solidFill>
                  <a:srgbClr val="5C5C5C"/>
                </a:solidFill>
                <a:latin typeface="Yu Gothic"/>
                <a:cs typeface="Yu Gothic"/>
              </a:rPr>
              <a:t>①</a:t>
            </a:r>
            <a:r>
              <a:rPr sz="1400" spc="225" dirty="0">
                <a:solidFill>
                  <a:srgbClr val="5C5C5C"/>
                </a:solidFill>
                <a:latin typeface="Yu Gothic"/>
                <a:cs typeface="Yu Gothic"/>
              </a:rPr>
              <a:t> </a:t>
            </a:r>
            <a:r>
              <a:rPr lang="th-TH" sz="1400" spc="10" dirty="0">
                <a:solidFill>
                  <a:srgbClr val="5C5C5C"/>
                </a:solidFill>
                <a:latin typeface="Yu Gothic"/>
                <a:cs typeface="Yu Gothic"/>
              </a:rPr>
              <a:t>เอาต์พุตไฟล์ </a:t>
            </a:r>
            <a:r>
              <a:rPr lang="en-US" sz="1400" spc="10" dirty="0">
                <a:solidFill>
                  <a:srgbClr val="5C5C5C"/>
                </a:solidFill>
                <a:latin typeface="Yu Gothic"/>
                <a:cs typeface="Yu Gothic"/>
              </a:rPr>
              <a:t>Excel</a:t>
            </a:r>
            <a:endParaRPr sz="1400" dirty="0">
              <a:latin typeface="Yu Gothic"/>
              <a:cs typeface="Yu Gothic"/>
            </a:endParaRPr>
          </a:p>
          <a:p>
            <a:pPr marL="911860">
              <a:lnSpc>
                <a:spcPct val="100000"/>
              </a:lnSpc>
              <a:spcBef>
                <a:spcPts val="515"/>
              </a:spcBef>
            </a:pPr>
            <a:r>
              <a:rPr sz="1400" dirty="0">
                <a:solidFill>
                  <a:srgbClr val="5C5C5C"/>
                </a:solidFill>
                <a:latin typeface="Yu Gothic"/>
                <a:cs typeface="Yu Gothic"/>
              </a:rPr>
              <a:t>②</a:t>
            </a:r>
            <a:r>
              <a:rPr sz="1400" spc="225" dirty="0">
                <a:solidFill>
                  <a:srgbClr val="5C5C5C"/>
                </a:solidFill>
                <a:latin typeface="Yu Gothic"/>
                <a:cs typeface="Yu Gothic"/>
              </a:rPr>
              <a:t> </a:t>
            </a:r>
            <a:r>
              <a:rPr lang="th-TH" sz="1400" spc="10" dirty="0">
                <a:solidFill>
                  <a:srgbClr val="5C5C5C"/>
                </a:solidFill>
                <a:latin typeface="Yu Gothic"/>
                <a:cs typeface="Yu Gothic"/>
              </a:rPr>
              <a:t>การแก้ไขไฟล์ </a:t>
            </a:r>
            <a:r>
              <a:rPr lang="en-US" sz="1400" spc="10" dirty="0">
                <a:solidFill>
                  <a:srgbClr val="5C5C5C"/>
                </a:solidFill>
                <a:latin typeface="Yu Gothic"/>
                <a:cs typeface="Yu Gothic"/>
              </a:rPr>
              <a:t>Excel</a:t>
            </a:r>
            <a:endParaRPr sz="1400" dirty="0">
              <a:latin typeface="Yu Gothic"/>
              <a:cs typeface="Yu Gothic"/>
            </a:endParaRPr>
          </a:p>
          <a:p>
            <a:pPr marL="911860">
              <a:lnSpc>
                <a:spcPct val="100000"/>
              </a:lnSpc>
              <a:spcBef>
                <a:spcPts val="530"/>
              </a:spcBef>
            </a:pPr>
            <a:r>
              <a:rPr sz="1400" dirty="0">
                <a:solidFill>
                  <a:srgbClr val="5C5C5C"/>
                </a:solidFill>
                <a:latin typeface="Yu Gothic"/>
                <a:cs typeface="Yu Gothic"/>
              </a:rPr>
              <a:t>③</a:t>
            </a:r>
            <a:r>
              <a:rPr sz="1400" spc="275" dirty="0">
                <a:solidFill>
                  <a:srgbClr val="5C5C5C"/>
                </a:solidFill>
                <a:latin typeface="Yu Gothic"/>
                <a:cs typeface="Yu Gothic"/>
              </a:rPr>
              <a:t> </a:t>
            </a:r>
            <a:r>
              <a:rPr lang="th-TH" sz="1400" spc="10" dirty="0">
                <a:solidFill>
                  <a:srgbClr val="5C5C5C"/>
                </a:solidFill>
                <a:latin typeface="Yu Gothic"/>
                <a:cs typeface="Yu Gothic"/>
              </a:rPr>
              <a:t>การนำเข้าไฟล์ </a:t>
            </a:r>
            <a:r>
              <a:rPr lang="en-US" sz="1400" spc="10" dirty="0">
                <a:solidFill>
                  <a:srgbClr val="5C5C5C"/>
                </a:solidFill>
                <a:latin typeface="Yu Gothic"/>
                <a:cs typeface="Yu Gothic"/>
              </a:rPr>
              <a:t>Excel </a:t>
            </a:r>
            <a:r>
              <a:rPr lang="th-TH" sz="1400" spc="10" dirty="0">
                <a:solidFill>
                  <a:srgbClr val="5C5C5C"/>
                </a:solidFill>
                <a:latin typeface="Yu Gothic"/>
                <a:cs typeface="Yu Gothic"/>
              </a:rPr>
              <a:t>ไปยัง </a:t>
            </a:r>
            <a:r>
              <a:rPr lang="en-US" sz="1400" spc="10" dirty="0" err="1">
                <a:solidFill>
                  <a:srgbClr val="5C5C5C"/>
                </a:solidFill>
                <a:latin typeface="Yu Gothic"/>
                <a:cs typeface="Yu Gothic"/>
              </a:rPr>
              <a:t>ConMas</a:t>
            </a:r>
            <a:r>
              <a:rPr lang="en-US" sz="1400" spc="10" dirty="0">
                <a:solidFill>
                  <a:srgbClr val="5C5C5C"/>
                </a:solidFill>
                <a:latin typeface="Yu Gothic"/>
                <a:cs typeface="Yu Gothic"/>
              </a:rPr>
              <a:t> Designer</a:t>
            </a:r>
            <a:endParaRPr sz="1400" dirty="0">
              <a:latin typeface="Yu Gothic"/>
              <a:cs typeface="Yu Gothic"/>
            </a:endParaRPr>
          </a:p>
          <a:p>
            <a:pPr marL="911860">
              <a:lnSpc>
                <a:spcPct val="100000"/>
              </a:lnSpc>
              <a:spcBef>
                <a:spcPts val="520"/>
              </a:spcBef>
            </a:pPr>
            <a:r>
              <a:rPr sz="1400" dirty="0">
                <a:solidFill>
                  <a:srgbClr val="5C5C5C"/>
                </a:solidFill>
                <a:latin typeface="Yu Gothic"/>
                <a:cs typeface="Yu Gothic"/>
              </a:rPr>
              <a:t>④</a:t>
            </a:r>
            <a:r>
              <a:rPr sz="1400" spc="229" dirty="0">
                <a:solidFill>
                  <a:srgbClr val="5C5C5C"/>
                </a:solidFill>
                <a:latin typeface="Yu Gothic"/>
                <a:cs typeface="Yu Gothic"/>
              </a:rPr>
              <a:t> </a:t>
            </a:r>
            <a:r>
              <a:rPr lang="th-TH" sz="1400" dirty="0">
                <a:solidFill>
                  <a:srgbClr val="5C5C5C"/>
                </a:solidFill>
                <a:latin typeface="Yu Gothic"/>
                <a:cs typeface="Yu Gothic"/>
              </a:rPr>
              <a:t>การตั้งค่าพารามิเตอร์</a:t>
            </a:r>
            <a:endParaRPr sz="1400" dirty="0">
              <a:latin typeface="Yu Gothic"/>
              <a:cs typeface="Yu Gothic"/>
            </a:endParaRPr>
          </a:p>
          <a:p>
            <a:pPr marL="911860">
              <a:lnSpc>
                <a:spcPct val="100000"/>
              </a:lnSpc>
              <a:spcBef>
                <a:spcPts val="515"/>
              </a:spcBef>
            </a:pPr>
            <a:r>
              <a:rPr sz="1400" dirty="0">
                <a:solidFill>
                  <a:srgbClr val="5C5C5C"/>
                </a:solidFill>
                <a:latin typeface="Yu Gothic"/>
                <a:cs typeface="Yu Gothic"/>
              </a:rPr>
              <a:t>⑤</a:t>
            </a:r>
            <a:r>
              <a:rPr sz="1400" spc="229" dirty="0">
                <a:solidFill>
                  <a:srgbClr val="5C5C5C"/>
                </a:solidFill>
                <a:latin typeface="Yu Gothic"/>
                <a:cs typeface="Yu Gothic"/>
              </a:rPr>
              <a:t> </a:t>
            </a:r>
            <a:r>
              <a:rPr lang="th-TH" sz="1400" dirty="0">
                <a:solidFill>
                  <a:srgbClr val="5C5C5C"/>
                </a:solidFill>
                <a:latin typeface="Yu Gothic"/>
                <a:cs typeface="Yu Gothic"/>
              </a:rPr>
              <a:t>การตั้งค่าสำเนาคาร์บอน</a:t>
            </a:r>
            <a:endParaRPr sz="1400" dirty="0">
              <a:latin typeface="Yu Gothic"/>
              <a:cs typeface="Yu Gothic"/>
            </a:endParaRPr>
          </a:p>
          <a:p>
            <a:pPr marL="911860">
              <a:lnSpc>
                <a:spcPct val="100000"/>
              </a:lnSpc>
              <a:spcBef>
                <a:spcPts val="525"/>
              </a:spcBef>
            </a:pPr>
            <a:r>
              <a:rPr sz="1400" dirty="0">
                <a:solidFill>
                  <a:srgbClr val="5C5C5C"/>
                </a:solidFill>
                <a:latin typeface="Yu Gothic"/>
                <a:cs typeface="Yu Gothic"/>
              </a:rPr>
              <a:t>⑥</a:t>
            </a:r>
            <a:r>
              <a:rPr sz="1400" spc="229" dirty="0">
                <a:solidFill>
                  <a:srgbClr val="5C5C5C"/>
                </a:solidFill>
                <a:latin typeface="Yu Gothic"/>
                <a:cs typeface="Yu Gothic"/>
              </a:rPr>
              <a:t> </a:t>
            </a:r>
            <a:r>
              <a:rPr lang="th-TH" sz="1400" dirty="0">
                <a:solidFill>
                  <a:srgbClr val="5C5C5C"/>
                </a:solidFill>
                <a:latin typeface="Yu Gothic"/>
                <a:cs typeface="Yu Gothic"/>
              </a:rPr>
              <a:t>การสร้างชื่อแบบฟอร์มอัตโนมัติ</a:t>
            </a:r>
            <a:endParaRPr sz="1400" dirty="0">
              <a:latin typeface="Yu Gothic"/>
              <a:cs typeface="Yu Gothic"/>
            </a:endParaRPr>
          </a:p>
          <a:p>
            <a:pPr marL="911860">
              <a:lnSpc>
                <a:spcPct val="100000"/>
              </a:lnSpc>
              <a:spcBef>
                <a:spcPts val="515"/>
              </a:spcBef>
            </a:pPr>
            <a:r>
              <a:rPr sz="1400" dirty="0">
                <a:solidFill>
                  <a:srgbClr val="5C5C5C"/>
                </a:solidFill>
                <a:latin typeface="Yu Gothic"/>
                <a:cs typeface="Yu Gothic"/>
              </a:rPr>
              <a:t>⑦</a:t>
            </a:r>
            <a:r>
              <a:rPr sz="1400" spc="225" dirty="0">
                <a:solidFill>
                  <a:srgbClr val="5C5C5C"/>
                </a:solidFill>
                <a:latin typeface="Yu Gothic"/>
                <a:cs typeface="Yu Gothic"/>
              </a:rPr>
              <a:t> </a:t>
            </a:r>
            <a:r>
              <a:rPr lang="th-TH" sz="1400" dirty="0">
                <a:solidFill>
                  <a:srgbClr val="5C5C5C"/>
                </a:solidFill>
                <a:latin typeface="Yu Gothic"/>
                <a:cs typeface="Yu Gothic"/>
              </a:rPr>
              <a:t>การเผยแพร่ของแบบฟอร์ม</a:t>
            </a:r>
            <a:endParaRPr sz="14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520"/>
              </a:spcBef>
            </a:pPr>
            <a:r>
              <a:rPr lang="th-TH" sz="1400" dirty="0">
                <a:solidFill>
                  <a:srgbClr val="5C5C5C"/>
                </a:solidFill>
                <a:latin typeface="Yu Gothic"/>
                <a:cs typeface="Yu Gothic"/>
              </a:rPr>
              <a:t>การจัดการของแบบฟอร์มและแบบฟอร์มอินพุต/เอาต์พุตของข้อมูลอินพุต</a:t>
            </a:r>
            <a:endParaRPr sz="1400" dirty="0">
              <a:latin typeface="Yu Gothic"/>
              <a:cs typeface="Yu Gothic"/>
            </a:endParaRPr>
          </a:p>
          <a:p>
            <a:pPr marL="972819">
              <a:lnSpc>
                <a:spcPct val="100000"/>
              </a:lnSpc>
              <a:spcBef>
                <a:spcPts val="530"/>
              </a:spcBef>
              <a:tabLst>
                <a:tab pos="2632075" algn="l"/>
              </a:tabLst>
            </a:pPr>
            <a:r>
              <a:rPr lang="th-TH" sz="1400" spc="-10" dirty="0">
                <a:solidFill>
                  <a:srgbClr val="5C5C5C"/>
                </a:solidFill>
                <a:latin typeface="Yu Gothic"/>
                <a:cs typeface="Yu Gothic"/>
              </a:rPr>
              <a:t>ภาพรวมการทำงานของ </a:t>
            </a:r>
            <a:r>
              <a:rPr lang="en-US" sz="1400" spc="-10" dirty="0" err="1">
                <a:solidFill>
                  <a:srgbClr val="5C5C5C"/>
                </a:solidFill>
                <a:latin typeface="Yu Gothic"/>
                <a:cs typeface="Yu Gothic"/>
              </a:rPr>
              <a:t>ConMas</a:t>
            </a:r>
            <a:r>
              <a:rPr lang="en-US" sz="1400" spc="-10" dirty="0">
                <a:solidFill>
                  <a:srgbClr val="5C5C5C"/>
                </a:solidFill>
                <a:latin typeface="Yu Gothic"/>
                <a:cs typeface="Yu Gothic"/>
              </a:rPr>
              <a:t> Manager</a:t>
            </a:r>
            <a:endParaRPr sz="1400" dirty="0">
              <a:latin typeface="Yu Gothic"/>
              <a:cs typeface="Yu Gothic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279128" y="3478123"/>
            <a:ext cx="247650" cy="2259965"/>
          </a:xfrm>
          <a:prstGeom prst="rect">
            <a:avLst/>
          </a:prstGeom>
        </p:spPr>
        <p:txBody>
          <a:bodyPr vert="horz" wrap="square" lIns="0" tIns="781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15"/>
              </a:spcBef>
            </a:pPr>
            <a:r>
              <a:rPr sz="1400" spc="90" dirty="0">
                <a:solidFill>
                  <a:srgbClr val="5C5C5C"/>
                </a:solidFill>
                <a:latin typeface="Yu Gothic"/>
                <a:cs typeface="Yu Gothic"/>
              </a:rPr>
              <a:t>52</a:t>
            </a:r>
            <a:endParaRPr sz="140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515"/>
              </a:spcBef>
            </a:pPr>
            <a:r>
              <a:rPr sz="1400" spc="90" dirty="0">
                <a:solidFill>
                  <a:srgbClr val="5C5C5C"/>
                </a:solidFill>
                <a:latin typeface="Yu Gothic"/>
                <a:cs typeface="Yu Gothic"/>
              </a:rPr>
              <a:t>54</a:t>
            </a:r>
            <a:endParaRPr sz="140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515"/>
              </a:spcBef>
            </a:pPr>
            <a:r>
              <a:rPr sz="1400" spc="90" dirty="0">
                <a:solidFill>
                  <a:srgbClr val="5C5C5C"/>
                </a:solidFill>
                <a:latin typeface="Yu Gothic"/>
                <a:cs typeface="Yu Gothic"/>
              </a:rPr>
              <a:t>58</a:t>
            </a:r>
            <a:endParaRPr sz="140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530"/>
              </a:spcBef>
            </a:pPr>
            <a:r>
              <a:rPr sz="1400" spc="90" dirty="0">
                <a:solidFill>
                  <a:srgbClr val="5C5C5C"/>
                </a:solidFill>
                <a:latin typeface="Yu Gothic"/>
                <a:cs typeface="Yu Gothic"/>
              </a:rPr>
              <a:t>60</a:t>
            </a:r>
            <a:endParaRPr sz="140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520"/>
              </a:spcBef>
            </a:pPr>
            <a:r>
              <a:rPr sz="1400" spc="90" dirty="0">
                <a:solidFill>
                  <a:srgbClr val="5C5C5C"/>
                </a:solidFill>
                <a:latin typeface="Yu Gothic"/>
                <a:cs typeface="Yu Gothic"/>
              </a:rPr>
              <a:t>64</a:t>
            </a:r>
            <a:endParaRPr sz="140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515"/>
              </a:spcBef>
            </a:pPr>
            <a:r>
              <a:rPr sz="1400" spc="90" dirty="0">
                <a:solidFill>
                  <a:srgbClr val="5C5C5C"/>
                </a:solidFill>
                <a:latin typeface="Yu Gothic"/>
                <a:cs typeface="Yu Gothic"/>
              </a:rPr>
              <a:t>67</a:t>
            </a:r>
            <a:endParaRPr sz="140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525"/>
              </a:spcBef>
            </a:pPr>
            <a:r>
              <a:rPr sz="1400" spc="90" dirty="0">
                <a:solidFill>
                  <a:srgbClr val="5C5C5C"/>
                </a:solidFill>
                <a:latin typeface="Yu Gothic"/>
                <a:cs typeface="Yu Gothic"/>
              </a:rPr>
              <a:t>71</a:t>
            </a:r>
            <a:endParaRPr sz="140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515"/>
              </a:spcBef>
            </a:pPr>
            <a:r>
              <a:rPr sz="1400" spc="90" dirty="0">
                <a:solidFill>
                  <a:srgbClr val="5C5C5C"/>
                </a:solidFill>
                <a:latin typeface="Yu Gothic"/>
                <a:cs typeface="Yu Gothic"/>
              </a:rPr>
              <a:t>77</a:t>
            </a:r>
            <a:endParaRPr sz="1400">
              <a:latin typeface="Yu Gothic"/>
              <a:cs typeface="Yu Gothic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279128" y="6058306"/>
            <a:ext cx="24765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90" dirty="0">
                <a:solidFill>
                  <a:srgbClr val="5C5C5C"/>
                </a:solidFill>
                <a:latin typeface="Yu Gothic"/>
                <a:cs typeface="Yu Gothic"/>
              </a:rPr>
              <a:t>79</a:t>
            </a:r>
            <a:endParaRPr sz="1400">
              <a:latin typeface="Yu Gothic"/>
              <a:cs typeface="Yu Gothic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id="{68B5C84A-1D2D-7809-34F4-F764E83BFC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4253" y="2106040"/>
            <a:ext cx="6171669" cy="3127629"/>
          </a:xfrm>
          <a:prstGeom prst="rect">
            <a:avLst/>
          </a:prstGeom>
        </p:spPr>
      </p:pic>
      <p:sp>
        <p:nvSpPr>
          <p:cNvPr id="2" name="object 2"/>
          <p:cNvSpPr/>
          <p:nvPr/>
        </p:nvSpPr>
        <p:spPr>
          <a:xfrm>
            <a:off x="0" y="0"/>
            <a:ext cx="12192000" cy="620395"/>
          </a:xfrm>
          <a:custGeom>
            <a:avLst/>
            <a:gdLst/>
            <a:ahLst/>
            <a:cxnLst/>
            <a:rect l="l" t="t" r="r" b="b"/>
            <a:pathLst>
              <a:path w="12192000" h="620395">
                <a:moveTo>
                  <a:pt x="0" y="620267"/>
                </a:moveTo>
                <a:lnTo>
                  <a:pt x="12192000" y="620267"/>
                </a:lnTo>
                <a:lnTo>
                  <a:pt x="12192000" y="0"/>
                </a:lnTo>
                <a:lnTo>
                  <a:pt x="0" y="0"/>
                </a:lnTo>
                <a:lnTo>
                  <a:pt x="0" y="620267"/>
                </a:lnTo>
                <a:close/>
              </a:path>
            </a:pathLst>
          </a:custGeom>
          <a:ln w="9525">
            <a:solidFill>
              <a:srgbClr val="CC00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2939795" y="1624330"/>
            <a:ext cx="6258052" cy="3890010"/>
            <a:chOff x="2939795" y="1624330"/>
            <a:chExt cx="6258052" cy="3890010"/>
          </a:xfrm>
        </p:grpSpPr>
        <p:sp>
          <p:nvSpPr>
            <p:cNvPr id="5" name="object 5"/>
            <p:cNvSpPr/>
            <p:nvPr/>
          </p:nvSpPr>
          <p:spPr>
            <a:xfrm>
              <a:off x="2994532" y="1624330"/>
              <a:ext cx="6203315" cy="3890010"/>
            </a:xfrm>
            <a:custGeom>
              <a:avLst/>
              <a:gdLst/>
              <a:ahLst/>
              <a:cxnLst/>
              <a:rect l="l" t="t" r="r" b="b"/>
              <a:pathLst>
                <a:path w="6203315" h="3890010">
                  <a:moveTo>
                    <a:pt x="0" y="3889629"/>
                  </a:moveTo>
                  <a:lnTo>
                    <a:pt x="6203061" y="3889629"/>
                  </a:lnTo>
                  <a:lnTo>
                    <a:pt x="6203061" y="0"/>
                  </a:lnTo>
                  <a:lnTo>
                    <a:pt x="0" y="0"/>
                  </a:lnTo>
                  <a:lnTo>
                    <a:pt x="0" y="3889629"/>
                  </a:lnTo>
                  <a:close/>
                </a:path>
              </a:pathLst>
            </a:custGeom>
            <a:ln w="9525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939795" y="3860291"/>
              <a:ext cx="1297685" cy="358901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3012185" y="3932681"/>
              <a:ext cx="1155700" cy="216535"/>
            </a:xfrm>
            <a:custGeom>
              <a:avLst/>
              <a:gdLst/>
              <a:ahLst/>
              <a:cxnLst/>
              <a:rect l="l" t="t" r="r" b="b"/>
              <a:pathLst>
                <a:path w="1155700" h="216535">
                  <a:moveTo>
                    <a:pt x="0" y="10541"/>
                  </a:moveTo>
                  <a:lnTo>
                    <a:pt x="0" y="4699"/>
                  </a:lnTo>
                  <a:lnTo>
                    <a:pt x="4699" y="0"/>
                  </a:lnTo>
                  <a:lnTo>
                    <a:pt x="10540" y="0"/>
                  </a:lnTo>
                  <a:lnTo>
                    <a:pt x="1144651" y="0"/>
                  </a:lnTo>
                  <a:lnTo>
                    <a:pt x="1150492" y="0"/>
                  </a:lnTo>
                  <a:lnTo>
                    <a:pt x="1155191" y="4699"/>
                  </a:lnTo>
                  <a:lnTo>
                    <a:pt x="1155191" y="10541"/>
                  </a:lnTo>
                  <a:lnTo>
                    <a:pt x="1155191" y="205867"/>
                  </a:lnTo>
                  <a:lnTo>
                    <a:pt x="1155191" y="211709"/>
                  </a:lnTo>
                  <a:lnTo>
                    <a:pt x="1150492" y="216408"/>
                  </a:lnTo>
                  <a:lnTo>
                    <a:pt x="1144651" y="216408"/>
                  </a:lnTo>
                  <a:lnTo>
                    <a:pt x="10540" y="216408"/>
                  </a:lnTo>
                  <a:lnTo>
                    <a:pt x="4699" y="216408"/>
                  </a:lnTo>
                  <a:lnTo>
                    <a:pt x="0" y="211709"/>
                  </a:lnTo>
                  <a:lnTo>
                    <a:pt x="0" y="205867"/>
                  </a:lnTo>
                  <a:lnTo>
                    <a:pt x="0" y="10541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375659" y="1749552"/>
              <a:ext cx="2615184" cy="2429256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584447" y="1748053"/>
              <a:ext cx="2244852" cy="583666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3417950" y="1772412"/>
              <a:ext cx="2534920" cy="2348865"/>
            </a:xfrm>
            <a:custGeom>
              <a:avLst/>
              <a:gdLst/>
              <a:ahLst/>
              <a:cxnLst/>
              <a:rect l="l" t="t" r="r" b="b"/>
              <a:pathLst>
                <a:path w="2534920" h="2348865">
                  <a:moveTo>
                    <a:pt x="1164844" y="452627"/>
                  </a:moveTo>
                  <a:lnTo>
                    <a:pt x="577723" y="452627"/>
                  </a:lnTo>
                  <a:lnTo>
                    <a:pt x="0" y="2348611"/>
                  </a:lnTo>
                  <a:lnTo>
                    <a:pt x="1164844" y="452627"/>
                  </a:lnTo>
                  <a:close/>
                </a:path>
                <a:path w="2534920" h="2348865">
                  <a:moveTo>
                    <a:pt x="2459354" y="0"/>
                  </a:moveTo>
                  <a:lnTo>
                    <a:pt x="261747" y="0"/>
                  </a:lnTo>
                  <a:lnTo>
                    <a:pt x="232386" y="5929"/>
                  </a:lnTo>
                  <a:lnTo>
                    <a:pt x="208407" y="22098"/>
                  </a:lnTo>
                  <a:lnTo>
                    <a:pt x="192238" y="46077"/>
                  </a:lnTo>
                  <a:lnTo>
                    <a:pt x="186309" y="75437"/>
                  </a:lnTo>
                  <a:lnTo>
                    <a:pt x="186309" y="377189"/>
                  </a:lnTo>
                  <a:lnTo>
                    <a:pt x="192238" y="406550"/>
                  </a:lnTo>
                  <a:lnTo>
                    <a:pt x="208407" y="430529"/>
                  </a:lnTo>
                  <a:lnTo>
                    <a:pt x="232386" y="446698"/>
                  </a:lnTo>
                  <a:lnTo>
                    <a:pt x="261747" y="452627"/>
                  </a:lnTo>
                  <a:lnTo>
                    <a:pt x="2459354" y="452627"/>
                  </a:lnTo>
                  <a:lnTo>
                    <a:pt x="2488715" y="446698"/>
                  </a:lnTo>
                  <a:lnTo>
                    <a:pt x="2512695" y="430529"/>
                  </a:lnTo>
                  <a:lnTo>
                    <a:pt x="2528863" y="406550"/>
                  </a:lnTo>
                  <a:lnTo>
                    <a:pt x="2534793" y="377189"/>
                  </a:lnTo>
                  <a:lnTo>
                    <a:pt x="2534793" y="75437"/>
                  </a:lnTo>
                  <a:lnTo>
                    <a:pt x="2528863" y="46077"/>
                  </a:lnTo>
                  <a:lnTo>
                    <a:pt x="2512695" y="22098"/>
                  </a:lnTo>
                  <a:lnTo>
                    <a:pt x="2488715" y="5929"/>
                  </a:lnTo>
                  <a:lnTo>
                    <a:pt x="2459354" y="0"/>
                  </a:lnTo>
                  <a:close/>
                </a:path>
              </a:pathLst>
            </a:custGeom>
            <a:solidFill>
              <a:srgbClr val="2058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988051" y="3022104"/>
              <a:ext cx="1059941" cy="369557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5060441" y="3094482"/>
              <a:ext cx="917575" cy="227329"/>
            </a:xfrm>
            <a:custGeom>
              <a:avLst/>
              <a:gdLst/>
              <a:ahLst/>
              <a:cxnLst/>
              <a:rect l="l" t="t" r="r" b="b"/>
              <a:pathLst>
                <a:path w="917575" h="227329">
                  <a:moveTo>
                    <a:pt x="0" y="11048"/>
                  </a:moveTo>
                  <a:lnTo>
                    <a:pt x="0" y="4952"/>
                  </a:lnTo>
                  <a:lnTo>
                    <a:pt x="4953" y="0"/>
                  </a:lnTo>
                  <a:lnTo>
                    <a:pt x="11049" y="0"/>
                  </a:lnTo>
                  <a:lnTo>
                    <a:pt x="906399" y="0"/>
                  </a:lnTo>
                  <a:lnTo>
                    <a:pt x="912495" y="0"/>
                  </a:lnTo>
                  <a:lnTo>
                    <a:pt x="917448" y="4952"/>
                  </a:lnTo>
                  <a:lnTo>
                    <a:pt x="917448" y="11048"/>
                  </a:lnTo>
                  <a:lnTo>
                    <a:pt x="917448" y="216026"/>
                  </a:lnTo>
                  <a:lnTo>
                    <a:pt x="917448" y="222122"/>
                  </a:lnTo>
                  <a:lnTo>
                    <a:pt x="912495" y="227075"/>
                  </a:lnTo>
                  <a:lnTo>
                    <a:pt x="906399" y="227075"/>
                  </a:lnTo>
                  <a:lnTo>
                    <a:pt x="11049" y="227075"/>
                  </a:lnTo>
                  <a:lnTo>
                    <a:pt x="4953" y="227075"/>
                  </a:lnTo>
                  <a:lnTo>
                    <a:pt x="0" y="222122"/>
                  </a:lnTo>
                  <a:lnTo>
                    <a:pt x="0" y="216026"/>
                  </a:lnTo>
                  <a:lnTo>
                    <a:pt x="0" y="11048"/>
                  </a:lnTo>
                  <a:close/>
                </a:path>
              </a:pathLst>
            </a:custGeom>
            <a:ln w="38099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137271" y="4201096"/>
              <a:ext cx="4967478" cy="1030986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4208328" y="4261738"/>
              <a:ext cx="4825365" cy="889000"/>
            </a:xfrm>
            <a:custGeom>
              <a:avLst/>
              <a:gdLst/>
              <a:ahLst/>
              <a:cxnLst/>
              <a:rect l="l" t="t" r="r" b="b"/>
              <a:pathLst>
                <a:path w="4825365" h="889000">
                  <a:moveTo>
                    <a:pt x="0" y="43306"/>
                  </a:moveTo>
                  <a:lnTo>
                    <a:pt x="3409" y="26467"/>
                  </a:lnTo>
                  <a:lnTo>
                    <a:pt x="12700" y="12699"/>
                  </a:lnTo>
                  <a:lnTo>
                    <a:pt x="26467" y="3409"/>
                  </a:lnTo>
                  <a:lnTo>
                    <a:pt x="43306" y="0"/>
                  </a:lnTo>
                  <a:lnTo>
                    <a:pt x="4781677" y="0"/>
                  </a:lnTo>
                  <a:lnTo>
                    <a:pt x="4798516" y="3409"/>
                  </a:lnTo>
                  <a:lnTo>
                    <a:pt x="4812283" y="12699"/>
                  </a:lnTo>
                  <a:lnTo>
                    <a:pt x="4821574" y="26467"/>
                  </a:lnTo>
                  <a:lnTo>
                    <a:pt x="4824983" y="43306"/>
                  </a:lnTo>
                  <a:lnTo>
                    <a:pt x="4824983" y="845184"/>
                  </a:lnTo>
                  <a:lnTo>
                    <a:pt x="4821574" y="862024"/>
                  </a:lnTo>
                  <a:lnTo>
                    <a:pt x="4812283" y="875791"/>
                  </a:lnTo>
                  <a:lnTo>
                    <a:pt x="4798516" y="885082"/>
                  </a:lnTo>
                  <a:lnTo>
                    <a:pt x="4781677" y="888491"/>
                  </a:lnTo>
                  <a:lnTo>
                    <a:pt x="43306" y="888491"/>
                  </a:lnTo>
                  <a:lnTo>
                    <a:pt x="26467" y="885082"/>
                  </a:lnTo>
                  <a:lnTo>
                    <a:pt x="12699" y="875791"/>
                  </a:lnTo>
                  <a:lnTo>
                    <a:pt x="3409" y="862024"/>
                  </a:lnTo>
                  <a:lnTo>
                    <a:pt x="0" y="845184"/>
                  </a:lnTo>
                  <a:lnTo>
                    <a:pt x="0" y="43306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571744" y="3291840"/>
              <a:ext cx="3226307" cy="1517904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312407" y="3325380"/>
              <a:ext cx="2397251" cy="949439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5614669" y="3314700"/>
              <a:ext cx="3145790" cy="1437640"/>
            </a:xfrm>
            <a:custGeom>
              <a:avLst/>
              <a:gdLst/>
              <a:ahLst/>
              <a:cxnLst/>
              <a:rect l="l" t="t" r="r" b="b"/>
              <a:pathLst>
                <a:path w="3145790" h="1437639">
                  <a:moveTo>
                    <a:pt x="1716658" y="890016"/>
                  </a:moveTo>
                  <a:lnTo>
                    <a:pt x="1104391" y="890016"/>
                  </a:lnTo>
                  <a:lnTo>
                    <a:pt x="0" y="1437132"/>
                  </a:lnTo>
                  <a:lnTo>
                    <a:pt x="1716658" y="890016"/>
                  </a:lnTo>
                  <a:close/>
                </a:path>
                <a:path w="3145790" h="1437639">
                  <a:moveTo>
                    <a:pt x="2996946" y="0"/>
                  </a:moveTo>
                  <a:lnTo>
                    <a:pt x="844550" y="0"/>
                  </a:lnTo>
                  <a:lnTo>
                    <a:pt x="797667" y="7563"/>
                  </a:lnTo>
                  <a:lnTo>
                    <a:pt x="756948" y="28622"/>
                  </a:lnTo>
                  <a:lnTo>
                    <a:pt x="724836" y="60734"/>
                  </a:lnTo>
                  <a:lnTo>
                    <a:pt x="703777" y="101453"/>
                  </a:lnTo>
                  <a:lnTo>
                    <a:pt x="696213" y="148336"/>
                  </a:lnTo>
                  <a:lnTo>
                    <a:pt x="696213" y="741680"/>
                  </a:lnTo>
                  <a:lnTo>
                    <a:pt x="703777" y="788562"/>
                  </a:lnTo>
                  <a:lnTo>
                    <a:pt x="724836" y="829281"/>
                  </a:lnTo>
                  <a:lnTo>
                    <a:pt x="756948" y="861393"/>
                  </a:lnTo>
                  <a:lnTo>
                    <a:pt x="797667" y="882452"/>
                  </a:lnTo>
                  <a:lnTo>
                    <a:pt x="844550" y="890016"/>
                  </a:lnTo>
                  <a:lnTo>
                    <a:pt x="2996946" y="890016"/>
                  </a:lnTo>
                  <a:lnTo>
                    <a:pt x="3043828" y="882452"/>
                  </a:lnTo>
                  <a:lnTo>
                    <a:pt x="3084547" y="861393"/>
                  </a:lnTo>
                  <a:lnTo>
                    <a:pt x="3116659" y="829281"/>
                  </a:lnTo>
                  <a:lnTo>
                    <a:pt x="3137718" y="788562"/>
                  </a:lnTo>
                  <a:lnTo>
                    <a:pt x="3145281" y="741680"/>
                  </a:lnTo>
                  <a:lnTo>
                    <a:pt x="3145281" y="148336"/>
                  </a:lnTo>
                  <a:lnTo>
                    <a:pt x="3137718" y="101453"/>
                  </a:lnTo>
                  <a:lnTo>
                    <a:pt x="3116659" y="60734"/>
                  </a:lnTo>
                  <a:lnTo>
                    <a:pt x="3084547" y="28622"/>
                  </a:lnTo>
                  <a:lnTo>
                    <a:pt x="3043828" y="7563"/>
                  </a:lnTo>
                  <a:lnTo>
                    <a:pt x="2996946" y="0"/>
                  </a:lnTo>
                  <a:close/>
                </a:path>
              </a:pathLst>
            </a:custGeom>
            <a:solidFill>
              <a:srgbClr val="2058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750051" y="2250960"/>
              <a:ext cx="3046476" cy="1040879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312407" y="2284488"/>
              <a:ext cx="2549651" cy="949439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5792088" y="2273808"/>
              <a:ext cx="2966720" cy="960755"/>
            </a:xfrm>
            <a:custGeom>
              <a:avLst/>
              <a:gdLst/>
              <a:ahLst/>
              <a:cxnLst/>
              <a:rect l="l" t="t" r="r" b="b"/>
              <a:pathLst>
                <a:path w="2966720" h="960755">
                  <a:moveTo>
                    <a:pt x="2818003" y="0"/>
                  </a:moveTo>
                  <a:lnTo>
                    <a:pt x="667131" y="0"/>
                  </a:lnTo>
                  <a:lnTo>
                    <a:pt x="620248" y="7563"/>
                  </a:lnTo>
                  <a:lnTo>
                    <a:pt x="579529" y="28622"/>
                  </a:lnTo>
                  <a:lnTo>
                    <a:pt x="547417" y="60734"/>
                  </a:lnTo>
                  <a:lnTo>
                    <a:pt x="526358" y="101453"/>
                  </a:lnTo>
                  <a:lnTo>
                    <a:pt x="518795" y="148336"/>
                  </a:lnTo>
                  <a:lnTo>
                    <a:pt x="518795" y="519175"/>
                  </a:lnTo>
                  <a:lnTo>
                    <a:pt x="0" y="960627"/>
                  </a:lnTo>
                  <a:lnTo>
                    <a:pt x="518795" y="741679"/>
                  </a:lnTo>
                  <a:lnTo>
                    <a:pt x="2966339" y="741679"/>
                  </a:lnTo>
                  <a:lnTo>
                    <a:pt x="2966339" y="148336"/>
                  </a:lnTo>
                  <a:lnTo>
                    <a:pt x="2958775" y="101453"/>
                  </a:lnTo>
                  <a:lnTo>
                    <a:pt x="2937716" y="60734"/>
                  </a:lnTo>
                  <a:lnTo>
                    <a:pt x="2905604" y="28622"/>
                  </a:lnTo>
                  <a:lnTo>
                    <a:pt x="2864885" y="7563"/>
                  </a:lnTo>
                  <a:lnTo>
                    <a:pt x="2818003" y="0"/>
                  </a:lnTo>
                  <a:close/>
                </a:path>
                <a:path w="2966720" h="960755">
                  <a:moveTo>
                    <a:pt x="2966339" y="741679"/>
                  </a:moveTo>
                  <a:lnTo>
                    <a:pt x="518795" y="741679"/>
                  </a:lnTo>
                  <a:lnTo>
                    <a:pt x="526358" y="788562"/>
                  </a:lnTo>
                  <a:lnTo>
                    <a:pt x="547417" y="829281"/>
                  </a:lnTo>
                  <a:lnTo>
                    <a:pt x="579529" y="861393"/>
                  </a:lnTo>
                  <a:lnTo>
                    <a:pt x="620248" y="882452"/>
                  </a:lnTo>
                  <a:lnTo>
                    <a:pt x="667131" y="890015"/>
                  </a:lnTo>
                  <a:lnTo>
                    <a:pt x="2818003" y="890015"/>
                  </a:lnTo>
                  <a:lnTo>
                    <a:pt x="2864885" y="882452"/>
                  </a:lnTo>
                  <a:lnTo>
                    <a:pt x="2905604" y="861393"/>
                  </a:lnTo>
                  <a:lnTo>
                    <a:pt x="2937716" y="829281"/>
                  </a:lnTo>
                  <a:lnTo>
                    <a:pt x="2958775" y="788562"/>
                  </a:lnTo>
                  <a:lnTo>
                    <a:pt x="2966339" y="741679"/>
                  </a:lnTo>
                  <a:close/>
                </a:path>
              </a:pathLst>
            </a:custGeom>
            <a:solidFill>
              <a:srgbClr val="2058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1062329" y="823143"/>
            <a:ext cx="7683500" cy="3311803"/>
          </a:xfrm>
          <a:prstGeom prst="rect">
            <a:avLst/>
          </a:prstGeom>
        </p:spPr>
        <p:txBody>
          <a:bodyPr vert="horz" wrap="square" lIns="0" tIns="12001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44"/>
              </a:spcBef>
            </a:pPr>
            <a:r>
              <a:rPr lang="th-TH" altLang="ja-JP" sz="1400" dirty="0">
                <a:solidFill>
                  <a:srgbClr val="5C5C5C"/>
                </a:solidFill>
                <a:latin typeface="Yu Gothic"/>
                <a:cs typeface="Yu Gothic"/>
              </a:rPr>
              <a:t>คลิก "การตั้งค่าหลักแบบกำหนดเอง" ใต้ "โหมดคลัสเตอร์"</a:t>
            </a:r>
          </a:p>
          <a:p>
            <a:pPr marL="12700">
              <a:lnSpc>
                <a:spcPct val="100000"/>
              </a:lnSpc>
              <a:spcBef>
                <a:spcPts val="944"/>
              </a:spcBef>
            </a:pPr>
            <a:r>
              <a:rPr lang="th-TH" altLang="ja-JP" sz="1400" dirty="0">
                <a:solidFill>
                  <a:srgbClr val="5C5C5C"/>
                </a:solidFill>
                <a:latin typeface="Yu Gothic"/>
                <a:cs typeface="Yu Gothic"/>
              </a:rPr>
              <a:t>(เฉพาะ "คลัสเตอร์การเลือกหลัก" เท่านั้นที่แสดงเป็นสีเขียว)</a:t>
            </a:r>
          </a:p>
          <a:p>
            <a:pPr marL="12700">
              <a:lnSpc>
                <a:spcPct val="100000"/>
              </a:lnSpc>
              <a:spcBef>
                <a:spcPts val="944"/>
              </a:spcBef>
            </a:pPr>
            <a:r>
              <a:rPr lang="en-US" sz="1400" dirty="0">
                <a:solidFill>
                  <a:srgbClr val="5C5C5C"/>
                </a:solidFill>
                <a:latin typeface="Yu Gothic"/>
                <a:cs typeface="Yu Gothic"/>
              </a:rPr>
              <a:t>	</a:t>
            </a:r>
            <a:endParaRPr sz="1300" dirty="0">
              <a:latin typeface="Yu Gothic"/>
              <a:cs typeface="Yu Gothic"/>
            </a:endParaRPr>
          </a:p>
          <a:p>
            <a:pPr marL="2656205">
              <a:lnSpc>
                <a:spcPct val="100000"/>
              </a:lnSpc>
            </a:pPr>
            <a:r>
              <a:rPr lang="th-TH" altLang="ja-JP" sz="1200" b="1" dirty="0">
                <a:solidFill>
                  <a:srgbClr val="FFFFFF"/>
                </a:solidFill>
                <a:latin typeface="Yu Gothic"/>
                <a:cs typeface="Yu Gothic"/>
              </a:rPr>
              <a:t>โหมดคลัสเตอร์</a:t>
            </a:r>
          </a:p>
          <a:p>
            <a:pPr marL="2656205">
              <a:lnSpc>
                <a:spcPct val="100000"/>
              </a:lnSpc>
            </a:pPr>
            <a:r>
              <a:rPr lang="th-TH" altLang="ja-JP" sz="1200" b="1" dirty="0">
                <a:solidFill>
                  <a:srgbClr val="FFFFFF"/>
                </a:solidFill>
                <a:latin typeface="Yu Gothic"/>
                <a:cs typeface="Yu Gothic"/>
              </a:rPr>
              <a:t>เลือกการตั้งค่าหลักแบบกำหนดเอง</a:t>
            </a:r>
            <a:endParaRPr lang="ja-JP" altLang="en-US" sz="1200" dirty="0">
              <a:latin typeface="Yu Gothic"/>
              <a:cs typeface="Yu Gothic"/>
            </a:endParaRPr>
          </a:p>
          <a:p>
            <a:pPr marL="5384165" algn="thaiDist">
              <a:lnSpc>
                <a:spcPct val="100000"/>
              </a:lnSpc>
              <a:spcBef>
                <a:spcPts val="1350"/>
              </a:spcBef>
            </a:pPr>
            <a:r>
              <a:rPr lang="th-TH" altLang="ja-JP" sz="1000" b="1" dirty="0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 Gothic"/>
              </a:rPr>
              <a:t>โหมดคลัสเตอร์คือเมื่อใช้ </a:t>
            </a:r>
            <a:endParaRPr lang="en-US" altLang="ja-JP" sz="1000" b="1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Yu Gothic"/>
            </a:endParaRPr>
          </a:p>
          <a:p>
            <a:pPr marL="5384165" algn="thaiDist">
              <a:lnSpc>
                <a:spcPct val="100000"/>
              </a:lnSpc>
              <a:spcBef>
                <a:spcPts val="1350"/>
              </a:spcBef>
            </a:pPr>
            <a:r>
              <a:rPr lang="th-TH" altLang="ja-JP" sz="1000" b="1" dirty="0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 Gothic"/>
              </a:rPr>
              <a:t>"การตั้งค่าต้นแบบแบบกำหนดเอง“</a:t>
            </a:r>
            <a:endParaRPr lang="en-US" altLang="ja-JP" sz="1000" b="1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Yu Gothic"/>
            </a:endParaRPr>
          </a:p>
          <a:p>
            <a:pPr marL="5384165" algn="thaiDist">
              <a:lnSpc>
                <a:spcPct val="100000"/>
              </a:lnSpc>
              <a:spcBef>
                <a:spcPts val="1350"/>
              </a:spcBef>
            </a:pPr>
            <a:r>
              <a:rPr lang="th-TH" altLang="ja-JP" sz="1000" b="1" dirty="0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 Gothic"/>
              </a:rPr>
              <a:t>คลัสเตอร์ "ผู้เลือกหลัก" จะแสดงเป็นสีเขียว</a:t>
            </a:r>
            <a:endParaRPr lang="ja-JP" altLang="en-US" sz="1000" dirty="0">
              <a:latin typeface="Yu Gothic" panose="020B0400000000000000" pitchFamily="34" charset="-128"/>
              <a:ea typeface="Yu Gothic" panose="020B0400000000000000" pitchFamily="34" charset="-128"/>
              <a:cs typeface="Yu Gothic"/>
            </a:endParaRPr>
          </a:p>
          <a:p>
            <a:pPr>
              <a:lnSpc>
                <a:spcPct val="100000"/>
              </a:lnSpc>
              <a:spcBef>
                <a:spcPts val="80"/>
              </a:spcBef>
            </a:pPr>
            <a:endParaRPr lang="ja-JP" altLang="en-US" sz="1250" dirty="0">
              <a:latin typeface="Yu Gothic"/>
              <a:cs typeface="Yu Gothic"/>
            </a:endParaRPr>
          </a:p>
          <a:p>
            <a:pPr marL="5384165" marR="157480">
              <a:lnSpc>
                <a:spcPct val="100000"/>
              </a:lnSpc>
              <a:spcBef>
                <a:spcPts val="5"/>
              </a:spcBef>
            </a:pPr>
            <a:r>
              <a:rPr lang="th-TH" altLang="ja-JP" sz="1200" b="1" dirty="0">
                <a:solidFill>
                  <a:srgbClr val="FFFFFF"/>
                </a:solidFill>
                <a:latin typeface="Yu Gothic"/>
                <a:cs typeface="Yu Gothic"/>
              </a:rPr>
              <a:t>เมื่อใช้ร่วมกับโหมดคลัสเตอร์ การแสดงตารางจะเปลี่ยนเป็น "รายการการตั้งค่าหลักแบบกำหนดเอง"</a:t>
            </a:r>
            <a:endParaRPr lang="ja-JP" altLang="en-US" sz="1200" dirty="0">
              <a:latin typeface="Yu Gothic"/>
              <a:cs typeface="Yu Gothic"/>
            </a:endParaRPr>
          </a:p>
        </p:txBody>
      </p:sp>
      <p:sp>
        <p:nvSpPr>
          <p:cNvPr id="25" name="object 2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30</a:t>
            </a:fld>
            <a:endParaRPr dirty="0"/>
          </a:p>
        </p:txBody>
      </p:sp>
      <p:sp>
        <p:nvSpPr>
          <p:cNvPr id="26" name="object 2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  <p:sp>
        <p:nvSpPr>
          <p:cNvPr id="22" name="object 22"/>
          <p:cNvSpPr txBox="1">
            <a:spLocks noGrp="1"/>
          </p:cNvSpPr>
          <p:nvPr>
            <p:ph type="title"/>
          </p:nvPr>
        </p:nvSpPr>
        <p:spPr>
          <a:xfrm>
            <a:off x="257046" y="105283"/>
            <a:ext cx="8785354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thaiDist">
              <a:lnSpc>
                <a:spcPct val="100000"/>
              </a:lnSpc>
              <a:spcBef>
                <a:spcPts val="100"/>
              </a:spcBef>
            </a:pPr>
            <a:r>
              <a:rPr lang="th-TH" sz="2400" dirty="0">
                <a:solidFill>
                  <a:srgbClr val="FFFFFF"/>
                </a:solidFill>
              </a:rPr>
              <a:t>ขั้นตอนที่ 2-2 “การตั้งค่าหลัก-รอง” ด้วยกลุ่มการเลือกหลัก</a:t>
            </a:r>
            <a:endParaRPr sz="2400" dirty="0"/>
          </a:p>
        </p:txBody>
      </p:sp>
      <p:sp>
        <p:nvSpPr>
          <p:cNvPr id="23" name="object 23"/>
          <p:cNvSpPr txBox="1"/>
          <p:nvPr/>
        </p:nvSpPr>
        <p:spPr>
          <a:xfrm>
            <a:off x="8458200" y="181483"/>
            <a:ext cx="27686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FFFFFF"/>
                </a:solidFill>
                <a:latin typeface="Yu Gothic"/>
                <a:cs typeface="Yu Gothic"/>
              </a:rPr>
              <a:t>①</a:t>
            </a:r>
            <a:r>
              <a:rPr lang="th-TH" sz="1800" b="1" dirty="0">
                <a:solidFill>
                  <a:srgbClr val="FFFFFF"/>
                </a:solidFill>
                <a:latin typeface="Yu Gothic"/>
                <a:cs typeface="Yu Gothic"/>
              </a:rPr>
              <a:t> เปลี่ยนโหมดคลัสเตอร์</a:t>
            </a:r>
            <a:endParaRPr sz="1800" dirty="0">
              <a:latin typeface="Yu Gothic"/>
              <a:cs typeface="Yu Gothic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1344930" y="5723382"/>
            <a:ext cx="9511665" cy="481542"/>
          </a:xfrm>
          <a:prstGeom prst="rect">
            <a:avLst/>
          </a:prstGeom>
          <a:ln w="25400">
            <a:solidFill>
              <a:srgbClr val="205868"/>
            </a:solidFill>
          </a:ln>
        </p:spPr>
        <p:txBody>
          <a:bodyPr vert="horz" wrap="square" lIns="0" tIns="80645" rIns="0" bIns="0" rtlCol="0">
            <a:spAutoFit/>
          </a:bodyPr>
          <a:lstStyle/>
          <a:p>
            <a:pPr marL="89535">
              <a:lnSpc>
                <a:spcPct val="100000"/>
              </a:lnSpc>
              <a:spcBef>
                <a:spcPts val="635"/>
              </a:spcBef>
            </a:pPr>
            <a:r>
              <a:rPr lang="th-TH" sz="1400" b="1" dirty="0">
                <a:solidFill>
                  <a:srgbClr val="252525"/>
                </a:solidFill>
                <a:latin typeface="Yu Gothic"/>
                <a:cs typeface="Yu Gothic"/>
              </a:rPr>
              <a:t>การดำเนินการระหว่างการฝึกอบรม</a:t>
            </a:r>
            <a:endParaRPr sz="1400" dirty="0">
              <a:latin typeface="Yu Gothic"/>
              <a:cs typeface="Yu Gothic"/>
            </a:endParaRPr>
          </a:p>
          <a:p>
            <a:pPr marL="89535">
              <a:lnSpc>
                <a:spcPct val="100000"/>
              </a:lnSpc>
              <a:spcBef>
                <a:spcPts val="35"/>
              </a:spcBef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เลือกโหมดคลัสเตอร์เป็น "การกำหนดค่าหลักแบบกำหนดเอง" จากนั้นคลิกหนึ่งครั้งบนคลัสเตอร์ "รหัสลูกค้า"</a:t>
            </a:r>
            <a:endParaRPr sz="1200" dirty="0">
              <a:latin typeface="Yu Gothic"/>
              <a:cs typeface="Yu Gothic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20395"/>
          </a:xfrm>
          <a:custGeom>
            <a:avLst/>
            <a:gdLst/>
            <a:ahLst/>
            <a:cxnLst/>
            <a:rect l="l" t="t" r="r" b="b"/>
            <a:pathLst>
              <a:path w="12192000" h="620395">
                <a:moveTo>
                  <a:pt x="0" y="620267"/>
                </a:moveTo>
                <a:lnTo>
                  <a:pt x="12192000" y="620267"/>
                </a:lnTo>
                <a:lnTo>
                  <a:pt x="12192000" y="0"/>
                </a:lnTo>
                <a:lnTo>
                  <a:pt x="0" y="0"/>
                </a:lnTo>
                <a:lnTo>
                  <a:pt x="0" y="620267"/>
                </a:lnTo>
                <a:close/>
              </a:path>
            </a:pathLst>
          </a:custGeom>
          <a:ln w="9525">
            <a:solidFill>
              <a:srgbClr val="CC00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1774951" y="2242820"/>
            <a:ext cx="8678545" cy="3934460"/>
            <a:chOff x="1774951" y="2242820"/>
            <a:chExt cx="8678545" cy="393446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787651" y="4406517"/>
              <a:ext cx="4485132" cy="1758062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781301" y="4391914"/>
              <a:ext cx="4498340" cy="1779270"/>
            </a:xfrm>
            <a:custGeom>
              <a:avLst/>
              <a:gdLst/>
              <a:ahLst/>
              <a:cxnLst/>
              <a:rect l="l" t="t" r="r" b="b"/>
              <a:pathLst>
                <a:path w="4498340" h="1779270">
                  <a:moveTo>
                    <a:pt x="0" y="1779016"/>
                  </a:moveTo>
                  <a:lnTo>
                    <a:pt x="4497832" y="1779016"/>
                  </a:lnTo>
                  <a:lnTo>
                    <a:pt x="4497832" y="0"/>
                  </a:lnTo>
                  <a:lnTo>
                    <a:pt x="0" y="0"/>
                  </a:lnTo>
                  <a:lnTo>
                    <a:pt x="0" y="1779016"/>
                  </a:lnTo>
                  <a:close/>
                </a:path>
              </a:pathLst>
            </a:custGeom>
            <a:ln w="12700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787651" y="2255520"/>
              <a:ext cx="4485132" cy="1726691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1781301" y="2249170"/>
              <a:ext cx="4498340" cy="1739900"/>
            </a:xfrm>
            <a:custGeom>
              <a:avLst/>
              <a:gdLst/>
              <a:ahLst/>
              <a:cxnLst/>
              <a:rect l="l" t="t" r="r" b="b"/>
              <a:pathLst>
                <a:path w="4498340" h="1739900">
                  <a:moveTo>
                    <a:pt x="0" y="1739391"/>
                  </a:moveTo>
                  <a:lnTo>
                    <a:pt x="4497832" y="1739391"/>
                  </a:lnTo>
                  <a:lnTo>
                    <a:pt x="4497832" y="0"/>
                  </a:lnTo>
                  <a:lnTo>
                    <a:pt x="0" y="0"/>
                  </a:lnTo>
                  <a:lnTo>
                    <a:pt x="0" y="1739391"/>
                  </a:lnTo>
                  <a:close/>
                </a:path>
              </a:pathLst>
            </a:custGeom>
            <a:ln w="12699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34383" y="3214116"/>
              <a:ext cx="6618731" cy="2250948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896099" y="3325380"/>
              <a:ext cx="3464052" cy="766559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3882389" y="3241548"/>
              <a:ext cx="6528434" cy="2161540"/>
            </a:xfrm>
            <a:custGeom>
              <a:avLst/>
              <a:gdLst/>
              <a:ahLst/>
              <a:cxnLst/>
              <a:rect l="l" t="t" r="r" b="b"/>
              <a:pathLst>
                <a:path w="6528434" h="2161540">
                  <a:moveTo>
                    <a:pt x="6167882" y="0"/>
                  </a:moveTo>
                  <a:lnTo>
                    <a:pt x="3366262" y="0"/>
                  </a:lnTo>
                  <a:lnTo>
                    <a:pt x="3317396" y="3288"/>
                  </a:lnTo>
                  <a:lnTo>
                    <a:pt x="3270526" y="12868"/>
                  </a:lnTo>
                  <a:lnTo>
                    <a:pt x="3226081" y="28309"/>
                  </a:lnTo>
                  <a:lnTo>
                    <a:pt x="3184492" y="49181"/>
                  </a:lnTo>
                  <a:lnTo>
                    <a:pt x="3146186" y="75057"/>
                  </a:lnTo>
                  <a:lnTo>
                    <a:pt x="3111595" y="105505"/>
                  </a:lnTo>
                  <a:lnTo>
                    <a:pt x="3081147" y="140096"/>
                  </a:lnTo>
                  <a:lnTo>
                    <a:pt x="3055271" y="178402"/>
                  </a:lnTo>
                  <a:lnTo>
                    <a:pt x="3034399" y="219991"/>
                  </a:lnTo>
                  <a:lnTo>
                    <a:pt x="3018958" y="264436"/>
                  </a:lnTo>
                  <a:lnTo>
                    <a:pt x="3009378" y="311306"/>
                  </a:lnTo>
                  <a:lnTo>
                    <a:pt x="3006090" y="360172"/>
                  </a:lnTo>
                  <a:lnTo>
                    <a:pt x="3006090" y="1260602"/>
                  </a:lnTo>
                  <a:lnTo>
                    <a:pt x="0" y="1593850"/>
                  </a:lnTo>
                  <a:lnTo>
                    <a:pt x="3006090" y="1800859"/>
                  </a:lnTo>
                  <a:lnTo>
                    <a:pt x="3009378" y="1849725"/>
                  </a:lnTo>
                  <a:lnTo>
                    <a:pt x="3018958" y="1896595"/>
                  </a:lnTo>
                  <a:lnTo>
                    <a:pt x="3034399" y="1941040"/>
                  </a:lnTo>
                  <a:lnTo>
                    <a:pt x="3055271" y="1982629"/>
                  </a:lnTo>
                  <a:lnTo>
                    <a:pt x="3081147" y="2020935"/>
                  </a:lnTo>
                  <a:lnTo>
                    <a:pt x="3111595" y="2055526"/>
                  </a:lnTo>
                  <a:lnTo>
                    <a:pt x="3146186" y="2085974"/>
                  </a:lnTo>
                  <a:lnTo>
                    <a:pt x="3184492" y="2111850"/>
                  </a:lnTo>
                  <a:lnTo>
                    <a:pt x="3226081" y="2132722"/>
                  </a:lnTo>
                  <a:lnTo>
                    <a:pt x="3270526" y="2148163"/>
                  </a:lnTo>
                  <a:lnTo>
                    <a:pt x="3317396" y="2157743"/>
                  </a:lnTo>
                  <a:lnTo>
                    <a:pt x="3366262" y="2161032"/>
                  </a:lnTo>
                  <a:lnTo>
                    <a:pt x="6167882" y="2161032"/>
                  </a:lnTo>
                  <a:lnTo>
                    <a:pt x="6216747" y="2157743"/>
                  </a:lnTo>
                  <a:lnTo>
                    <a:pt x="6263617" y="2148163"/>
                  </a:lnTo>
                  <a:lnTo>
                    <a:pt x="6308062" y="2132722"/>
                  </a:lnTo>
                  <a:lnTo>
                    <a:pt x="6349651" y="2111850"/>
                  </a:lnTo>
                  <a:lnTo>
                    <a:pt x="6387957" y="2085974"/>
                  </a:lnTo>
                  <a:lnTo>
                    <a:pt x="6422548" y="2055526"/>
                  </a:lnTo>
                  <a:lnTo>
                    <a:pt x="6452996" y="2020935"/>
                  </a:lnTo>
                  <a:lnTo>
                    <a:pt x="6478872" y="1982629"/>
                  </a:lnTo>
                  <a:lnTo>
                    <a:pt x="6499744" y="1941040"/>
                  </a:lnTo>
                  <a:lnTo>
                    <a:pt x="6515185" y="1896595"/>
                  </a:lnTo>
                  <a:lnTo>
                    <a:pt x="6524765" y="1849725"/>
                  </a:lnTo>
                  <a:lnTo>
                    <a:pt x="6528054" y="1800859"/>
                  </a:lnTo>
                  <a:lnTo>
                    <a:pt x="6528054" y="360172"/>
                  </a:lnTo>
                  <a:lnTo>
                    <a:pt x="6524765" y="311306"/>
                  </a:lnTo>
                  <a:lnTo>
                    <a:pt x="6515185" y="264436"/>
                  </a:lnTo>
                  <a:lnTo>
                    <a:pt x="6499744" y="219991"/>
                  </a:lnTo>
                  <a:lnTo>
                    <a:pt x="6478872" y="178402"/>
                  </a:lnTo>
                  <a:lnTo>
                    <a:pt x="6452996" y="140096"/>
                  </a:lnTo>
                  <a:lnTo>
                    <a:pt x="6422548" y="105505"/>
                  </a:lnTo>
                  <a:lnTo>
                    <a:pt x="6387957" y="75057"/>
                  </a:lnTo>
                  <a:lnTo>
                    <a:pt x="6349651" y="49181"/>
                  </a:lnTo>
                  <a:lnTo>
                    <a:pt x="6308062" y="28309"/>
                  </a:lnTo>
                  <a:lnTo>
                    <a:pt x="6263617" y="12868"/>
                  </a:lnTo>
                  <a:lnTo>
                    <a:pt x="6216747" y="3288"/>
                  </a:lnTo>
                  <a:lnTo>
                    <a:pt x="6167882" y="0"/>
                  </a:lnTo>
                  <a:close/>
                </a:path>
              </a:pathLst>
            </a:custGeom>
            <a:solidFill>
              <a:srgbClr val="2058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3882389" y="3241548"/>
              <a:ext cx="6528434" cy="2161540"/>
            </a:xfrm>
            <a:custGeom>
              <a:avLst/>
              <a:gdLst/>
              <a:ahLst/>
              <a:cxnLst/>
              <a:rect l="l" t="t" r="r" b="b"/>
              <a:pathLst>
                <a:path w="6528434" h="2161540">
                  <a:moveTo>
                    <a:pt x="3006090" y="360172"/>
                  </a:moveTo>
                  <a:lnTo>
                    <a:pt x="3009378" y="311306"/>
                  </a:lnTo>
                  <a:lnTo>
                    <a:pt x="3018958" y="264436"/>
                  </a:lnTo>
                  <a:lnTo>
                    <a:pt x="3034399" y="219991"/>
                  </a:lnTo>
                  <a:lnTo>
                    <a:pt x="3055271" y="178402"/>
                  </a:lnTo>
                  <a:lnTo>
                    <a:pt x="3081147" y="140096"/>
                  </a:lnTo>
                  <a:lnTo>
                    <a:pt x="3111595" y="105505"/>
                  </a:lnTo>
                  <a:lnTo>
                    <a:pt x="3146186" y="75057"/>
                  </a:lnTo>
                  <a:lnTo>
                    <a:pt x="3184492" y="49181"/>
                  </a:lnTo>
                  <a:lnTo>
                    <a:pt x="3226081" y="28309"/>
                  </a:lnTo>
                  <a:lnTo>
                    <a:pt x="3270526" y="12868"/>
                  </a:lnTo>
                  <a:lnTo>
                    <a:pt x="3317396" y="3288"/>
                  </a:lnTo>
                  <a:lnTo>
                    <a:pt x="3366262" y="0"/>
                  </a:lnTo>
                  <a:lnTo>
                    <a:pt x="3593084" y="0"/>
                  </a:lnTo>
                  <a:lnTo>
                    <a:pt x="4473575" y="0"/>
                  </a:lnTo>
                  <a:lnTo>
                    <a:pt x="6167882" y="0"/>
                  </a:lnTo>
                  <a:lnTo>
                    <a:pt x="6216747" y="3288"/>
                  </a:lnTo>
                  <a:lnTo>
                    <a:pt x="6263617" y="12868"/>
                  </a:lnTo>
                  <a:lnTo>
                    <a:pt x="6308062" y="28309"/>
                  </a:lnTo>
                  <a:lnTo>
                    <a:pt x="6349651" y="49181"/>
                  </a:lnTo>
                  <a:lnTo>
                    <a:pt x="6387957" y="75057"/>
                  </a:lnTo>
                  <a:lnTo>
                    <a:pt x="6422548" y="105505"/>
                  </a:lnTo>
                  <a:lnTo>
                    <a:pt x="6452996" y="140096"/>
                  </a:lnTo>
                  <a:lnTo>
                    <a:pt x="6478872" y="178402"/>
                  </a:lnTo>
                  <a:lnTo>
                    <a:pt x="6499744" y="219991"/>
                  </a:lnTo>
                  <a:lnTo>
                    <a:pt x="6515185" y="264436"/>
                  </a:lnTo>
                  <a:lnTo>
                    <a:pt x="6524765" y="311306"/>
                  </a:lnTo>
                  <a:lnTo>
                    <a:pt x="6528054" y="360172"/>
                  </a:lnTo>
                  <a:lnTo>
                    <a:pt x="6528054" y="1260602"/>
                  </a:lnTo>
                  <a:lnTo>
                    <a:pt x="6528054" y="1800859"/>
                  </a:lnTo>
                  <a:lnTo>
                    <a:pt x="6524765" y="1849725"/>
                  </a:lnTo>
                  <a:lnTo>
                    <a:pt x="6515185" y="1896595"/>
                  </a:lnTo>
                  <a:lnTo>
                    <a:pt x="6499744" y="1941040"/>
                  </a:lnTo>
                  <a:lnTo>
                    <a:pt x="6478872" y="1982629"/>
                  </a:lnTo>
                  <a:lnTo>
                    <a:pt x="6452996" y="2020935"/>
                  </a:lnTo>
                  <a:lnTo>
                    <a:pt x="6422548" y="2055526"/>
                  </a:lnTo>
                  <a:lnTo>
                    <a:pt x="6387957" y="2085974"/>
                  </a:lnTo>
                  <a:lnTo>
                    <a:pt x="6349651" y="2111850"/>
                  </a:lnTo>
                  <a:lnTo>
                    <a:pt x="6308062" y="2132722"/>
                  </a:lnTo>
                  <a:lnTo>
                    <a:pt x="6263617" y="2148163"/>
                  </a:lnTo>
                  <a:lnTo>
                    <a:pt x="6216747" y="2157743"/>
                  </a:lnTo>
                  <a:lnTo>
                    <a:pt x="6167882" y="2161032"/>
                  </a:lnTo>
                  <a:lnTo>
                    <a:pt x="4473575" y="2161032"/>
                  </a:lnTo>
                  <a:lnTo>
                    <a:pt x="3593084" y="2161032"/>
                  </a:lnTo>
                  <a:lnTo>
                    <a:pt x="3366262" y="2161032"/>
                  </a:lnTo>
                  <a:lnTo>
                    <a:pt x="3317396" y="2157743"/>
                  </a:lnTo>
                  <a:lnTo>
                    <a:pt x="3270526" y="2148163"/>
                  </a:lnTo>
                  <a:lnTo>
                    <a:pt x="3226081" y="2132722"/>
                  </a:lnTo>
                  <a:lnTo>
                    <a:pt x="3184492" y="2111850"/>
                  </a:lnTo>
                  <a:lnTo>
                    <a:pt x="3146186" y="2085974"/>
                  </a:lnTo>
                  <a:lnTo>
                    <a:pt x="3111595" y="2055526"/>
                  </a:lnTo>
                  <a:lnTo>
                    <a:pt x="3081147" y="2020935"/>
                  </a:lnTo>
                  <a:lnTo>
                    <a:pt x="3055271" y="1982629"/>
                  </a:lnTo>
                  <a:lnTo>
                    <a:pt x="3034399" y="1941040"/>
                  </a:lnTo>
                  <a:lnTo>
                    <a:pt x="3018958" y="1896595"/>
                  </a:lnTo>
                  <a:lnTo>
                    <a:pt x="3009378" y="1849725"/>
                  </a:lnTo>
                  <a:lnTo>
                    <a:pt x="3006090" y="1800859"/>
                  </a:lnTo>
                  <a:lnTo>
                    <a:pt x="0" y="1593850"/>
                  </a:lnTo>
                  <a:lnTo>
                    <a:pt x="3006090" y="1260602"/>
                  </a:lnTo>
                  <a:lnTo>
                    <a:pt x="3006090" y="360172"/>
                  </a:lnTo>
                  <a:close/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7017766" y="3358388"/>
            <a:ext cx="32258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FFFFFF"/>
                </a:solidFill>
                <a:latin typeface="Yu Gothic"/>
                <a:cs typeface="Yu Gothic"/>
              </a:rPr>
              <a:t>ชื่อฟิลด์ของชุดหลักแบบกำหนดเองสำหรับคลัสเตอร์นี้จะแสดงที่ด้านล่างขวาของคลัสเตอร์ที่เลือก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062329" y="815695"/>
            <a:ext cx="9986645" cy="997709"/>
          </a:xfrm>
          <a:prstGeom prst="rect">
            <a:avLst/>
          </a:prstGeom>
        </p:spPr>
        <p:txBody>
          <a:bodyPr vert="horz" wrap="square" lIns="0" tIns="1193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40"/>
              </a:spcBef>
            </a:pPr>
            <a:r>
              <a:rPr lang="th-TH" sz="1400" dirty="0">
                <a:solidFill>
                  <a:srgbClr val="5C5C5C"/>
                </a:solidFill>
                <a:latin typeface="Yu Gothic"/>
                <a:cs typeface="Yu Gothic"/>
              </a:rPr>
              <a:t>คลิกเพื่อเลือกคลัสเตอร์ “</a:t>
            </a:r>
            <a:r>
              <a:rPr lang="en-US" sz="1400" dirty="0">
                <a:solidFill>
                  <a:srgbClr val="5C5C5C"/>
                </a:solidFill>
                <a:latin typeface="Yu Gothic"/>
                <a:cs typeface="Yu Gothic"/>
              </a:rPr>
              <a:t>Parent</a:t>
            </a:r>
            <a:r>
              <a:rPr lang="th-TH" sz="1400" dirty="0">
                <a:solidFill>
                  <a:srgbClr val="5C5C5C"/>
                </a:solidFill>
                <a:latin typeface="Yu Gothic"/>
                <a:cs typeface="Yu Gothic"/>
              </a:rPr>
              <a:t>" จาก "คลัสเตอร์การเลือกหลัก (คลัสเตอร์ที่แสดงเป็นสีเขียว)"</a:t>
            </a:r>
          </a:p>
          <a:p>
            <a:pPr marL="12700">
              <a:lnSpc>
                <a:spcPct val="100000"/>
              </a:lnSpc>
              <a:spcBef>
                <a:spcPts val="940"/>
              </a:spcBef>
            </a:pPr>
            <a:r>
              <a:rPr lang="th-TH" sz="1400" dirty="0">
                <a:solidFill>
                  <a:srgbClr val="5C5C5C"/>
                </a:solidFill>
                <a:latin typeface="Yu Gothic"/>
                <a:cs typeface="Yu Gothic"/>
              </a:rPr>
              <a:t>(คลิกแล้วมันจะกลายเป็นสีแดง)</a:t>
            </a:r>
          </a:p>
          <a:p>
            <a:pPr marL="12700">
              <a:lnSpc>
                <a:spcPct val="100000"/>
              </a:lnSpc>
              <a:spcBef>
                <a:spcPts val="940"/>
              </a:spcBef>
            </a:pPr>
            <a:r>
              <a:rPr lang="th-TH" sz="1400" dirty="0">
                <a:solidFill>
                  <a:srgbClr val="5C5C5C"/>
                </a:solidFill>
                <a:latin typeface="Yu Gothic"/>
                <a:cs typeface="Yu Gothic"/>
              </a:rPr>
              <a:t>*หากต้องการยกเลิกการเลือก ให้คลิกคลัสเตอร์เดิมอีกครั้ง</a:t>
            </a:r>
            <a:endParaRPr sz="1200" dirty="0">
              <a:latin typeface="Yu Gothic"/>
              <a:cs typeface="Yu Gothic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2567939" y="2374404"/>
            <a:ext cx="3008630" cy="2632710"/>
            <a:chOff x="2567939" y="2374404"/>
            <a:chExt cx="3008630" cy="2632710"/>
          </a:xfrm>
        </p:grpSpPr>
        <p:pic>
          <p:nvPicPr>
            <p:cNvPr id="15" name="object 1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567939" y="2374404"/>
              <a:ext cx="1439417" cy="465569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2640329" y="2446781"/>
              <a:ext cx="1297305" cy="323215"/>
            </a:xfrm>
            <a:custGeom>
              <a:avLst/>
              <a:gdLst/>
              <a:ahLst/>
              <a:cxnLst/>
              <a:rect l="l" t="t" r="r" b="b"/>
              <a:pathLst>
                <a:path w="1297304" h="323214">
                  <a:moveTo>
                    <a:pt x="0" y="15747"/>
                  </a:moveTo>
                  <a:lnTo>
                    <a:pt x="0" y="7112"/>
                  </a:lnTo>
                  <a:lnTo>
                    <a:pt x="7112" y="0"/>
                  </a:lnTo>
                  <a:lnTo>
                    <a:pt x="15747" y="0"/>
                  </a:lnTo>
                  <a:lnTo>
                    <a:pt x="1281175" y="0"/>
                  </a:lnTo>
                  <a:lnTo>
                    <a:pt x="1289811" y="0"/>
                  </a:lnTo>
                  <a:lnTo>
                    <a:pt x="1296923" y="7112"/>
                  </a:lnTo>
                  <a:lnTo>
                    <a:pt x="1296923" y="15747"/>
                  </a:lnTo>
                  <a:lnTo>
                    <a:pt x="1296923" y="307339"/>
                  </a:lnTo>
                  <a:lnTo>
                    <a:pt x="1296923" y="315975"/>
                  </a:lnTo>
                  <a:lnTo>
                    <a:pt x="1289811" y="323088"/>
                  </a:lnTo>
                  <a:lnTo>
                    <a:pt x="1281175" y="323088"/>
                  </a:lnTo>
                  <a:lnTo>
                    <a:pt x="15747" y="323088"/>
                  </a:lnTo>
                  <a:lnTo>
                    <a:pt x="7112" y="323088"/>
                  </a:lnTo>
                  <a:lnTo>
                    <a:pt x="0" y="315975"/>
                  </a:lnTo>
                  <a:lnTo>
                    <a:pt x="0" y="307339"/>
                  </a:lnTo>
                  <a:lnTo>
                    <a:pt x="0" y="15747"/>
                  </a:lnTo>
                  <a:close/>
                </a:path>
              </a:pathLst>
            </a:custGeom>
            <a:ln w="38099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567939" y="4541532"/>
              <a:ext cx="1439417" cy="465569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2640329" y="4613910"/>
              <a:ext cx="1297305" cy="323215"/>
            </a:xfrm>
            <a:custGeom>
              <a:avLst/>
              <a:gdLst/>
              <a:ahLst/>
              <a:cxnLst/>
              <a:rect l="l" t="t" r="r" b="b"/>
              <a:pathLst>
                <a:path w="1297304" h="323214">
                  <a:moveTo>
                    <a:pt x="0" y="15747"/>
                  </a:moveTo>
                  <a:lnTo>
                    <a:pt x="0" y="7112"/>
                  </a:lnTo>
                  <a:lnTo>
                    <a:pt x="7112" y="0"/>
                  </a:lnTo>
                  <a:lnTo>
                    <a:pt x="15747" y="0"/>
                  </a:lnTo>
                  <a:lnTo>
                    <a:pt x="1281175" y="0"/>
                  </a:lnTo>
                  <a:lnTo>
                    <a:pt x="1289811" y="0"/>
                  </a:lnTo>
                  <a:lnTo>
                    <a:pt x="1296923" y="7112"/>
                  </a:lnTo>
                  <a:lnTo>
                    <a:pt x="1296923" y="15747"/>
                  </a:lnTo>
                  <a:lnTo>
                    <a:pt x="1296923" y="307339"/>
                  </a:lnTo>
                  <a:lnTo>
                    <a:pt x="1296923" y="315975"/>
                  </a:lnTo>
                  <a:lnTo>
                    <a:pt x="1289811" y="323088"/>
                  </a:lnTo>
                  <a:lnTo>
                    <a:pt x="1281175" y="323088"/>
                  </a:lnTo>
                  <a:lnTo>
                    <a:pt x="15747" y="323088"/>
                  </a:lnTo>
                  <a:lnTo>
                    <a:pt x="7112" y="323088"/>
                  </a:lnTo>
                  <a:lnTo>
                    <a:pt x="0" y="315975"/>
                  </a:lnTo>
                  <a:lnTo>
                    <a:pt x="0" y="307339"/>
                  </a:lnTo>
                  <a:lnTo>
                    <a:pt x="0" y="15747"/>
                  </a:lnTo>
                  <a:close/>
                </a:path>
              </a:pathLst>
            </a:custGeom>
            <a:ln w="38099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596895" y="2962655"/>
              <a:ext cx="2979420" cy="1738884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2639567" y="2985515"/>
              <a:ext cx="2898775" cy="1658620"/>
            </a:xfrm>
            <a:custGeom>
              <a:avLst/>
              <a:gdLst/>
              <a:ahLst/>
              <a:cxnLst/>
              <a:rect l="l" t="t" r="r" b="b"/>
              <a:pathLst>
                <a:path w="2898775" h="1658620">
                  <a:moveTo>
                    <a:pt x="1207770" y="420624"/>
                  </a:moveTo>
                  <a:lnTo>
                    <a:pt x="483107" y="420624"/>
                  </a:lnTo>
                  <a:lnTo>
                    <a:pt x="220471" y="1658366"/>
                  </a:lnTo>
                  <a:lnTo>
                    <a:pt x="1207770" y="420624"/>
                  </a:lnTo>
                  <a:close/>
                </a:path>
                <a:path w="2898775" h="1658620">
                  <a:moveTo>
                    <a:pt x="2828544" y="0"/>
                  </a:moveTo>
                  <a:lnTo>
                    <a:pt x="70104" y="0"/>
                  </a:lnTo>
                  <a:lnTo>
                    <a:pt x="42808" y="5506"/>
                  </a:lnTo>
                  <a:lnTo>
                    <a:pt x="20526" y="20526"/>
                  </a:lnTo>
                  <a:lnTo>
                    <a:pt x="5506" y="42808"/>
                  </a:lnTo>
                  <a:lnTo>
                    <a:pt x="0" y="70104"/>
                  </a:lnTo>
                  <a:lnTo>
                    <a:pt x="0" y="350520"/>
                  </a:lnTo>
                  <a:lnTo>
                    <a:pt x="5506" y="377815"/>
                  </a:lnTo>
                  <a:lnTo>
                    <a:pt x="20526" y="400097"/>
                  </a:lnTo>
                  <a:lnTo>
                    <a:pt x="42808" y="415117"/>
                  </a:lnTo>
                  <a:lnTo>
                    <a:pt x="70104" y="420624"/>
                  </a:lnTo>
                  <a:lnTo>
                    <a:pt x="2828544" y="420624"/>
                  </a:lnTo>
                  <a:lnTo>
                    <a:pt x="2855839" y="415117"/>
                  </a:lnTo>
                  <a:lnTo>
                    <a:pt x="2878121" y="400097"/>
                  </a:lnTo>
                  <a:lnTo>
                    <a:pt x="2893141" y="377815"/>
                  </a:lnTo>
                  <a:lnTo>
                    <a:pt x="2898647" y="350520"/>
                  </a:lnTo>
                  <a:lnTo>
                    <a:pt x="2898647" y="70104"/>
                  </a:lnTo>
                  <a:lnTo>
                    <a:pt x="2893141" y="42808"/>
                  </a:lnTo>
                  <a:lnTo>
                    <a:pt x="2878121" y="20526"/>
                  </a:lnTo>
                  <a:lnTo>
                    <a:pt x="2855839" y="5506"/>
                  </a:lnTo>
                  <a:lnTo>
                    <a:pt x="2828544" y="0"/>
                  </a:lnTo>
                  <a:close/>
                </a:path>
              </a:pathLst>
            </a:custGeom>
            <a:solidFill>
              <a:srgbClr val="2058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596895" y="2642603"/>
              <a:ext cx="2979420" cy="826020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618231" y="2948965"/>
              <a:ext cx="2854451" cy="583666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2639567" y="2664586"/>
              <a:ext cx="2898775" cy="746125"/>
            </a:xfrm>
            <a:custGeom>
              <a:avLst/>
              <a:gdLst/>
              <a:ahLst/>
              <a:cxnLst/>
              <a:rect l="l" t="t" r="r" b="b"/>
              <a:pathLst>
                <a:path w="2898775" h="746125">
                  <a:moveTo>
                    <a:pt x="2828544" y="325500"/>
                  </a:moveTo>
                  <a:lnTo>
                    <a:pt x="70104" y="325500"/>
                  </a:lnTo>
                  <a:lnTo>
                    <a:pt x="42808" y="331007"/>
                  </a:lnTo>
                  <a:lnTo>
                    <a:pt x="20526" y="346027"/>
                  </a:lnTo>
                  <a:lnTo>
                    <a:pt x="5506" y="368309"/>
                  </a:lnTo>
                  <a:lnTo>
                    <a:pt x="0" y="395604"/>
                  </a:lnTo>
                  <a:lnTo>
                    <a:pt x="0" y="676021"/>
                  </a:lnTo>
                  <a:lnTo>
                    <a:pt x="5506" y="703316"/>
                  </a:lnTo>
                  <a:lnTo>
                    <a:pt x="20526" y="725598"/>
                  </a:lnTo>
                  <a:lnTo>
                    <a:pt x="42808" y="740618"/>
                  </a:lnTo>
                  <a:lnTo>
                    <a:pt x="70104" y="746125"/>
                  </a:lnTo>
                  <a:lnTo>
                    <a:pt x="2828544" y="746125"/>
                  </a:lnTo>
                  <a:lnTo>
                    <a:pt x="2855839" y="740618"/>
                  </a:lnTo>
                  <a:lnTo>
                    <a:pt x="2878121" y="725598"/>
                  </a:lnTo>
                  <a:lnTo>
                    <a:pt x="2893141" y="703316"/>
                  </a:lnTo>
                  <a:lnTo>
                    <a:pt x="2898647" y="676021"/>
                  </a:lnTo>
                  <a:lnTo>
                    <a:pt x="2898647" y="395604"/>
                  </a:lnTo>
                  <a:lnTo>
                    <a:pt x="2893141" y="368309"/>
                  </a:lnTo>
                  <a:lnTo>
                    <a:pt x="2878121" y="346027"/>
                  </a:lnTo>
                  <a:lnTo>
                    <a:pt x="2855839" y="331007"/>
                  </a:lnTo>
                  <a:lnTo>
                    <a:pt x="2828544" y="325500"/>
                  </a:lnTo>
                  <a:close/>
                </a:path>
                <a:path w="2898775" h="746125">
                  <a:moveTo>
                    <a:pt x="269748" y="0"/>
                  </a:moveTo>
                  <a:lnTo>
                    <a:pt x="483107" y="325500"/>
                  </a:lnTo>
                  <a:lnTo>
                    <a:pt x="1207770" y="325500"/>
                  </a:lnTo>
                  <a:lnTo>
                    <a:pt x="269748" y="0"/>
                  </a:lnTo>
                  <a:close/>
                </a:path>
              </a:pathLst>
            </a:custGeom>
            <a:solidFill>
              <a:srgbClr val="2058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2739388" y="2982848"/>
            <a:ext cx="3813811" cy="3949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FFFFFF"/>
                </a:solidFill>
                <a:latin typeface="Yu Gothic"/>
                <a:cs typeface="Yu Gothic"/>
              </a:rPr>
              <a:t>เลือกคลัสเตอร์การเลือกหลักที่คุณต้องการ</a:t>
            </a:r>
            <a:endParaRPr lang="en-US" sz="1200" b="1" dirty="0">
              <a:solidFill>
                <a:srgbClr val="FFFFFF"/>
              </a:solidFill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FFFFFF"/>
                </a:solidFill>
                <a:latin typeface="Yu Gothic"/>
                <a:cs typeface="Yu Gothic"/>
              </a:rPr>
              <a:t>เป็นพาเรนต์เมื่อคลิก สีจะเปลี่ยนเป็นสีแดง</a:t>
            </a:r>
            <a:endParaRPr lang="th-TH" sz="1200" dirty="0">
              <a:latin typeface="Yu Gothic"/>
              <a:cs typeface="Yu Gothic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714115" y="6181750"/>
            <a:ext cx="2558415" cy="181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100" spc="-5" dirty="0">
                <a:solidFill>
                  <a:srgbClr val="252525"/>
                </a:solidFill>
                <a:latin typeface="Yu Gothic"/>
                <a:cs typeface="Yu Gothic"/>
              </a:rPr>
              <a:t>*คลิกอีกครั้งเพื่อกลับสู่สีเขียว</a:t>
            </a:r>
            <a:endParaRPr sz="1100" dirty="0">
              <a:latin typeface="Yu Gothic"/>
              <a:cs typeface="Yu Gothic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3331717" y="3956558"/>
            <a:ext cx="6715125" cy="1254760"/>
            <a:chOff x="3331717" y="3956558"/>
            <a:chExt cx="6715125" cy="1254760"/>
          </a:xfrm>
        </p:grpSpPr>
        <p:pic>
          <p:nvPicPr>
            <p:cNvPr id="27" name="object 2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658100" y="4011168"/>
              <a:ext cx="1927859" cy="390144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8848344" y="4079748"/>
              <a:ext cx="829818" cy="427481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8920733" y="4152138"/>
              <a:ext cx="687705" cy="285115"/>
            </a:xfrm>
            <a:custGeom>
              <a:avLst/>
              <a:gdLst/>
              <a:ahLst/>
              <a:cxnLst/>
              <a:rect l="l" t="t" r="r" b="b"/>
              <a:pathLst>
                <a:path w="687704" h="285114">
                  <a:moveTo>
                    <a:pt x="0" y="13843"/>
                  </a:moveTo>
                  <a:lnTo>
                    <a:pt x="0" y="6223"/>
                  </a:lnTo>
                  <a:lnTo>
                    <a:pt x="6223" y="0"/>
                  </a:lnTo>
                  <a:lnTo>
                    <a:pt x="13843" y="0"/>
                  </a:lnTo>
                  <a:lnTo>
                    <a:pt x="673481" y="0"/>
                  </a:lnTo>
                  <a:lnTo>
                    <a:pt x="681101" y="0"/>
                  </a:lnTo>
                  <a:lnTo>
                    <a:pt x="687324" y="6223"/>
                  </a:lnTo>
                  <a:lnTo>
                    <a:pt x="687324" y="13843"/>
                  </a:lnTo>
                  <a:lnTo>
                    <a:pt x="687324" y="271144"/>
                  </a:lnTo>
                  <a:lnTo>
                    <a:pt x="687324" y="278764"/>
                  </a:lnTo>
                  <a:lnTo>
                    <a:pt x="681101" y="284988"/>
                  </a:lnTo>
                  <a:lnTo>
                    <a:pt x="673481" y="284988"/>
                  </a:lnTo>
                  <a:lnTo>
                    <a:pt x="13843" y="284988"/>
                  </a:lnTo>
                  <a:lnTo>
                    <a:pt x="6223" y="284988"/>
                  </a:lnTo>
                  <a:lnTo>
                    <a:pt x="0" y="278764"/>
                  </a:lnTo>
                  <a:lnTo>
                    <a:pt x="0" y="271144"/>
                  </a:lnTo>
                  <a:lnTo>
                    <a:pt x="0" y="13843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121652" y="4721352"/>
              <a:ext cx="2915411" cy="480060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7116826" y="4716526"/>
              <a:ext cx="2925445" cy="489584"/>
            </a:xfrm>
            <a:custGeom>
              <a:avLst/>
              <a:gdLst/>
              <a:ahLst/>
              <a:cxnLst/>
              <a:rect l="l" t="t" r="r" b="b"/>
              <a:pathLst>
                <a:path w="2925445" h="489585">
                  <a:moveTo>
                    <a:pt x="0" y="489585"/>
                  </a:moveTo>
                  <a:lnTo>
                    <a:pt x="2924937" y="489585"/>
                  </a:lnTo>
                  <a:lnTo>
                    <a:pt x="2924937" y="0"/>
                  </a:lnTo>
                  <a:lnTo>
                    <a:pt x="0" y="0"/>
                  </a:lnTo>
                  <a:lnTo>
                    <a:pt x="0" y="489585"/>
                  </a:lnTo>
                  <a:close/>
                </a:path>
              </a:pathLst>
            </a:custGeom>
            <a:ln w="9525">
              <a:solidFill>
                <a:srgbClr val="5C5C5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2" name="object 32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237476" y="4885944"/>
              <a:ext cx="2768346" cy="299465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7309865" y="4958334"/>
              <a:ext cx="2626360" cy="157480"/>
            </a:xfrm>
            <a:custGeom>
              <a:avLst/>
              <a:gdLst/>
              <a:ahLst/>
              <a:cxnLst/>
              <a:rect l="l" t="t" r="r" b="b"/>
              <a:pathLst>
                <a:path w="2626359" h="157479">
                  <a:moveTo>
                    <a:pt x="0" y="7620"/>
                  </a:moveTo>
                  <a:lnTo>
                    <a:pt x="0" y="3429"/>
                  </a:lnTo>
                  <a:lnTo>
                    <a:pt x="3428" y="0"/>
                  </a:lnTo>
                  <a:lnTo>
                    <a:pt x="7619" y="0"/>
                  </a:lnTo>
                  <a:lnTo>
                    <a:pt x="2618231" y="0"/>
                  </a:lnTo>
                  <a:lnTo>
                    <a:pt x="2622423" y="0"/>
                  </a:lnTo>
                  <a:lnTo>
                    <a:pt x="2625852" y="3429"/>
                  </a:lnTo>
                  <a:lnTo>
                    <a:pt x="2625852" y="7620"/>
                  </a:lnTo>
                  <a:lnTo>
                    <a:pt x="2625852" y="149352"/>
                  </a:lnTo>
                  <a:lnTo>
                    <a:pt x="2625852" y="153543"/>
                  </a:lnTo>
                  <a:lnTo>
                    <a:pt x="2622423" y="156972"/>
                  </a:lnTo>
                  <a:lnTo>
                    <a:pt x="2618231" y="156972"/>
                  </a:lnTo>
                  <a:lnTo>
                    <a:pt x="7619" y="156972"/>
                  </a:lnTo>
                  <a:lnTo>
                    <a:pt x="3428" y="156972"/>
                  </a:lnTo>
                  <a:lnTo>
                    <a:pt x="0" y="153543"/>
                  </a:lnTo>
                  <a:lnTo>
                    <a:pt x="0" y="149352"/>
                  </a:lnTo>
                  <a:lnTo>
                    <a:pt x="0" y="7620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4" name="object 34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8557259" y="4213860"/>
              <a:ext cx="927353" cy="810006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8609964" y="4437126"/>
              <a:ext cx="653415" cy="535940"/>
            </a:xfrm>
            <a:custGeom>
              <a:avLst/>
              <a:gdLst/>
              <a:ahLst/>
              <a:cxnLst/>
              <a:rect l="l" t="t" r="r" b="b"/>
              <a:pathLst>
                <a:path w="653415" h="535939">
                  <a:moveTo>
                    <a:pt x="29590" y="481838"/>
                  </a:moveTo>
                  <a:lnTo>
                    <a:pt x="0" y="505841"/>
                  </a:lnTo>
                  <a:lnTo>
                    <a:pt x="24129" y="535432"/>
                  </a:lnTo>
                  <a:lnTo>
                    <a:pt x="53593" y="511429"/>
                  </a:lnTo>
                  <a:lnTo>
                    <a:pt x="29590" y="481838"/>
                  </a:lnTo>
                  <a:close/>
                </a:path>
                <a:path w="653415" h="535939">
                  <a:moveTo>
                    <a:pt x="88773" y="433705"/>
                  </a:moveTo>
                  <a:lnTo>
                    <a:pt x="59181" y="457835"/>
                  </a:lnTo>
                  <a:lnTo>
                    <a:pt x="83184" y="487299"/>
                  </a:lnTo>
                  <a:lnTo>
                    <a:pt x="112775" y="463296"/>
                  </a:lnTo>
                  <a:lnTo>
                    <a:pt x="88773" y="433705"/>
                  </a:lnTo>
                  <a:close/>
                </a:path>
                <a:path w="653415" h="535939">
                  <a:moveTo>
                    <a:pt x="147954" y="385699"/>
                  </a:moveTo>
                  <a:lnTo>
                    <a:pt x="118363" y="409701"/>
                  </a:lnTo>
                  <a:lnTo>
                    <a:pt x="142366" y="439293"/>
                  </a:lnTo>
                  <a:lnTo>
                    <a:pt x="171957" y="415290"/>
                  </a:lnTo>
                  <a:lnTo>
                    <a:pt x="147954" y="385699"/>
                  </a:lnTo>
                  <a:close/>
                </a:path>
                <a:path w="653415" h="535939">
                  <a:moveTo>
                    <a:pt x="207136" y="337693"/>
                  </a:moveTo>
                  <a:lnTo>
                    <a:pt x="177545" y="361696"/>
                  </a:lnTo>
                  <a:lnTo>
                    <a:pt x="201549" y="391287"/>
                  </a:lnTo>
                  <a:lnTo>
                    <a:pt x="231139" y="367284"/>
                  </a:lnTo>
                  <a:lnTo>
                    <a:pt x="207136" y="337693"/>
                  </a:lnTo>
                  <a:close/>
                </a:path>
                <a:path w="653415" h="535939">
                  <a:moveTo>
                    <a:pt x="266191" y="289687"/>
                  </a:moveTo>
                  <a:lnTo>
                    <a:pt x="236727" y="313690"/>
                  </a:lnTo>
                  <a:lnTo>
                    <a:pt x="260730" y="343281"/>
                  </a:lnTo>
                  <a:lnTo>
                    <a:pt x="290321" y="319278"/>
                  </a:lnTo>
                  <a:lnTo>
                    <a:pt x="266191" y="289687"/>
                  </a:lnTo>
                  <a:close/>
                </a:path>
                <a:path w="653415" h="535939">
                  <a:moveTo>
                    <a:pt x="325374" y="241681"/>
                  </a:moveTo>
                  <a:lnTo>
                    <a:pt x="295782" y="265684"/>
                  </a:lnTo>
                  <a:lnTo>
                    <a:pt x="319785" y="295275"/>
                  </a:lnTo>
                  <a:lnTo>
                    <a:pt x="349376" y="271272"/>
                  </a:lnTo>
                  <a:lnTo>
                    <a:pt x="325374" y="241681"/>
                  </a:lnTo>
                  <a:close/>
                </a:path>
                <a:path w="653415" h="535939">
                  <a:moveTo>
                    <a:pt x="384555" y="193548"/>
                  </a:moveTo>
                  <a:lnTo>
                    <a:pt x="354964" y="217678"/>
                  </a:lnTo>
                  <a:lnTo>
                    <a:pt x="378967" y="247142"/>
                  </a:lnTo>
                  <a:lnTo>
                    <a:pt x="408558" y="223138"/>
                  </a:lnTo>
                  <a:lnTo>
                    <a:pt x="384555" y="193548"/>
                  </a:lnTo>
                  <a:close/>
                </a:path>
                <a:path w="653415" h="535939">
                  <a:moveTo>
                    <a:pt x="443737" y="145542"/>
                  </a:moveTo>
                  <a:lnTo>
                    <a:pt x="414146" y="169544"/>
                  </a:lnTo>
                  <a:lnTo>
                    <a:pt x="438150" y="199136"/>
                  </a:lnTo>
                  <a:lnTo>
                    <a:pt x="467740" y="175132"/>
                  </a:lnTo>
                  <a:lnTo>
                    <a:pt x="443737" y="145542"/>
                  </a:lnTo>
                  <a:close/>
                </a:path>
                <a:path w="653415" h="535939">
                  <a:moveTo>
                    <a:pt x="607776" y="45511"/>
                  </a:moveTo>
                  <a:lnTo>
                    <a:pt x="594646" y="47550"/>
                  </a:lnTo>
                  <a:lnTo>
                    <a:pt x="583798" y="76292"/>
                  </a:lnTo>
                  <a:lnTo>
                    <a:pt x="586104" y="79121"/>
                  </a:lnTo>
                  <a:lnTo>
                    <a:pt x="581242" y="83065"/>
                  </a:lnTo>
                  <a:lnTo>
                    <a:pt x="559434" y="140843"/>
                  </a:lnTo>
                  <a:lnTo>
                    <a:pt x="558232" y="148334"/>
                  </a:lnTo>
                  <a:lnTo>
                    <a:pt x="559911" y="155432"/>
                  </a:lnTo>
                  <a:lnTo>
                    <a:pt x="564114" y="161363"/>
                  </a:lnTo>
                  <a:lnTo>
                    <a:pt x="570483" y="165354"/>
                  </a:lnTo>
                  <a:lnTo>
                    <a:pt x="577975" y="166627"/>
                  </a:lnTo>
                  <a:lnTo>
                    <a:pt x="585073" y="164973"/>
                  </a:lnTo>
                  <a:lnTo>
                    <a:pt x="591004" y="160746"/>
                  </a:lnTo>
                  <a:lnTo>
                    <a:pt x="594994" y="154305"/>
                  </a:lnTo>
                  <a:lnTo>
                    <a:pt x="632465" y="55118"/>
                  </a:lnTo>
                  <a:lnTo>
                    <a:pt x="615568" y="55118"/>
                  </a:lnTo>
                  <a:lnTo>
                    <a:pt x="607776" y="45511"/>
                  </a:lnTo>
                  <a:close/>
                </a:path>
                <a:path w="653415" h="535939">
                  <a:moveTo>
                    <a:pt x="502919" y="97536"/>
                  </a:moveTo>
                  <a:lnTo>
                    <a:pt x="473328" y="121538"/>
                  </a:lnTo>
                  <a:lnTo>
                    <a:pt x="497331" y="151130"/>
                  </a:lnTo>
                  <a:lnTo>
                    <a:pt x="526923" y="127126"/>
                  </a:lnTo>
                  <a:lnTo>
                    <a:pt x="502919" y="97536"/>
                  </a:lnTo>
                  <a:close/>
                </a:path>
                <a:path w="653415" h="535939">
                  <a:moveTo>
                    <a:pt x="564215" y="52277"/>
                  </a:moveTo>
                  <a:lnTo>
                    <a:pt x="557279" y="53355"/>
                  </a:lnTo>
                  <a:lnTo>
                    <a:pt x="532510" y="73532"/>
                  </a:lnTo>
                  <a:lnTo>
                    <a:pt x="556513" y="103124"/>
                  </a:lnTo>
                  <a:lnTo>
                    <a:pt x="581242" y="83065"/>
                  </a:lnTo>
                  <a:lnTo>
                    <a:pt x="583798" y="76292"/>
                  </a:lnTo>
                  <a:lnTo>
                    <a:pt x="564215" y="52277"/>
                  </a:lnTo>
                  <a:close/>
                </a:path>
                <a:path w="653415" h="535939">
                  <a:moveTo>
                    <a:pt x="583798" y="76292"/>
                  </a:moveTo>
                  <a:lnTo>
                    <a:pt x="581242" y="83065"/>
                  </a:lnTo>
                  <a:lnTo>
                    <a:pt x="586104" y="79121"/>
                  </a:lnTo>
                  <a:lnTo>
                    <a:pt x="583798" y="76292"/>
                  </a:lnTo>
                  <a:close/>
                </a:path>
                <a:path w="653415" h="535939">
                  <a:moveTo>
                    <a:pt x="653287" y="0"/>
                  </a:moveTo>
                  <a:lnTo>
                    <a:pt x="490219" y="25273"/>
                  </a:lnTo>
                  <a:lnTo>
                    <a:pt x="474344" y="46990"/>
                  </a:lnTo>
                  <a:lnTo>
                    <a:pt x="476970" y="54096"/>
                  </a:lnTo>
                  <a:lnTo>
                    <a:pt x="481917" y="59451"/>
                  </a:lnTo>
                  <a:lnTo>
                    <a:pt x="488507" y="62545"/>
                  </a:lnTo>
                  <a:lnTo>
                    <a:pt x="496061" y="62865"/>
                  </a:lnTo>
                  <a:lnTo>
                    <a:pt x="557279" y="53355"/>
                  </a:lnTo>
                  <a:lnTo>
                    <a:pt x="561975" y="49530"/>
                  </a:lnTo>
                  <a:lnTo>
                    <a:pt x="581906" y="49530"/>
                  </a:lnTo>
                  <a:lnTo>
                    <a:pt x="594646" y="47550"/>
                  </a:lnTo>
                  <a:lnTo>
                    <a:pt x="599341" y="35112"/>
                  </a:lnTo>
                  <a:lnTo>
                    <a:pt x="591565" y="25526"/>
                  </a:lnTo>
                  <a:lnTo>
                    <a:pt x="611885" y="9017"/>
                  </a:lnTo>
                  <a:lnTo>
                    <a:pt x="649881" y="9017"/>
                  </a:lnTo>
                  <a:lnTo>
                    <a:pt x="653287" y="0"/>
                  </a:lnTo>
                  <a:close/>
                </a:path>
                <a:path w="653415" h="535939">
                  <a:moveTo>
                    <a:pt x="618376" y="17018"/>
                  </a:moveTo>
                  <a:lnTo>
                    <a:pt x="606170" y="17018"/>
                  </a:lnTo>
                  <a:lnTo>
                    <a:pt x="626871" y="42544"/>
                  </a:lnTo>
                  <a:lnTo>
                    <a:pt x="607776" y="45511"/>
                  </a:lnTo>
                  <a:lnTo>
                    <a:pt x="615568" y="55118"/>
                  </a:lnTo>
                  <a:lnTo>
                    <a:pt x="635888" y="38607"/>
                  </a:lnTo>
                  <a:lnTo>
                    <a:pt x="618376" y="17018"/>
                  </a:lnTo>
                  <a:close/>
                </a:path>
                <a:path w="653415" h="535939">
                  <a:moveTo>
                    <a:pt x="649881" y="9017"/>
                  </a:moveTo>
                  <a:lnTo>
                    <a:pt x="611885" y="9017"/>
                  </a:lnTo>
                  <a:lnTo>
                    <a:pt x="635888" y="38607"/>
                  </a:lnTo>
                  <a:lnTo>
                    <a:pt x="615568" y="55118"/>
                  </a:lnTo>
                  <a:lnTo>
                    <a:pt x="632465" y="55118"/>
                  </a:lnTo>
                  <a:lnTo>
                    <a:pt x="649881" y="9017"/>
                  </a:lnTo>
                  <a:close/>
                </a:path>
                <a:path w="653415" h="535939">
                  <a:moveTo>
                    <a:pt x="561975" y="49530"/>
                  </a:moveTo>
                  <a:lnTo>
                    <a:pt x="557279" y="53355"/>
                  </a:lnTo>
                  <a:lnTo>
                    <a:pt x="564215" y="52277"/>
                  </a:lnTo>
                  <a:lnTo>
                    <a:pt x="561975" y="49530"/>
                  </a:lnTo>
                  <a:close/>
                </a:path>
                <a:path w="653415" h="535939">
                  <a:moveTo>
                    <a:pt x="581906" y="49530"/>
                  </a:moveTo>
                  <a:lnTo>
                    <a:pt x="561975" y="49530"/>
                  </a:lnTo>
                  <a:lnTo>
                    <a:pt x="564215" y="52277"/>
                  </a:lnTo>
                  <a:lnTo>
                    <a:pt x="581906" y="49530"/>
                  </a:lnTo>
                  <a:close/>
                </a:path>
                <a:path w="653415" h="535939">
                  <a:moveTo>
                    <a:pt x="599341" y="35112"/>
                  </a:moveTo>
                  <a:lnTo>
                    <a:pt x="594646" y="47550"/>
                  </a:lnTo>
                  <a:lnTo>
                    <a:pt x="607776" y="45511"/>
                  </a:lnTo>
                  <a:lnTo>
                    <a:pt x="599341" y="35112"/>
                  </a:lnTo>
                  <a:close/>
                </a:path>
                <a:path w="653415" h="535939">
                  <a:moveTo>
                    <a:pt x="606170" y="17018"/>
                  </a:moveTo>
                  <a:lnTo>
                    <a:pt x="599341" y="35112"/>
                  </a:lnTo>
                  <a:lnTo>
                    <a:pt x="607776" y="45511"/>
                  </a:lnTo>
                  <a:lnTo>
                    <a:pt x="626871" y="42544"/>
                  </a:lnTo>
                  <a:lnTo>
                    <a:pt x="606170" y="17018"/>
                  </a:lnTo>
                  <a:close/>
                </a:path>
                <a:path w="653415" h="535939">
                  <a:moveTo>
                    <a:pt x="611885" y="9017"/>
                  </a:moveTo>
                  <a:lnTo>
                    <a:pt x="591565" y="25526"/>
                  </a:lnTo>
                  <a:lnTo>
                    <a:pt x="599341" y="35112"/>
                  </a:lnTo>
                  <a:lnTo>
                    <a:pt x="606170" y="17018"/>
                  </a:lnTo>
                  <a:lnTo>
                    <a:pt x="618376" y="17018"/>
                  </a:lnTo>
                  <a:lnTo>
                    <a:pt x="611885" y="9017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3344417" y="3969258"/>
              <a:ext cx="291465" cy="429895"/>
            </a:xfrm>
            <a:custGeom>
              <a:avLst/>
              <a:gdLst/>
              <a:ahLst/>
              <a:cxnLst/>
              <a:rect l="l" t="t" r="r" b="b"/>
              <a:pathLst>
                <a:path w="291464" h="429895">
                  <a:moveTo>
                    <a:pt x="218312" y="0"/>
                  </a:moveTo>
                  <a:lnTo>
                    <a:pt x="72771" y="0"/>
                  </a:lnTo>
                  <a:lnTo>
                    <a:pt x="72771" y="284226"/>
                  </a:lnTo>
                  <a:lnTo>
                    <a:pt x="0" y="284226"/>
                  </a:lnTo>
                  <a:lnTo>
                    <a:pt x="145542" y="429768"/>
                  </a:lnTo>
                  <a:lnTo>
                    <a:pt x="291084" y="284226"/>
                  </a:lnTo>
                  <a:lnTo>
                    <a:pt x="218312" y="284226"/>
                  </a:lnTo>
                  <a:lnTo>
                    <a:pt x="218312" y="0"/>
                  </a:lnTo>
                  <a:close/>
                </a:path>
              </a:pathLst>
            </a:custGeom>
            <a:solidFill>
              <a:srgbClr val="C8F0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3344417" y="3969258"/>
              <a:ext cx="291465" cy="429895"/>
            </a:xfrm>
            <a:custGeom>
              <a:avLst/>
              <a:gdLst/>
              <a:ahLst/>
              <a:cxnLst/>
              <a:rect l="l" t="t" r="r" b="b"/>
              <a:pathLst>
                <a:path w="291464" h="429895">
                  <a:moveTo>
                    <a:pt x="0" y="284226"/>
                  </a:moveTo>
                  <a:lnTo>
                    <a:pt x="72771" y="284226"/>
                  </a:lnTo>
                  <a:lnTo>
                    <a:pt x="72771" y="0"/>
                  </a:lnTo>
                  <a:lnTo>
                    <a:pt x="218312" y="0"/>
                  </a:lnTo>
                  <a:lnTo>
                    <a:pt x="218312" y="284226"/>
                  </a:lnTo>
                  <a:lnTo>
                    <a:pt x="291084" y="284226"/>
                  </a:lnTo>
                  <a:lnTo>
                    <a:pt x="145542" y="429768"/>
                  </a:lnTo>
                  <a:lnTo>
                    <a:pt x="0" y="284226"/>
                  </a:lnTo>
                  <a:close/>
                </a:path>
              </a:pathLst>
            </a:custGeom>
            <a:ln w="25400">
              <a:solidFill>
                <a:srgbClr val="92CDD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8" name="object 38"/>
          <p:cNvSpPr txBox="1">
            <a:spLocks noGrp="1"/>
          </p:cNvSpPr>
          <p:nvPr>
            <p:ph type="title"/>
          </p:nvPr>
        </p:nvSpPr>
        <p:spPr>
          <a:xfrm>
            <a:off x="257046" y="105283"/>
            <a:ext cx="7972553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dirty="0">
                <a:solidFill>
                  <a:srgbClr val="FFFFFF"/>
                </a:solidFill>
              </a:rPr>
              <a:t>ขั้นตอนที่ 2-2 “การตั้งค่าหลัก-รอง” ด้วยกลุ่มการเลือกหลัก</a:t>
            </a:r>
            <a:endParaRPr sz="2400" dirty="0"/>
          </a:p>
        </p:txBody>
      </p:sp>
      <p:sp>
        <p:nvSpPr>
          <p:cNvPr id="40" name="object 4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31</a:t>
            </a:fld>
            <a:endParaRPr dirty="0"/>
          </a:p>
        </p:txBody>
      </p:sp>
      <p:sp>
        <p:nvSpPr>
          <p:cNvPr id="41" name="object 4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  <p:sp>
        <p:nvSpPr>
          <p:cNvPr id="39" name="object 39"/>
          <p:cNvSpPr txBox="1"/>
          <p:nvPr/>
        </p:nvSpPr>
        <p:spPr>
          <a:xfrm>
            <a:off x="8280400" y="181483"/>
            <a:ext cx="322580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FFFFFF"/>
                </a:solidFill>
                <a:latin typeface="Yu Gothic"/>
                <a:cs typeface="Yu Gothic"/>
              </a:rPr>
              <a:t>②</a:t>
            </a:r>
            <a:r>
              <a:rPr lang="th-TH" sz="1800" b="1" dirty="0">
                <a:solidFill>
                  <a:srgbClr val="FFFFFF"/>
                </a:solidFill>
                <a:latin typeface="Yu Gothic"/>
                <a:cs typeface="Yu Gothic"/>
              </a:rPr>
              <a:t> การระบุคลัสเตอร์ “</a:t>
            </a:r>
            <a:r>
              <a:rPr lang="en-US" sz="1800" b="1" dirty="0">
                <a:solidFill>
                  <a:srgbClr val="FFFFFF"/>
                </a:solidFill>
                <a:latin typeface="Yu Gothic"/>
                <a:cs typeface="Yu Gothic"/>
              </a:rPr>
              <a:t>Parent</a:t>
            </a:r>
            <a:r>
              <a:rPr lang="th-TH" sz="1800" b="1" dirty="0">
                <a:solidFill>
                  <a:srgbClr val="FFFFFF"/>
                </a:solidFill>
                <a:latin typeface="Yu Gothic"/>
                <a:cs typeface="Yu Gothic"/>
              </a:rPr>
              <a:t>"</a:t>
            </a:r>
            <a:endParaRPr sz="1800" dirty="0">
              <a:latin typeface="Yu Gothic"/>
              <a:cs typeface="Yu Gothic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20395"/>
          </a:xfrm>
          <a:custGeom>
            <a:avLst/>
            <a:gdLst/>
            <a:ahLst/>
            <a:cxnLst/>
            <a:rect l="l" t="t" r="r" b="b"/>
            <a:pathLst>
              <a:path w="12192000" h="620395">
                <a:moveTo>
                  <a:pt x="0" y="620267"/>
                </a:moveTo>
                <a:lnTo>
                  <a:pt x="12192000" y="620267"/>
                </a:lnTo>
                <a:lnTo>
                  <a:pt x="12192000" y="0"/>
                </a:lnTo>
                <a:lnTo>
                  <a:pt x="0" y="0"/>
                </a:lnTo>
                <a:lnTo>
                  <a:pt x="0" y="620267"/>
                </a:lnTo>
                <a:close/>
              </a:path>
            </a:pathLst>
          </a:custGeom>
          <a:ln w="9525">
            <a:solidFill>
              <a:srgbClr val="CC00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1750567" y="4415790"/>
            <a:ext cx="4221480" cy="1908810"/>
            <a:chOff x="1750567" y="4195064"/>
            <a:chExt cx="4221480" cy="190881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763267" y="4207764"/>
              <a:ext cx="4114800" cy="1604772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756917" y="4201414"/>
              <a:ext cx="4127500" cy="1617980"/>
            </a:xfrm>
            <a:custGeom>
              <a:avLst/>
              <a:gdLst/>
              <a:ahLst/>
              <a:cxnLst/>
              <a:rect l="l" t="t" r="r" b="b"/>
              <a:pathLst>
                <a:path w="4127500" h="1617979">
                  <a:moveTo>
                    <a:pt x="0" y="1617472"/>
                  </a:moveTo>
                  <a:lnTo>
                    <a:pt x="4127500" y="1617472"/>
                  </a:lnTo>
                  <a:lnTo>
                    <a:pt x="4127500" y="0"/>
                  </a:lnTo>
                  <a:lnTo>
                    <a:pt x="0" y="0"/>
                  </a:lnTo>
                  <a:lnTo>
                    <a:pt x="0" y="1617472"/>
                  </a:lnTo>
                  <a:close/>
                </a:path>
              </a:pathLst>
            </a:custGeom>
            <a:ln w="12700">
              <a:solidFill>
                <a:srgbClr val="5C5C5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450591" y="4524768"/>
              <a:ext cx="3521202" cy="470141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2522981" y="4597146"/>
              <a:ext cx="3378835" cy="327660"/>
            </a:xfrm>
            <a:custGeom>
              <a:avLst/>
              <a:gdLst/>
              <a:ahLst/>
              <a:cxnLst/>
              <a:rect l="l" t="t" r="r" b="b"/>
              <a:pathLst>
                <a:path w="3378835" h="327660">
                  <a:moveTo>
                    <a:pt x="0" y="16001"/>
                  </a:moveTo>
                  <a:lnTo>
                    <a:pt x="0" y="7111"/>
                  </a:lnTo>
                  <a:lnTo>
                    <a:pt x="7112" y="0"/>
                  </a:lnTo>
                  <a:lnTo>
                    <a:pt x="16001" y="0"/>
                  </a:lnTo>
                  <a:lnTo>
                    <a:pt x="3362705" y="0"/>
                  </a:lnTo>
                  <a:lnTo>
                    <a:pt x="3371596" y="0"/>
                  </a:lnTo>
                  <a:lnTo>
                    <a:pt x="3378707" y="7111"/>
                  </a:lnTo>
                  <a:lnTo>
                    <a:pt x="3378707" y="16001"/>
                  </a:lnTo>
                  <a:lnTo>
                    <a:pt x="3378707" y="311657"/>
                  </a:lnTo>
                  <a:lnTo>
                    <a:pt x="3378707" y="320547"/>
                  </a:lnTo>
                  <a:lnTo>
                    <a:pt x="3371596" y="327659"/>
                  </a:lnTo>
                  <a:lnTo>
                    <a:pt x="3362705" y="327659"/>
                  </a:lnTo>
                  <a:lnTo>
                    <a:pt x="16001" y="327659"/>
                  </a:lnTo>
                  <a:lnTo>
                    <a:pt x="7112" y="327659"/>
                  </a:lnTo>
                  <a:lnTo>
                    <a:pt x="0" y="320547"/>
                  </a:lnTo>
                  <a:lnTo>
                    <a:pt x="0" y="311657"/>
                  </a:lnTo>
                  <a:lnTo>
                    <a:pt x="0" y="16001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337815" y="4828032"/>
              <a:ext cx="3573779" cy="1229868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337815" y="5475732"/>
              <a:ext cx="3363467" cy="627875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2380487" y="4850892"/>
              <a:ext cx="3493135" cy="1149350"/>
            </a:xfrm>
            <a:custGeom>
              <a:avLst/>
              <a:gdLst/>
              <a:ahLst/>
              <a:cxnLst/>
              <a:rect l="l" t="t" r="r" b="b"/>
              <a:pathLst>
                <a:path w="3493135" h="1149350">
                  <a:moveTo>
                    <a:pt x="3416554" y="690371"/>
                  </a:moveTo>
                  <a:lnTo>
                    <a:pt x="76454" y="690371"/>
                  </a:lnTo>
                  <a:lnTo>
                    <a:pt x="46720" y="696388"/>
                  </a:lnTo>
                  <a:lnTo>
                    <a:pt x="22415" y="712787"/>
                  </a:lnTo>
                  <a:lnTo>
                    <a:pt x="6016" y="737092"/>
                  </a:lnTo>
                  <a:lnTo>
                    <a:pt x="0" y="766825"/>
                  </a:lnTo>
                  <a:lnTo>
                    <a:pt x="0" y="1072641"/>
                  </a:lnTo>
                  <a:lnTo>
                    <a:pt x="6016" y="1102402"/>
                  </a:lnTo>
                  <a:lnTo>
                    <a:pt x="22415" y="1126704"/>
                  </a:lnTo>
                  <a:lnTo>
                    <a:pt x="46720" y="1143088"/>
                  </a:lnTo>
                  <a:lnTo>
                    <a:pt x="76454" y="1149095"/>
                  </a:lnTo>
                  <a:lnTo>
                    <a:pt x="3416554" y="1149095"/>
                  </a:lnTo>
                  <a:lnTo>
                    <a:pt x="3446287" y="1143088"/>
                  </a:lnTo>
                  <a:lnTo>
                    <a:pt x="3470592" y="1126704"/>
                  </a:lnTo>
                  <a:lnTo>
                    <a:pt x="3486991" y="1102402"/>
                  </a:lnTo>
                  <a:lnTo>
                    <a:pt x="3493008" y="1072641"/>
                  </a:lnTo>
                  <a:lnTo>
                    <a:pt x="3493008" y="766825"/>
                  </a:lnTo>
                  <a:lnTo>
                    <a:pt x="3486991" y="737092"/>
                  </a:lnTo>
                  <a:lnTo>
                    <a:pt x="3470592" y="712787"/>
                  </a:lnTo>
                  <a:lnTo>
                    <a:pt x="3446287" y="696388"/>
                  </a:lnTo>
                  <a:lnTo>
                    <a:pt x="3416554" y="690371"/>
                  </a:lnTo>
                  <a:close/>
                </a:path>
                <a:path w="3493135" h="1149350">
                  <a:moveTo>
                    <a:pt x="428244" y="0"/>
                  </a:moveTo>
                  <a:lnTo>
                    <a:pt x="582168" y="690371"/>
                  </a:lnTo>
                  <a:lnTo>
                    <a:pt x="1455420" y="690371"/>
                  </a:lnTo>
                  <a:lnTo>
                    <a:pt x="428244" y="0"/>
                  </a:lnTo>
                  <a:close/>
                </a:path>
              </a:pathLst>
            </a:custGeom>
            <a:solidFill>
              <a:srgbClr val="2058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aphicFrame>
        <p:nvGraphicFramePr>
          <p:cNvPr id="11" name="object 11"/>
          <p:cNvGraphicFramePr>
            <a:graphicFrameLocks noGrp="1"/>
          </p:cNvGraphicFramePr>
          <p:nvPr/>
        </p:nvGraphicFramePr>
        <p:xfrm>
          <a:off x="7151687" y="2544698"/>
          <a:ext cx="3257548" cy="34552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281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84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08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218116"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  <a:p>
                      <a:pPr marL="198120">
                        <a:lnSpc>
                          <a:spcPct val="100000"/>
                        </a:lnSpc>
                        <a:spcBef>
                          <a:spcPts val="146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Yu Gothic"/>
                          <a:cs typeface="Yu Gothic"/>
                        </a:rPr>
                        <a:t>②</a:t>
                      </a:r>
                      <a:r>
                        <a:rPr sz="1200" b="1" spc="-114" dirty="0">
                          <a:solidFill>
                            <a:srgbClr val="FFFFFF"/>
                          </a:solidFill>
                          <a:latin typeface="Yu Gothic"/>
                          <a:cs typeface="Yu Gothic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Yu Gothic"/>
                          <a:cs typeface="Yu Gothic"/>
                        </a:rPr>
                        <a:t>入力値として使用する項目にチェック</a:t>
                      </a:r>
                      <a:endParaRPr sz="1200" dirty="0">
                        <a:latin typeface="Yu Gothic"/>
                        <a:cs typeface="Yu Gothic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  <a:p>
                      <a:pPr marL="1484630">
                        <a:lnSpc>
                          <a:spcPct val="100000"/>
                        </a:lnSpc>
                        <a:spcBef>
                          <a:spcPts val="1585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Yu Gothic"/>
                          <a:cs typeface="Yu Gothic"/>
                        </a:rPr>
                        <a:t>③</a:t>
                      </a:r>
                      <a:r>
                        <a:rPr sz="1200" b="1" spc="-114" dirty="0">
                          <a:solidFill>
                            <a:srgbClr val="FFFFFF"/>
                          </a:solidFill>
                          <a:latin typeface="Yu Gothic"/>
                          <a:cs typeface="Yu Gothic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Yu Gothic"/>
                          <a:cs typeface="Yu Gothic"/>
                        </a:rPr>
                        <a:t>[OK</a:t>
                      </a:r>
                      <a:r>
                        <a:rPr sz="1200" b="1" spc="-10" dirty="0">
                          <a:solidFill>
                            <a:srgbClr val="FFFFFF"/>
                          </a:solidFill>
                          <a:latin typeface="Yu Gothic"/>
                          <a:cs typeface="Yu Gothic"/>
                        </a:rPr>
                        <a:t>]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Yu Gothic"/>
                          <a:cs typeface="Yu Gothic"/>
                        </a:rPr>
                        <a:t>をクリック</a:t>
                      </a:r>
                      <a:endParaRPr sz="1200" dirty="0">
                        <a:latin typeface="Yu Gothic"/>
                        <a:cs typeface="Yu Gothic"/>
                      </a:endParaRPr>
                    </a:p>
                  </a:txBody>
                  <a:tcPr marL="0" marR="0" marT="0" marB="0">
                    <a:lnL w="9525">
                      <a:solidFill>
                        <a:srgbClr val="929292"/>
                      </a:solidFill>
                      <a:prstDash val="solid"/>
                    </a:lnL>
                    <a:lnR w="9525">
                      <a:solidFill>
                        <a:srgbClr val="929292"/>
                      </a:solidFill>
                      <a:prstDash val="solid"/>
                    </a:lnR>
                    <a:lnT w="9525">
                      <a:solidFill>
                        <a:srgbClr val="929292"/>
                      </a:solidFill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717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929292"/>
                      </a:solidFill>
                      <a:prstDash val="solid"/>
                    </a:lnL>
                    <a:lnR w="53975">
                      <a:solidFill>
                        <a:srgbClr val="FF0000"/>
                      </a:solidFill>
                      <a:prstDash val="solid"/>
                    </a:lnR>
                    <a:lnB w="9525">
                      <a:solidFill>
                        <a:srgbClr val="92929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53975">
                      <a:solidFill>
                        <a:srgbClr val="FF0000"/>
                      </a:solidFill>
                      <a:prstDash val="solid"/>
                    </a:lnL>
                    <a:lnR w="53975">
                      <a:solidFill>
                        <a:srgbClr val="FF0000"/>
                      </a:solidFill>
                      <a:prstDash val="solid"/>
                    </a:lnR>
                    <a:lnT w="38100">
                      <a:solidFill>
                        <a:srgbClr val="FF0000"/>
                      </a:solidFill>
                      <a:prstDash val="solid"/>
                    </a:lnT>
                    <a:lnB w="38100">
                      <a:solidFill>
                        <a:srgbClr val="FF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53975">
                      <a:solidFill>
                        <a:srgbClr val="FF0000"/>
                      </a:solidFill>
                      <a:prstDash val="solid"/>
                    </a:lnL>
                    <a:lnR w="9525">
                      <a:solidFill>
                        <a:srgbClr val="929292"/>
                      </a:solidFill>
                      <a:prstDash val="solid"/>
                    </a:lnR>
                    <a:lnB w="9525">
                      <a:solidFill>
                        <a:srgbClr val="92929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2" name="object 12"/>
          <p:cNvGrpSpPr/>
          <p:nvPr/>
        </p:nvGrpSpPr>
        <p:grpSpPr>
          <a:xfrm>
            <a:off x="7141400" y="2556619"/>
            <a:ext cx="3247644" cy="3411743"/>
            <a:chOff x="5030601" y="4754240"/>
            <a:chExt cx="3247644" cy="3411743"/>
          </a:xfrm>
        </p:grpSpPr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030601" y="4754240"/>
              <a:ext cx="3247644" cy="3411743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131264" y="5953920"/>
              <a:ext cx="3108960" cy="781812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5171586" y="5999987"/>
              <a:ext cx="3028315" cy="701040"/>
            </a:xfrm>
            <a:custGeom>
              <a:avLst/>
              <a:gdLst/>
              <a:ahLst/>
              <a:cxnLst/>
              <a:rect l="l" t="t" r="r" b="b"/>
              <a:pathLst>
                <a:path w="3028315" h="701039">
                  <a:moveTo>
                    <a:pt x="2978911" y="404875"/>
                  </a:moveTo>
                  <a:lnTo>
                    <a:pt x="49275" y="404875"/>
                  </a:lnTo>
                  <a:lnTo>
                    <a:pt x="30110" y="408753"/>
                  </a:lnTo>
                  <a:lnTo>
                    <a:pt x="14446" y="419322"/>
                  </a:lnTo>
                  <a:lnTo>
                    <a:pt x="3877" y="434986"/>
                  </a:lnTo>
                  <a:lnTo>
                    <a:pt x="0" y="454151"/>
                  </a:lnTo>
                  <a:lnTo>
                    <a:pt x="0" y="651255"/>
                  </a:lnTo>
                  <a:lnTo>
                    <a:pt x="3877" y="670421"/>
                  </a:lnTo>
                  <a:lnTo>
                    <a:pt x="14446" y="686085"/>
                  </a:lnTo>
                  <a:lnTo>
                    <a:pt x="30110" y="696654"/>
                  </a:lnTo>
                  <a:lnTo>
                    <a:pt x="49275" y="700531"/>
                  </a:lnTo>
                  <a:lnTo>
                    <a:pt x="2978911" y="700531"/>
                  </a:lnTo>
                  <a:lnTo>
                    <a:pt x="2998077" y="696654"/>
                  </a:lnTo>
                  <a:lnTo>
                    <a:pt x="3013741" y="686085"/>
                  </a:lnTo>
                  <a:lnTo>
                    <a:pt x="3024310" y="670421"/>
                  </a:lnTo>
                  <a:lnTo>
                    <a:pt x="3028187" y="651255"/>
                  </a:lnTo>
                  <a:lnTo>
                    <a:pt x="3028187" y="454151"/>
                  </a:lnTo>
                  <a:lnTo>
                    <a:pt x="3024310" y="434986"/>
                  </a:lnTo>
                  <a:lnTo>
                    <a:pt x="3013741" y="419322"/>
                  </a:lnTo>
                  <a:lnTo>
                    <a:pt x="2998077" y="408753"/>
                  </a:lnTo>
                  <a:lnTo>
                    <a:pt x="2978911" y="404875"/>
                  </a:lnTo>
                  <a:close/>
                </a:path>
                <a:path w="3028315" h="701039">
                  <a:moveTo>
                    <a:pt x="708786" y="0"/>
                  </a:moveTo>
                  <a:lnTo>
                    <a:pt x="504698" y="404875"/>
                  </a:lnTo>
                  <a:lnTo>
                    <a:pt x="1261745" y="404875"/>
                  </a:lnTo>
                  <a:lnTo>
                    <a:pt x="708786" y="0"/>
                  </a:lnTo>
                  <a:close/>
                </a:path>
              </a:pathLst>
            </a:custGeom>
            <a:solidFill>
              <a:srgbClr val="205868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17" name="object 1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348596" y="7282064"/>
              <a:ext cx="1642872" cy="673595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6405694" y="7338123"/>
              <a:ext cx="1562100" cy="593090"/>
            </a:xfrm>
            <a:custGeom>
              <a:avLst/>
              <a:gdLst/>
              <a:ahLst/>
              <a:cxnLst/>
              <a:rect l="l" t="t" r="r" b="b"/>
              <a:pathLst>
                <a:path w="1562100" h="593089">
                  <a:moveTo>
                    <a:pt x="1301750" y="329184"/>
                  </a:moveTo>
                  <a:lnTo>
                    <a:pt x="911225" y="329184"/>
                  </a:lnTo>
                  <a:lnTo>
                    <a:pt x="786383" y="592861"/>
                  </a:lnTo>
                  <a:lnTo>
                    <a:pt x="1301750" y="329184"/>
                  </a:lnTo>
                  <a:close/>
                </a:path>
                <a:path w="1562100" h="593089">
                  <a:moveTo>
                    <a:pt x="1507235" y="0"/>
                  </a:moveTo>
                  <a:lnTo>
                    <a:pt x="54864" y="0"/>
                  </a:lnTo>
                  <a:lnTo>
                    <a:pt x="33486" y="4304"/>
                  </a:lnTo>
                  <a:lnTo>
                    <a:pt x="16049" y="16049"/>
                  </a:lnTo>
                  <a:lnTo>
                    <a:pt x="4304" y="33486"/>
                  </a:lnTo>
                  <a:lnTo>
                    <a:pt x="0" y="54864"/>
                  </a:lnTo>
                  <a:lnTo>
                    <a:pt x="0" y="274320"/>
                  </a:lnTo>
                  <a:lnTo>
                    <a:pt x="4304" y="295697"/>
                  </a:lnTo>
                  <a:lnTo>
                    <a:pt x="16049" y="313134"/>
                  </a:lnTo>
                  <a:lnTo>
                    <a:pt x="33486" y="324879"/>
                  </a:lnTo>
                  <a:lnTo>
                    <a:pt x="54864" y="329184"/>
                  </a:lnTo>
                  <a:lnTo>
                    <a:pt x="1507235" y="329184"/>
                  </a:lnTo>
                  <a:lnTo>
                    <a:pt x="1528613" y="324879"/>
                  </a:lnTo>
                  <a:lnTo>
                    <a:pt x="1546050" y="313134"/>
                  </a:lnTo>
                  <a:lnTo>
                    <a:pt x="1557795" y="295697"/>
                  </a:lnTo>
                  <a:lnTo>
                    <a:pt x="1562100" y="274320"/>
                  </a:lnTo>
                  <a:lnTo>
                    <a:pt x="1562100" y="54864"/>
                  </a:lnTo>
                  <a:lnTo>
                    <a:pt x="1557795" y="33486"/>
                  </a:lnTo>
                  <a:lnTo>
                    <a:pt x="1546050" y="16049"/>
                  </a:lnTo>
                  <a:lnTo>
                    <a:pt x="1528613" y="4304"/>
                  </a:lnTo>
                  <a:lnTo>
                    <a:pt x="1507235" y="0"/>
                  </a:lnTo>
                  <a:close/>
                </a:path>
              </a:pathLst>
            </a:custGeom>
            <a:solidFill>
              <a:srgbClr val="205868"/>
            </a:solidFill>
          </p:spPr>
          <p:txBody>
            <a:bodyPr wrap="square" lIns="0" tIns="0" rIns="0" bIns="0" rtlCol="0"/>
            <a:lstStyle/>
            <a:p>
              <a:endParaRPr lang="th-TH" dirty="0"/>
            </a:p>
            <a:p>
              <a:endParaRPr lang="th-TH" dirty="0"/>
            </a:p>
            <a:p>
              <a:endParaRPr lang="th-TH" dirty="0"/>
            </a:p>
            <a:p>
              <a:endParaRPr lang="th-TH" dirty="0"/>
            </a:p>
            <a:p>
              <a:endParaRPr dirty="0"/>
            </a:p>
          </p:txBody>
        </p:sp>
      </p:grpSp>
      <p:grpSp>
        <p:nvGrpSpPr>
          <p:cNvPr id="20" name="object 20"/>
          <p:cNvGrpSpPr/>
          <p:nvPr/>
        </p:nvGrpSpPr>
        <p:grpSpPr>
          <a:xfrm>
            <a:off x="1758695" y="2610315"/>
            <a:ext cx="4213225" cy="1614170"/>
            <a:chOff x="1758695" y="2389589"/>
            <a:chExt cx="4213225" cy="1614170"/>
          </a:xfrm>
        </p:grpSpPr>
        <p:pic>
          <p:nvPicPr>
            <p:cNvPr id="21" name="object 2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758695" y="2389589"/>
              <a:ext cx="4114800" cy="1613958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450591" y="2709684"/>
              <a:ext cx="3521202" cy="470141"/>
            </a:xfrm>
            <a:prstGeom prst="rect">
              <a:avLst/>
            </a:prstGeom>
          </p:spPr>
        </p:pic>
      </p:grpSp>
      <p:grpSp>
        <p:nvGrpSpPr>
          <p:cNvPr id="23" name="object 23"/>
          <p:cNvGrpSpPr/>
          <p:nvPr/>
        </p:nvGrpSpPr>
        <p:grpSpPr>
          <a:xfrm>
            <a:off x="6216650" y="2886710"/>
            <a:ext cx="603250" cy="618490"/>
            <a:chOff x="6216650" y="2886710"/>
            <a:chExt cx="603250" cy="618490"/>
          </a:xfrm>
        </p:grpSpPr>
        <p:sp>
          <p:nvSpPr>
            <p:cNvPr id="24" name="object 24"/>
            <p:cNvSpPr/>
            <p:nvPr/>
          </p:nvSpPr>
          <p:spPr>
            <a:xfrm>
              <a:off x="6229350" y="2899410"/>
              <a:ext cx="577850" cy="593090"/>
            </a:xfrm>
            <a:custGeom>
              <a:avLst/>
              <a:gdLst/>
              <a:ahLst/>
              <a:cxnLst/>
              <a:rect l="l" t="t" r="r" b="b"/>
              <a:pathLst>
                <a:path w="577850" h="593089">
                  <a:moveTo>
                    <a:pt x="288798" y="0"/>
                  </a:moveTo>
                  <a:lnTo>
                    <a:pt x="288798" y="166877"/>
                  </a:lnTo>
                  <a:lnTo>
                    <a:pt x="0" y="166877"/>
                  </a:lnTo>
                  <a:lnTo>
                    <a:pt x="0" y="425957"/>
                  </a:lnTo>
                  <a:lnTo>
                    <a:pt x="288798" y="425957"/>
                  </a:lnTo>
                  <a:lnTo>
                    <a:pt x="288798" y="592836"/>
                  </a:lnTo>
                  <a:lnTo>
                    <a:pt x="577596" y="296417"/>
                  </a:lnTo>
                  <a:lnTo>
                    <a:pt x="288798" y="0"/>
                  </a:lnTo>
                  <a:close/>
                </a:path>
              </a:pathLst>
            </a:custGeom>
            <a:solidFill>
              <a:srgbClr val="C8F0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6229350" y="2899410"/>
              <a:ext cx="577850" cy="593090"/>
            </a:xfrm>
            <a:custGeom>
              <a:avLst/>
              <a:gdLst/>
              <a:ahLst/>
              <a:cxnLst/>
              <a:rect l="l" t="t" r="r" b="b"/>
              <a:pathLst>
                <a:path w="577850" h="593089">
                  <a:moveTo>
                    <a:pt x="288798" y="592836"/>
                  </a:moveTo>
                  <a:lnTo>
                    <a:pt x="288798" y="425957"/>
                  </a:lnTo>
                  <a:lnTo>
                    <a:pt x="0" y="425957"/>
                  </a:lnTo>
                  <a:lnTo>
                    <a:pt x="0" y="166877"/>
                  </a:lnTo>
                  <a:lnTo>
                    <a:pt x="288798" y="166877"/>
                  </a:lnTo>
                  <a:lnTo>
                    <a:pt x="288798" y="0"/>
                  </a:lnTo>
                  <a:lnTo>
                    <a:pt x="577596" y="296417"/>
                  </a:lnTo>
                  <a:lnTo>
                    <a:pt x="288798" y="592836"/>
                  </a:lnTo>
                  <a:close/>
                </a:path>
              </a:pathLst>
            </a:custGeom>
            <a:ln w="25399">
              <a:solidFill>
                <a:srgbClr val="92CDD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1062329" y="885034"/>
            <a:ext cx="9185275" cy="1676100"/>
          </a:xfrm>
          <a:prstGeom prst="rect">
            <a:avLst/>
          </a:prstGeom>
        </p:spPr>
        <p:txBody>
          <a:bodyPr vert="horz" wrap="square" lIns="0" tIns="495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90"/>
              </a:spcBef>
            </a:pPr>
            <a:r>
              <a:rPr sz="1400" dirty="0">
                <a:solidFill>
                  <a:srgbClr val="5C5C5C"/>
                </a:solidFill>
                <a:latin typeface="Yu Gothic"/>
                <a:cs typeface="Yu Gothic"/>
              </a:rPr>
              <a:t>①</a:t>
            </a:r>
            <a:r>
              <a:rPr sz="1400" spc="320" dirty="0">
                <a:solidFill>
                  <a:srgbClr val="5C5C5C"/>
                </a:solidFill>
                <a:latin typeface="Yu Gothic"/>
                <a:cs typeface="Yu Gothic"/>
              </a:rPr>
              <a:t> </a:t>
            </a:r>
            <a:r>
              <a:rPr lang="th-TH" altLang="ja-JP" sz="1400" dirty="0">
                <a:solidFill>
                  <a:srgbClr val="5C5C5C"/>
                </a:solidFill>
                <a:latin typeface="Yu Gothic"/>
                <a:cs typeface="Yu Gothic"/>
              </a:rPr>
              <a:t>เมื่อคุณคลิกที่คลัสเตอร์ที่จะเป็น “</a:t>
            </a:r>
            <a:r>
              <a:rPr lang="en-US" altLang="ja-JP" sz="1400" dirty="0">
                <a:solidFill>
                  <a:srgbClr val="5C5C5C"/>
                </a:solidFill>
                <a:latin typeface="Yu Gothic"/>
                <a:cs typeface="Yu Gothic"/>
              </a:rPr>
              <a:t>Child</a:t>
            </a:r>
            <a:r>
              <a:rPr lang="th-TH" altLang="ja-JP" sz="1400" dirty="0">
                <a:solidFill>
                  <a:srgbClr val="5C5C5C"/>
                </a:solidFill>
                <a:latin typeface="Yu Gothic"/>
                <a:cs typeface="Yu Gothic"/>
              </a:rPr>
              <a:t>" หน้าจอ "การเลือกฟิลด์ลูก" จะเริ่มขึ้น</a:t>
            </a:r>
          </a:p>
          <a:p>
            <a:pPr marL="12700">
              <a:lnSpc>
                <a:spcPct val="100000"/>
              </a:lnSpc>
              <a:spcBef>
                <a:spcPts val="390"/>
              </a:spcBef>
            </a:pPr>
            <a:r>
              <a:rPr lang="en-US" altLang="ja-JP" sz="1400" dirty="0">
                <a:solidFill>
                  <a:srgbClr val="5C5C5C"/>
                </a:solidFill>
                <a:latin typeface="Yu Gothic"/>
                <a:cs typeface="Yu Gothic"/>
              </a:rPr>
              <a:t>	</a:t>
            </a:r>
            <a:r>
              <a:rPr lang="th-TH" altLang="ja-JP" sz="1400" dirty="0">
                <a:solidFill>
                  <a:srgbClr val="5C5C5C"/>
                </a:solidFill>
                <a:latin typeface="Yu Gothic"/>
                <a:cs typeface="Yu Gothic"/>
              </a:rPr>
              <a:t>*ชื่อฟิลด์ที่เลือกได้สำหรับคลัสเตอร์ที่ถูกคลิกจะปรากฏขึ้น</a:t>
            </a:r>
            <a:endParaRPr lang="ja-JP" altLang="en-US" sz="12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lang="ja-JP" altLang="en-US" sz="1400" spc="5" dirty="0">
                <a:solidFill>
                  <a:srgbClr val="5C5C5C"/>
                </a:solidFill>
                <a:latin typeface="Yu Gothic"/>
                <a:cs typeface="Yu Gothic"/>
              </a:rPr>
              <a:t>②</a:t>
            </a:r>
            <a:r>
              <a:rPr lang="ja-JP" altLang="en-US" sz="1400" spc="254" dirty="0">
                <a:solidFill>
                  <a:srgbClr val="5C5C5C"/>
                </a:solidFill>
                <a:latin typeface="Yu Gothic"/>
                <a:cs typeface="Yu Gothic"/>
              </a:rPr>
              <a:t> </a:t>
            </a:r>
            <a:r>
              <a:rPr lang="th-TH" altLang="ja-JP" sz="1400" dirty="0">
                <a:solidFill>
                  <a:srgbClr val="5C5C5C"/>
                </a:solidFill>
                <a:latin typeface="Yu Gothic"/>
                <a:cs typeface="Yu Gothic"/>
              </a:rPr>
              <a:t>เลือกฟิลด์ที่คุณต้องการเชื่อมโยงกับคลัสเตอร์นี้ และทำเครื่องหมายที่ "เลือก" ทางด้านขวาของชื่อฟิลด์</a:t>
            </a:r>
            <a:endParaRPr lang="th-TH" altLang="ja-JP" sz="1400" dirty="0">
              <a:latin typeface="Yu Gothic"/>
              <a:cs typeface="Yu Gothic"/>
            </a:endParaRPr>
          </a:p>
          <a:p>
            <a:pPr marR="281940">
              <a:lnSpc>
                <a:spcPct val="100000"/>
              </a:lnSpc>
              <a:spcBef>
                <a:spcPts val="844"/>
              </a:spcBef>
            </a:pPr>
            <a:r>
              <a:rPr lang="th-TH" sz="1400" dirty="0">
                <a:solidFill>
                  <a:srgbClr val="5C5C5C"/>
                </a:solidFill>
                <a:latin typeface="Yu Gothic"/>
                <a:cs typeface="Yu Gothic"/>
              </a:rPr>
              <a:t>③</a:t>
            </a:r>
            <a:r>
              <a:rPr lang="th-TH" sz="1400" spc="395" dirty="0">
                <a:solidFill>
                  <a:srgbClr val="5C5C5C"/>
                </a:solidFill>
                <a:latin typeface="Yu Gothic"/>
                <a:cs typeface="Yu Gothic"/>
              </a:rPr>
              <a:t> </a:t>
            </a:r>
            <a:r>
              <a:rPr lang="th-TH" altLang="ja-JP" sz="1400" dirty="0">
                <a:solidFill>
                  <a:srgbClr val="5C5C5C"/>
                </a:solidFill>
                <a:latin typeface="Yu Gothic"/>
                <a:cs typeface="Yu Gothic"/>
              </a:rPr>
              <a:t>หลังจากทำการเลือกแล้ว คลิก "ตกลง" และสีของคลัสเตอร์ "ลูก" จะเปลี่ยนเป็นสีน้ำเงิน เพื่อยืนยันว่าได้รับการกำหนดค่าแล้ว</a:t>
            </a:r>
          </a:p>
          <a:p>
            <a:pPr marR="281940">
              <a:lnSpc>
                <a:spcPct val="100000"/>
              </a:lnSpc>
              <a:spcBef>
                <a:spcPts val="844"/>
              </a:spcBef>
            </a:pPr>
            <a:r>
              <a:rPr lang="th-TH" altLang="ja-JP" sz="1400" dirty="0">
                <a:solidFill>
                  <a:srgbClr val="5C5C5C"/>
                </a:solidFill>
                <a:latin typeface="Yu Gothic"/>
                <a:cs typeface="Yu Gothic"/>
              </a:rPr>
              <a:t>*ฟิลด์ที่ตั้งค่าไว้ในคลัสเตอร์ "พาเรนต์" จะไม่ปรากฏบนหน้าจอรายการฟิลด์ที่เปิดใช้งานในกลุ่ม "รอง" </a:t>
            </a:r>
            <a:br>
              <a:rPr lang="th-TH" altLang="ja-JP" sz="1400" dirty="0">
                <a:solidFill>
                  <a:srgbClr val="5C5C5C"/>
                </a:solidFill>
                <a:latin typeface="Yu Gothic"/>
                <a:cs typeface="Yu Gothic"/>
              </a:rPr>
            </a:br>
            <a:r>
              <a:rPr lang="th-TH" altLang="ja-JP" sz="1400" dirty="0">
                <a:solidFill>
                  <a:srgbClr val="5C5C5C"/>
                </a:solidFill>
                <a:latin typeface="Yu Gothic"/>
                <a:cs typeface="Yu Gothic"/>
              </a:rPr>
              <a:t>							              </a:t>
            </a:r>
            <a:r>
              <a:rPr lang="th-TH" altLang="ja-JP" sz="1200" b="1" dirty="0">
                <a:solidFill>
                  <a:srgbClr val="5C5C5C"/>
                </a:solidFill>
                <a:latin typeface="Yu Gothic"/>
                <a:cs typeface="Yu Gothic"/>
              </a:rPr>
              <a:t>หน้าจอเลือกฟิลด์ลูก</a:t>
            </a:r>
            <a:endParaRPr lang="ja-JP" altLang="en-US" sz="1200" dirty="0">
              <a:latin typeface="Yu Gothic"/>
              <a:cs typeface="Yu Gothic"/>
            </a:endParaRPr>
          </a:p>
        </p:txBody>
      </p:sp>
      <p:grpSp>
        <p:nvGrpSpPr>
          <p:cNvPr id="34" name="object 34"/>
          <p:cNvGrpSpPr/>
          <p:nvPr/>
        </p:nvGrpSpPr>
        <p:grpSpPr>
          <a:xfrm>
            <a:off x="2328672" y="3223005"/>
            <a:ext cx="2941320" cy="972819"/>
            <a:chOff x="2328672" y="3002279"/>
            <a:chExt cx="2941320" cy="972819"/>
          </a:xfrm>
        </p:grpSpPr>
        <p:pic>
          <p:nvPicPr>
            <p:cNvPr id="35" name="object 3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337816" y="3002279"/>
              <a:ext cx="2932176" cy="900684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328672" y="3493020"/>
              <a:ext cx="2906268" cy="481571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2380488" y="3024631"/>
              <a:ext cx="2851785" cy="820419"/>
            </a:xfrm>
            <a:custGeom>
              <a:avLst/>
              <a:gdLst/>
              <a:ahLst/>
              <a:cxnLst/>
              <a:rect l="l" t="t" r="r" b="b"/>
              <a:pathLst>
                <a:path w="2851785" h="820420">
                  <a:moveTo>
                    <a:pt x="2802128" y="524763"/>
                  </a:moveTo>
                  <a:lnTo>
                    <a:pt x="49275" y="524763"/>
                  </a:lnTo>
                  <a:lnTo>
                    <a:pt x="30110" y="528641"/>
                  </a:lnTo>
                  <a:lnTo>
                    <a:pt x="14446" y="539210"/>
                  </a:lnTo>
                  <a:lnTo>
                    <a:pt x="3877" y="554874"/>
                  </a:lnTo>
                  <a:lnTo>
                    <a:pt x="0" y="574039"/>
                  </a:lnTo>
                  <a:lnTo>
                    <a:pt x="0" y="771143"/>
                  </a:lnTo>
                  <a:lnTo>
                    <a:pt x="3877" y="790309"/>
                  </a:lnTo>
                  <a:lnTo>
                    <a:pt x="14446" y="805973"/>
                  </a:lnTo>
                  <a:lnTo>
                    <a:pt x="30110" y="816542"/>
                  </a:lnTo>
                  <a:lnTo>
                    <a:pt x="49275" y="820419"/>
                  </a:lnTo>
                  <a:lnTo>
                    <a:pt x="2802128" y="820419"/>
                  </a:lnTo>
                  <a:lnTo>
                    <a:pt x="2821293" y="816542"/>
                  </a:lnTo>
                  <a:lnTo>
                    <a:pt x="2836957" y="805973"/>
                  </a:lnTo>
                  <a:lnTo>
                    <a:pt x="2847526" y="790309"/>
                  </a:lnTo>
                  <a:lnTo>
                    <a:pt x="2851404" y="771143"/>
                  </a:lnTo>
                  <a:lnTo>
                    <a:pt x="2851404" y="574039"/>
                  </a:lnTo>
                  <a:lnTo>
                    <a:pt x="2847526" y="554874"/>
                  </a:lnTo>
                  <a:lnTo>
                    <a:pt x="2836957" y="539210"/>
                  </a:lnTo>
                  <a:lnTo>
                    <a:pt x="2821293" y="528641"/>
                  </a:lnTo>
                  <a:lnTo>
                    <a:pt x="2802128" y="524763"/>
                  </a:lnTo>
                  <a:close/>
                </a:path>
                <a:path w="2851785" h="820420">
                  <a:moveTo>
                    <a:pt x="287655" y="0"/>
                  </a:moveTo>
                  <a:lnTo>
                    <a:pt x="475234" y="524763"/>
                  </a:lnTo>
                  <a:lnTo>
                    <a:pt x="1188085" y="524763"/>
                  </a:lnTo>
                  <a:lnTo>
                    <a:pt x="287655" y="0"/>
                  </a:lnTo>
                  <a:close/>
                </a:path>
              </a:pathLst>
            </a:custGeom>
            <a:solidFill>
              <a:srgbClr val="2058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aphicFrame>
        <p:nvGraphicFramePr>
          <p:cNvPr id="27" name="object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2418121"/>
              </p:ext>
            </p:extLst>
          </p:nvPr>
        </p:nvGraphicFramePr>
        <p:xfrm>
          <a:off x="1745995" y="2590037"/>
          <a:ext cx="4128135" cy="163423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708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572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252525"/>
                      </a:solidFill>
                      <a:prstDash val="solid"/>
                    </a:lnL>
                    <a:lnR w="12700">
                      <a:solidFill>
                        <a:srgbClr val="252525"/>
                      </a:solidFill>
                      <a:prstDash val="solid"/>
                    </a:lnR>
                    <a:lnT w="12700">
                      <a:solidFill>
                        <a:srgbClr val="252525"/>
                      </a:solidFill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76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252525"/>
                      </a:solidFill>
                      <a:prstDash val="solid"/>
                    </a:lnL>
                    <a:lnR w="53975">
                      <a:solidFill>
                        <a:srgbClr val="FF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53975">
                      <a:solidFill>
                        <a:srgbClr val="FF0000"/>
                      </a:solidFill>
                      <a:prstDash val="solid"/>
                    </a:lnL>
                    <a:lnR w="28575">
                      <a:solidFill>
                        <a:srgbClr val="FF0000"/>
                      </a:solidFill>
                      <a:prstDash val="solid"/>
                    </a:lnR>
                    <a:lnT w="38100">
                      <a:solidFill>
                        <a:srgbClr val="FF0000"/>
                      </a:solidFill>
                      <a:prstDash val="solid"/>
                    </a:lnT>
                    <a:lnB w="38100">
                      <a:solidFill>
                        <a:srgbClr val="FF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00176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th-TH" sz="1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lang="th-TH" sz="1400" dirty="0">
                        <a:latin typeface="Times New Roman"/>
                        <a:cs typeface="Times New Roman"/>
                      </a:endParaRPr>
                    </a:p>
                    <a:p>
                      <a:pPr marR="32384" algn="ctr">
                        <a:lnSpc>
                          <a:spcPct val="100000"/>
                        </a:lnSpc>
                      </a:pPr>
                      <a:r>
                        <a:rPr lang="th-TH" sz="1200" b="1" dirty="0">
                          <a:solidFill>
                            <a:srgbClr val="FFFFFF"/>
                          </a:solidFill>
                          <a:latin typeface="Yu Gothic"/>
                          <a:cs typeface="Yu Gothic"/>
                        </a:rPr>
                        <a:t>①</a:t>
                      </a:r>
                      <a:r>
                        <a:rPr lang="th-TH" sz="1200" b="1" spc="-114" dirty="0">
                          <a:solidFill>
                            <a:srgbClr val="FFFFFF"/>
                          </a:solidFill>
                          <a:latin typeface="Yu Gothic"/>
                          <a:cs typeface="Yu Gothic"/>
                        </a:rPr>
                        <a:t> </a:t>
                      </a:r>
                      <a:r>
                        <a:rPr lang="th-TH" sz="1200" b="1" dirty="0">
                          <a:solidFill>
                            <a:srgbClr val="FFFFFF"/>
                          </a:solidFill>
                          <a:latin typeface="Yu Gothic"/>
                          <a:cs typeface="Yu Gothic"/>
                        </a:rPr>
                        <a:t>คลิกที่คลัสเตอร์ “ลูก"</a:t>
                      </a:r>
                      <a:endParaRPr lang="th-TH" sz="1200" dirty="0">
                        <a:latin typeface="Yu Gothic"/>
                        <a:cs typeface="Yu Gothic"/>
                      </a:endParaRPr>
                    </a:p>
                  </a:txBody>
                  <a:tcPr marL="0" marR="0" marT="0" marB="0">
                    <a:lnL w="12700">
                      <a:solidFill>
                        <a:srgbClr val="252525"/>
                      </a:solidFill>
                      <a:prstDash val="solid"/>
                    </a:lnL>
                    <a:lnR w="12700">
                      <a:solidFill>
                        <a:srgbClr val="252525"/>
                      </a:solidFill>
                      <a:prstDash val="solid"/>
                    </a:lnR>
                    <a:lnB w="12700">
                      <a:solidFill>
                        <a:srgbClr val="252525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28" name="object 28"/>
          <p:cNvGrpSpPr/>
          <p:nvPr/>
        </p:nvGrpSpPr>
        <p:grpSpPr>
          <a:xfrm>
            <a:off x="6216650" y="4697221"/>
            <a:ext cx="603250" cy="618490"/>
            <a:chOff x="6216650" y="4697221"/>
            <a:chExt cx="603250" cy="618490"/>
          </a:xfrm>
        </p:grpSpPr>
        <p:sp>
          <p:nvSpPr>
            <p:cNvPr id="29" name="object 29"/>
            <p:cNvSpPr/>
            <p:nvPr/>
          </p:nvSpPr>
          <p:spPr>
            <a:xfrm>
              <a:off x="6229350" y="4709921"/>
              <a:ext cx="577850" cy="593090"/>
            </a:xfrm>
            <a:custGeom>
              <a:avLst/>
              <a:gdLst/>
              <a:ahLst/>
              <a:cxnLst/>
              <a:rect l="l" t="t" r="r" b="b"/>
              <a:pathLst>
                <a:path w="577850" h="593089">
                  <a:moveTo>
                    <a:pt x="288798" y="0"/>
                  </a:moveTo>
                  <a:lnTo>
                    <a:pt x="0" y="296417"/>
                  </a:lnTo>
                  <a:lnTo>
                    <a:pt x="288798" y="592835"/>
                  </a:lnTo>
                  <a:lnTo>
                    <a:pt x="288798" y="425957"/>
                  </a:lnTo>
                  <a:lnTo>
                    <a:pt x="577596" y="425957"/>
                  </a:lnTo>
                  <a:lnTo>
                    <a:pt x="577596" y="166877"/>
                  </a:lnTo>
                  <a:lnTo>
                    <a:pt x="288798" y="166877"/>
                  </a:lnTo>
                  <a:lnTo>
                    <a:pt x="288798" y="0"/>
                  </a:lnTo>
                  <a:close/>
                </a:path>
              </a:pathLst>
            </a:custGeom>
            <a:solidFill>
              <a:srgbClr val="C8F0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6229350" y="4709921"/>
              <a:ext cx="577850" cy="593090"/>
            </a:xfrm>
            <a:custGeom>
              <a:avLst/>
              <a:gdLst/>
              <a:ahLst/>
              <a:cxnLst/>
              <a:rect l="l" t="t" r="r" b="b"/>
              <a:pathLst>
                <a:path w="577850" h="593089">
                  <a:moveTo>
                    <a:pt x="288798" y="0"/>
                  </a:moveTo>
                  <a:lnTo>
                    <a:pt x="288798" y="166877"/>
                  </a:lnTo>
                  <a:lnTo>
                    <a:pt x="577596" y="166877"/>
                  </a:lnTo>
                  <a:lnTo>
                    <a:pt x="577596" y="425957"/>
                  </a:lnTo>
                  <a:lnTo>
                    <a:pt x="288798" y="425957"/>
                  </a:lnTo>
                  <a:lnTo>
                    <a:pt x="288798" y="592835"/>
                  </a:lnTo>
                  <a:lnTo>
                    <a:pt x="0" y="296417"/>
                  </a:lnTo>
                  <a:lnTo>
                    <a:pt x="288798" y="0"/>
                  </a:lnTo>
                  <a:close/>
                </a:path>
              </a:pathLst>
            </a:custGeom>
            <a:ln w="25400">
              <a:solidFill>
                <a:srgbClr val="92CDD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3" name="object 33"/>
          <p:cNvSpPr/>
          <p:nvPr/>
        </p:nvSpPr>
        <p:spPr>
          <a:xfrm>
            <a:off x="7248906" y="3746753"/>
            <a:ext cx="935990" cy="173990"/>
          </a:xfrm>
          <a:custGeom>
            <a:avLst/>
            <a:gdLst/>
            <a:ahLst/>
            <a:cxnLst/>
            <a:rect l="l" t="t" r="r" b="b"/>
            <a:pathLst>
              <a:path w="935990" h="173989">
                <a:moveTo>
                  <a:pt x="0" y="8509"/>
                </a:moveTo>
                <a:lnTo>
                  <a:pt x="0" y="3810"/>
                </a:lnTo>
                <a:lnTo>
                  <a:pt x="3810" y="0"/>
                </a:lnTo>
                <a:lnTo>
                  <a:pt x="8509" y="0"/>
                </a:lnTo>
                <a:lnTo>
                  <a:pt x="927226" y="0"/>
                </a:lnTo>
                <a:lnTo>
                  <a:pt x="931926" y="0"/>
                </a:lnTo>
                <a:lnTo>
                  <a:pt x="935736" y="3810"/>
                </a:lnTo>
                <a:lnTo>
                  <a:pt x="935736" y="8509"/>
                </a:lnTo>
                <a:lnTo>
                  <a:pt x="935736" y="165227"/>
                </a:lnTo>
                <a:lnTo>
                  <a:pt x="935736" y="169926"/>
                </a:lnTo>
                <a:lnTo>
                  <a:pt x="931926" y="173736"/>
                </a:lnTo>
                <a:lnTo>
                  <a:pt x="927226" y="173736"/>
                </a:lnTo>
                <a:lnTo>
                  <a:pt x="8509" y="173736"/>
                </a:lnTo>
                <a:lnTo>
                  <a:pt x="3810" y="173736"/>
                </a:lnTo>
                <a:lnTo>
                  <a:pt x="0" y="169926"/>
                </a:lnTo>
                <a:lnTo>
                  <a:pt x="0" y="165227"/>
                </a:lnTo>
                <a:lnTo>
                  <a:pt x="0" y="8509"/>
                </a:lnTo>
                <a:close/>
              </a:path>
            </a:pathLst>
          </a:custGeom>
          <a:ln w="38100">
            <a:solidFill>
              <a:srgbClr val="FF000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 txBox="1"/>
          <p:nvPr/>
        </p:nvSpPr>
        <p:spPr>
          <a:xfrm>
            <a:off x="2647951" y="5774588"/>
            <a:ext cx="3219449" cy="3949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Yu Gothic"/>
                <a:cs typeface="Yu Gothic"/>
              </a:rPr>
              <a:t>④</a:t>
            </a:r>
            <a:r>
              <a:rPr sz="1200" b="1" spc="-114" dirty="0">
                <a:solidFill>
                  <a:srgbClr val="FFFFFF"/>
                </a:solidFill>
                <a:latin typeface="Yu Gothic"/>
                <a:cs typeface="Yu Gothic"/>
              </a:rPr>
              <a:t> </a:t>
            </a:r>
            <a:r>
              <a:rPr lang="th-TH" sz="1050" b="1" dirty="0">
                <a:solidFill>
                  <a:srgbClr val="FFFFFF"/>
                </a:solidFill>
                <a:latin typeface="Yu Gothic"/>
                <a:cs typeface="Yu Gothic"/>
              </a:rPr>
              <a:t>หลังจากกำหนดค่าแล้ว คลัสเตอร์ "ลูก" จะเปลี่ยน</a:t>
            </a:r>
          </a:p>
          <a:p>
            <a:pPr marR="5080">
              <a:lnSpc>
                <a:spcPct val="100000"/>
              </a:lnSpc>
              <a:spcBef>
                <a:spcPts val="100"/>
              </a:spcBef>
            </a:pPr>
            <a:r>
              <a:rPr lang="th-TH" sz="1050" b="1" dirty="0">
                <a:solidFill>
                  <a:srgbClr val="FFFFFF"/>
                </a:solidFill>
                <a:latin typeface="Yu Gothic"/>
                <a:cs typeface="Yu Gothic"/>
              </a:rPr>
              <a:t>เป็นสีน้ำเงิน</a:t>
            </a:r>
            <a:r>
              <a:rPr lang="en-US" sz="1050" b="1" dirty="0">
                <a:solidFill>
                  <a:srgbClr val="FFFFFF"/>
                </a:solidFill>
                <a:latin typeface="Yu Gothic"/>
                <a:cs typeface="Yu Gothic"/>
              </a:rPr>
              <a:t> </a:t>
            </a:r>
            <a:r>
              <a:rPr lang="th-TH" sz="1050" b="1" dirty="0">
                <a:solidFill>
                  <a:srgbClr val="FFFFFF"/>
                </a:solidFill>
                <a:latin typeface="Yu Gothic"/>
                <a:cs typeface="Yu Gothic"/>
              </a:rPr>
              <a:t>(นอกจากนี้ ชื่อฟิลด์ที่เลือกจะแสดงด้วย </a:t>
            </a:r>
            <a:r>
              <a:rPr sz="1200" b="1" dirty="0">
                <a:solidFill>
                  <a:srgbClr val="FFFFFF"/>
                </a:solidFill>
                <a:latin typeface="Yu Gothic"/>
                <a:cs typeface="Yu Gothic"/>
              </a:rPr>
              <a:t>）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41" name="object 4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32</a:t>
            </a:fld>
            <a:endParaRPr dirty="0"/>
          </a:p>
        </p:txBody>
      </p:sp>
      <p:sp>
        <p:nvSpPr>
          <p:cNvPr id="42" name="object 4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  <p:sp>
        <p:nvSpPr>
          <p:cNvPr id="39" name="object 39"/>
          <p:cNvSpPr txBox="1">
            <a:spLocks noGrp="1"/>
          </p:cNvSpPr>
          <p:nvPr>
            <p:ph type="title"/>
          </p:nvPr>
        </p:nvSpPr>
        <p:spPr>
          <a:xfrm>
            <a:off x="257046" y="105283"/>
            <a:ext cx="8227061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dirty="0">
                <a:solidFill>
                  <a:srgbClr val="FFFFFF"/>
                </a:solidFill>
              </a:rPr>
              <a:t>ขั้นตอนที่ 2-2 “การตั้งค่าหลัก-รอง” ด้วยกลุ่มการเลือกหลัก</a:t>
            </a:r>
            <a:endParaRPr sz="2400" dirty="0"/>
          </a:p>
        </p:txBody>
      </p:sp>
      <p:sp>
        <p:nvSpPr>
          <p:cNvPr id="40" name="object 40"/>
          <p:cNvSpPr txBox="1"/>
          <p:nvPr/>
        </p:nvSpPr>
        <p:spPr>
          <a:xfrm>
            <a:off x="8356600" y="181483"/>
            <a:ext cx="3337306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FFFFFF"/>
                </a:solidFill>
                <a:latin typeface="Yu Gothic"/>
                <a:cs typeface="Yu Gothic"/>
              </a:rPr>
              <a:t>③</a:t>
            </a:r>
            <a:r>
              <a:rPr lang="th-TH" sz="1800" b="1" dirty="0">
                <a:solidFill>
                  <a:srgbClr val="FFFFFF"/>
                </a:solidFill>
                <a:latin typeface="Yu Gothic"/>
                <a:cs typeface="Yu Gothic"/>
              </a:rPr>
              <a:t> </a:t>
            </a:r>
            <a:r>
              <a:rPr lang="th-TH" sz="1600" b="1" dirty="0">
                <a:solidFill>
                  <a:srgbClr val="FFFFFF"/>
                </a:solidFill>
                <a:latin typeface="Yu Gothic"/>
                <a:cs typeface="Yu Gothic"/>
              </a:rPr>
              <a:t>การกำหนดค่าคลัสเตอร์ “ลูก"</a:t>
            </a:r>
            <a:endParaRPr sz="1800" dirty="0">
              <a:latin typeface="Yu Gothic"/>
              <a:cs typeface="Yu Gothic"/>
            </a:endParaRPr>
          </a:p>
        </p:txBody>
      </p:sp>
      <p:sp>
        <p:nvSpPr>
          <p:cNvPr id="43" name="object 38">
            <a:extLst>
              <a:ext uri="{FF2B5EF4-FFF2-40B4-BE49-F238E27FC236}">
                <a16:creationId xmlns:a16="http://schemas.microsoft.com/office/drawing/2014/main" id="{A72E320E-7278-0B21-2F7E-21A04881079F}"/>
              </a:ext>
            </a:extLst>
          </p:cNvPr>
          <p:cNvSpPr txBox="1"/>
          <p:nvPr/>
        </p:nvSpPr>
        <p:spPr>
          <a:xfrm>
            <a:off x="7467600" y="4282204"/>
            <a:ext cx="2635503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spc="-5" dirty="0">
                <a:solidFill>
                  <a:srgbClr val="FFFFFF"/>
                </a:solidFill>
                <a:latin typeface="Yu Gothic"/>
                <a:cs typeface="Yu Gothic"/>
              </a:rPr>
              <a:t>②</a:t>
            </a:r>
            <a:r>
              <a:rPr lang="th-TH" sz="1200" b="1" dirty="0">
                <a:solidFill>
                  <a:srgbClr val="FFFFFF"/>
                </a:solidFill>
                <a:latin typeface="Yu Gothic"/>
                <a:cs typeface="Yu Gothic"/>
              </a:rPr>
              <a:t>ตรวจสอบรายการที่จะใช้เป็นค่าอินพุต</a:t>
            </a:r>
            <a:endParaRPr lang="th-TH" sz="1200" dirty="0">
              <a:latin typeface="Yu Gothic"/>
              <a:cs typeface="Yu Gothic"/>
            </a:endParaRPr>
          </a:p>
        </p:txBody>
      </p:sp>
      <p:sp>
        <p:nvSpPr>
          <p:cNvPr id="44" name="object 38">
            <a:extLst>
              <a:ext uri="{FF2B5EF4-FFF2-40B4-BE49-F238E27FC236}">
                <a16:creationId xmlns:a16="http://schemas.microsoft.com/office/drawing/2014/main" id="{8C25C423-D8EA-C83E-B4D5-62A1D24D463B}"/>
              </a:ext>
            </a:extLst>
          </p:cNvPr>
          <p:cNvSpPr txBox="1"/>
          <p:nvPr/>
        </p:nvSpPr>
        <p:spPr>
          <a:xfrm>
            <a:off x="8763000" y="5215635"/>
            <a:ext cx="1048513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FFFFFF"/>
                </a:solidFill>
                <a:latin typeface="Yu Gothic"/>
                <a:cs typeface="Yu Gothic"/>
              </a:rPr>
              <a:t>③</a:t>
            </a:r>
            <a:r>
              <a:rPr lang="th-TH" sz="1200" b="1" spc="30" dirty="0">
                <a:solidFill>
                  <a:srgbClr val="FFFFFF"/>
                </a:solidFill>
                <a:latin typeface="Yu Gothic"/>
                <a:cs typeface="Yu Gothic"/>
              </a:rPr>
              <a:t> คลิกตกลง</a:t>
            </a:r>
            <a:endParaRPr lang="th-TH" sz="1200" dirty="0">
              <a:latin typeface="Yu Gothic"/>
              <a:cs typeface="Yu Gothic"/>
            </a:endParaRPr>
          </a:p>
        </p:txBody>
      </p:sp>
      <p:sp>
        <p:nvSpPr>
          <p:cNvPr id="46" name="object 33">
            <a:extLst>
              <a:ext uri="{FF2B5EF4-FFF2-40B4-BE49-F238E27FC236}">
                <a16:creationId xmlns:a16="http://schemas.microsoft.com/office/drawing/2014/main" id="{3E204F38-E13D-C0DE-7497-B243E72B4909}"/>
              </a:ext>
            </a:extLst>
          </p:cNvPr>
          <p:cNvSpPr/>
          <p:nvPr/>
        </p:nvSpPr>
        <p:spPr>
          <a:xfrm>
            <a:off x="8786991" y="5745512"/>
            <a:ext cx="935990" cy="254473"/>
          </a:xfrm>
          <a:custGeom>
            <a:avLst/>
            <a:gdLst/>
            <a:ahLst/>
            <a:cxnLst/>
            <a:rect l="l" t="t" r="r" b="b"/>
            <a:pathLst>
              <a:path w="935990" h="173989">
                <a:moveTo>
                  <a:pt x="0" y="8509"/>
                </a:moveTo>
                <a:lnTo>
                  <a:pt x="0" y="3810"/>
                </a:lnTo>
                <a:lnTo>
                  <a:pt x="3810" y="0"/>
                </a:lnTo>
                <a:lnTo>
                  <a:pt x="8509" y="0"/>
                </a:lnTo>
                <a:lnTo>
                  <a:pt x="927226" y="0"/>
                </a:lnTo>
                <a:lnTo>
                  <a:pt x="931926" y="0"/>
                </a:lnTo>
                <a:lnTo>
                  <a:pt x="935736" y="3810"/>
                </a:lnTo>
                <a:lnTo>
                  <a:pt x="935736" y="8509"/>
                </a:lnTo>
                <a:lnTo>
                  <a:pt x="935736" y="165227"/>
                </a:lnTo>
                <a:lnTo>
                  <a:pt x="935736" y="169926"/>
                </a:lnTo>
                <a:lnTo>
                  <a:pt x="931926" y="173736"/>
                </a:lnTo>
                <a:lnTo>
                  <a:pt x="927226" y="173736"/>
                </a:lnTo>
                <a:lnTo>
                  <a:pt x="8509" y="173736"/>
                </a:lnTo>
                <a:lnTo>
                  <a:pt x="3810" y="173736"/>
                </a:lnTo>
                <a:lnTo>
                  <a:pt x="0" y="169926"/>
                </a:lnTo>
                <a:lnTo>
                  <a:pt x="0" y="165227"/>
                </a:lnTo>
                <a:lnTo>
                  <a:pt x="0" y="8509"/>
                </a:lnTo>
                <a:close/>
              </a:path>
            </a:pathLst>
          </a:custGeom>
          <a:ln w="38100">
            <a:solidFill>
              <a:srgbClr val="FF000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20395"/>
          </a:xfrm>
          <a:custGeom>
            <a:avLst/>
            <a:gdLst/>
            <a:ahLst/>
            <a:cxnLst/>
            <a:rect l="l" t="t" r="r" b="b"/>
            <a:pathLst>
              <a:path w="12192000" h="620395">
                <a:moveTo>
                  <a:pt x="0" y="620267"/>
                </a:moveTo>
                <a:lnTo>
                  <a:pt x="12192000" y="620267"/>
                </a:lnTo>
                <a:lnTo>
                  <a:pt x="12192000" y="0"/>
                </a:lnTo>
                <a:lnTo>
                  <a:pt x="0" y="0"/>
                </a:lnTo>
                <a:lnTo>
                  <a:pt x="0" y="620267"/>
                </a:lnTo>
                <a:close/>
              </a:path>
            </a:pathLst>
          </a:custGeom>
          <a:ln w="9525">
            <a:solidFill>
              <a:srgbClr val="CC00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056894" y="1197102"/>
            <a:ext cx="4752340" cy="4674235"/>
          </a:xfrm>
          <a:custGeom>
            <a:avLst/>
            <a:gdLst/>
            <a:ahLst/>
            <a:cxnLst/>
            <a:rect l="l" t="t" r="r" b="b"/>
            <a:pathLst>
              <a:path w="4752340" h="4674235">
                <a:moveTo>
                  <a:pt x="0" y="4674108"/>
                </a:moveTo>
                <a:lnTo>
                  <a:pt x="4751832" y="4674108"/>
                </a:lnTo>
                <a:lnTo>
                  <a:pt x="4751832" y="0"/>
                </a:lnTo>
                <a:lnTo>
                  <a:pt x="0" y="0"/>
                </a:lnTo>
                <a:lnTo>
                  <a:pt x="0" y="4674108"/>
                </a:lnTo>
                <a:close/>
              </a:path>
            </a:pathLst>
          </a:custGeom>
          <a:ln w="25400">
            <a:solidFill>
              <a:srgbClr val="20586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134262" y="1227325"/>
            <a:ext cx="4580738" cy="634148"/>
          </a:xfrm>
          <a:prstGeom prst="rect">
            <a:avLst/>
          </a:prstGeom>
        </p:spPr>
        <p:txBody>
          <a:bodyPr vert="horz" wrap="square" lIns="0" tIns="130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5"/>
              </a:spcBef>
            </a:pPr>
            <a:r>
              <a:rPr lang="th-TH" sz="1400" b="1" dirty="0">
                <a:solidFill>
                  <a:srgbClr val="252525"/>
                </a:solidFill>
                <a:latin typeface="Yu Gothic"/>
                <a:cs typeface="Yu Gothic"/>
              </a:rPr>
              <a:t>การดำเนินการระหว่างการฝึกอบรม</a:t>
            </a:r>
            <a:endParaRPr sz="14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785"/>
              </a:spcBef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ตัวอย่างสำหรับการรวมคลัสเตอร์และฟิลด์ที่คุณต้องการกำหนดค่า ให้ทำดังต่อไปนี้</a:t>
            </a:r>
            <a:endParaRPr sz="1200" dirty="0">
              <a:latin typeface="Yu Gothic"/>
              <a:cs typeface="Yu Gothic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0732183"/>
              </p:ext>
            </p:extLst>
          </p:nvPr>
        </p:nvGraphicFramePr>
        <p:xfrm>
          <a:off x="1265174" y="2006219"/>
          <a:ext cx="4362450" cy="336905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81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812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39139">
                <a:tc>
                  <a:txBody>
                    <a:bodyPr/>
                    <a:lstStyle/>
                    <a:p>
                      <a:pPr marL="633095">
                        <a:lnSpc>
                          <a:spcPct val="100000"/>
                        </a:lnSpc>
                        <a:spcBef>
                          <a:spcPts val="1295"/>
                        </a:spcBef>
                      </a:pPr>
                      <a:r>
                        <a:rPr lang="th-TH" sz="1200" dirty="0">
                          <a:solidFill>
                            <a:srgbClr val="FFFFFF"/>
                          </a:solidFill>
                          <a:latin typeface="Yu Gothic"/>
                          <a:cs typeface="Yu Gothic"/>
                        </a:rPr>
                        <a:t>       คลิก</a:t>
                      </a:r>
                      <a:endParaRPr sz="1200" dirty="0">
                        <a:latin typeface="Yu Gothic"/>
                        <a:cs typeface="Yu Gothic"/>
                      </a:endParaRPr>
                    </a:p>
                    <a:p>
                      <a:pPr marL="709295">
                        <a:lnSpc>
                          <a:spcPct val="100000"/>
                        </a:lnSpc>
                      </a:pPr>
                      <a:r>
                        <a:rPr lang="th-TH" sz="1200" dirty="0">
                          <a:solidFill>
                            <a:srgbClr val="FFFFFF"/>
                          </a:solidFill>
                          <a:latin typeface="Yu Gothic"/>
                          <a:cs typeface="Yu Gothic"/>
                        </a:rPr>
                        <a:t>  คลัสเตอร์</a:t>
                      </a:r>
                      <a:endParaRPr sz="1200" dirty="0">
                        <a:latin typeface="Yu Gothic"/>
                        <a:cs typeface="Yu Gothic"/>
                      </a:endParaRPr>
                    </a:p>
                  </a:txBody>
                  <a:tcPr marL="0" marR="0" marT="164465" marB="0">
                    <a:lnL w="12700">
                      <a:solidFill>
                        <a:srgbClr val="252525"/>
                      </a:solidFill>
                      <a:prstDash val="solid"/>
                    </a:lnL>
                    <a:lnR w="12700">
                      <a:solidFill>
                        <a:srgbClr val="252525"/>
                      </a:solidFill>
                      <a:prstDash val="solid"/>
                    </a:lnR>
                    <a:lnT w="12700">
                      <a:solidFill>
                        <a:srgbClr val="252525"/>
                      </a:solidFill>
                      <a:prstDash val="solid"/>
                    </a:lnT>
                    <a:lnB w="12700">
                      <a:solidFill>
                        <a:srgbClr val="252525"/>
                      </a:solidFill>
                      <a:prstDash val="solid"/>
                    </a:lnB>
                    <a:solidFill>
                      <a:srgbClr val="005778"/>
                    </a:solidFill>
                  </a:tcPr>
                </a:tc>
                <a:tc>
                  <a:txBody>
                    <a:bodyPr/>
                    <a:lstStyle/>
                    <a:p>
                      <a:pPr marL="633095">
                        <a:lnSpc>
                          <a:spcPct val="100000"/>
                        </a:lnSpc>
                        <a:spcBef>
                          <a:spcPts val="1295"/>
                        </a:spcBef>
                      </a:pPr>
                      <a:r>
                        <a:rPr lang="th-TH" sz="1200" dirty="0">
                          <a:solidFill>
                            <a:srgbClr val="FFFFFF"/>
                          </a:solidFill>
                          <a:latin typeface="Yu Gothic"/>
                          <a:cs typeface="Yu Gothic"/>
                        </a:rPr>
                        <a:t>     ติ๊กเลือก</a:t>
                      </a:r>
                      <a:endParaRPr sz="1200" dirty="0">
                        <a:latin typeface="Yu Gothic"/>
                        <a:cs typeface="Yu Gothic"/>
                      </a:endParaRPr>
                    </a:p>
                    <a:p>
                      <a:pPr marL="556895">
                        <a:lnSpc>
                          <a:spcPct val="100000"/>
                        </a:lnSpc>
                      </a:pPr>
                      <a:r>
                        <a:rPr lang="th-TH" sz="1200" spc="-5" dirty="0">
                          <a:solidFill>
                            <a:srgbClr val="FFFFFF"/>
                          </a:solidFill>
                          <a:latin typeface="Yu Gothic"/>
                          <a:cs typeface="Yu Gothic"/>
                        </a:rPr>
                        <a:t>       ชื่อฟิลด์</a:t>
                      </a:r>
                      <a:endParaRPr sz="1200" dirty="0">
                        <a:latin typeface="Yu Gothic"/>
                        <a:cs typeface="Yu Gothic"/>
                      </a:endParaRPr>
                    </a:p>
                  </a:txBody>
                  <a:tcPr marL="0" marR="0" marT="164465" marB="0">
                    <a:lnL w="12700">
                      <a:solidFill>
                        <a:srgbClr val="252525"/>
                      </a:solidFill>
                      <a:prstDash val="solid"/>
                    </a:lnL>
                    <a:lnR w="12700">
                      <a:solidFill>
                        <a:srgbClr val="252525"/>
                      </a:solidFill>
                      <a:prstDash val="solid"/>
                    </a:lnR>
                    <a:lnT w="12700">
                      <a:solidFill>
                        <a:srgbClr val="252525"/>
                      </a:solidFill>
                      <a:prstDash val="solid"/>
                    </a:lnT>
                    <a:lnB w="12700">
                      <a:solidFill>
                        <a:srgbClr val="252525"/>
                      </a:solidFill>
                      <a:prstDash val="solid"/>
                    </a:lnB>
                    <a:solidFill>
                      <a:srgbClr val="00577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494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75"/>
                        </a:spcBef>
                      </a:pPr>
                      <a:r>
                        <a:rPr lang="th-TH" sz="120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ชื่อ บริษัท</a:t>
                      </a:r>
                      <a:endParaRPr sz="1200" dirty="0">
                        <a:latin typeface="Yu Gothic"/>
                        <a:cs typeface="Yu Gothic"/>
                      </a:endParaRPr>
                    </a:p>
                  </a:txBody>
                  <a:tcPr marL="0" marR="0" marT="98425" marB="0">
                    <a:lnL w="12700">
                      <a:solidFill>
                        <a:srgbClr val="252525"/>
                      </a:solidFill>
                      <a:prstDash val="solid"/>
                    </a:lnL>
                    <a:lnR w="12700">
                      <a:solidFill>
                        <a:srgbClr val="252525"/>
                      </a:solidFill>
                      <a:prstDash val="solid"/>
                    </a:lnR>
                    <a:lnT w="12700">
                      <a:solidFill>
                        <a:srgbClr val="252525"/>
                      </a:solidFill>
                      <a:prstDash val="solid"/>
                    </a:lnT>
                    <a:lnB w="1270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775"/>
                        </a:spcBef>
                      </a:pPr>
                      <a:r>
                        <a:rPr lang="th-TH" sz="120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ชื่อ บริษัท</a:t>
                      </a:r>
                      <a:endParaRPr sz="1200" dirty="0">
                        <a:latin typeface="Yu Gothic"/>
                        <a:cs typeface="Yu Gothic"/>
                      </a:endParaRPr>
                    </a:p>
                  </a:txBody>
                  <a:tcPr marL="0" marR="0" marT="98425" marB="0">
                    <a:lnL w="12700">
                      <a:solidFill>
                        <a:srgbClr val="252525"/>
                      </a:solidFill>
                      <a:prstDash val="solid"/>
                    </a:lnL>
                    <a:lnR w="12700">
                      <a:solidFill>
                        <a:srgbClr val="252525"/>
                      </a:solidFill>
                      <a:prstDash val="solid"/>
                    </a:lnR>
                    <a:lnT w="12700">
                      <a:solidFill>
                        <a:srgbClr val="252525"/>
                      </a:solidFill>
                      <a:prstDash val="solid"/>
                    </a:lnT>
                    <a:lnB w="12700">
                      <a:solidFill>
                        <a:srgbClr val="25252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481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80"/>
                        </a:spcBef>
                      </a:pPr>
                      <a:r>
                        <a:rPr lang="th-TH" sz="120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ที่อยู่</a:t>
                      </a:r>
                      <a:endParaRPr sz="1200" dirty="0">
                        <a:latin typeface="Yu Gothic"/>
                        <a:cs typeface="Yu Gothic"/>
                      </a:endParaRPr>
                    </a:p>
                  </a:txBody>
                  <a:tcPr marL="0" marR="0" marT="99060" marB="0">
                    <a:lnL w="12700">
                      <a:solidFill>
                        <a:srgbClr val="252525"/>
                      </a:solidFill>
                      <a:prstDash val="solid"/>
                    </a:lnL>
                    <a:lnR w="12700">
                      <a:solidFill>
                        <a:srgbClr val="252525"/>
                      </a:solidFill>
                      <a:prstDash val="solid"/>
                    </a:lnR>
                    <a:lnT w="12700">
                      <a:solidFill>
                        <a:srgbClr val="252525"/>
                      </a:solidFill>
                      <a:prstDash val="solid"/>
                    </a:lnT>
                    <a:lnB w="1270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780"/>
                        </a:spcBef>
                      </a:pPr>
                      <a:r>
                        <a:rPr lang="th-TH" sz="120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ที่อยู่</a:t>
                      </a:r>
                      <a:endParaRPr sz="1200" dirty="0">
                        <a:latin typeface="Yu Gothic"/>
                        <a:cs typeface="Yu Gothic"/>
                      </a:endParaRPr>
                    </a:p>
                  </a:txBody>
                  <a:tcPr marL="0" marR="0" marT="99060" marB="0">
                    <a:lnL w="12700">
                      <a:solidFill>
                        <a:srgbClr val="252525"/>
                      </a:solidFill>
                      <a:prstDash val="solid"/>
                    </a:lnL>
                    <a:lnR w="12700">
                      <a:solidFill>
                        <a:srgbClr val="252525"/>
                      </a:solidFill>
                      <a:prstDash val="solid"/>
                    </a:lnR>
                    <a:lnT w="12700">
                      <a:solidFill>
                        <a:srgbClr val="252525"/>
                      </a:solidFill>
                      <a:prstDash val="solid"/>
                    </a:lnT>
                    <a:lnB w="12700">
                      <a:solidFill>
                        <a:srgbClr val="25252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494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80"/>
                        </a:spcBef>
                      </a:pPr>
                      <a:r>
                        <a:rPr lang="th-TH" sz="1200" spc="-15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โทรศัพท์</a:t>
                      </a:r>
                      <a:endParaRPr sz="1200" dirty="0">
                        <a:latin typeface="Yu Gothic"/>
                        <a:cs typeface="Yu Gothic"/>
                      </a:endParaRPr>
                    </a:p>
                  </a:txBody>
                  <a:tcPr marL="0" marR="0" marT="99060" marB="0">
                    <a:lnL w="12700">
                      <a:solidFill>
                        <a:srgbClr val="252525"/>
                      </a:solidFill>
                      <a:prstDash val="solid"/>
                    </a:lnL>
                    <a:lnR w="12700">
                      <a:solidFill>
                        <a:srgbClr val="252525"/>
                      </a:solidFill>
                      <a:prstDash val="solid"/>
                    </a:lnR>
                    <a:lnT w="12700">
                      <a:solidFill>
                        <a:srgbClr val="252525"/>
                      </a:solidFill>
                      <a:prstDash val="solid"/>
                    </a:lnT>
                    <a:lnB w="1270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80"/>
                        </a:spcBef>
                      </a:pPr>
                      <a:r>
                        <a:rPr lang="th-TH" sz="1200" spc="-15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โทรศัพท์</a:t>
                      </a:r>
                      <a:endParaRPr sz="1200" dirty="0">
                        <a:latin typeface="Yu Gothic"/>
                        <a:cs typeface="Yu Gothic"/>
                      </a:endParaRPr>
                    </a:p>
                  </a:txBody>
                  <a:tcPr marL="0" marR="0" marT="99060" marB="0">
                    <a:lnL w="12700">
                      <a:solidFill>
                        <a:srgbClr val="252525"/>
                      </a:solidFill>
                      <a:prstDash val="solid"/>
                    </a:lnL>
                    <a:lnR w="12700">
                      <a:solidFill>
                        <a:srgbClr val="252525"/>
                      </a:solidFill>
                      <a:prstDash val="solid"/>
                    </a:lnR>
                    <a:lnT w="12700">
                      <a:solidFill>
                        <a:srgbClr val="252525"/>
                      </a:solidFill>
                      <a:prstDash val="solid"/>
                    </a:lnT>
                    <a:lnB w="12700">
                      <a:solidFill>
                        <a:srgbClr val="25252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494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80"/>
                        </a:spcBef>
                      </a:pPr>
                      <a:r>
                        <a:rPr lang="th-TH" sz="120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ผู้จัดการ</a:t>
                      </a:r>
                      <a:endParaRPr sz="1200" dirty="0">
                        <a:latin typeface="Yu Gothic"/>
                        <a:cs typeface="Yu Gothic"/>
                      </a:endParaRPr>
                    </a:p>
                  </a:txBody>
                  <a:tcPr marL="0" marR="0" marT="99060" marB="0">
                    <a:lnL w="12700">
                      <a:solidFill>
                        <a:srgbClr val="252525"/>
                      </a:solidFill>
                      <a:prstDash val="solid"/>
                    </a:lnL>
                    <a:lnR w="12700">
                      <a:solidFill>
                        <a:srgbClr val="252525"/>
                      </a:solidFill>
                      <a:prstDash val="solid"/>
                    </a:lnR>
                    <a:lnT w="12700">
                      <a:solidFill>
                        <a:srgbClr val="252525"/>
                      </a:solidFill>
                      <a:prstDash val="solid"/>
                    </a:lnT>
                    <a:lnB w="1270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780"/>
                        </a:spcBef>
                      </a:pPr>
                      <a:r>
                        <a:rPr lang="th-TH" sz="120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ผู้จัดการ</a:t>
                      </a:r>
                      <a:endParaRPr sz="1200" dirty="0">
                        <a:latin typeface="Yu Gothic"/>
                        <a:cs typeface="Yu Gothic"/>
                      </a:endParaRPr>
                    </a:p>
                  </a:txBody>
                  <a:tcPr marL="0" marR="0" marT="99060" marB="0">
                    <a:lnL w="12700">
                      <a:solidFill>
                        <a:srgbClr val="252525"/>
                      </a:solidFill>
                      <a:prstDash val="solid"/>
                    </a:lnL>
                    <a:lnR w="12700">
                      <a:solidFill>
                        <a:srgbClr val="252525"/>
                      </a:solidFill>
                      <a:prstDash val="solid"/>
                    </a:lnR>
                    <a:lnT w="12700">
                      <a:solidFill>
                        <a:srgbClr val="252525"/>
                      </a:solidFill>
                      <a:prstDash val="solid"/>
                    </a:lnT>
                    <a:lnB w="12700">
                      <a:solidFill>
                        <a:srgbClr val="25252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494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80"/>
                        </a:spcBef>
                      </a:pPr>
                      <a:r>
                        <a:rPr lang="th-TH" sz="120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(การสมัครสมาชิกสัญญาบำรุงรักษา) การสมัครสมาชิก</a:t>
                      </a:r>
                      <a:endParaRPr sz="1200" dirty="0">
                        <a:latin typeface="Yu Gothic"/>
                        <a:cs typeface="Yu Gothic"/>
                      </a:endParaRPr>
                    </a:p>
                  </a:txBody>
                  <a:tcPr marL="0" marR="0" marT="99060" marB="0">
                    <a:lnL w="12700">
                      <a:solidFill>
                        <a:srgbClr val="252525"/>
                      </a:solidFill>
                      <a:prstDash val="solid"/>
                    </a:lnL>
                    <a:lnR w="12700">
                      <a:solidFill>
                        <a:srgbClr val="252525"/>
                      </a:solidFill>
                      <a:prstDash val="solid"/>
                    </a:lnR>
                    <a:lnT w="12700">
                      <a:solidFill>
                        <a:srgbClr val="252525"/>
                      </a:solidFill>
                      <a:prstDash val="solid"/>
                    </a:lnT>
                    <a:lnB w="1270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780"/>
                        </a:spcBef>
                      </a:pPr>
                      <a:r>
                        <a:rPr lang="th-TH" sz="120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สมัครสมาชิกบำรุงรักษารายปี</a:t>
                      </a:r>
                      <a:endParaRPr sz="1200" dirty="0">
                        <a:latin typeface="Yu Gothic"/>
                        <a:cs typeface="Yu Gothic"/>
                      </a:endParaRPr>
                    </a:p>
                  </a:txBody>
                  <a:tcPr marL="0" marR="0" marT="99060" marB="0">
                    <a:lnL w="12700">
                      <a:solidFill>
                        <a:srgbClr val="252525"/>
                      </a:solidFill>
                      <a:prstDash val="solid"/>
                    </a:lnL>
                    <a:lnR w="12700">
                      <a:solidFill>
                        <a:srgbClr val="252525"/>
                      </a:solidFill>
                      <a:prstDash val="solid"/>
                    </a:lnR>
                    <a:lnT w="12700">
                      <a:solidFill>
                        <a:srgbClr val="252525"/>
                      </a:solidFill>
                      <a:prstDash val="solid"/>
                    </a:lnT>
                    <a:lnB w="12700">
                      <a:solidFill>
                        <a:srgbClr val="25252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494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85"/>
                        </a:spcBef>
                      </a:pPr>
                      <a:r>
                        <a:rPr lang="th-TH" sz="120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(การเข้าร่วมในสัญญาการบำรุงรักษา) การไม่เข้าร่วม</a:t>
                      </a:r>
                      <a:endParaRPr sz="1200" dirty="0">
                        <a:latin typeface="Yu Gothic"/>
                        <a:cs typeface="Yu Gothic"/>
                      </a:endParaRPr>
                    </a:p>
                  </a:txBody>
                  <a:tcPr marL="0" marR="0" marT="99695" marB="0">
                    <a:lnL w="12700">
                      <a:solidFill>
                        <a:srgbClr val="252525"/>
                      </a:solidFill>
                      <a:prstDash val="solid"/>
                    </a:lnL>
                    <a:lnR w="12700">
                      <a:solidFill>
                        <a:srgbClr val="252525"/>
                      </a:solidFill>
                      <a:prstDash val="solid"/>
                    </a:lnR>
                    <a:lnT w="12700">
                      <a:solidFill>
                        <a:srgbClr val="252525"/>
                      </a:solidFill>
                      <a:prstDash val="solid"/>
                    </a:lnT>
                    <a:lnB w="1270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785"/>
                        </a:spcBef>
                      </a:pPr>
                      <a:r>
                        <a:rPr lang="th-TH" sz="120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ไม่ได้ลงทะเบียนในการบำรุงรักษาประจำปี</a:t>
                      </a:r>
                      <a:endParaRPr sz="1200" dirty="0">
                        <a:latin typeface="Yu Gothic"/>
                        <a:cs typeface="Yu Gothic"/>
                      </a:endParaRPr>
                    </a:p>
                  </a:txBody>
                  <a:tcPr marL="0" marR="0" marT="99695" marB="0">
                    <a:lnL w="12700">
                      <a:solidFill>
                        <a:srgbClr val="252525"/>
                      </a:solidFill>
                      <a:prstDash val="solid"/>
                    </a:lnL>
                    <a:lnR w="12700">
                      <a:solidFill>
                        <a:srgbClr val="252525"/>
                      </a:solidFill>
                      <a:prstDash val="solid"/>
                    </a:lnR>
                    <a:lnT w="12700">
                      <a:solidFill>
                        <a:srgbClr val="252525"/>
                      </a:solidFill>
                      <a:prstDash val="solid"/>
                    </a:lnT>
                    <a:lnB w="12700">
                      <a:solidFill>
                        <a:srgbClr val="25252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57046" y="105283"/>
            <a:ext cx="8124953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dirty="0">
                <a:solidFill>
                  <a:srgbClr val="FFFFFF"/>
                </a:solidFill>
              </a:rPr>
              <a:t>ขั้นตอนที่ 2-2 “การตั้งค่าหลัก-รอง” ด้วยกลุ่มการเลือกหลัก</a:t>
            </a:r>
            <a:endParaRPr sz="2400" dirty="0"/>
          </a:p>
        </p:txBody>
      </p:sp>
      <p:sp>
        <p:nvSpPr>
          <p:cNvPr id="7" name="object 7"/>
          <p:cNvSpPr txBox="1"/>
          <p:nvPr/>
        </p:nvSpPr>
        <p:spPr>
          <a:xfrm>
            <a:off x="8356600" y="181483"/>
            <a:ext cx="322580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b="1" dirty="0">
                <a:solidFill>
                  <a:srgbClr val="FFFFFF"/>
                </a:solidFill>
                <a:latin typeface="Yu Gothic"/>
                <a:cs typeface="Yu Gothic"/>
              </a:rPr>
              <a:t>③ </a:t>
            </a:r>
            <a:r>
              <a:rPr lang="th-TH" sz="1600" b="1" dirty="0">
                <a:solidFill>
                  <a:srgbClr val="FFFFFF"/>
                </a:solidFill>
                <a:latin typeface="Yu Gothic"/>
                <a:cs typeface="Yu Gothic"/>
              </a:rPr>
              <a:t>การกำหนดค่าคลัสเตอร์ “ลูก"</a:t>
            </a:r>
            <a:endParaRPr lang="th-TH" dirty="0">
              <a:latin typeface="Yu Gothic"/>
              <a:cs typeface="Yu Gothic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6161278" y="1189989"/>
            <a:ext cx="4980940" cy="4686935"/>
            <a:chOff x="6161278" y="1189989"/>
            <a:chExt cx="4980940" cy="4686935"/>
          </a:xfrm>
        </p:grpSpPr>
        <p:sp>
          <p:nvSpPr>
            <p:cNvPr id="9" name="object 9"/>
            <p:cNvSpPr/>
            <p:nvPr/>
          </p:nvSpPr>
          <p:spPr>
            <a:xfrm>
              <a:off x="6167628" y="1196339"/>
              <a:ext cx="4968240" cy="4674235"/>
            </a:xfrm>
            <a:custGeom>
              <a:avLst/>
              <a:gdLst/>
              <a:ahLst/>
              <a:cxnLst/>
              <a:rect l="l" t="t" r="r" b="b"/>
              <a:pathLst>
                <a:path w="4968240" h="4674235">
                  <a:moveTo>
                    <a:pt x="4968239" y="0"/>
                  </a:moveTo>
                  <a:lnTo>
                    <a:pt x="0" y="0"/>
                  </a:lnTo>
                  <a:lnTo>
                    <a:pt x="0" y="4674108"/>
                  </a:lnTo>
                  <a:lnTo>
                    <a:pt x="4968239" y="4674108"/>
                  </a:lnTo>
                  <a:lnTo>
                    <a:pt x="4968239" y="0"/>
                  </a:lnTo>
                  <a:close/>
                </a:path>
              </a:pathLst>
            </a:custGeom>
            <a:solidFill>
              <a:srgbClr val="CC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6167628" y="1196339"/>
              <a:ext cx="4968240" cy="4674235"/>
            </a:xfrm>
            <a:custGeom>
              <a:avLst/>
              <a:gdLst/>
              <a:ahLst/>
              <a:cxnLst/>
              <a:rect l="l" t="t" r="r" b="b"/>
              <a:pathLst>
                <a:path w="4968240" h="4674235">
                  <a:moveTo>
                    <a:pt x="0" y="4674108"/>
                  </a:moveTo>
                  <a:lnTo>
                    <a:pt x="4968239" y="4674108"/>
                  </a:lnTo>
                  <a:lnTo>
                    <a:pt x="4968239" y="0"/>
                  </a:lnTo>
                  <a:lnTo>
                    <a:pt x="0" y="0"/>
                  </a:lnTo>
                  <a:lnTo>
                    <a:pt x="0" y="4674108"/>
                  </a:lnTo>
                  <a:close/>
                </a:path>
              </a:pathLst>
            </a:custGeom>
            <a:ln w="12700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6247638" y="1165094"/>
            <a:ext cx="4779010" cy="1737360"/>
          </a:xfrm>
          <a:prstGeom prst="rect">
            <a:avLst/>
          </a:prstGeom>
        </p:spPr>
        <p:txBody>
          <a:bodyPr vert="horz" wrap="square" lIns="0" tIns="130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5"/>
              </a:spcBef>
            </a:pPr>
            <a:r>
              <a:rPr lang="th-TH" sz="1400" b="1" dirty="0">
                <a:solidFill>
                  <a:srgbClr val="5C5C5C"/>
                </a:solidFill>
                <a:latin typeface="Yu Gothic"/>
                <a:cs typeface="Yu Gothic"/>
              </a:rPr>
              <a:t>[อ้างอิง] เกี่ยวกับประเภทฟิลด์</a:t>
            </a:r>
            <a:endParaRPr sz="1400" dirty="0">
              <a:latin typeface="Yu Gothic"/>
              <a:cs typeface="Yu Gothic"/>
            </a:endParaRPr>
          </a:p>
          <a:p>
            <a:pPr marL="193675" marR="5080" indent="-181610">
              <a:lnSpc>
                <a:spcPct val="150000"/>
              </a:lnSpc>
              <a:spcBef>
                <a:spcPts val="65"/>
              </a:spcBef>
              <a:buChar char="•"/>
              <a:tabLst>
                <a:tab pos="194310" algn="l"/>
              </a:tabLst>
            </a:pPr>
            <a:r>
              <a:rPr lang="th-TH" altLang="ja-JP" sz="1200" dirty="0">
                <a:solidFill>
                  <a:srgbClr val="5C5C5C"/>
                </a:solidFill>
                <a:latin typeface="Yu Gothic"/>
                <a:cs typeface="Yu Gothic"/>
              </a:rPr>
              <a:t>เมื่อเตรียม "ข้อมูลบันทึก" ของต้นแบบที่กำหนดเอง จำเป็นต้องกำหนดการตั้งค่า (ประเภทฟิลด์) สำหรับแต่ละฟิลด์โดยคำนึงถึง "ประเภท" ของคลัสเตอร์ที่จะเชื่อมโยง</a:t>
            </a:r>
            <a:endParaRPr lang="ja-JP" altLang="en-US" sz="1200" dirty="0">
              <a:latin typeface="Yu Gothic"/>
              <a:cs typeface="Yu Gothic"/>
            </a:endParaRPr>
          </a:p>
          <a:p>
            <a:pPr marL="193675" indent="-181610">
              <a:lnSpc>
                <a:spcPct val="100000"/>
              </a:lnSpc>
              <a:spcBef>
                <a:spcPts val="720"/>
              </a:spcBef>
              <a:buChar char="•"/>
              <a:tabLst>
                <a:tab pos="194310" algn="l"/>
              </a:tabLst>
            </a:pPr>
            <a:r>
              <a:rPr lang="th-TH" altLang="ja-JP" sz="1200" spc="-5" dirty="0">
                <a:solidFill>
                  <a:srgbClr val="5C5C5C"/>
                </a:solidFill>
                <a:latin typeface="Yu Gothic"/>
                <a:cs typeface="Yu Gothic"/>
              </a:rPr>
              <a:t>มีฟิลด์อยู่หกประเภท: เมื่อเลือกฟิลด์ลูก</a:t>
            </a:r>
          </a:p>
          <a:p>
            <a:pPr marL="193675" indent="-181610">
              <a:lnSpc>
                <a:spcPct val="100000"/>
              </a:lnSpc>
              <a:spcBef>
                <a:spcPts val="720"/>
              </a:spcBef>
              <a:buChar char="•"/>
              <a:tabLst>
                <a:tab pos="194310" algn="l"/>
              </a:tabLst>
            </a:pPr>
            <a:r>
              <a:rPr lang="th-TH" altLang="ja-JP" sz="1200" spc="-5" dirty="0">
                <a:solidFill>
                  <a:srgbClr val="5C5C5C"/>
                </a:solidFill>
                <a:latin typeface="Yu Gothic"/>
                <a:cs typeface="Yu Gothic"/>
              </a:rPr>
              <a:t>เฉพาะฟิลด์ที่ตรงกับความสัมพันธ์นี้เท่านั้นที่จะแสดง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33</a:t>
            </a:fld>
            <a:endParaRPr dirty="0"/>
          </a:p>
        </p:txBody>
      </p:sp>
      <p:sp>
        <p:nvSpPr>
          <p:cNvPr id="15" name="object 1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  <p:graphicFrame>
        <p:nvGraphicFramePr>
          <p:cNvPr id="12" name="object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2490737"/>
              </p:ext>
            </p:extLst>
          </p:nvPr>
        </p:nvGraphicFramePr>
        <p:xfrm>
          <a:off x="6449695" y="3062604"/>
          <a:ext cx="4421504" cy="1920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084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130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lang="th-TH" sz="1200" b="1" spc="-5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ประเภทฟิลด์</a:t>
                      </a:r>
                      <a:endParaRPr sz="1200" dirty="0">
                        <a:latin typeface="Yu Gothic"/>
                        <a:cs typeface="Yu Gothic"/>
                      </a:endParaRPr>
                    </a:p>
                  </a:txBody>
                  <a:tcPr marL="0" marR="0" marT="23495" marB="0">
                    <a:lnL w="12700">
                      <a:solidFill>
                        <a:srgbClr val="252525"/>
                      </a:solidFill>
                      <a:prstDash val="solid"/>
                    </a:lnL>
                    <a:lnR w="3175">
                      <a:solidFill>
                        <a:srgbClr val="929292"/>
                      </a:solidFill>
                      <a:prstDash val="solid"/>
                    </a:lnR>
                    <a:lnT w="12700">
                      <a:solidFill>
                        <a:srgbClr val="252525"/>
                      </a:solidFill>
                      <a:prstDash val="solid"/>
                    </a:lnT>
                    <a:lnB w="28575">
                      <a:solidFill>
                        <a:srgbClr val="929292"/>
                      </a:solidFill>
                      <a:prstDash val="soli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388620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lang="th-TH" sz="1200" b="1" spc="-5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"ประเภทคลัสเตอร์" ที่สามารถเชื่อมโยงได้</a:t>
                      </a:r>
                      <a:endParaRPr sz="1200" dirty="0">
                        <a:latin typeface="Yu Gothic"/>
                        <a:cs typeface="Yu Gothic"/>
                      </a:endParaRPr>
                    </a:p>
                  </a:txBody>
                  <a:tcPr marL="0" marR="0" marT="23495" marB="0">
                    <a:lnL w="3175">
                      <a:solidFill>
                        <a:srgbClr val="929292"/>
                      </a:solidFill>
                      <a:prstDash val="solid"/>
                    </a:lnL>
                    <a:lnR w="12700">
                      <a:solidFill>
                        <a:srgbClr val="252525"/>
                      </a:solidFill>
                      <a:prstDash val="solid"/>
                    </a:lnR>
                    <a:lnT w="12700">
                      <a:solidFill>
                        <a:srgbClr val="252525"/>
                      </a:solidFill>
                      <a:prstDash val="solid"/>
                    </a:lnT>
                    <a:lnB w="28575">
                      <a:solidFill>
                        <a:srgbClr val="929292"/>
                      </a:solidFill>
                      <a:prstDash val="solid"/>
                    </a:lnB>
                    <a:solidFill>
                      <a:srgbClr val="DDD9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1200" spc="4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text</a:t>
                      </a:r>
                      <a:endParaRPr sz="1200">
                        <a:latin typeface="Yu Gothic"/>
                        <a:cs typeface="Yu Gothic"/>
                      </a:endParaRPr>
                    </a:p>
                  </a:txBody>
                  <a:tcPr marL="0" marR="0" marT="23495" marB="0">
                    <a:lnL w="12700">
                      <a:solidFill>
                        <a:srgbClr val="252525"/>
                      </a:solidFill>
                      <a:prstDash val="solid"/>
                    </a:lnL>
                    <a:lnR w="3175">
                      <a:solidFill>
                        <a:srgbClr val="929292"/>
                      </a:solidFill>
                      <a:prstDash val="solid"/>
                    </a:lnR>
                    <a:lnT w="28575">
                      <a:solidFill>
                        <a:srgbClr val="929292"/>
                      </a:solidFill>
                      <a:prstDash val="solid"/>
                    </a:lnT>
                    <a:lnB w="3175">
                      <a:solidFill>
                        <a:srgbClr val="929292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lang="th-TH" sz="120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ข้อความบนแป้นพิมพ์ ดิจิตอลที่เขียนด้วยลายมือ</a:t>
                      </a:r>
                      <a:endParaRPr sz="1200" dirty="0">
                        <a:latin typeface="Yu Gothic"/>
                        <a:cs typeface="Yu Gothic"/>
                      </a:endParaRPr>
                    </a:p>
                  </a:txBody>
                  <a:tcPr marL="0" marR="0" marT="23495" marB="0">
                    <a:lnL w="3175">
                      <a:solidFill>
                        <a:srgbClr val="929292"/>
                      </a:solidFill>
                      <a:prstDash val="solid"/>
                    </a:lnL>
                    <a:lnR w="12700">
                      <a:solidFill>
                        <a:srgbClr val="252525"/>
                      </a:solidFill>
                      <a:prstDash val="solid"/>
                    </a:lnR>
                    <a:lnT w="28575">
                      <a:solidFill>
                        <a:srgbClr val="929292"/>
                      </a:solidFill>
                      <a:prstDash val="solid"/>
                    </a:lnT>
                    <a:lnB w="3175">
                      <a:solidFill>
                        <a:srgbClr val="929292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1200" spc="25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Numeric</a:t>
                      </a:r>
                      <a:endParaRPr sz="1200">
                        <a:latin typeface="Yu Gothic"/>
                        <a:cs typeface="Yu Gothic"/>
                      </a:endParaRPr>
                    </a:p>
                  </a:txBody>
                  <a:tcPr marL="0" marR="0" marT="23495" marB="0">
                    <a:lnL w="12700">
                      <a:solidFill>
                        <a:srgbClr val="252525"/>
                      </a:solidFill>
                      <a:prstDash val="solid"/>
                    </a:lnL>
                    <a:lnR w="3175">
                      <a:solidFill>
                        <a:srgbClr val="929292"/>
                      </a:solidFill>
                      <a:prstDash val="solid"/>
                    </a:lnR>
                    <a:lnT w="3175">
                      <a:solidFill>
                        <a:srgbClr val="929292"/>
                      </a:solidFill>
                      <a:prstDash val="solid"/>
                    </a:lnT>
                    <a:lnB w="3175">
                      <a:solidFill>
                        <a:srgbClr val="929292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lang="th-TH" sz="120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จำนวน, จำนวนชั่วโมง</a:t>
                      </a:r>
                      <a:endParaRPr sz="1200" dirty="0">
                        <a:latin typeface="Yu Gothic"/>
                        <a:cs typeface="Yu Gothic"/>
                      </a:endParaRPr>
                    </a:p>
                  </a:txBody>
                  <a:tcPr marL="0" marR="0" marT="23495" marB="0">
                    <a:lnL w="3175">
                      <a:solidFill>
                        <a:srgbClr val="929292"/>
                      </a:solidFill>
                      <a:prstDash val="solid"/>
                    </a:lnL>
                    <a:lnR w="12700">
                      <a:solidFill>
                        <a:srgbClr val="252525"/>
                      </a:solidFill>
                      <a:prstDash val="solid"/>
                    </a:lnR>
                    <a:lnT w="3175">
                      <a:solidFill>
                        <a:srgbClr val="929292"/>
                      </a:solidFill>
                      <a:prstDash val="solid"/>
                    </a:lnT>
                    <a:lnB w="3175">
                      <a:solidFill>
                        <a:srgbClr val="929292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1200" spc="2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Date</a:t>
                      </a:r>
                      <a:endParaRPr sz="1200">
                        <a:latin typeface="Yu Gothic"/>
                        <a:cs typeface="Yu Gothic"/>
                      </a:endParaRPr>
                    </a:p>
                  </a:txBody>
                  <a:tcPr marL="0" marR="0" marT="23495" marB="0">
                    <a:lnL w="12700">
                      <a:solidFill>
                        <a:srgbClr val="252525"/>
                      </a:solidFill>
                      <a:prstDash val="solid"/>
                    </a:lnL>
                    <a:lnR w="3175">
                      <a:solidFill>
                        <a:srgbClr val="929292"/>
                      </a:solidFill>
                      <a:prstDash val="solid"/>
                    </a:lnR>
                    <a:lnT w="3175">
                      <a:solidFill>
                        <a:srgbClr val="929292"/>
                      </a:solidFill>
                      <a:prstDash val="solid"/>
                    </a:lnT>
                    <a:lnB w="3175">
                      <a:solidFill>
                        <a:srgbClr val="929292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lang="th-TH" sz="120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ปี เดือน วัน ของปฏิทิน</a:t>
                      </a:r>
                      <a:endParaRPr sz="1200" dirty="0">
                        <a:latin typeface="Yu Gothic"/>
                        <a:cs typeface="Yu Gothic"/>
                      </a:endParaRPr>
                    </a:p>
                  </a:txBody>
                  <a:tcPr marL="0" marR="0" marT="23495" marB="0">
                    <a:lnL w="3175">
                      <a:solidFill>
                        <a:srgbClr val="929292"/>
                      </a:solidFill>
                      <a:prstDash val="solid"/>
                    </a:lnL>
                    <a:lnR w="12700">
                      <a:solidFill>
                        <a:srgbClr val="252525"/>
                      </a:solidFill>
                      <a:prstDash val="solid"/>
                    </a:lnR>
                    <a:lnT w="3175">
                      <a:solidFill>
                        <a:srgbClr val="929292"/>
                      </a:solidFill>
                      <a:prstDash val="solid"/>
                    </a:lnT>
                    <a:lnB w="3175">
                      <a:solidFill>
                        <a:srgbClr val="929292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1200" spc="3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Time</a:t>
                      </a:r>
                      <a:endParaRPr sz="1200">
                        <a:latin typeface="Yu Gothic"/>
                        <a:cs typeface="Yu Gothic"/>
                      </a:endParaRPr>
                    </a:p>
                  </a:txBody>
                  <a:tcPr marL="0" marR="0" marT="23495" marB="0">
                    <a:lnL w="12700">
                      <a:solidFill>
                        <a:srgbClr val="252525"/>
                      </a:solidFill>
                      <a:prstDash val="solid"/>
                    </a:lnL>
                    <a:lnR w="3175">
                      <a:solidFill>
                        <a:srgbClr val="929292"/>
                      </a:solidFill>
                      <a:prstDash val="solid"/>
                    </a:lnR>
                    <a:lnT w="3175">
                      <a:solidFill>
                        <a:srgbClr val="929292"/>
                      </a:solidFill>
                      <a:prstDash val="solid"/>
                    </a:lnT>
                    <a:lnB w="3175">
                      <a:solidFill>
                        <a:srgbClr val="929292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lang="th-TH" sz="120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เวลา</a:t>
                      </a:r>
                      <a:endParaRPr sz="1200" dirty="0">
                        <a:latin typeface="Yu Gothic"/>
                        <a:cs typeface="Yu Gothic"/>
                      </a:endParaRPr>
                    </a:p>
                  </a:txBody>
                  <a:tcPr marL="0" marR="0" marT="23495" marB="0">
                    <a:lnL w="3175">
                      <a:solidFill>
                        <a:srgbClr val="929292"/>
                      </a:solidFill>
                      <a:prstDash val="solid"/>
                    </a:lnL>
                    <a:lnR w="12700">
                      <a:solidFill>
                        <a:srgbClr val="252525"/>
                      </a:solidFill>
                      <a:prstDash val="solid"/>
                    </a:lnR>
                    <a:lnT w="3175">
                      <a:solidFill>
                        <a:srgbClr val="929292"/>
                      </a:solidFill>
                      <a:prstDash val="solid"/>
                    </a:lnT>
                    <a:lnB w="3175">
                      <a:solidFill>
                        <a:srgbClr val="929292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1200" spc="1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Bool</a:t>
                      </a:r>
                      <a:endParaRPr sz="1200" dirty="0">
                        <a:latin typeface="Yu Gothic"/>
                        <a:cs typeface="Yu Gothic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252525"/>
                      </a:solidFill>
                      <a:prstDash val="solid"/>
                    </a:lnL>
                    <a:lnR w="3175">
                      <a:solidFill>
                        <a:srgbClr val="929292"/>
                      </a:solidFill>
                      <a:prstDash val="solid"/>
                    </a:lnR>
                    <a:lnT w="3175">
                      <a:solidFill>
                        <a:srgbClr val="929292"/>
                      </a:solidFill>
                      <a:prstDash val="solid"/>
                    </a:lnT>
                    <a:lnB w="3175">
                      <a:solidFill>
                        <a:srgbClr val="929292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lang="th-TH" sz="120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ชนิดข้อมูลแบบตรรกะ</a:t>
                      </a:r>
                      <a:endParaRPr sz="1200" dirty="0">
                        <a:latin typeface="Yu Gothic"/>
                        <a:cs typeface="Yu Gothic"/>
                      </a:endParaRPr>
                    </a:p>
                  </a:txBody>
                  <a:tcPr marL="0" marR="0" marT="24130" marB="0">
                    <a:lnL w="3175">
                      <a:solidFill>
                        <a:srgbClr val="929292"/>
                      </a:solidFill>
                      <a:prstDash val="solid"/>
                    </a:lnL>
                    <a:lnR w="12700">
                      <a:solidFill>
                        <a:srgbClr val="252525"/>
                      </a:solidFill>
                      <a:prstDash val="solid"/>
                    </a:lnR>
                    <a:lnT w="3175">
                      <a:solidFill>
                        <a:srgbClr val="929292"/>
                      </a:solidFill>
                      <a:prstDash val="solid"/>
                    </a:lnT>
                    <a:lnB w="3175">
                      <a:solidFill>
                        <a:srgbClr val="929292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1200" spc="4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image</a:t>
                      </a:r>
                      <a:endParaRPr sz="1200">
                        <a:latin typeface="Yu Gothic"/>
                        <a:cs typeface="Yu Gothic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252525"/>
                      </a:solidFill>
                      <a:prstDash val="solid"/>
                    </a:lnL>
                    <a:lnR w="3175">
                      <a:solidFill>
                        <a:srgbClr val="929292"/>
                      </a:solidFill>
                      <a:prstDash val="solid"/>
                    </a:lnR>
                    <a:lnT w="3175">
                      <a:solidFill>
                        <a:srgbClr val="929292"/>
                      </a:solidFill>
                      <a:prstDash val="solid"/>
                    </a:lnT>
                    <a:lnB w="12700">
                      <a:solidFill>
                        <a:srgbClr val="252525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lang="th-TH" sz="120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วาดภาพ</a:t>
                      </a:r>
                      <a:r>
                        <a:rPr lang="en-US" sz="120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,</a:t>
                      </a:r>
                      <a:r>
                        <a:rPr lang="th-TH" sz="120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 บันทึกที่เขียนด้วยลายมือ</a:t>
                      </a:r>
                      <a:endParaRPr sz="1200" dirty="0">
                        <a:latin typeface="Yu Gothic"/>
                        <a:cs typeface="Yu Gothic"/>
                      </a:endParaRPr>
                    </a:p>
                  </a:txBody>
                  <a:tcPr marL="0" marR="0" marT="24130" marB="0">
                    <a:lnL w="3175">
                      <a:solidFill>
                        <a:srgbClr val="929292"/>
                      </a:solidFill>
                      <a:prstDash val="solid"/>
                    </a:lnL>
                    <a:lnR w="12700">
                      <a:solidFill>
                        <a:srgbClr val="252525"/>
                      </a:solidFill>
                      <a:prstDash val="solid"/>
                    </a:lnR>
                    <a:lnT w="3175">
                      <a:solidFill>
                        <a:srgbClr val="929292"/>
                      </a:solidFill>
                      <a:prstDash val="solid"/>
                    </a:lnT>
                    <a:lnB w="12700">
                      <a:solidFill>
                        <a:srgbClr val="252525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3" name="object 13"/>
          <p:cNvSpPr txBox="1"/>
          <p:nvPr/>
        </p:nvSpPr>
        <p:spPr>
          <a:xfrm>
            <a:off x="6420992" y="5098541"/>
            <a:ext cx="440118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FF0000"/>
                </a:solidFill>
                <a:latin typeface="Yu Gothic"/>
                <a:cs typeface="Yu Gothic"/>
              </a:rPr>
              <a:t>เราจะแนะนำรายละเอียดในส่วนการใช้งาน แต่คุณสามารถตรวจสอบได้โดยลงชื่อเข้าใช้เว็บไซต์สนับสนุน และดูเอกสารการฝึกอบรมและคลาสวิดีโอ (</a:t>
            </a:r>
            <a:r>
              <a:rPr lang="en-US" sz="1200" b="1" dirty="0" err="1">
                <a:solidFill>
                  <a:srgbClr val="FF0000"/>
                </a:solidFill>
                <a:latin typeface="Yu Gothic"/>
                <a:cs typeface="Yu Gothic"/>
              </a:rPr>
              <a:t>VideoClass</a:t>
            </a:r>
            <a:r>
              <a:rPr lang="en-US" sz="1200" b="1" dirty="0">
                <a:solidFill>
                  <a:srgbClr val="FF0000"/>
                </a:solidFill>
                <a:latin typeface="Yu Gothic"/>
                <a:cs typeface="Yu Gothic"/>
              </a:rPr>
              <a:t>) </a:t>
            </a:r>
            <a:r>
              <a:rPr lang="th-TH" sz="1200" b="1" dirty="0">
                <a:solidFill>
                  <a:srgbClr val="FF0000"/>
                </a:solidFill>
                <a:latin typeface="Yu Gothic"/>
                <a:cs typeface="Yu Gothic"/>
              </a:rPr>
              <a:t>ในส่วนการใช้งาน</a:t>
            </a:r>
            <a:endParaRPr sz="1200" dirty="0">
              <a:latin typeface="Yu Gothic"/>
              <a:cs typeface="Yu Gothic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>
            <a:extLst>
              <a:ext uri="{FF2B5EF4-FFF2-40B4-BE49-F238E27FC236}">
                <a16:creationId xmlns:a16="http://schemas.microsoft.com/office/drawing/2014/main" id="{7739AD5A-A897-E4AB-2639-20E02D65CA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6646" y="4675969"/>
            <a:ext cx="6205806" cy="1424432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6F288721-8A58-FD7A-54B7-27989EB77C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6646" y="1752423"/>
            <a:ext cx="6205806" cy="1506906"/>
          </a:xfrm>
          <a:prstGeom prst="rect">
            <a:avLst/>
          </a:prstGeom>
        </p:spPr>
      </p:pic>
      <p:sp>
        <p:nvSpPr>
          <p:cNvPr id="2" name="object 2"/>
          <p:cNvSpPr/>
          <p:nvPr/>
        </p:nvSpPr>
        <p:spPr>
          <a:xfrm>
            <a:off x="0" y="0"/>
            <a:ext cx="12192000" cy="620395"/>
          </a:xfrm>
          <a:custGeom>
            <a:avLst/>
            <a:gdLst/>
            <a:ahLst/>
            <a:cxnLst/>
            <a:rect l="l" t="t" r="r" b="b"/>
            <a:pathLst>
              <a:path w="12192000" h="620395">
                <a:moveTo>
                  <a:pt x="0" y="620267"/>
                </a:moveTo>
                <a:lnTo>
                  <a:pt x="12192000" y="620267"/>
                </a:lnTo>
                <a:lnTo>
                  <a:pt x="12192000" y="0"/>
                </a:lnTo>
                <a:lnTo>
                  <a:pt x="0" y="0"/>
                </a:lnTo>
                <a:lnTo>
                  <a:pt x="0" y="620267"/>
                </a:lnTo>
                <a:close/>
              </a:path>
            </a:pathLst>
          </a:custGeom>
          <a:ln w="9525">
            <a:solidFill>
              <a:srgbClr val="CC00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1524000" y="4818441"/>
            <a:ext cx="6108445" cy="1424433"/>
            <a:chOff x="1770760" y="4577905"/>
            <a:chExt cx="5861685" cy="1664970"/>
          </a:xfrm>
        </p:grpSpPr>
        <p:sp>
          <p:nvSpPr>
            <p:cNvPr id="5" name="object 5"/>
            <p:cNvSpPr/>
            <p:nvPr/>
          </p:nvSpPr>
          <p:spPr>
            <a:xfrm>
              <a:off x="1770760" y="4577905"/>
              <a:ext cx="5861685" cy="1664970"/>
            </a:xfrm>
            <a:custGeom>
              <a:avLst/>
              <a:gdLst/>
              <a:ahLst/>
              <a:cxnLst/>
              <a:rect l="l" t="t" r="r" b="b"/>
              <a:pathLst>
                <a:path w="5861684" h="1664970">
                  <a:moveTo>
                    <a:pt x="0" y="1664588"/>
                  </a:moveTo>
                  <a:lnTo>
                    <a:pt x="5861685" y="1664588"/>
                  </a:lnTo>
                  <a:lnTo>
                    <a:pt x="5861685" y="0"/>
                  </a:lnTo>
                  <a:lnTo>
                    <a:pt x="0" y="0"/>
                  </a:lnTo>
                  <a:lnTo>
                    <a:pt x="0" y="1664588"/>
                  </a:lnTo>
                  <a:close/>
                </a:path>
              </a:pathLst>
            </a:custGeom>
            <a:ln w="9525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308347" y="5349239"/>
              <a:ext cx="2878074" cy="456425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4380737" y="5421629"/>
              <a:ext cx="2735580" cy="314325"/>
            </a:xfrm>
            <a:custGeom>
              <a:avLst/>
              <a:gdLst/>
              <a:ahLst/>
              <a:cxnLst/>
              <a:rect l="l" t="t" r="r" b="b"/>
              <a:pathLst>
                <a:path w="2735579" h="314325">
                  <a:moveTo>
                    <a:pt x="0" y="15240"/>
                  </a:moveTo>
                  <a:lnTo>
                    <a:pt x="0" y="6858"/>
                  </a:lnTo>
                  <a:lnTo>
                    <a:pt x="6858" y="0"/>
                  </a:lnTo>
                  <a:lnTo>
                    <a:pt x="15239" y="0"/>
                  </a:lnTo>
                  <a:lnTo>
                    <a:pt x="2720340" y="0"/>
                  </a:lnTo>
                  <a:lnTo>
                    <a:pt x="2728721" y="0"/>
                  </a:lnTo>
                  <a:lnTo>
                    <a:pt x="2735580" y="6858"/>
                  </a:lnTo>
                  <a:lnTo>
                    <a:pt x="2735580" y="15240"/>
                  </a:lnTo>
                  <a:lnTo>
                    <a:pt x="2735580" y="298640"/>
                  </a:lnTo>
                  <a:lnTo>
                    <a:pt x="2735580" y="307098"/>
                  </a:lnTo>
                  <a:lnTo>
                    <a:pt x="2728721" y="313944"/>
                  </a:lnTo>
                  <a:lnTo>
                    <a:pt x="2720340" y="313944"/>
                  </a:lnTo>
                  <a:lnTo>
                    <a:pt x="15239" y="313944"/>
                  </a:lnTo>
                  <a:lnTo>
                    <a:pt x="6858" y="313944"/>
                  </a:lnTo>
                  <a:lnTo>
                    <a:pt x="0" y="307098"/>
                  </a:lnTo>
                  <a:lnTo>
                    <a:pt x="0" y="298640"/>
                  </a:lnTo>
                  <a:lnTo>
                    <a:pt x="0" y="15240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" name="object 8"/>
          <p:cNvGrpSpPr/>
          <p:nvPr/>
        </p:nvGrpSpPr>
        <p:grpSpPr>
          <a:xfrm>
            <a:off x="4308348" y="2072639"/>
            <a:ext cx="2878074" cy="645413"/>
            <a:chOff x="4308348" y="2072639"/>
            <a:chExt cx="2878074" cy="645413"/>
          </a:xfrm>
        </p:grpSpPr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308348" y="2263139"/>
              <a:ext cx="2878074" cy="454913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4380738" y="2335529"/>
              <a:ext cx="2735580" cy="312420"/>
            </a:xfrm>
            <a:custGeom>
              <a:avLst/>
              <a:gdLst/>
              <a:ahLst/>
              <a:cxnLst/>
              <a:rect l="l" t="t" r="r" b="b"/>
              <a:pathLst>
                <a:path w="2735579" h="312419">
                  <a:moveTo>
                    <a:pt x="0" y="15240"/>
                  </a:moveTo>
                  <a:lnTo>
                    <a:pt x="0" y="6858"/>
                  </a:lnTo>
                  <a:lnTo>
                    <a:pt x="6858" y="0"/>
                  </a:lnTo>
                  <a:lnTo>
                    <a:pt x="15239" y="0"/>
                  </a:lnTo>
                  <a:lnTo>
                    <a:pt x="2720340" y="0"/>
                  </a:lnTo>
                  <a:lnTo>
                    <a:pt x="2728721" y="0"/>
                  </a:lnTo>
                  <a:lnTo>
                    <a:pt x="2735580" y="6858"/>
                  </a:lnTo>
                  <a:lnTo>
                    <a:pt x="2735580" y="15240"/>
                  </a:lnTo>
                  <a:lnTo>
                    <a:pt x="2735580" y="297180"/>
                  </a:lnTo>
                  <a:lnTo>
                    <a:pt x="2735580" y="305562"/>
                  </a:lnTo>
                  <a:lnTo>
                    <a:pt x="2728721" y="312420"/>
                  </a:lnTo>
                  <a:lnTo>
                    <a:pt x="2720340" y="312420"/>
                  </a:lnTo>
                  <a:lnTo>
                    <a:pt x="15239" y="312420"/>
                  </a:lnTo>
                  <a:lnTo>
                    <a:pt x="6858" y="312420"/>
                  </a:lnTo>
                  <a:lnTo>
                    <a:pt x="0" y="305562"/>
                  </a:lnTo>
                  <a:lnTo>
                    <a:pt x="0" y="297180"/>
                  </a:lnTo>
                  <a:lnTo>
                    <a:pt x="0" y="15240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379976" y="2072639"/>
              <a:ext cx="1332230" cy="247015"/>
            </a:xfrm>
            <a:custGeom>
              <a:avLst/>
              <a:gdLst/>
              <a:ahLst/>
              <a:cxnLst/>
              <a:rect l="l" t="t" r="r" b="b"/>
              <a:pathLst>
                <a:path w="1332229" h="247014">
                  <a:moveTo>
                    <a:pt x="1331976" y="0"/>
                  </a:moveTo>
                  <a:lnTo>
                    <a:pt x="0" y="0"/>
                  </a:lnTo>
                  <a:lnTo>
                    <a:pt x="0" y="246887"/>
                  </a:lnTo>
                  <a:lnTo>
                    <a:pt x="1331976" y="246887"/>
                  </a:lnTo>
                  <a:lnTo>
                    <a:pt x="133197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379976" y="2072639"/>
              <a:ext cx="1332230" cy="247015"/>
            </a:xfrm>
            <a:custGeom>
              <a:avLst/>
              <a:gdLst/>
              <a:ahLst/>
              <a:cxnLst/>
              <a:rect l="l" t="t" r="r" b="b"/>
              <a:pathLst>
                <a:path w="1332229" h="247014">
                  <a:moveTo>
                    <a:pt x="0" y="246887"/>
                  </a:moveTo>
                  <a:lnTo>
                    <a:pt x="1331976" y="246887"/>
                  </a:lnTo>
                  <a:lnTo>
                    <a:pt x="1331976" y="0"/>
                  </a:lnTo>
                  <a:lnTo>
                    <a:pt x="0" y="0"/>
                  </a:lnTo>
                  <a:lnTo>
                    <a:pt x="0" y="246887"/>
                  </a:lnTo>
                  <a:close/>
                </a:path>
              </a:pathLst>
            </a:custGeom>
            <a:ln w="9525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4" name="object 14"/>
          <p:cNvGrpSpPr/>
          <p:nvPr/>
        </p:nvGrpSpPr>
        <p:grpSpPr>
          <a:xfrm>
            <a:off x="7739126" y="2260345"/>
            <a:ext cx="746760" cy="400685"/>
            <a:chOff x="7739126" y="2260345"/>
            <a:chExt cx="746760" cy="400685"/>
          </a:xfrm>
        </p:grpSpPr>
        <p:sp>
          <p:nvSpPr>
            <p:cNvPr id="15" name="object 15"/>
            <p:cNvSpPr/>
            <p:nvPr/>
          </p:nvSpPr>
          <p:spPr>
            <a:xfrm>
              <a:off x="7751826" y="2273045"/>
              <a:ext cx="721360" cy="375285"/>
            </a:xfrm>
            <a:custGeom>
              <a:avLst/>
              <a:gdLst/>
              <a:ahLst/>
              <a:cxnLst/>
              <a:rect l="l" t="t" r="r" b="b"/>
              <a:pathLst>
                <a:path w="721359" h="375285">
                  <a:moveTo>
                    <a:pt x="533400" y="0"/>
                  </a:moveTo>
                  <a:lnTo>
                    <a:pt x="533400" y="105537"/>
                  </a:lnTo>
                  <a:lnTo>
                    <a:pt x="0" y="105537"/>
                  </a:lnTo>
                  <a:lnTo>
                    <a:pt x="0" y="269366"/>
                  </a:lnTo>
                  <a:lnTo>
                    <a:pt x="533400" y="269366"/>
                  </a:lnTo>
                  <a:lnTo>
                    <a:pt x="533400" y="374903"/>
                  </a:lnTo>
                  <a:lnTo>
                    <a:pt x="720851" y="187451"/>
                  </a:lnTo>
                  <a:lnTo>
                    <a:pt x="533400" y="0"/>
                  </a:lnTo>
                  <a:close/>
                </a:path>
              </a:pathLst>
            </a:custGeom>
            <a:solidFill>
              <a:srgbClr val="C8F0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7751826" y="2273045"/>
              <a:ext cx="721360" cy="375285"/>
            </a:xfrm>
            <a:custGeom>
              <a:avLst/>
              <a:gdLst/>
              <a:ahLst/>
              <a:cxnLst/>
              <a:rect l="l" t="t" r="r" b="b"/>
              <a:pathLst>
                <a:path w="721359" h="375285">
                  <a:moveTo>
                    <a:pt x="533400" y="374903"/>
                  </a:moveTo>
                  <a:lnTo>
                    <a:pt x="533400" y="269366"/>
                  </a:lnTo>
                  <a:lnTo>
                    <a:pt x="0" y="269366"/>
                  </a:lnTo>
                  <a:lnTo>
                    <a:pt x="0" y="105537"/>
                  </a:lnTo>
                  <a:lnTo>
                    <a:pt x="533400" y="105537"/>
                  </a:lnTo>
                  <a:lnTo>
                    <a:pt x="533400" y="0"/>
                  </a:lnTo>
                  <a:lnTo>
                    <a:pt x="720851" y="187451"/>
                  </a:lnTo>
                  <a:lnTo>
                    <a:pt x="533400" y="374903"/>
                  </a:lnTo>
                  <a:close/>
                </a:path>
              </a:pathLst>
            </a:custGeom>
            <a:ln w="25400">
              <a:solidFill>
                <a:srgbClr val="92CDD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7" name="object 17"/>
          <p:cNvGrpSpPr/>
          <p:nvPr/>
        </p:nvGrpSpPr>
        <p:grpSpPr>
          <a:xfrm>
            <a:off x="7739126" y="2761742"/>
            <a:ext cx="746760" cy="400685"/>
            <a:chOff x="7739126" y="2761742"/>
            <a:chExt cx="746760" cy="400685"/>
          </a:xfrm>
        </p:grpSpPr>
        <p:sp>
          <p:nvSpPr>
            <p:cNvPr id="18" name="object 18"/>
            <p:cNvSpPr/>
            <p:nvPr/>
          </p:nvSpPr>
          <p:spPr>
            <a:xfrm>
              <a:off x="7751826" y="2774442"/>
              <a:ext cx="721360" cy="375285"/>
            </a:xfrm>
            <a:custGeom>
              <a:avLst/>
              <a:gdLst/>
              <a:ahLst/>
              <a:cxnLst/>
              <a:rect l="l" t="t" r="r" b="b"/>
              <a:pathLst>
                <a:path w="721359" h="375285">
                  <a:moveTo>
                    <a:pt x="187451" y="0"/>
                  </a:moveTo>
                  <a:lnTo>
                    <a:pt x="0" y="187452"/>
                  </a:lnTo>
                  <a:lnTo>
                    <a:pt x="187451" y="374904"/>
                  </a:lnTo>
                  <a:lnTo>
                    <a:pt x="187451" y="269367"/>
                  </a:lnTo>
                  <a:lnTo>
                    <a:pt x="720851" y="269367"/>
                  </a:lnTo>
                  <a:lnTo>
                    <a:pt x="720851" y="105537"/>
                  </a:lnTo>
                  <a:lnTo>
                    <a:pt x="187451" y="105537"/>
                  </a:lnTo>
                  <a:lnTo>
                    <a:pt x="187451" y="0"/>
                  </a:lnTo>
                  <a:close/>
                </a:path>
              </a:pathLst>
            </a:custGeom>
            <a:solidFill>
              <a:srgbClr val="C8F0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7751826" y="2774442"/>
              <a:ext cx="721360" cy="375285"/>
            </a:xfrm>
            <a:custGeom>
              <a:avLst/>
              <a:gdLst/>
              <a:ahLst/>
              <a:cxnLst/>
              <a:rect l="l" t="t" r="r" b="b"/>
              <a:pathLst>
                <a:path w="721359" h="375285">
                  <a:moveTo>
                    <a:pt x="187451" y="0"/>
                  </a:moveTo>
                  <a:lnTo>
                    <a:pt x="187451" y="105537"/>
                  </a:lnTo>
                  <a:lnTo>
                    <a:pt x="720851" y="105537"/>
                  </a:lnTo>
                  <a:lnTo>
                    <a:pt x="720851" y="269367"/>
                  </a:lnTo>
                  <a:lnTo>
                    <a:pt x="187451" y="269367"/>
                  </a:lnTo>
                  <a:lnTo>
                    <a:pt x="187451" y="374904"/>
                  </a:lnTo>
                  <a:lnTo>
                    <a:pt x="0" y="187452"/>
                  </a:lnTo>
                  <a:lnTo>
                    <a:pt x="187451" y="0"/>
                  </a:lnTo>
                  <a:close/>
                </a:path>
              </a:pathLst>
            </a:custGeom>
            <a:ln w="25400">
              <a:solidFill>
                <a:srgbClr val="92CDD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1062329" y="804795"/>
            <a:ext cx="8858250" cy="845185"/>
          </a:xfrm>
          <a:prstGeom prst="rect">
            <a:avLst/>
          </a:prstGeom>
        </p:spPr>
        <p:txBody>
          <a:bodyPr vert="horz" wrap="square" lIns="0" tIns="130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5"/>
              </a:spcBef>
            </a:pPr>
            <a:r>
              <a:rPr sz="1400" b="1" dirty="0">
                <a:solidFill>
                  <a:srgbClr val="5C5C5C"/>
                </a:solidFill>
                <a:latin typeface="Yu Gothic"/>
                <a:cs typeface="Yu Gothic"/>
              </a:rPr>
              <a:t>①</a:t>
            </a:r>
            <a:r>
              <a:rPr sz="1400" b="1" spc="315" dirty="0">
                <a:solidFill>
                  <a:srgbClr val="5C5C5C"/>
                </a:solidFill>
                <a:latin typeface="Yu Gothic"/>
                <a:cs typeface="Yu Gothic"/>
              </a:rPr>
              <a:t> </a:t>
            </a:r>
            <a:r>
              <a:rPr lang="th-TH" sz="1400" b="1" dirty="0">
                <a:solidFill>
                  <a:srgbClr val="5C5C5C"/>
                </a:solidFill>
                <a:latin typeface="Yu Gothic"/>
                <a:cs typeface="Yu Gothic"/>
              </a:rPr>
              <a:t>หากคุณต้องการเปลี่ยนฟิลด์ที่ระบุสำหรับคลัสเตอร์ย่อย</a:t>
            </a:r>
            <a:endParaRPr sz="1400" dirty="0">
              <a:latin typeface="Yu Gothic"/>
              <a:cs typeface="Yu Gothic"/>
            </a:endParaRPr>
          </a:p>
          <a:p>
            <a:pPr marL="550545" indent="-269240">
              <a:lnSpc>
                <a:spcPct val="100000"/>
              </a:lnSpc>
              <a:spcBef>
                <a:spcPts val="785"/>
              </a:spcBef>
              <a:buChar char="•"/>
              <a:tabLst>
                <a:tab pos="551180" algn="l"/>
              </a:tabLst>
            </a:pPr>
            <a:r>
              <a:rPr lang="th-TH" altLang="ja-JP" sz="1200" dirty="0">
                <a:solidFill>
                  <a:srgbClr val="5C5C5C"/>
                </a:solidFill>
                <a:latin typeface="Yu Gothic"/>
                <a:cs typeface="Yu Gothic"/>
              </a:rPr>
              <a:t>คลิกขวาที่บรรทัดที่มีเนื้อหาที่จะเปลี่ยนแปลงแล้วคลิก "การตั้งค่าฟิลด์ </a:t>
            </a:r>
            <a:r>
              <a:rPr lang="en-US" altLang="ja-JP" sz="1200" dirty="0">
                <a:solidFill>
                  <a:srgbClr val="5C5C5C"/>
                </a:solidFill>
                <a:latin typeface="Yu Gothic"/>
                <a:cs typeface="Yu Gothic"/>
              </a:rPr>
              <a:t>Master Child </a:t>
            </a:r>
            <a:r>
              <a:rPr lang="th-TH" altLang="ja-JP" sz="1200" dirty="0">
                <a:solidFill>
                  <a:srgbClr val="5C5C5C"/>
                </a:solidFill>
                <a:latin typeface="Yu Gothic"/>
                <a:cs typeface="Yu Gothic"/>
              </a:rPr>
              <a:t>แบบกำหนดเอง" หน้าจอ "การตั้งค่าฟิลด์ย่อย" จะเปิดขึ้น ดังนั้นให้ตรวจสอบชื่อฟิลด์ที่คุณต้องการเปลี่ยนแปลงแล้วคลิก "ตกลง"</a:t>
            </a:r>
            <a:endParaRPr lang="ja-JP" altLang="en-US" sz="1200" dirty="0">
              <a:latin typeface="Yu Gothic"/>
              <a:cs typeface="Yu Gothic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062329" y="3882386"/>
            <a:ext cx="7269480" cy="639445"/>
          </a:xfrm>
          <a:prstGeom prst="rect">
            <a:avLst/>
          </a:prstGeom>
        </p:spPr>
        <p:txBody>
          <a:bodyPr vert="horz" wrap="square" lIns="0" tIns="130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5"/>
              </a:spcBef>
            </a:pPr>
            <a:r>
              <a:rPr sz="1400" b="1" dirty="0">
                <a:solidFill>
                  <a:srgbClr val="5C5C5C"/>
                </a:solidFill>
                <a:latin typeface="Yu Gothic"/>
                <a:cs typeface="Yu Gothic"/>
              </a:rPr>
              <a:t>②</a:t>
            </a:r>
            <a:r>
              <a:rPr sz="1400" b="1" spc="285" dirty="0">
                <a:solidFill>
                  <a:srgbClr val="5C5C5C"/>
                </a:solidFill>
                <a:latin typeface="Yu Gothic"/>
                <a:cs typeface="Yu Gothic"/>
              </a:rPr>
              <a:t> </a:t>
            </a:r>
            <a:r>
              <a:rPr lang="th-TH" sz="1400" b="1" dirty="0">
                <a:solidFill>
                  <a:srgbClr val="5C5C5C"/>
                </a:solidFill>
                <a:latin typeface="Yu Gothic"/>
                <a:cs typeface="Yu Gothic"/>
              </a:rPr>
              <a:t>เมื่อลบการตั้งค่าหลัก-รอง</a:t>
            </a:r>
            <a:endParaRPr sz="1400" dirty="0">
              <a:latin typeface="Yu Gothic"/>
              <a:cs typeface="Yu Gothic"/>
            </a:endParaRPr>
          </a:p>
          <a:p>
            <a:pPr marL="550545" indent="-269240">
              <a:lnSpc>
                <a:spcPct val="100000"/>
              </a:lnSpc>
              <a:spcBef>
                <a:spcPts val="785"/>
              </a:spcBef>
              <a:buChar char="•"/>
              <a:tabLst>
                <a:tab pos="551180" algn="l"/>
              </a:tabLst>
            </a:pPr>
            <a:r>
              <a:rPr lang="th-TH" sz="1200" dirty="0">
                <a:solidFill>
                  <a:srgbClr val="5C5C5C"/>
                </a:solidFill>
                <a:latin typeface="Yu Gothic"/>
                <a:cs typeface="Yu Gothic"/>
              </a:rPr>
              <a:t>ดำเนินการคลิกขวาเช่นเดียวกับในขั้นตอนที่ ① และคลิก "ลบการตั้งค่าหลัก-ลูกหลักที่กำหนดเอง"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8592057" y="1708150"/>
            <a:ext cx="1829435" cy="1942464"/>
          </a:xfrm>
          <a:custGeom>
            <a:avLst/>
            <a:gdLst/>
            <a:ahLst/>
            <a:cxnLst/>
            <a:rect l="l" t="t" r="r" b="b"/>
            <a:pathLst>
              <a:path w="1829434" h="1942464">
                <a:moveTo>
                  <a:pt x="0" y="1941957"/>
                </a:moveTo>
                <a:lnTo>
                  <a:pt x="1829180" y="1941957"/>
                </a:lnTo>
                <a:lnTo>
                  <a:pt x="1829180" y="0"/>
                </a:lnTo>
                <a:lnTo>
                  <a:pt x="0" y="0"/>
                </a:lnTo>
                <a:lnTo>
                  <a:pt x="0" y="1941957"/>
                </a:lnTo>
                <a:close/>
              </a:path>
            </a:pathLst>
          </a:custGeom>
          <a:ln w="9525">
            <a:solidFill>
              <a:srgbClr val="92929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1371600" y="1695957"/>
            <a:ext cx="6629400" cy="607859"/>
          </a:xfrm>
          <a:prstGeom prst="rect">
            <a:avLst/>
          </a:prstGeom>
          <a:ln w="9525">
            <a:solidFill>
              <a:srgbClr val="252525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lang="ja-JP" altLang="en-US" sz="15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lang="ja-JP" altLang="en-US" sz="1250" dirty="0">
              <a:latin typeface="Times New Roman"/>
              <a:cs typeface="Times New Roman"/>
            </a:endParaRPr>
          </a:p>
          <a:p>
            <a:pPr marL="688975" algn="ctr">
              <a:lnSpc>
                <a:spcPct val="100000"/>
              </a:lnSpc>
            </a:pPr>
            <a:r>
              <a:rPr lang="th-TH" altLang="ja-JP" sz="1200" b="1" spc="-5" dirty="0">
                <a:solidFill>
                  <a:srgbClr val="205868"/>
                </a:solidFill>
                <a:latin typeface="Yu Gothic"/>
                <a:cs typeface="Yu Gothic"/>
              </a:rPr>
              <a:t>เมนูคลิกขวา</a:t>
            </a:r>
            <a:endParaRPr lang="ja-JP" altLang="en-US" sz="1000" dirty="0">
              <a:latin typeface="Yu Gothic"/>
              <a:cs typeface="Yu Gothic"/>
            </a:endParaRPr>
          </a:p>
        </p:txBody>
      </p:sp>
      <p:sp>
        <p:nvSpPr>
          <p:cNvPr id="28" name="object 2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34</a:t>
            </a:fld>
            <a:endParaRPr dirty="0"/>
          </a:p>
        </p:txBody>
      </p:sp>
      <p:sp>
        <p:nvSpPr>
          <p:cNvPr id="29" name="object 2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  <p:sp>
        <p:nvSpPr>
          <p:cNvPr id="26" name="object 26"/>
          <p:cNvSpPr txBox="1">
            <a:spLocks noGrp="1"/>
          </p:cNvSpPr>
          <p:nvPr>
            <p:ph type="title"/>
          </p:nvPr>
        </p:nvSpPr>
        <p:spPr>
          <a:xfrm>
            <a:off x="257046" y="105283"/>
            <a:ext cx="3933953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dirty="0">
                <a:solidFill>
                  <a:srgbClr val="FFFFFF"/>
                </a:solidFill>
              </a:rPr>
              <a:t>การตั้งค่าหลักแบบกำหนดเอง</a:t>
            </a:r>
            <a:endParaRPr sz="2400" dirty="0"/>
          </a:p>
        </p:txBody>
      </p:sp>
      <p:sp>
        <p:nvSpPr>
          <p:cNvPr id="27" name="object 27"/>
          <p:cNvSpPr txBox="1"/>
          <p:nvPr/>
        </p:nvSpPr>
        <p:spPr>
          <a:xfrm>
            <a:off x="4219702" y="181483"/>
            <a:ext cx="7702804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800" b="1" dirty="0">
                <a:solidFill>
                  <a:srgbClr val="FFFFFF"/>
                </a:solidFill>
                <a:latin typeface="Yu Gothic"/>
                <a:cs typeface="Yu Gothic"/>
              </a:rPr>
              <a:t>ภาคผนวก: การเปลี่ยนการตั้งค่าโดยใช้ "รายการการตั้งค่าหลักแบบกำหนดเอง"</a:t>
            </a:r>
            <a:endParaRPr sz="1800" dirty="0">
              <a:latin typeface="Yu Gothic"/>
              <a:cs typeface="Yu Gothic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BBE93508-3ED6-0BED-3501-4A23502EF7E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67643" y="1626444"/>
            <a:ext cx="2040503" cy="2227521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20395"/>
          </a:xfrm>
          <a:custGeom>
            <a:avLst/>
            <a:gdLst/>
            <a:ahLst/>
            <a:cxnLst/>
            <a:rect l="l" t="t" r="r" b="b"/>
            <a:pathLst>
              <a:path w="12192000" h="620395">
                <a:moveTo>
                  <a:pt x="0" y="620267"/>
                </a:moveTo>
                <a:lnTo>
                  <a:pt x="12192000" y="620267"/>
                </a:lnTo>
                <a:lnTo>
                  <a:pt x="12192000" y="0"/>
                </a:lnTo>
                <a:lnTo>
                  <a:pt x="0" y="0"/>
                </a:lnTo>
                <a:lnTo>
                  <a:pt x="0" y="620267"/>
                </a:lnTo>
                <a:close/>
              </a:path>
            </a:pathLst>
          </a:custGeom>
          <a:ln w="9525">
            <a:solidFill>
              <a:srgbClr val="CC00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062329" y="1010234"/>
            <a:ext cx="7112000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800" spc="-5" dirty="0">
                <a:solidFill>
                  <a:srgbClr val="252525"/>
                </a:solidFill>
                <a:latin typeface="Yu Gothic"/>
                <a:cs typeface="Yu Gothic"/>
              </a:rPr>
              <a:t>สำหรับข้อมูลเพิ่มเติมเกี่ยวกับ </a:t>
            </a:r>
            <a:r>
              <a:rPr lang="en-US" sz="1800" spc="-5" dirty="0">
                <a:solidFill>
                  <a:srgbClr val="252525"/>
                </a:solidFill>
                <a:latin typeface="Yu Gothic"/>
                <a:cs typeface="Yu Gothic"/>
              </a:rPr>
              <a:t>Custom Master </a:t>
            </a:r>
            <a:r>
              <a:rPr lang="th-TH" sz="1800" spc="-5" dirty="0">
                <a:solidFill>
                  <a:srgbClr val="252525"/>
                </a:solidFill>
                <a:latin typeface="Yu Gothic"/>
                <a:cs typeface="Yu Gothic"/>
              </a:rPr>
              <a:t>โปรดดูที่เอกสารต่อไปนี้</a:t>
            </a:r>
            <a:endParaRPr sz="1800" dirty="0">
              <a:latin typeface="Yu Gothic"/>
              <a:cs typeface="Yu Gothic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35</a:t>
            </a:fld>
            <a:endParaRPr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62000" y="1719951"/>
            <a:ext cx="10896600" cy="3366306"/>
          </a:xfrm>
          <a:prstGeom prst="rect">
            <a:avLst/>
          </a:prstGeom>
        </p:spPr>
        <p:txBody>
          <a:bodyPr vert="horz" wrap="square" lIns="0" tIns="266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10"/>
              </a:spcBef>
              <a:tabLst>
                <a:tab pos="2272665" algn="l"/>
              </a:tabLst>
            </a:pPr>
            <a:r>
              <a:rPr sz="1600" b="1" spc="-5" dirty="0">
                <a:solidFill>
                  <a:srgbClr val="252525"/>
                </a:solidFill>
                <a:latin typeface="Yu Gothic"/>
                <a:cs typeface="Yu Gothic"/>
              </a:rPr>
              <a:t>「</a:t>
            </a:r>
            <a:r>
              <a:rPr sz="1600" b="1" spc="20" dirty="0" err="1">
                <a:solidFill>
                  <a:srgbClr val="252525"/>
                </a:solidFill>
                <a:latin typeface="Yu Gothic"/>
                <a:cs typeface="Yu Gothic"/>
              </a:rPr>
              <a:t>ConMas</a:t>
            </a:r>
            <a:r>
              <a:rPr sz="1600" b="1" spc="105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sz="1600" b="1" spc="60" dirty="0">
                <a:solidFill>
                  <a:srgbClr val="252525"/>
                </a:solidFill>
                <a:latin typeface="Yu Gothic"/>
                <a:cs typeface="Yu Gothic"/>
              </a:rPr>
              <a:t>Designer</a:t>
            </a:r>
            <a:r>
              <a:rPr lang="th-TH" sz="1600" b="1" spc="60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th-TH" sz="1400" b="1" spc="-5" dirty="0">
                <a:solidFill>
                  <a:srgbClr val="252525"/>
                </a:solidFill>
                <a:latin typeface="Yu Gothic"/>
                <a:cs typeface="Yu Gothic"/>
              </a:rPr>
              <a:t>การตั้งค่าหลักแบบกำหนดเองสำหรับของแบบฟอร์ม</a:t>
            </a:r>
            <a:r>
              <a:rPr lang="th-TH" sz="1100" b="1" spc="-5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sz="1600" b="1" spc="-5" dirty="0">
                <a:solidFill>
                  <a:srgbClr val="252525"/>
                </a:solidFill>
                <a:latin typeface="Yu Gothic"/>
                <a:cs typeface="Yu Gothic"/>
              </a:rPr>
              <a:t>」</a:t>
            </a:r>
            <a:r>
              <a:rPr lang="en-US" sz="1600" b="1" spc="-5" dirty="0">
                <a:solidFill>
                  <a:srgbClr val="252525"/>
                </a:solidFill>
                <a:latin typeface="Yu Gothic"/>
                <a:cs typeface="Yu Gothic"/>
              </a:rPr>
              <a:t>（</a:t>
            </a:r>
            <a:r>
              <a:rPr lang="th-TH" sz="1400" b="1" spc="5" dirty="0">
                <a:solidFill>
                  <a:srgbClr val="252525"/>
                </a:solidFill>
                <a:latin typeface="Yu Gothic"/>
                <a:cs typeface="Yu Gothic"/>
              </a:rPr>
              <a:t>วิธีกำหนดของแบบฟอร์ม ฯลฯ</a:t>
            </a:r>
            <a:r>
              <a:rPr sz="1600" b="1" spc="-5" dirty="0">
                <a:solidFill>
                  <a:srgbClr val="252525"/>
                </a:solidFill>
                <a:latin typeface="Yu Gothic"/>
                <a:cs typeface="Yu Gothic"/>
              </a:rPr>
              <a:t>）</a:t>
            </a:r>
            <a:endParaRPr sz="1600" dirty="0">
              <a:latin typeface="Yu Gothic"/>
              <a:cs typeface="Yu Gothic"/>
            </a:endParaRPr>
          </a:p>
          <a:p>
            <a:pPr marL="192405">
              <a:lnSpc>
                <a:spcPct val="100000"/>
              </a:lnSpc>
              <a:spcBef>
                <a:spcPts val="85"/>
              </a:spcBef>
            </a:pPr>
            <a:r>
              <a:rPr lang="en-US" sz="1050" spc="25" dirty="0">
                <a:solidFill>
                  <a:srgbClr val="252525"/>
                </a:solidFill>
                <a:latin typeface="Yu Gothic"/>
                <a:cs typeface="Yu Gothic"/>
              </a:rPr>
              <a:t>https://cimtops-support.com/i-Reporter/ir_manuals/en/designer/CustomMasterSetting_Designer_en.pdf</a:t>
            </a:r>
            <a:endParaRPr sz="1050" dirty="0">
              <a:latin typeface="Yu Gothic"/>
              <a:cs typeface="Yu Gothic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5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</a:pPr>
            <a:r>
              <a:rPr sz="1200" dirty="0">
                <a:solidFill>
                  <a:srgbClr val="252525"/>
                </a:solidFill>
                <a:latin typeface="Yu Gothic"/>
                <a:cs typeface="Yu Gothic"/>
              </a:rPr>
              <a:t>（</a:t>
            </a: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การอ้างอิงของคุณ</a:t>
            </a:r>
            <a:r>
              <a:rPr sz="1200" dirty="0">
                <a:solidFill>
                  <a:srgbClr val="252525"/>
                </a:solidFill>
                <a:latin typeface="Yu Gothic"/>
                <a:cs typeface="Yu Gothic"/>
              </a:rPr>
              <a:t>）</a:t>
            </a:r>
            <a:endParaRPr sz="1200" dirty="0">
              <a:latin typeface="Yu Gothic"/>
              <a:cs typeface="Yu Gothic"/>
            </a:endParaRPr>
          </a:p>
          <a:p>
            <a:pPr marL="192405">
              <a:lnSpc>
                <a:spcPct val="100000"/>
              </a:lnSpc>
              <a:spcBef>
                <a:spcPts val="590"/>
              </a:spcBef>
            </a:pPr>
            <a:r>
              <a:rPr lang="th-TH" altLang="ja-JP" sz="1400" b="1" dirty="0">
                <a:solidFill>
                  <a:srgbClr val="252525"/>
                </a:solidFill>
                <a:latin typeface="Yu Gothic"/>
                <a:cs typeface="Yu Gothic"/>
              </a:rPr>
              <a:t>คู่มือ "วิธีสร้างตารางต้นแบบแบบกำหนดเอง"</a:t>
            </a:r>
            <a:endParaRPr lang="ja-JP" altLang="en-US" sz="1400" dirty="0">
              <a:latin typeface="Yu Gothic"/>
              <a:cs typeface="Yu Gothic"/>
            </a:endParaRPr>
          </a:p>
          <a:p>
            <a:pPr marL="462280">
              <a:lnSpc>
                <a:spcPct val="100000"/>
              </a:lnSpc>
              <a:spcBef>
                <a:spcPts val="790"/>
              </a:spcBef>
            </a:pPr>
            <a:r>
              <a:rPr lang="th-TH" altLang="ja-JP" sz="1200" b="1" dirty="0">
                <a:solidFill>
                  <a:srgbClr val="252525"/>
                </a:solidFill>
                <a:latin typeface="Yu Gothic"/>
                <a:cs typeface="Yu Gothic"/>
              </a:rPr>
              <a:t>"การจัดการหลักแบบกำหนดเอง" (วิธีการสร้างตารางหลัก/การจัดการโดยใช้ </a:t>
            </a:r>
            <a:r>
              <a:rPr lang="en-US" altLang="ja-JP" sz="1200" b="1" dirty="0" err="1">
                <a:solidFill>
                  <a:srgbClr val="252525"/>
                </a:solidFill>
                <a:latin typeface="Yu Gothic"/>
                <a:cs typeface="Yu Gothic"/>
              </a:rPr>
              <a:t>ConMas</a:t>
            </a:r>
            <a:r>
              <a:rPr lang="en-US" altLang="ja-JP" sz="1200" b="1" dirty="0">
                <a:solidFill>
                  <a:srgbClr val="252525"/>
                </a:solidFill>
                <a:latin typeface="Yu Gothic"/>
                <a:cs typeface="Yu Gothic"/>
              </a:rPr>
              <a:t> Manager </a:t>
            </a:r>
            <a:r>
              <a:rPr lang="th-TH" altLang="ja-JP" sz="1200" b="1" dirty="0">
                <a:solidFill>
                  <a:srgbClr val="252525"/>
                </a:solidFill>
                <a:latin typeface="Yu Gothic"/>
                <a:cs typeface="Yu Gothic"/>
              </a:rPr>
              <a:t>ฯลฯ)</a:t>
            </a:r>
            <a:endParaRPr lang="ja-JP" altLang="en-US" sz="1200" dirty="0">
              <a:latin typeface="Yu Gothic"/>
              <a:cs typeface="Yu Gothic"/>
            </a:endParaRPr>
          </a:p>
          <a:p>
            <a:pPr marL="728980">
              <a:lnSpc>
                <a:spcPct val="100000"/>
              </a:lnSpc>
              <a:spcBef>
                <a:spcPts val="200"/>
              </a:spcBef>
            </a:pPr>
            <a:r>
              <a:rPr lang="en-US" sz="1050" spc="25" dirty="0">
                <a:solidFill>
                  <a:srgbClr val="252525"/>
                </a:solidFill>
                <a:latin typeface="Yu Gothic"/>
                <a:cs typeface="Yu Gothic"/>
              </a:rPr>
              <a:t>https://cimtops-support.com/i-Reporter/ir_manuals/en/manager/CustomMasterManagement_in_ConMasManager_en.pdf</a:t>
            </a:r>
            <a:endParaRPr sz="1050" dirty="0">
              <a:latin typeface="Yu Gothic"/>
              <a:cs typeface="Yu Gothic"/>
            </a:endParaRPr>
          </a:p>
          <a:p>
            <a:pPr marL="462280">
              <a:lnSpc>
                <a:spcPct val="100000"/>
              </a:lnSpc>
              <a:spcBef>
                <a:spcPts val="520"/>
              </a:spcBef>
            </a:pPr>
            <a:r>
              <a:rPr lang="th-TH" sz="1200" b="1" spc="-5" dirty="0">
                <a:solidFill>
                  <a:srgbClr val="252525"/>
                </a:solidFill>
                <a:latin typeface="Yu Gothic"/>
                <a:cs typeface="Yu Gothic"/>
              </a:rPr>
              <a:t>คุณยังสามารถตรวจสอบเอกสารสำหรับการสัมมนา (ฉบับการใช้งาน) (คลิกที่ข้อความด้านล่างเพื่อเปิด)</a:t>
            </a:r>
            <a:endParaRPr sz="1200" dirty="0">
              <a:latin typeface="Yu Gothic"/>
              <a:cs typeface="Yu Gothic"/>
            </a:endParaRPr>
          </a:p>
          <a:p>
            <a:pPr marL="728980">
              <a:lnSpc>
                <a:spcPct val="100000"/>
              </a:lnSpc>
              <a:spcBef>
                <a:spcPts val="720"/>
              </a:spcBef>
            </a:pPr>
            <a:r>
              <a:rPr lang="th-TH" altLang="ja-JP" sz="1200" b="1" u="sng" dirty="0">
                <a:solidFill>
                  <a:srgbClr val="252525"/>
                </a:solidFill>
                <a:uFill>
                  <a:solidFill>
                    <a:srgbClr val="252525"/>
                  </a:solidFill>
                </a:uFill>
                <a:latin typeface="Yu Gothic"/>
                <a:cs typeface="Yu Gothic"/>
                <a:hlinkClick r:id="rId2"/>
              </a:rPr>
              <a:t>เอกสารการฝึกอบรม_ต้นแบบที่กำหนดเอง (การลงทะเบียนหลักและการอัปเดต)</a:t>
            </a:r>
            <a:endParaRPr lang="ja-JP" altLang="en-US" sz="1200" dirty="0">
              <a:latin typeface="Yu Gothic"/>
              <a:cs typeface="Yu Gothic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lang="ja-JP" altLang="en-US" sz="1300" dirty="0">
              <a:latin typeface="Yu Gothic"/>
              <a:cs typeface="Yu Gothic"/>
            </a:endParaRPr>
          </a:p>
          <a:p>
            <a:pPr marL="192405">
              <a:lnSpc>
                <a:spcPct val="100000"/>
              </a:lnSpc>
            </a:pPr>
            <a:r>
              <a:rPr sz="1400" b="1" dirty="0">
                <a:solidFill>
                  <a:srgbClr val="252525"/>
                </a:solidFill>
                <a:latin typeface="Yu Gothic"/>
                <a:cs typeface="Yu Gothic"/>
              </a:rPr>
              <a:t>「</a:t>
            </a:r>
            <a:r>
              <a:rPr lang="th-TH" sz="1400" b="1" dirty="0">
                <a:solidFill>
                  <a:srgbClr val="252525"/>
                </a:solidFill>
                <a:latin typeface="Yu Gothic"/>
                <a:cs typeface="Yu Gothic"/>
              </a:rPr>
              <a:t>การดำเนินการป้อนข้อมูลที่ดำเนินการในแอป</a:t>
            </a:r>
            <a:r>
              <a:rPr lang="en-US" sz="1400" b="1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sz="1400" b="1" spc="65" dirty="0" err="1">
                <a:solidFill>
                  <a:srgbClr val="252525"/>
                </a:solidFill>
                <a:latin typeface="Yu Gothic"/>
                <a:cs typeface="Yu Gothic"/>
              </a:rPr>
              <a:t>i</a:t>
            </a:r>
            <a:r>
              <a:rPr sz="1400" b="1" spc="65" dirty="0">
                <a:solidFill>
                  <a:srgbClr val="252525"/>
                </a:solidFill>
                <a:latin typeface="Yu Gothic"/>
                <a:cs typeface="Yu Gothic"/>
              </a:rPr>
              <a:t>-Reporter</a:t>
            </a:r>
            <a:r>
              <a:rPr sz="1400" b="1" spc="-10" dirty="0">
                <a:solidFill>
                  <a:srgbClr val="252525"/>
                </a:solidFill>
                <a:latin typeface="Yu Gothic"/>
                <a:cs typeface="Yu Gothic"/>
              </a:rPr>
              <a:t>」</a:t>
            </a:r>
            <a:r>
              <a:rPr lang="th-TH" altLang="ja-JP" sz="1400" b="1" dirty="0">
                <a:solidFill>
                  <a:srgbClr val="252525"/>
                </a:solidFill>
                <a:latin typeface="Yu Gothic"/>
                <a:cs typeface="Yu Gothic"/>
              </a:rPr>
              <a:t>คู่มือเกี่ยวกับ</a:t>
            </a:r>
            <a:endParaRPr lang="ja-JP" altLang="en-US" sz="1400" dirty="0">
              <a:latin typeface="Yu Gothic"/>
              <a:cs typeface="Yu Gothic"/>
            </a:endParaRPr>
          </a:p>
          <a:p>
            <a:pPr marL="462280">
              <a:lnSpc>
                <a:spcPct val="100000"/>
              </a:lnSpc>
              <a:spcBef>
                <a:spcPts val="785"/>
              </a:spcBef>
              <a:tabLst>
                <a:tab pos="2271395" algn="l"/>
              </a:tabLst>
            </a:pPr>
            <a:r>
              <a:rPr lang="ja-JP" altLang="en-US" sz="1200" b="1" dirty="0">
                <a:solidFill>
                  <a:srgbClr val="252525"/>
                </a:solidFill>
                <a:latin typeface="Yu Gothic"/>
                <a:cs typeface="Yu Gothic"/>
              </a:rPr>
              <a:t>「</a:t>
            </a:r>
            <a:r>
              <a:rPr lang="en-US" altLang="ja-JP" sz="1200" b="1" spc="15" dirty="0" err="1">
                <a:solidFill>
                  <a:srgbClr val="252525"/>
                </a:solidFill>
                <a:latin typeface="Yu Gothic"/>
                <a:cs typeface="Yu Gothic"/>
              </a:rPr>
              <a:t>ConMas</a:t>
            </a:r>
            <a:r>
              <a:rPr lang="ja-JP" altLang="en-US" sz="1200" b="1" spc="50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en-US" altLang="ja-JP" sz="1200" b="1" spc="55" dirty="0" err="1">
                <a:solidFill>
                  <a:srgbClr val="252525"/>
                </a:solidFill>
                <a:latin typeface="Yu Gothic"/>
                <a:cs typeface="Yu Gothic"/>
              </a:rPr>
              <a:t>i</a:t>
            </a:r>
            <a:r>
              <a:rPr lang="en-US" altLang="ja-JP" sz="1200" b="1" spc="55" dirty="0">
                <a:solidFill>
                  <a:srgbClr val="252525"/>
                </a:solidFill>
                <a:latin typeface="Yu Gothic"/>
                <a:cs typeface="Yu Gothic"/>
              </a:rPr>
              <a:t>-Reporter	</a:t>
            </a:r>
            <a:r>
              <a:rPr lang="ja-JP" altLang="en-US" sz="1200" b="1" dirty="0">
                <a:solidFill>
                  <a:srgbClr val="252525"/>
                </a:solidFill>
                <a:latin typeface="Yu Gothic"/>
                <a:cs typeface="Yu Gothic"/>
              </a:rPr>
              <a:t>カスタムマスターを利用した入力」（端末操作等）</a:t>
            </a:r>
            <a:endParaRPr lang="ja-JP" altLang="en-US" sz="1200" dirty="0">
              <a:latin typeface="Yu Gothic"/>
              <a:cs typeface="Yu Gothic"/>
            </a:endParaRPr>
          </a:p>
          <a:p>
            <a:pPr marL="728980">
              <a:lnSpc>
                <a:spcPct val="100000"/>
              </a:lnSpc>
              <a:spcBef>
                <a:spcPts val="200"/>
              </a:spcBef>
            </a:pPr>
            <a:r>
              <a:rPr lang="en-US" sz="1050" spc="25" dirty="0">
                <a:solidFill>
                  <a:srgbClr val="252525"/>
                </a:solidFill>
                <a:latin typeface="Yu Gothic"/>
                <a:cs typeface="Yu Gothic"/>
                <a:hlinkClick r:id="rId3"/>
              </a:rPr>
              <a:t>https://cimtops-support.com/i-Reporter/ir_manuals/en/ios_app/iOS_AppInput_from_CustomMaster_en.pdf</a:t>
            </a:r>
            <a:br>
              <a:rPr lang="en-US" sz="1050" spc="25" dirty="0">
                <a:solidFill>
                  <a:srgbClr val="252525"/>
                </a:solidFill>
                <a:latin typeface="Yu Gothic"/>
                <a:cs typeface="Yu Gothic"/>
              </a:rPr>
            </a:br>
            <a:endParaRPr sz="9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</a:pPr>
            <a:r>
              <a:rPr lang="th-TH" sz="1200" b="1" dirty="0">
                <a:solidFill>
                  <a:srgbClr val="252525"/>
                </a:solidFill>
                <a:latin typeface="Yu Gothic"/>
                <a:cs typeface="Yu Gothic"/>
              </a:rPr>
              <a:t>*หากต้องการดู คุณจะต้องมี </a:t>
            </a:r>
            <a:r>
              <a:rPr lang="en-US" sz="1200" b="1" dirty="0">
                <a:solidFill>
                  <a:srgbClr val="252525"/>
                </a:solidFill>
                <a:latin typeface="Yu Gothic"/>
                <a:cs typeface="Yu Gothic"/>
              </a:rPr>
              <a:t>ID </a:t>
            </a:r>
            <a:r>
              <a:rPr lang="th-TH" sz="1200" b="1" dirty="0">
                <a:solidFill>
                  <a:srgbClr val="252525"/>
                </a:solidFill>
                <a:latin typeface="Yu Gothic"/>
                <a:cs typeface="Yu Gothic"/>
              </a:rPr>
              <a:t>เข้าสู่ระบบและรหัสผ่านสำหรับ "เว็บสนับสนุน </a:t>
            </a:r>
            <a:r>
              <a:rPr lang="en-US" sz="1200" b="1" dirty="0" err="1">
                <a:solidFill>
                  <a:srgbClr val="252525"/>
                </a:solidFill>
                <a:latin typeface="Yu Gothic"/>
                <a:cs typeface="Yu Gothic"/>
              </a:rPr>
              <a:t>ConMas</a:t>
            </a:r>
            <a:r>
              <a:rPr lang="en-US" sz="1200" b="1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en-US" sz="1200" b="1" dirty="0" err="1">
                <a:solidFill>
                  <a:srgbClr val="252525"/>
                </a:solidFill>
                <a:latin typeface="Yu Gothic"/>
                <a:cs typeface="Yu Gothic"/>
              </a:rPr>
              <a:t>i</a:t>
            </a:r>
            <a:r>
              <a:rPr lang="en-US" sz="1200" b="1" dirty="0">
                <a:solidFill>
                  <a:srgbClr val="252525"/>
                </a:solidFill>
                <a:latin typeface="Yu Gothic"/>
                <a:cs typeface="Yu Gothic"/>
              </a:rPr>
              <a:t>-Reporter"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57047" y="105283"/>
            <a:ext cx="473075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dirty="0">
                <a:solidFill>
                  <a:srgbClr val="FFFFFF"/>
                </a:solidFill>
              </a:rPr>
              <a:t>สนับสนุนข้อมูลคู่มือเว็บ</a:t>
            </a:r>
            <a:endParaRPr sz="2400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3020">
              <a:lnSpc>
                <a:spcPct val="100000"/>
              </a:lnSpc>
              <a:spcBef>
                <a:spcPts val="100"/>
              </a:spcBef>
              <a:tabLst>
                <a:tab pos="11535410" algn="l"/>
              </a:tabLst>
            </a:pPr>
            <a:r>
              <a:rPr lang="th-TH" dirty="0"/>
              <a:t>การสร้างของฟอร์ม </a:t>
            </a:r>
            <a:r>
              <a:rPr dirty="0"/>
              <a:t>	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36</a:t>
            </a:fld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42087" y="3345307"/>
            <a:ext cx="87007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451100" algn="l"/>
              </a:tabLst>
            </a:pPr>
            <a:r>
              <a:rPr lang="th-TH" sz="2400" dirty="0">
                <a:solidFill>
                  <a:srgbClr val="5C5C5C"/>
                </a:solidFill>
                <a:latin typeface="Yu Gothic"/>
                <a:cs typeface="Yu Gothic"/>
              </a:rPr>
              <a:t>การลงทะเบียนใหม่ ⑤การตั้งค่าเครือข่าย/การตั้งค่าลิงค์ค่า</a:t>
            </a:r>
            <a:endParaRPr sz="2400" dirty="0">
              <a:latin typeface="Yu Gothic"/>
              <a:cs typeface="Yu Gothic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20395"/>
          </a:xfrm>
          <a:custGeom>
            <a:avLst/>
            <a:gdLst/>
            <a:ahLst/>
            <a:cxnLst/>
            <a:rect l="l" t="t" r="r" b="b"/>
            <a:pathLst>
              <a:path w="12192000" h="620395">
                <a:moveTo>
                  <a:pt x="0" y="620267"/>
                </a:moveTo>
                <a:lnTo>
                  <a:pt x="12192000" y="620267"/>
                </a:lnTo>
                <a:lnTo>
                  <a:pt x="12192000" y="0"/>
                </a:lnTo>
                <a:lnTo>
                  <a:pt x="0" y="0"/>
                </a:lnTo>
                <a:lnTo>
                  <a:pt x="0" y="620267"/>
                </a:lnTo>
                <a:close/>
              </a:path>
            </a:pathLst>
          </a:custGeom>
          <a:ln w="9525">
            <a:solidFill>
              <a:srgbClr val="CC00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74293" y="712978"/>
            <a:ext cx="10239375" cy="19272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50000"/>
              </a:lnSpc>
              <a:spcBef>
                <a:spcPts val="100"/>
              </a:spcBef>
            </a:pPr>
            <a:r>
              <a:rPr lang="th-TH" sz="1800" b="1" spc="190" dirty="0">
                <a:solidFill>
                  <a:srgbClr val="205868"/>
                </a:solidFill>
                <a:latin typeface="Yu Gothic"/>
                <a:cs typeface="Yu Gothic"/>
              </a:rPr>
              <a:t>คุณสามารถตั้งค่าสองคลัสเตอร์เป็น "ก่อนหน้า" และ "สำเร็จ" และตั้งค่าลำดับอินพุตระหว่างคลัสเตอร์ได้ คุณยังสามารถตั้งค่าข้อจำกัดต่อไปนี้โดยการตั้งค่า</a:t>
            </a:r>
            <a:endParaRPr sz="1800" dirty="0">
              <a:latin typeface="Yu Gothic"/>
              <a:cs typeface="Yu Gothic"/>
            </a:endParaRPr>
          </a:p>
          <a:p>
            <a:pPr marL="658495" indent="-267335">
              <a:lnSpc>
                <a:spcPct val="100000"/>
              </a:lnSpc>
              <a:spcBef>
                <a:spcPts val="1345"/>
              </a:spcBef>
              <a:buChar char="•"/>
              <a:tabLst>
                <a:tab pos="659130" algn="l"/>
              </a:tabLst>
            </a:pPr>
            <a:r>
              <a:rPr lang="th-TH" altLang="ja-JP" sz="1400" dirty="0">
                <a:solidFill>
                  <a:srgbClr val="252525"/>
                </a:solidFill>
                <a:latin typeface="Yu Gothic"/>
                <a:cs typeface="Yu Gothic"/>
              </a:rPr>
              <a:t>การรวมตัวเลือกที่ป้อนใน "ก่อนหน้า" และตัวเลือกที่แสดงใน "สำเร็จ" (การตั้งค่าลิงค์ค่า)</a:t>
            </a:r>
            <a:endParaRPr lang="ja-JP" altLang="en-US" sz="1400" dirty="0">
              <a:latin typeface="Yu Gothic"/>
              <a:cs typeface="Yu Gothic"/>
            </a:endParaRPr>
          </a:p>
          <a:p>
            <a:pPr marL="658495" indent="-267335">
              <a:lnSpc>
                <a:spcPct val="100000"/>
              </a:lnSpc>
              <a:spcBef>
                <a:spcPts val="835"/>
              </a:spcBef>
              <a:buChar char="•"/>
              <a:tabLst>
                <a:tab pos="659130" algn="l"/>
              </a:tabLst>
            </a:pPr>
            <a:r>
              <a:rPr lang="th-TH" altLang="ja-JP" sz="1400" dirty="0">
                <a:solidFill>
                  <a:srgbClr val="252525"/>
                </a:solidFill>
                <a:latin typeface="Yu Gothic"/>
                <a:cs typeface="Yu Gothic"/>
              </a:rPr>
              <a:t>เมื่อป้อนข้อมูลลงในช่อง "ก่อนหน้า" เครื่องหมายที่ไม่ต้องป้อนข้อมูลจะแสดงในช่อง "สำเร็จ"</a:t>
            </a:r>
            <a:endParaRPr lang="ja-JP" altLang="en-US" sz="1400" dirty="0">
              <a:latin typeface="Yu Gothic"/>
              <a:cs typeface="Yu Gothic"/>
            </a:endParaRPr>
          </a:p>
          <a:p>
            <a:pPr marL="1956435">
              <a:lnSpc>
                <a:spcPct val="100000"/>
              </a:lnSpc>
              <a:spcBef>
                <a:spcPts val="1515"/>
              </a:spcBef>
            </a:pPr>
            <a:r>
              <a:rPr lang="th-TH" sz="1200" b="1" dirty="0">
                <a:solidFill>
                  <a:srgbClr val="252525"/>
                </a:solidFill>
                <a:latin typeface="Yu Gothic"/>
                <a:cs typeface="Yu Gothic"/>
              </a:rPr>
              <a:t>ตัวอย่างการกำหนดค่าเครือข่าย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57047" y="105283"/>
            <a:ext cx="24638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dirty="0">
                <a:solidFill>
                  <a:srgbClr val="FFFFFF"/>
                </a:solidFill>
              </a:rPr>
              <a:t>เครือข่ายคืออะไร?</a:t>
            </a:r>
            <a:endParaRPr sz="2400" dirty="0"/>
          </a:p>
        </p:txBody>
      </p:sp>
      <p:grpSp>
        <p:nvGrpSpPr>
          <p:cNvPr id="5" name="object 5"/>
          <p:cNvGrpSpPr/>
          <p:nvPr/>
        </p:nvGrpSpPr>
        <p:grpSpPr>
          <a:xfrm>
            <a:off x="2733738" y="2674175"/>
            <a:ext cx="6724650" cy="2493010"/>
            <a:chOff x="2733738" y="2674175"/>
            <a:chExt cx="6724650" cy="2493010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855247" y="2735473"/>
              <a:ext cx="6266029" cy="2421742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2738501" y="2678938"/>
              <a:ext cx="6715125" cy="2483485"/>
            </a:xfrm>
            <a:custGeom>
              <a:avLst/>
              <a:gdLst/>
              <a:ahLst/>
              <a:cxnLst/>
              <a:rect l="l" t="t" r="r" b="b"/>
              <a:pathLst>
                <a:path w="6715125" h="2483485">
                  <a:moveTo>
                    <a:pt x="0" y="2482977"/>
                  </a:moveTo>
                  <a:lnTo>
                    <a:pt x="6715125" y="2482977"/>
                  </a:lnTo>
                  <a:lnTo>
                    <a:pt x="6715125" y="0"/>
                  </a:lnTo>
                  <a:lnTo>
                    <a:pt x="0" y="0"/>
                  </a:lnTo>
                  <a:lnTo>
                    <a:pt x="0" y="2482977"/>
                  </a:lnTo>
                  <a:close/>
                </a:path>
              </a:pathLst>
            </a:custGeom>
            <a:ln w="952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194304" y="3206496"/>
              <a:ext cx="1844039" cy="509270"/>
            </a:xfrm>
            <a:custGeom>
              <a:avLst/>
              <a:gdLst/>
              <a:ahLst/>
              <a:cxnLst/>
              <a:rect l="l" t="t" r="r" b="b"/>
              <a:pathLst>
                <a:path w="1844039" h="509270">
                  <a:moveTo>
                    <a:pt x="1844040" y="0"/>
                  </a:moveTo>
                  <a:lnTo>
                    <a:pt x="0" y="0"/>
                  </a:lnTo>
                  <a:lnTo>
                    <a:pt x="0" y="509015"/>
                  </a:lnTo>
                  <a:lnTo>
                    <a:pt x="1844040" y="509015"/>
                  </a:lnTo>
                  <a:lnTo>
                    <a:pt x="1844040" y="0"/>
                  </a:lnTo>
                  <a:close/>
                </a:path>
              </a:pathLst>
            </a:custGeom>
            <a:solidFill>
              <a:srgbClr val="FFFF00">
                <a:alpha val="4117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3824351" y="3354451"/>
            <a:ext cx="59753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0000CC"/>
                </a:solidFill>
                <a:latin typeface="Yu Gothic"/>
                <a:cs typeface="Yu Gothic"/>
              </a:rPr>
              <a:t>入力項目</a:t>
            </a:r>
            <a:r>
              <a:rPr sz="1000" spc="60" dirty="0">
                <a:solidFill>
                  <a:srgbClr val="0000CC"/>
                </a:solidFill>
                <a:latin typeface="Yu Gothic"/>
                <a:cs typeface="Yu Gothic"/>
              </a:rPr>
              <a:t>1</a:t>
            </a:r>
            <a:endParaRPr sz="1000">
              <a:latin typeface="Yu Gothic"/>
              <a:cs typeface="Yu Gothic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5358384" y="3206495"/>
            <a:ext cx="599440" cy="509270"/>
          </a:xfrm>
          <a:custGeom>
            <a:avLst/>
            <a:gdLst/>
            <a:ahLst/>
            <a:cxnLst/>
            <a:rect l="l" t="t" r="r" b="b"/>
            <a:pathLst>
              <a:path w="599439" h="509270">
                <a:moveTo>
                  <a:pt x="598932" y="0"/>
                </a:moveTo>
                <a:lnTo>
                  <a:pt x="0" y="0"/>
                </a:lnTo>
                <a:lnTo>
                  <a:pt x="0" y="509015"/>
                </a:lnTo>
                <a:lnTo>
                  <a:pt x="598932" y="509015"/>
                </a:lnTo>
                <a:lnTo>
                  <a:pt x="598932" y="0"/>
                </a:lnTo>
                <a:close/>
              </a:path>
            </a:pathLst>
          </a:custGeom>
          <a:solidFill>
            <a:srgbClr val="FFFF00">
              <a:alpha val="4117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5492750" y="3278251"/>
            <a:ext cx="344805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5080" indent="3937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0000CC"/>
                </a:solidFill>
                <a:latin typeface="Yu Gothic"/>
                <a:cs typeface="Yu Gothic"/>
              </a:rPr>
              <a:t>入力 項目</a:t>
            </a:r>
            <a:r>
              <a:rPr sz="1000" spc="60" dirty="0">
                <a:solidFill>
                  <a:srgbClr val="0000CC"/>
                </a:solidFill>
                <a:latin typeface="Yu Gothic"/>
                <a:cs typeface="Yu Gothic"/>
              </a:rPr>
              <a:t>2</a:t>
            </a:r>
            <a:endParaRPr sz="1000">
              <a:latin typeface="Yu Gothic"/>
              <a:cs typeface="Yu Gothic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6284976" y="3209544"/>
            <a:ext cx="1480185" cy="520065"/>
          </a:xfrm>
          <a:custGeom>
            <a:avLst/>
            <a:gdLst/>
            <a:ahLst/>
            <a:cxnLst/>
            <a:rect l="l" t="t" r="r" b="b"/>
            <a:pathLst>
              <a:path w="1480184" h="520064">
                <a:moveTo>
                  <a:pt x="1479803" y="0"/>
                </a:moveTo>
                <a:lnTo>
                  <a:pt x="0" y="0"/>
                </a:lnTo>
                <a:lnTo>
                  <a:pt x="0" y="519684"/>
                </a:lnTo>
                <a:lnTo>
                  <a:pt x="1479803" y="519684"/>
                </a:lnTo>
                <a:lnTo>
                  <a:pt x="1479803" y="0"/>
                </a:lnTo>
                <a:close/>
              </a:path>
            </a:pathLst>
          </a:custGeom>
          <a:solidFill>
            <a:srgbClr val="FFFF00">
              <a:alpha val="4117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6733031" y="3362960"/>
            <a:ext cx="59753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0000CC"/>
                </a:solidFill>
                <a:latin typeface="Yu Gothic"/>
                <a:cs typeface="Yu Gothic"/>
              </a:rPr>
              <a:t>入力項目</a:t>
            </a:r>
            <a:r>
              <a:rPr sz="1000" spc="60" dirty="0">
                <a:solidFill>
                  <a:srgbClr val="0000CC"/>
                </a:solidFill>
                <a:latin typeface="Yu Gothic"/>
                <a:cs typeface="Yu Gothic"/>
              </a:rPr>
              <a:t>3</a:t>
            </a:r>
            <a:endParaRPr sz="1000">
              <a:latin typeface="Yu Gothic"/>
              <a:cs typeface="Yu Gothic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8054340" y="3209544"/>
            <a:ext cx="1065530" cy="512445"/>
          </a:xfrm>
          <a:custGeom>
            <a:avLst/>
            <a:gdLst/>
            <a:ahLst/>
            <a:cxnLst/>
            <a:rect l="l" t="t" r="r" b="b"/>
            <a:pathLst>
              <a:path w="1065529" h="512445">
                <a:moveTo>
                  <a:pt x="1065276" y="0"/>
                </a:moveTo>
                <a:lnTo>
                  <a:pt x="0" y="0"/>
                </a:lnTo>
                <a:lnTo>
                  <a:pt x="0" y="512064"/>
                </a:lnTo>
                <a:lnTo>
                  <a:pt x="1065276" y="512064"/>
                </a:lnTo>
                <a:lnTo>
                  <a:pt x="1065276" y="0"/>
                </a:lnTo>
                <a:close/>
              </a:path>
            </a:pathLst>
          </a:custGeom>
          <a:solidFill>
            <a:srgbClr val="FFFF00">
              <a:alpha val="4117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8294878" y="3359658"/>
            <a:ext cx="59753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0000CC"/>
                </a:solidFill>
                <a:latin typeface="Yu Gothic"/>
                <a:cs typeface="Yu Gothic"/>
              </a:rPr>
              <a:t>入力項目</a:t>
            </a:r>
            <a:r>
              <a:rPr sz="1000" spc="60" dirty="0">
                <a:solidFill>
                  <a:srgbClr val="0000CC"/>
                </a:solidFill>
                <a:latin typeface="Yu Gothic"/>
                <a:cs typeface="Yu Gothic"/>
              </a:rPr>
              <a:t>4</a:t>
            </a:r>
            <a:endParaRPr sz="1000">
              <a:latin typeface="Yu Gothic"/>
              <a:cs typeface="Yu Gothic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7325868" y="4058411"/>
            <a:ext cx="1793875" cy="1045844"/>
          </a:xfrm>
          <a:custGeom>
            <a:avLst/>
            <a:gdLst/>
            <a:ahLst/>
            <a:cxnLst/>
            <a:rect l="l" t="t" r="r" b="b"/>
            <a:pathLst>
              <a:path w="1793875" h="1045845">
                <a:moveTo>
                  <a:pt x="1793735" y="10668"/>
                </a:moveTo>
                <a:lnTo>
                  <a:pt x="428244" y="10668"/>
                </a:lnTo>
                <a:lnTo>
                  <a:pt x="428244" y="0"/>
                </a:lnTo>
                <a:lnTo>
                  <a:pt x="0" y="0"/>
                </a:lnTo>
                <a:lnTo>
                  <a:pt x="0" y="522732"/>
                </a:lnTo>
                <a:lnTo>
                  <a:pt x="396240" y="522732"/>
                </a:lnTo>
                <a:lnTo>
                  <a:pt x="396240" y="528828"/>
                </a:lnTo>
                <a:lnTo>
                  <a:pt x="10668" y="528828"/>
                </a:lnTo>
                <a:lnTo>
                  <a:pt x="10668" y="1045464"/>
                </a:lnTo>
                <a:lnTo>
                  <a:pt x="412991" y="1045464"/>
                </a:lnTo>
                <a:lnTo>
                  <a:pt x="412991" y="528828"/>
                </a:lnTo>
                <a:lnTo>
                  <a:pt x="1793735" y="528828"/>
                </a:lnTo>
                <a:lnTo>
                  <a:pt x="1793735" y="10668"/>
                </a:lnTo>
                <a:close/>
              </a:path>
            </a:pathLst>
          </a:custGeom>
          <a:solidFill>
            <a:srgbClr val="FFFF00">
              <a:alpha val="4117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7412101" y="4061586"/>
            <a:ext cx="269240" cy="100774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905" marR="5080" algn="ctr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0000CC"/>
                </a:solidFill>
                <a:latin typeface="Yu Gothic"/>
                <a:cs typeface="Yu Gothic"/>
              </a:rPr>
              <a:t>入力 項目  </a:t>
            </a:r>
            <a:r>
              <a:rPr sz="1000" spc="60" dirty="0">
                <a:solidFill>
                  <a:srgbClr val="0000CC"/>
                </a:solidFill>
                <a:latin typeface="Yu Gothic"/>
                <a:cs typeface="Yu Gothic"/>
              </a:rPr>
              <a:t>5</a:t>
            </a:r>
            <a:endParaRPr sz="1000">
              <a:latin typeface="Yu Gothic"/>
              <a:cs typeface="Yu Gothic"/>
            </a:endParaRPr>
          </a:p>
          <a:p>
            <a:pPr marR="7620" algn="ctr">
              <a:lnSpc>
                <a:spcPct val="100000"/>
              </a:lnSpc>
              <a:spcBef>
                <a:spcPts val="535"/>
              </a:spcBef>
            </a:pPr>
            <a:r>
              <a:rPr sz="1000" spc="-5" dirty="0">
                <a:solidFill>
                  <a:srgbClr val="0000CC"/>
                </a:solidFill>
                <a:latin typeface="Yu Gothic"/>
                <a:cs typeface="Yu Gothic"/>
              </a:rPr>
              <a:t>入力 項目  </a:t>
            </a:r>
            <a:r>
              <a:rPr sz="1000" spc="60" dirty="0">
                <a:solidFill>
                  <a:srgbClr val="0000CC"/>
                </a:solidFill>
                <a:latin typeface="Yu Gothic"/>
                <a:cs typeface="Yu Gothic"/>
              </a:rPr>
              <a:t>7</a:t>
            </a:r>
            <a:endParaRPr sz="1000">
              <a:latin typeface="Yu Gothic"/>
              <a:cs typeface="Yu Gothic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764780" y="4581144"/>
            <a:ext cx="1355090" cy="523240"/>
          </a:xfrm>
          <a:custGeom>
            <a:avLst/>
            <a:gdLst/>
            <a:ahLst/>
            <a:cxnLst/>
            <a:rect l="l" t="t" r="r" b="b"/>
            <a:pathLst>
              <a:path w="1355090" h="523239">
                <a:moveTo>
                  <a:pt x="1354835" y="0"/>
                </a:moveTo>
                <a:lnTo>
                  <a:pt x="0" y="0"/>
                </a:lnTo>
                <a:lnTo>
                  <a:pt x="0" y="522731"/>
                </a:lnTo>
                <a:lnTo>
                  <a:pt x="1354835" y="522731"/>
                </a:lnTo>
                <a:lnTo>
                  <a:pt x="1354835" y="0"/>
                </a:lnTo>
                <a:close/>
              </a:path>
            </a:pathLst>
          </a:custGeom>
          <a:solidFill>
            <a:srgbClr val="FFFF00">
              <a:alpha val="4117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8295131" y="4069207"/>
            <a:ext cx="287020" cy="9969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25400" algn="ctr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0000CC"/>
                </a:solidFill>
                <a:latin typeface="Yu Gothic"/>
                <a:cs typeface="Yu Gothic"/>
              </a:rPr>
              <a:t>入力 項目  </a:t>
            </a:r>
            <a:r>
              <a:rPr sz="1000" spc="60" dirty="0">
                <a:solidFill>
                  <a:srgbClr val="0000CC"/>
                </a:solidFill>
                <a:latin typeface="Yu Gothic"/>
                <a:cs typeface="Yu Gothic"/>
              </a:rPr>
              <a:t>6</a:t>
            </a:r>
            <a:endParaRPr sz="1000">
              <a:latin typeface="Yu Gothic"/>
              <a:cs typeface="Yu Gothic"/>
            </a:endParaRPr>
          </a:p>
          <a:p>
            <a:pPr marL="20955" marR="5080" algn="ctr">
              <a:lnSpc>
                <a:spcPct val="100000"/>
              </a:lnSpc>
              <a:spcBef>
                <a:spcPts val="450"/>
              </a:spcBef>
            </a:pPr>
            <a:r>
              <a:rPr sz="1000" spc="-5" dirty="0">
                <a:solidFill>
                  <a:srgbClr val="0000CC"/>
                </a:solidFill>
                <a:latin typeface="Yu Gothic"/>
                <a:cs typeface="Yu Gothic"/>
              </a:rPr>
              <a:t>入力 項目  </a:t>
            </a:r>
            <a:r>
              <a:rPr sz="1000" spc="60" dirty="0">
                <a:solidFill>
                  <a:srgbClr val="0000CC"/>
                </a:solidFill>
                <a:latin typeface="Yu Gothic"/>
                <a:cs typeface="Yu Gothic"/>
              </a:rPr>
              <a:t>8</a:t>
            </a:r>
            <a:endParaRPr sz="1000">
              <a:latin typeface="Yu Gothic"/>
              <a:cs typeface="Yu Gothic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4834128" y="3389883"/>
            <a:ext cx="3393440" cy="1515745"/>
          </a:xfrm>
          <a:custGeom>
            <a:avLst/>
            <a:gdLst/>
            <a:ahLst/>
            <a:cxnLst/>
            <a:rect l="l" t="t" r="r" b="b"/>
            <a:pathLst>
              <a:path w="3393440" h="1515745">
                <a:moveTo>
                  <a:pt x="605790" y="74168"/>
                </a:moveTo>
                <a:lnTo>
                  <a:pt x="589788" y="66167"/>
                </a:lnTo>
                <a:lnTo>
                  <a:pt x="478790" y="10668"/>
                </a:lnTo>
                <a:lnTo>
                  <a:pt x="523176" y="66167"/>
                </a:lnTo>
                <a:lnTo>
                  <a:pt x="74587" y="66167"/>
                </a:lnTo>
                <a:lnTo>
                  <a:pt x="73202" y="59321"/>
                </a:lnTo>
                <a:lnTo>
                  <a:pt x="65049" y="47218"/>
                </a:lnTo>
                <a:lnTo>
                  <a:pt x="52946" y="39065"/>
                </a:lnTo>
                <a:lnTo>
                  <a:pt x="38100" y="36068"/>
                </a:lnTo>
                <a:lnTo>
                  <a:pt x="23241" y="39065"/>
                </a:lnTo>
                <a:lnTo>
                  <a:pt x="11137" y="47218"/>
                </a:lnTo>
                <a:lnTo>
                  <a:pt x="2984" y="59321"/>
                </a:lnTo>
                <a:lnTo>
                  <a:pt x="0" y="74168"/>
                </a:lnTo>
                <a:lnTo>
                  <a:pt x="2984" y="89027"/>
                </a:lnTo>
                <a:lnTo>
                  <a:pt x="11137" y="101130"/>
                </a:lnTo>
                <a:lnTo>
                  <a:pt x="23241" y="109283"/>
                </a:lnTo>
                <a:lnTo>
                  <a:pt x="38100" y="112268"/>
                </a:lnTo>
                <a:lnTo>
                  <a:pt x="52946" y="109283"/>
                </a:lnTo>
                <a:lnTo>
                  <a:pt x="65049" y="101130"/>
                </a:lnTo>
                <a:lnTo>
                  <a:pt x="73202" y="89027"/>
                </a:lnTo>
                <a:lnTo>
                  <a:pt x="74612" y="82042"/>
                </a:lnTo>
                <a:lnTo>
                  <a:pt x="523290" y="82042"/>
                </a:lnTo>
                <a:lnTo>
                  <a:pt x="478790" y="137668"/>
                </a:lnTo>
                <a:lnTo>
                  <a:pt x="590029" y="82042"/>
                </a:lnTo>
                <a:lnTo>
                  <a:pt x="605790" y="74168"/>
                </a:lnTo>
                <a:close/>
              </a:path>
              <a:path w="3393440" h="1515745">
                <a:moveTo>
                  <a:pt x="1622171" y="72644"/>
                </a:moveTo>
                <a:lnTo>
                  <a:pt x="1606169" y="64643"/>
                </a:lnTo>
                <a:lnTo>
                  <a:pt x="1495171" y="9144"/>
                </a:lnTo>
                <a:lnTo>
                  <a:pt x="1539570" y="64643"/>
                </a:lnTo>
                <a:lnTo>
                  <a:pt x="1100239" y="64643"/>
                </a:lnTo>
                <a:lnTo>
                  <a:pt x="1098854" y="57797"/>
                </a:lnTo>
                <a:lnTo>
                  <a:pt x="1090701" y="45694"/>
                </a:lnTo>
                <a:lnTo>
                  <a:pt x="1078598" y="37541"/>
                </a:lnTo>
                <a:lnTo>
                  <a:pt x="1063752" y="34544"/>
                </a:lnTo>
                <a:lnTo>
                  <a:pt x="1048893" y="37541"/>
                </a:lnTo>
                <a:lnTo>
                  <a:pt x="1036789" y="45694"/>
                </a:lnTo>
                <a:lnTo>
                  <a:pt x="1028636" y="57797"/>
                </a:lnTo>
                <a:lnTo>
                  <a:pt x="1025652" y="72644"/>
                </a:lnTo>
                <a:lnTo>
                  <a:pt x="1028636" y="87503"/>
                </a:lnTo>
                <a:lnTo>
                  <a:pt x="1036789" y="99606"/>
                </a:lnTo>
                <a:lnTo>
                  <a:pt x="1048893" y="107759"/>
                </a:lnTo>
                <a:lnTo>
                  <a:pt x="1063752" y="110744"/>
                </a:lnTo>
                <a:lnTo>
                  <a:pt x="1078598" y="107759"/>
                </a:lnTo>
                <a:lnTo>
                  <a:pt x="1090701" y="99606"/>
                </a:lnTo>
                <a:lnTo>
                  <a:pt x="1098854" y="87503"/>
                </a:lnTo>
                <a:lnTo>
                  <a:pt x="1100264" y="80530"/>
                </a:lnTo>
                <a:lnTo>
                  <a:pt x="1063752" y="80518"/>
                </a:lnTo>
                <a:lnTo>
                  <a:pt x="1100264" y="80518"/>
                </a:lnTo>
                <a:lnTo>
                  <a:pt x="1539570" y="80645"/>
                </a:lnTo>
                <a:lnTo>
                  <a:pt x="1495171" y="136144"/>
                </a:lnTo>
                <a:lnTo>
                  <a:pt x="1606169" y="80645"/>
                </a:lnTo>
                <a:lnTo>
                  <a:pt x="1622171" y="72644"/>
                </a:lnTo>
                <a:close/>
              </a:path>
              <a:path w="3393440" h="1515745">
                <a:moveTo>
                  <a:pt x="3332099" y="63500"/>
                </a:moveTo>
                <a:lnTo>
                  <a:pt x="3316097" y="55499"/>
                </a:lnTo>
                <a:lnTo>
                  <a:pt x="3205099" y="0"/>
                </a:lnTo>
                <a:lnTo>
                  <a:pt x="3249498" y="55499"/>
                </a:lnTo>
                <a:lnTo>
                  <a:pt x="2810167" y="55499"/>
                </a:lnTo>
                <a:lnTo>
                  <a:pt x="2808782" y="48653"/>
                </a:lnTo>
                <a:lnTo>
                  <a:pt x="2800629" y="36550"/>
                </a:lnTo>
                <a:lnTo>
                  <a:pt x="2788526" y="28397"/>
                </a:lnTo>
                <a:lnTo>
                  <a:pt x="2773680" y="25400"/>
                </a:lnTo>
                <a:lnTo>
                  <a:pt x="2758821" y="28397"/>
                </a:lnTo>
                <a:lnTo>
                  <a:pt x="2746718" y="36550"/>
                </a:lnTo>
                <a:lnTo>
                  <a:pt x="2738564" y="48653"/>
                </a:lnTo>
                <a:lnTo>
                  <a:pt x="2735580" y="63500"/>
                </a:lnTo>
                <a:lnTo>
                  <a:pt x="2738564" y="78359"/>
                </a:lnTo>
                <a:lnTo>
                  <a:pt x="2746718" y="90462"/>
                </a:lnTo>
                <a:lnTo>
                  <a:pt x="2758821" y="98615"/>
                </a:lnTo>
                <a:lnTo>
                  <a:pt x="2773680" y="101600"/>
                </a:lnTo>
                <a:lnTo>
                  <a:pt x="2788526" y="98615"/>
                </a:lnTo>
                <a:lnTo>
                  <a:pt x="2800629" y="90462"/>
                </a:lnTo>
                <a:lnTo>
                  <a:pt x="2808782" y="78359"/>
                </a:lnTo>
                <a:lnTo>
                  <a:pt x="2810192" y="71386"/>
                </a:lnTo>
                <a:lnTo>
                  <a:pt x="2773680" y="71374"/>
                </a:lnTo>
                <a:lnTo>
                  <a:pt x="2810192" y="71374"/>
                </a:lnTo>
                <a:lnTo>
                  <a:pt x="3249498" y="71501"/>
                </a:lnTo>
                <a:lnTo>
                  <a:pt x="3205099" y="127000"/>
                </a:lnTo>
                <a:lnTo>
                  <a:pt x="3316097" y="71501"/>
                </a:lnTo>
                <a:lnTo>
                  <a:pt x="3332099" y="63500"/>
                </a:lnTo>
                <a:close/>
              </a:path>
              <a:path w="3393440" h="1515745">
                <a:moveTo>
                  <a:pt x="3350260" y="1451864"/>
                </a:moveTo>
                <a:lnTo>
                  <a:pt x="3334258" y="1443863"/>
                </a:lnTo>
                <a:lnTo>
                  <a:pt x="3223260" y="1388364"/>
                </a:lnTo>
                <a:lnTo>
                  <a:pt x="3267659" y="1443863"/>
                </a:lnTo>
                <a:lnTo>
                  <a:pt x="2927515" y="1443863"/>
                </a:lnTo>
                <a:lnTo>
                  <a:pt x="2926130" y="1437017"/>
                </a:lnTo>
                <a:lnTo>
                  <a:pt x="2917977" y="1424914"/>
                </a:lnTo>
                <a:lnTo>
                  <a:pt x="2905874" y="1416761"/>
                </a:lnTo>
                <a:lnTo>
                  <a:pt x="2891028" y="1413764"/>
                </a:lnTo>
                <a:lnTo>
                  <a:pt x="2876169" y="1416761"/>
                </a:lnTo>
                <a:lnTo>
                  <a:pt x="2864066" y="1424914"/>
                </a:lnTo>
                <a:lnTo>
                  <a:pt x="2855912" y="1437017"/>
                </a:lnTo>
                <a:lnTo>
                  <a:pt x="2852928" y="1451864"/>
                </a:lnTo>
                <a:lnTo>
                  <a:pt x="2855912" y="1466723"/>
                </a:lnTo>
                <a:lnTo>
                  <a:pt x="2864066" y="1478826"/>
                </a:lnTo>
                <a:lnTo>
                  <a:pt x="2876169" y="1486979"/>
                </a:lnTo>
                <a:lnTo>
                  <a:pt x="2891028" y="1489964"/>
                </a:lnTo>
                <a:lnTo>
                  <a:pt x="2905874" y="1486979"/>
                </a:lnTo>
                <a:lnTo>
                  <a:pt x="2917977" y="1478826"/>
                </a:lnTo>
                <a:lnTo>
                  <a:pt x="2926130" y="1466723"/>
                </a:lnTo>
                <a:lnTo>
                  <a:pt x="2927540" y="1459738"/>
                </a:lnTo>
                <a:lnTo>
                  <a:pt x="3267760" y="1459738"/>
                </a:lnTo>
                <a:lnTo>
                  <a:pt x="3223260" y="1515364"/>
                </a:lnTo>
                <a:lnTo>
                  <a:pt x="3334512" y="1459738"/>
                </a:lnTo>
                <a:lnTo>
                  <a:pt x="3350260" y="1451864"/>
                </a:lnTo>
                <a:close/>
              </a:path>
              <a:path w="3393440" h="1515745">
                <a:moveTo>
                  <a:pt x="3350260" y="930656"/>
                </a:moveTo>
                <a:lnTo>
                  <a:pt x="3334258" y="922655"/>
                </a:lnTo>
                <a:lnTo>
                  <a:pt x="3223260" y="867156"/>
                </a:lnTo>
                <a:lnTo>
                  <a:pt x="3267659" y="922655"/>
                </a:lnTo>
                <a:lnTo>
                  <a:pt x="2927515" y="922655"/>
                </a:lnTo>
                <a:lnTo>
                  <a:pt x="2926130" y="915809"/>
                </a:lnTo>
                <a:lnTo>
                  <a:pt x="2917977" y="903706"/>
                </a:lnTo>
                <a:lnTo>
                  <a:pt x="2905874" y="895553"/>
                </a:lnTo>
                <a:lnTo>
                  <a:pt x="2891028" y="892556"/>
                </a:lnTo>
                <a:lnTo>
                  <a:pt x="2876169" y="895553"/>
                </a:lnTo>
                <a:lnTo>
                  <a:pt x="2864066" y="903706"/>
                </a:lnTo>
                <a:lnTo>
                  <a:pt x="2855912" y="915809"/>
                </a:lnTo>
                <a:lnTo>
                  <a:pt x="2852928" y="930656"/>
                </a:lnTo>
                <a:lnTo>
                  <a:pt x="2855912" y="945515"/>
                </a:lnTo>
                <a:lnTo>
                  <a:pt x="2864066" y="957618"/>
                </a:lnTo>
                <a:lnTo>
                  <a:pt x="2876169" y="965771"/>
                </a:lnTo>
                <a:lnTo>
                  <a:pt x="2891028" y="968756"/>
                </a:lnTo>
                <a:lnTo>
                  <a:pt x="2905874" y="965771"/>
                </a:lnTo>
                <a:lnTo>
                  <a:pt x="2917977" y="957618"/>
                </a:lnTo>
                <a:lnTo>
                  <a:pt x="2926130" y="945515"/>
                </a:lnTo>
                <a:lnTo>
                  <a:pt x="2927540" y="938530"/>
                </a:lnTo>
                <a:lnTo>
                  <a:pt x="3267760" y="938530"/>
                </a:lnTo>
                <a:lnTo>
                  <a:pt x="3223260" y="994156"/>
                </a:lnTo>
                <a:lnTo>
                  <a:pt x="3334512" y="938530"/>
                </a:lnTo>
                <a:lnTo>
                  <a:pt x="3350260" y="930656"/>
                </a:lnTo>
                <a:close/>
              </a:path>
              <a:path w="3393440" h="1515745">
                <a:moveTo>
                  <a:pt x="3388004" y="106299"/>
                </a:moveTo>
                <a:lnTo>
                  <a:pt x="3358019" y="73393"/>
                </a:lnTo>
                <a:lnTo>
                  <a:pt x="3343402" y="73317"/>
                </a:lnTo>
                <a:lnTo>
                  <a:pt x="3329825" y="78714"/>
                </a:lnTo>
                <a:lnTo>
                  <a:pt x="3319018" y="89281"/>
                </a:lnTo>
                <a:lnTo>
                  <a:pt x="3313176" y="103289"/>
                </a:lnTo>
                <a:lnTo>
                  <a:pt x="3313252" y="118211"/>
                </a:lnTo>
                <a:lnTo>
                  <a:pt x="3318586" y="131457"/>
                </a:lnTo>
                <a:lnTo>
                  <a:pt x="3323526" y="136499"/>
                </a:lnTo>
                <a:lnTo>
                  <a:pt x="2898813" y="761923"/>
                </a:lnTo>
                <a:lnTo>
                  <a:pt x="2877820" y="693928"/>
                </a:lnTo>
                <a:lnTo>
                  <a:pt x="2859024" y="834771"/>
                </a:lnTo>
                <a:lnTo>
                  <a:pt x="2963595" y="776097"/>
                </a:lnTo>
                <a:lnTo>
                  <a:pt x="2982849" y="765302"/>
                </a:lnTo>
                <a:lnTo>
                  <a:pt x="2911983" y="770864"/>
                </a:lnTo>
                <a:lnTo>
                  <a:pt x="3336620" y="145376"/>
                </a:lnTo>
                <a:lnTo>
                  <a:pt x="3343122" y="148107"/>
                </a:lnTo>
                <a:lnTo>
                  <a:pt x="3357753" y="148183"/>
                </a:lnTo>
                <a:lnTo>
                  <a:pt x="3371316" y="142786"/>
                </a:lnTo>
                <a:lnTo>
                  <a:pt x="3382137" y="132207"/>
                </a:lnTo>
                <a:lnTo>
                  <a:pt x="3387979" y="118211"/>
                </a:lnTo>
                <a:lnTo>
                  <a:pt x="3388004" y="106299"/>
                </a:lnTo>
                <a:close/>
              </a:path>
              <a:path w="3393440" h="1515745">
                <a:moveTo>
                  <a:pt x="3393135" y="987526"/>
                </a:moveTo>
                <a:lnTo>
                  <a:pt x="3392728" y="986409"/>
                </a:lnTo>
                <a:lnTo>
                  <a:pt x="3387979" y="973328"/>
                </a:lnTo>
                <a:lnTo>
                  <a:pt x="3377704" y="962202"/>
                </a:lnTo>
                <a:lnTo>
                  <a:pt x="3364433" y="956119"/>
                </a:lnTo>
                <a:lnTo>
                  <a:pt x="3349841" y="955471"/>
                </a:lnTo>
                <a:lnTo>
                  <a:pt x="3335655" y="960628"/>
                </a:lnTo>
                <a:lnTo>
                  <a:pt x="3324517" y="970902"/>
                </a:lnTo>
                <a:lnTo>
                  <a:pt x="3318446" y="984173"/>
                </a:lnTo>
                <a:lnTo>
                  <a:pt x="3317786" y="998766"/>
                </a:lnTo>
                <a:lnTo>
                  <a:pt x="3320211" y="1005408"/>
                </a:lnTo>
                <a:lnTo>
                  <a:pt x="2925330" y="1245920"/>
                </a:lnTo>
                <a:lnTo>
                  <a:pt x="2934462" y="1175258"/>
                </a:lnTo>
                <a:lnTo>
                  <a:pt x="2859024" y="1295654"/>
                </a:lnTo>
                <a:lnTo>
                  <a:pt x="3000502" y="1283716"/>
                </a:lnTo>
                <a:lnTo>
                  <a:pt x="2942894" y="1262761"/>
                </a:lnTo>
                <a:lnTo>
                  <a:pt x="2933712" y="1259433"/>
                </a:lnTo>
                <a:lnTo>
                  <a:pt x="3328428" y="1018895"/>
                </a:lnTo>
                <a:lnTo>
                  <a:pt x="3333216" y="1024089"/>
                </a:lnTo>
                <a:lnTo>
                  <a:pt x="3346488" y="1030160"/>
                </a:lnTo>
                <a:lnTo>
                  <a:pt x="3361080" y="1030820"/>
                </a:lnTo>
                <a:lnTo>
                  <a:pt x="3375279" y="1025652"/>
                </a:lnTo>
                <a:lnTo>
                  <a:pt x="3386404" y="1015390"/>
                </a:lnTo>
                <a:lnTo>
                  <a:pt x="3392487" y="1002118"/>
                </a:lnTo>
                <a:lnTo>
                  <a:pt x="3393135" y="987526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1" name="object 21"/>
          <p:cNvGrpSpPr/>
          <p:nvPr/>
        </p:nvGrpSpPr>
        <p:grpSpPr>
          <a:xfrm>
            <a:off x="1699069" y="5557837"/>
            <a:ext cx="8794115" cy="756285"/>
            <a:chOff x="1699069" y="5557837"/>
            <a:chExt cx="8794115" cy="756285"/>
          </a:xfrm>
        </p:grpSpPr>
        <p:sp>
          <p:nvSpPr>
            <p:cNvPr id="22" name="object 22"/>
            <p:cNvSpPr/>
            <p:nvPr/>
          </p:nvSpPr>
          <p:spPr>
            <a:xfrm>
              <a:off x="1703832" y="5562600"/>
              <a:ext cx="8784590" cy="746760"/>
            </a:xfrm>
            <a:custGeom>
              <a:avLst/>
              <a:gdLst/>
              <a:ahLst/>
              <a:cxnLst/>
              <a:rect l="l" t="t" r="r" b="b"/>
              <a:pathLst>
                <a:path w="8784590" h="746760">
                  <a:moveTo>
                    <a:pt x="8702421" y="0"/>
                  </a:moveTo>
                  <a:lnTo>
                    <a:pt x="81915" y="0"/>
                  </a:lnTo>
                  <a:lnTo>
                    <a:pt x="50041" y="6437"/>
                  </a:lnTo>
                  <a:lnTo>
                    <a:pt x="24003" y="23995"/>
                  </a:lnTo>
                  <a:lnTo>
                    <a:pt x="6441" y="50036"/>
                  </a:lnTo>
                  <a:lnTo>
                    <a:pt x="0" y="81927"/>
                  </a:lnTo>
                  <a:lnTo>
                    <a:pt x="0" y="664832"/>
                  </a:lnTo>
                  <a:lnTo>
                    <a:pt x="6441" y="696723"/>
                  </a:lnTo>
                  <a:lnTo>
                    <a:pt x="24002" y="722764"/>
                  </a:lnTo>
                  <a:lnTo>
                    <a:pt x="50041" y="740322"/>
                  </a:lnTo>
                  <a:lnTo>
                    <a:pt x="81915" y="746760"/>
                  </a:lnTo>
                  <a:lnTo>
                    <a:pt x="8702421" y="746760"/>
                  </a:lnTo>
                  <a:lnTo>
                    <a:pt x="8734294" y="740322"/>
                  </a:lnTo>
                  <a:lnTo>
                    <a:pt x="8760333" y="722764"/>
                  </a:lnTo>
                  <a:lnTo>
                    <a:pt x="8777894" y="696723"/>
                  </a:lnTo>
                  <a:lnTo>
                    <a:pt x="8784336" y="664832"/>
                  </a:lnTo>
                  <a:lnTo>
                    <a:pt x="8784336" y="81927"/>
                  </a:lnTo>
                  <a:lnTo>
                    <a:pt x="8777894" y="50036"/>
                  </a:lnTo>
                  <a:lnTo>
                    <a:pt x="8760333" y="23995"/>
                  </a:lnTo>
                  <a:lnTo>
                    <a:pt x="8734294" y="6437"/>
                  </a:lnTo>
                  <a:lnTo>
                    <a:pt x="8702421" y="0"/>
                  </a:lnTo>
                  <a:close/>
                </a:path>
              </a:pathLst>
            </a:custGeom>
            <a:solidFill>
              <a:srgbClr val="99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1703832" y="5562600"/>
              <a:ext cx="8784590" cy="746760"/>
            </a:xfrm>
            <a:custGeom>
              <a:avLst/>
              <a:gdLst/>
              <a:ahLst/>
              <a:cxnLst/>
              <a:rect l="l" t="t" r="r" b="b"/>
              <a:pathLst>
                <a:path w="8784590" h="746760">
                  <a:moveTo>
                    <a:pt x="0" y="81927"/>
                  </a:moveTo>
                  <a:lnTo>
                    <a:pt x="6441" y="50036"/>
                  </a:lnTo>
                  <a:lnTo>
                    <a:pt x="24003" y="23995"/>
                  </a:lnTo>
                  <a:lnTo>
                    <a:pt x="50041" y="6437"/>
                  </a:lnTo>
                  <a:lnTo>
                    <a:pt x="81915" y="0"/>
                  </a:lnTo>
                  <a:lnTo>
                    <a:pt x="8702421" y="0"/>
                  </a:lnTo>
                  <a:lnTo>
                    <a:pt x="8734294" y="6437"/>
                  </a:lnTo>
                  <a:lnTo>
                    <a:pt x="8760333" y="23995"/>
                  </a:lnTo>
                  <a:lnTo>
                    <a:pt x="8777894" y="50036"/>
                  </a:lnTo>
                  <a:lnTo>
                    <a:pt x="8784336" y="81927"/>
                  </a:lnTo>
                  <a:lnTo>
                    <a:pt x="8784336" y="664832"/>
                  </a:lnTo>
                  <a:lnTo>
                    <a:pt x="8777894" y="696723"/>
                  </a:lnTo>
                  <a:lnTo>
                    <a:pt x="8760333" y="722764"/>
                  </a:lnTo>
                  <a:lnTo>
                    <a:pt x="8734294" y="740322"/>
                  </a:lnTo>
                  <a:lnTo>
                    <a:pt x="8702421" y="746760"/>
                  </a:lnTo>
                  <a:lnTo>
                    <a:pt x="81915" y="746760"/>
                  </a:lnTo>
                  <a:lnTo>
                    <a:pt x="50041" y="740322"/>
                  </a:lnTo>
                  <a:lnTo>
                    <a:pt x="24002" y="722764"/>
                  </a:lnTo>
                  <a:lnTo>
                    <a:pt x="6441" y="696723"/>
                  </a:lnTo>
                  <a:lnTo>
                    <a:pt x="0" y="664832"/>
                  </a:lnTo>
                  <a:lnTo>
                    <a:pt x="0" y="81927"/>
                  </a:lnTo>
                  <a:close/>
                </a:path>
              </a:pathLst>
            </a:custGeom>
            <a:ln w="9525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1823084" y="5624576"/>
            <a:ext cx="8311515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altLang="ja-JP" sz="1200" dirty="0">
                <a:solidFill>
                  <a:srgbClr val="252525"/>
                </a:solidFill>
                <a:latin typeface="Yu Gothic"/>
                <a:cs typeface="Yu Gothic"/>
              </a:rPr>
              <a:t>สำหรับข้อมูลโดยละเอียด โปรดดูเอกสารที่ </a:t>
            </a:r>
            <a:r>
              <a:rPr lang="en-US" altLang="ja-JP" sz="1200" dirty="0">
                <a:solidFill>
                  <a:srgbClr val="252525"/>
                </a:solidFill>
                <a:latin typeface="Yu Gothic"/>
                <a:cs typeface="Yu Gothic"/>
              </a:rPr>
              <a:t>URL </a:t>
            </a:r>
            <a:r>
              <a:rPr lang="th-TH" altLang="ja-JP" sz="1200" dirty="0">
                <a:solidFill>
                  <a:srgbClr val="252525"/>
                </a:solidFill>
                <a:latin typeface="Yu Gothic"/>
                <a:cs typeface="Yu Gothic"/>
              </a:rPr>
              <a:t>ต่อไปนี้บนเว็บไซต์สนับสนุน (ต้องเข้าสู่ระบบสำหรับเว็บไซต์สนับสนุน)</a:t>
            </a:r>
            <a:endParaRPr lang="ja-JP" altLang="en-US" sz="12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tabLst>
                <a:tab pos="1710055" algn="l"/>
                <a:tab pos="4036060" algn="l"/>
              </a:tabLst>
            </a:pPr>
            <a:r>
              <a:rPr lang="ja-JP" altLang="en-US" sz="1200" b="1" dirty="0">
                <a:solidFill>
                  <a:srgbClr val="252525"/>
                </a:solidFill>
                <a:latin typeface="Yu Gothic"/>
                <a:cs typeface="Yu Gothic"/>
              </a:rPr>
              <a:t>「</a:t>
            </a:r>
            <a:r>
              <a:rPr lang="en-US" altLang="ja-JP" sz="1200" b="1" spc="15" dirty="0" err="1">
                <a:solidFill>
                  <a:srgbClr val="252525"/>
                </a:solidFill>
                <a:latin typeface="Yu Gothic"/>
                <a:cs typeface="Yu Gothic"/>
              </a:rPr>
              <a:t>ConMas</a:t>
            </a:r>
            <a:r>
              <a:rPr lang="ja-JP" altLang="en-US" sz="1200" b="1" spc="50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en-US" altLang="ja-JP" sz="1200" b="1" spc="50" dirty="0">
                <a:solidFill>
                  <a:srgbClr val="252525"/>
                </a:solidFill>
                <a:latin typeface="Yu Gothic"/>
                <a:cs typeface="Yu Gothic"/>
              </a:rPr>
              <a:t>Designer </a:t>
            </a:r>
            <a:r>
              <a:rPr lang="th-TH" altLang="ja-JP" sz="1200" b="1" dirty="0">
                <a:solidFill>
                  <a:srgbClr val="252525"/>
                </a:solidFill>
                <a:latin typeface="Yu Gothic"/>
                <a:cs typeface="Yu Gothic"/>
              </a:rPr>
              <a:t>คู่มือการใช้งานสำเนาคาร์บอน/เครือข่าย</a:t>
            </a:r>
            <a:r>
              <a:rPr lang="ja-JP" altLang="en-US" sz="1200" b="1" dirty="0">
                <a:solidFill>
                  <a:srgbClr val="252525"/>
                </a:solidFill>
                <a:latin typeface="Yu Gothic"/>
                <a:cs typeface="Yu Gothic"/>
              </a:rPr>
              <a:t>」</a:t>
            </a:r>
            <a:endParaRPr lang="ja-JP" altLang="en-US" sz="1200" dirty="0">
              <a:latin typeface="Yu Gothic"/>
              <a:cs typeface="Yu Gothic"/>
            </a:endParaRPr>
          </a:p>
          <a:p>
            <a:pPr marL="155575">
              <a:lnSpc>
                <a:spcPct val="100000"/>
              </a:lnSpc>
            </a:pPr>
            <a:r>
              <a:rPr lang="en-US" sz="1200" spc="30" dirty="0">
                <a:solidFill>
                  <a:srgbClr val="252525"/>
                </a:solidFill>
                <a:latin typeface="Yu Gothic"/>
                <a:cs typeface="Yu Gothic"/>
              </a:rPr>
              <a:t>https://cimtops-support.com/i-Reporter/ir_manuals/en/designer/Network_CarbonCopySetting_en.pdf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25" name="object 2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37</a:t>
            </a:fld>
            <a:endParaRPr dirty="0"/>
          </a:p>
        </p:txBody>
      </p:sp>
      <p:sp>
        <p:nvSpPr>
          <p:cNvPr id="26" name="object 2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>
            <a:extLst>
              <a:ext uri="{FF2B5EF4-FFF2-40B4-BE49-F238E27FC236}">
                <a16:creationId xmlns:a16="http://schemas.microsoft.com/office/drawing/2014/main" id="{FDB8B903-BE65-C5DF-398C-3075879172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0559" y="1695957"/>
            <a:ext cx="1608075" cy="3528060"/>
          </a:xfrm>
          <a:prstGeom prst="rect">
            <a:avLst/>
          </a:prstGeom>
        </p:spPr>
      </p:pic>
      <p:sp>
        <p:nvSpPr>
          <p:cNvPr id="2" name="object 2"/>
          <p:cNvSpPr/>
          <p:nvPr/>
        </p:nvSpPr>
        <p:spPr>
          <a:xfrm>
            <a:off x="0" y="0"/>
            <a:ext cx="12192000" cy="620395"/>
          </a:xfrm>
          <a:custGeom>
            <a:avLst/>
            <a:gdLst/>
            <a:ahLst/>
            <a:cxnLst/>
            <a:rect l="l" t="t" r="r" b="b"/>
            <a:pathLst>
              <a:path w="12192000" h="620395">
                <a:moveTo>
                  <a:pt x="0" y="620267"/>
                </a:moveTo>
                <a:lnTo>
                  <a:pt x="12192000" y="620267"/>
                </a:lnTo>
                <a:lnTo>
                  <a:pt x="12192000" y="0"/>
                </a:lnTo>
                <a:lnTo>
                  <a:pt x="0" y="0"/>
                </a:lnTo>
                <a:lnTo>
                  <a:pt x="0" y="620267"/>
                </a:lnTo>
                <a:close/>
              </a:path>
            </a:pathLst>
          </a:custGeom>
          <a:ln w="9525">
            <a:solidFill>
              <a:srgbClr val="CC00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1632204" y="1695957"/>
            <a:ext cx="8737600" cy="4108208"/>
            <a:chOff x="1632204" y="1695957"/>
            <a:chExt cx="8737600" cy="4108208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124700" y="3666743"/>
              <a:ext cx="3240024" cy="2045224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7119874" y="3661981"/>
              <a:ext cx="3249930" cy="2100580"/>
            </a:xfrm>
            <a:custGeom>
              <a:avLst/>
              <a:gdLst/>
              <a:ahLst/>
              <a:cxnLst/>
              <a:rect l="l" t="t" r="r" b="b"/>
              <a:pathLst>
                <a:path w="3249929" h="2100579">
                  <a:moveTo>
                    <a:pt x="0" y="2100453"/>
                  </a:moveTo>
                  <a:lnTo>
                    <a:pt x="3249549" y="2100453"/>
                  </a:lnTo>
                  <a:lnTo>
                    <a:pt x="3249549" y="0"/>
                  </a:lnTo>
                  <a:lnTo>
                    <a:pt x="0" y="0"/>
                  </a:lnTo>
                  <a:lnTo>
                    <a:pt x="0" y="2100453"/>
                  </a:lnTo>
                  <a:close/>
                </a:path>
              </a:pathLst>
            </a:custGeom>
            <a:ln w="9524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264651" y="5359907"/>
              <a:ext cx="959357" cy="444258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8337042" y="5432298"/>
              <a:ext cx="817244" cy="302260"/>
            </a:xfrm>
            <a:custGeom>
              <a:avLst/>
              <a:gdLst/>
              <a:ahLst/>
              <a:cxnLst/>
              <a:rect l="l" t="t" r="r" b="b"/>
              <a:pathLst>
                <a:path w="817245" h="302260">
                  <a:moveTo>
                    <a:pt x="0" y="50291"/>
                  </a:moveTo>
                  <a:lnTo>
                    <a:pt x="3946" y="30700"/>
                  </a:lnTo>
                  <a:lnTo>
                    <a:pt x="14716" y="14716"/>
                  </a:lnTo>
                  <a:lnTo>
                    <a:pt x="30700" y="3946"/>
                  </a:lnTo>
                  <a:lnTo>
                    <a:pt x="50291" y="0"/>
                  </a:lnTo>
                  <a:lnTo>
                    <a:pt x="766572" y="0"/>
                  </a:lnTo>
                  <a:lnTo>
                    <a:pt x="786163" y="3946"/>
                  </a:lnTo>
                  <a:lnTo>
                    <a:pt x="802147" y="14716"/>
                  </a:lnTo>
                  <a:lnTo>
                    <a:pt x="812917" y="30700"/>
                  </a:lnTo>
                  <a:lnTo>
                    <a:pt x="816863" y="50291"/>
                  </a:lnTo>
                  <a:lnTo>
                    <a:pt x="816863" y="251459"/>
                  </a:lnTo>
                  <a:lnTo>
                    <a:pt x="812917" y="271035"/>
                  </a:lnTo>
                  <a:lnTo>
                    <a:pt x="802147" y="287021"/>
                  </a:lnTo>
                  <a:lnTo>
                    <a:pt x="786163" y="297799"/>
                  </a:lnTo>
                  <a:lnTo>
                    <a:pt x="766572" y="301751"/>
                  </a:lnTo>
                  <a:lnTo>
                    <a:pt x="50291" y="301751"/>
                  </a:lnTo>
                  <a:lnTo>
                    <a:pt x="30700" y="297799"/>
                  </a:lnTo>
                  <a:lnTo>
                    <a:pt x="14716" y="287021"/>
                  </a:lnTo>
                  <a:lnTo>
                    <a:pt x="3946" y="271035"/>
                  </a:lnTo>
                  <a:lnTo>
                    <a:pt x="0" y="251459"/>
                  </a:lnTo>
                  <a:lnTo>
                    <a:pt x="0" y="50291"/>
                  </a:lnTo>
                  <a:close/>
                </a:path>
              </a:pathLst>
            </a:custGeom>
            <a:ln w="38099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799832" y="1710308"/>
              <a:ext cx="2561844" cy="1590675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7795006" y="1695957"/>
              <a:ext cx="2571750" cy="1609725"/>
            </a:xfrm>
            <a:custGeom>
              <a:avLst/>
              <a:gdLst/>
              <a:ahLst/>
              <a:cxnLst/>
              <a:rect l="l" t="t" r="r" b="b"/>
              <a:pathLst>
                <a:path w="2571750" h="1609725">
                  <a:moveTo>
                    <a:pt x="0" y="1609725"/>
                  </a:moveTo>
                  <a:lnTo>
                    <a:pt x="2571369" y="1609725"/>
                  </a:lnTo>
                  <a:lnTo>
                    <a:pt x="2571369" y="0"/>
                  </a:lnTo>
                  <a:lnTo>
                    <a:pt x="0" y="0"/>
                  </a:lnTo>
                  <a:lnTo>
                    <a:pt x="0" y="1609725"/>
                  </a:lnTo>
                  <a:close/>
                </a:path>
              </a:pathLst>
            </a:custGeom>
            <a:ln w="9525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251960" y="1719838"/>
              <a:ext cx="2552320" cy="1610101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4247133" y="1695957"/>
              <a:ext cx="2571750" cy="1638935"/>
            </a:xfrm>
            <a:custGeom>
              <a:avLst/>
              <a:gdLst/>
              <a:ahLst/>
              <a:cxnLst/>
              <a:rect l="l" t="t" r="r" b="b"/>
              <a:pathLst>
                <a:path w="2571750" h="1638935">
                  <a:moveTo>
                    <a:pt x="0" y="1638681"/>
                  </a:moveTo>
                  <a:lnTo>
                    <a:pt x="2571368" y="1638681"/>
                  </a:lnTo>
                  <a:lnTo>
                    <a:pt x="2571368" y="0"/>
                  </a:lnTo>
                  <a:lnTo>
                    <a:pt x="0" y="0"/>
                  </a:lnTo>
                  <a:lnTo>
                    <a:pt x="0" y="1638681"/>
                  </a:lnTo>
                  <a:close/>
                </a:path>
              </a:pathLst>
            </a:custGeom>
            <a:ln w="9525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651292" y="1695957"/>
              <a:ext cx="1621117" cy="3537585"/>
            </a:xfrm>
            <a:custGeom>
              <a:avLst/>
              <a:gdLst/>
              <a:ahLst/>
              <a:cxnLst/>
              <a:rect l="l" t="t" r="r" b="b"/>
              <a:pathLst>
                <a:path w="1386205" h="3537585">
                  <a:moveTo>
                    <a:pt x="0" y="3537585"/>
                  </a:moveTo>
                  <a:lnTo>
                    <a:pt x="1385696" y="3537585"/>
                  </a:lnTo>
                  <a:lnTo>
                    <a:pt x="1385696" y="0"/>
                  </a:lnTo>
                  <a:lnTo>
                    <a:pt x="0" y="0"/>
                  </a:lnTo>
                  <a:lnTo>
                    <a:pt x="0" y="3537585"/>
                  </a:lnTo>
                  <a:close/>
                </a:path>
              </a:pathLst>
            </a:custGeom>
            <a:ln w="952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632204" y="2764535"/>
              <a:ext cx="1654301" cy="552450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1704594" y="2836925"/>
              <a:ext cx="1511935" cy="410209"/>
            </a:xfrm>
            <a:custGeom>
              <a:avLst/>
              <a:gdLst/>
              <a:ahLst/>
              <a:cxnLst/>
              <a:rect l="l" t="t" r="r" b="b"/>
              <a:pathLst>
                <a:path w="1511935" h="410210">
                  <a:moveTo>
                    <a:pt x="0" y="68325"/>
                  </a:moveTo>
                  <a:lnTo>
                    <a:pt x="5371" y="41737"/>
                  </a:lnTo>
                  <a:lnTo>
                    <a:pt x="20018" y="20018"/>
                  </a:lnTo>
                  <a:lnTo>
                    <a:pt x="41737" y="5371"/>
                  </a:lnTo>
                  <a:lnTo>
                    <a:pt x="68325" y="0"/>
                  </a:lnTo>
                  <a:lnTo>
                    <a:pt x="1443482" y="0"/>
                  </a:lnTo>
                  <a:lnTo>
                    <a:pt x="1470070" y="5371"/>
                  </a:lnTo>
                  <a:lnTo>
                    <a:pt x="1491789" y="20018"/>
                  </a:lnTo>
                  <a:lnTo>
                    <a:pt x="1506436" y="41737"/>
                  </a:lnTo>
                  <a:lnTo>
                    <a:pt x="1511808" y="68325"/>
                  </a:lnTo>
                  <a:lnTo>
                    <a:pt x="1511808" y="341629"/>
                  </a:lnTo>
                  <a:lnTo>
                    <a:pt x="1506436" y="368218"/>
                  </a:lnTo>
                  <a:lnTo>
                    <a:pt x="1491789" y="389937"/>
                  </a:lnTo>
                  <a:lnTo>
                    <a:pt x="1470070" y="404584"/>
                  </a:lnTo>
                  <a:lnTo>
                    <a:pt x="1443482" y="409956"/>
                  </a:lnTo>
                  <a:lnTo>
                    <a:pt x="68325" y="409956"/>
                  </a:lnTo>
                  <a:lnTo>
                    <a:pt x="41737" y="404584"/>
                  </a:lnTo>
                  <a:lnTo>
                    <a:pt x="20018" y="389937"/>
                  </a:lnTo>
                  <a:lnTo>
                    <a:pt x="5371" y="368218"/>
                  </a:lnTo>
                  <a:lnTo>
                    <a:pt x="0" y="341629"/>
                  </a:lnTo>
                  <a:lnTo>
                    <a:pt x="0" y="68325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33116" y="3046475"/>
              <a:ext cx="2421635" cy="1595628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296411" y="3925836"/>
              <a:ext cx="1940052" cy="766559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2880741" y="3070605"/>
              <a:ext cx="2331720" cy="1506220"/>
            </a:xfrm>
            <a:custGeom>
              <a:avLst/>
              <a:gdLst/>
              <a:ahLst/>
              <a:cxnLst/>
              <a:rect l="l" t="t" r="r" b="b"/>
              <a:pathLst>
                <a:path w="2331720" h="1506220">
                  <a:moveTo>
                    <a:pt x="0" y="0"/>
                  </a:moveTo>
                  <a:lnTo>
                    <a:pt x="770508" y="846074"/>
                  </a:lnTo>
                  <a:lnTo>
                    <a:pt x="458343" y="846074"/>
                  </a:lnTo>
                  <a:lnTo>
                    <a:pt x="458343" y="1505966"/>
                  </a:lnTo>
                  <a:lnTo>
                    <a:pt x="2331338" y="1505966"/>
                  </a:lnTo>
                  <a:lnTo>
                    <a:pt x="2331338" y="846074"/>
                  </a:lnTo>
                  <a:lnTo>
                    <a:pt x="1238758" y="8460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058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2880741" y="3070605"/>
              <a:ext cx="2331720" cy="1506220"/>
            </a:xfrm>
            <a:custGeom>
              <a:avLst/>
              <a:gdLst/>
              <a:ahLst/>
              <a:cxnLst/>
              <a:rect l="l" t="t" r="r" b="b"/>
              <a:pathLst>
                <a:path w="2331720" h="1506220">
                  <a:moveTo>
                    <a:pt x="458343" y="846074"/>
                  </a:moveTo>
                  <a:lnTo>
                    <a:pt x="770508" y="846074"/>
                  </a:lnTo>
                  <a:lnTo>
                    <a:pt x="0" y="0"/>
                  </a:lnTo>
                  <a:lnTo>
                    <a:pt x="1238758" y="846074"/>
                  </a:lnTo>
                  <a:lnTo>
                    <a:pt x="2331338" y="846074"/>
                  </a:lnTo>
                  <a:lnTo>
                    <a:pt x="2331338" y="956056"/>
                  </a:lnTo>
                  <a:lnTo>
                    <a:pt x="2331338" y="1121029"/>
                  </a:lnTo>
                  <a:lnTo>
                    <a:pt x="2331338" y="1505966"/>
                  </a:lnTo>
                  <a:lnTo>
                    <a:pt x="1238758" y="1505966"/>
                  </a:lnTo>
                  <a:lnTo>
                    <a:pt x="770508" y="1505966"/>
                  </a:lnTo>
                  <a:lnTo>
                    <a:pt x="458343" y="1505966"/>
                  </a:lnTo>
                  <a:lnTo>
                    <a:pt x="458343" y="1121029"/>
                  </a:lnTo>
                  <a:lnTo>
                    <a:pt x="458343" y="956056"/>
                  </a:lnTo>
                  <a:lnTo>
                    <a:pt x="458343" y="846074"/>
                  </a:lnTo>
                  <a:close/>
                </a:path>
              </a:pathLst>
            </a:custGeom>
            <a:ln w="9525">
              <a:solidFill>
                <a:srgbClr val="00AEE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300966" y="2246090"/>
              <a:ext cx="794042" cy="561298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3339083" y="2249423"/>
              <a:ext cx="730250" cy="502920"/>
            </a:xfrm>
            <a:custGeom>
              <a:avLst/>
              <a:gdLst/>
              <a:ahLst/>
              <a:cxnLst/>
              <a:rect l="l" t="t" r="r" b="b"/>
              <a:pathLst>
                <a:path w="730250" h="502919">
                  <a:moveTo>
                    <a:pt x="478536" y="0"/>
                  </a:moveTo>
                  <a:lnTo>
                    <a:pt x="478536" y="125729"/>
                  </a:lnTo>
                  <a:lnTo>
                    <a:pt x="0" y="125729"/>
                  </a:lnTo>
                  <a:lnTo>
                    <a:pt x="0" y="377189"/>
                  </a:lnTo>
                  <a:lnTo>
                    <a:pt x="478536" y="377189"/>
                  </a:lnTo>
                  <a:lnTo>
                    <a:pt x="478536" y="502920"/>
                  </a:lnTo>
                  <a:lnTo>
                    <a:pt x="729995" y="251460"/>
                  </a:lnTo>
                  <a:lnTo>
                    <a:pt x="478536" y="0"/>
                  </a:lnTo>
                  <a:close/>
                </a:path>
              </a:pathLst>
            </a:custGeom>
            <a:solidFill>
              <a:srgbClr val="C8F0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3339083" y="2249423"/>
              <a:ext cx="730250" cy="502920"/>
            </a:xfrm>
            <a:custGeom>
              <a:avLst/>
              <a:gdLst/>
              <a:ahLst/>
              <a:cxnLst/>
              <a:rect l="l" t="t" r="r" b="b"/>
              <a:pathLst>
                <a:path w="730250" h="502919">
                  <a:moveTo>
                    <a:pt x="0" y="125729"/>
                  </a:moveTo>
                  <a:lnTo>
                    <a:pt x="478536" y="125729"/>
                  </a:lnTo>
                  <a:lnTo>
                    <a:pt x="478536" y="0"/>
                  </a:lnTo>
                  <a:lnTo>
                    <a:pt x="729995" y="251460"/>
                  </a:lnTo>
                  <a:lnTo>
                    <a:pt x="478536" y="502920"/>
                  </a:lnTo>
                  <a:lnTo>
                    <a:pt x="478536" y="377189"/>
                  </a:lnTo>
                  <a:lnTo>
                    <a:pt x="0" y="377189"/>
                  </a:lnTo>
                  <a:lnTo>
                    <a:pt x="0" y="125729"/>
                  </a:lnTo>
                  <a:close/>
                </a:path>
              </a:pathLst>
            </a:custGeom>
            <a:ln w="9524">
              <a:solidFill>
                <a:srgbClr val="92CDD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175760" y="2215895"/>
              <a:ext cx="2743962" cy="549401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4248150" y="2288285"/>
              <a:ext cx="2601595" cy="407034"/>
            </a:xfrm>
            <a:custGeom>
              <a:avLst/>
              <a:gdLst/>
              <a:ahLst/>
              <a:cxnLst/>
              <a:rect l="l" t="t" r="r" b="b"/>
              <a:pathLst>
                <a:path w="2601595" h="407035">
                  <a:moveTo>
                    <a:pt x="0" y="67817"/>
                  </a:moveTo>
                  <a:lnTo>
                    <a:pt x="5328" y="41415"/>
                  </a:lnTo>
                  <a:lnTo>
                    <a:pt x="19859" y="19859"/>
                  </a:lnTo>
                  <a:lnTo>
                    <a:pt x="41415" y="5328"/>
                  </a:lnTo>
                  <a:lnTo>
                    <a:pt x="67817" y="0"/>
                  </a:lnTo>
                  <a:lnTo>
                    <a:pt x="2533650" y="0"/>
                  </a:lnTo>
                  <a:lnTo>
                    <a:pt x="2560052" y="5328"/>
                  </a:lnTo>
                  <a:lnTo>
                    <a:pt x="2581608" y="19859"/>
                  </a:lnTo>
                  <a:lnTo>
                    <a:pt x="2596139" y="41415"/>
                  </a:lnTo>
                  <a:lnTo>
                    <a:pt x="2601468" y="67817"/>
                  </a:lnTo>
                  <a:lnTo>
                    <a:pt x="2601468" y="339089"/>
                  </a:lnTo>
                  <a:lnTo>
                    <a:pt x="2596139" y="365492"/>
                  </a:lnTo>
                  <a:lnTo>
                    <a:pt x="2581608" y="387048"/>
                  </a:lnTo>
                  <a:lnTo>
                    <a:pt x="2560052" y="401579"/>
                  </a:lnTo>
                  <a:lnTo>
                    <a:pt x="2533650" y="406908"/>
                  </a:lnTo>
                  <a:lnTo>
                    <a:pt x="67817" y="406908"/>
                  </a:lnTo>
                  <a:lnTo>
                    <a:pt x="41415" y="401579"/>
                  </a:lnTo>
                  <a:lnTo>
                    <a:pt x="19859" y="387048"/>
                  </a:lnTo>
                  <a:lnTo>
                    <a:pt x="5328" y="365492"/>
                  </a:lnTo>
                  <a:lnTo>
                    <a:pt x="0" y="339089"/>
                  </a:lnTo>
                  <a:lnTo>
                    <a:pt x="0" y="67817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" name="object 25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408932" y="2554236"/>
              <a:ext cx="1601724" cy="995159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413504" y="2965729"/>
              <a:ext cx="1482852" cy="583666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4456176" y="2578480"/>
              <a:ext cx="1511935" cy="905510"/>
            </a:xfrm>
            <a:custGeom>
              <a:avLst/>
              <a:gdLst/>
              <a:ahLst/>
              <a:cxnLst/>
              <a:rect l="l" t="t" r="r" b="b"/>
              <a:pathLst>
                <a:path w="1511935" h="905510">
                  <a:moveTo>
                    <a:pt x="754252" y="0"/>
                  </a:moveTo>
                  <a:lnTo>
                    <a:pt x="251968" y="329311"/>
                  </a:lnTo>
                  <a:lnTo>
                    <a:pt x="0" y="329311"/>
                  </a:lnTo>
                  <a:lnTo>
                    <a:pt x="0" y="905383"/>
                  </a:lnTo>
                  <a:lnTo>
                    <a:pt x="1511808" y="905383"/>
                  </a:lnTo>
                  <a:lnTo>
                    <a:pt x="1511808" y="329311"/>
                  </a:lnTo>
                  <a:lnTo>
                    <a:pt x="629920" y="329311"/>
                  </a:lnTo>
                  <a:lnTo>
                    <a:pt x="754252" y="0"/>
                  </a:lnTo>
                  <a:close/>
                </a:path>
              </a:pathLst>
            </a:custGeom>
            <a:solidFill>
              <a:srgbClr val="2058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456176" y="2578480"/>
              <a:ext cx="1511935" cy="905510"/>
            </a:xfrm>
            <a:custGeom>
              <a:avLst/>
              <a:gdLst/>
              <a:ahLst/>
              <a:cxnLst/>
              <a:rect l="l" t="t" r="r" b="b"/>
              <a:pathLst>
                <a:path w="1511935" h="905510">
                  <a:moveTo>
                    <a:pt x="0" y="329311"/>
                  </a:moveTo>
                  <a:lnTo>
                    <a:pt x="251968" y="329311"/>
                  </a:lnTo>
                  <a:lnTo>
                    <a:pt x="754252" y="0"/>
                  </a:lnTo>
                  <a:lnTo>
                    <a:pt x="629920" y="329311"/>
                  </a:lnTo>
                  <a:lnTo>
                    <a:pt x="1511808" y="329311"/>
                  </a:lnTo>
                  <a:lnTo>
                    <a:pt x="1511808" y="425323"/>
                  </a:lnTo>
                  <a:lnTo>
                    <a:pt x="1511808" y="569341"/>
                  </a:lnTo>
                  <a:lnTo>
                    <a:pt x="1511808" y="905383"/>
                  </a:lnTo>
                  <a:lnTo>
                    <a:pt x="629920" y="905383"/>
                  </a:lnTo>
                  <a:lnTo>
                    <a:pt x="251968" y="905383"/>
                  </a:lnTo>
                  <a:lnTo>
                    <a:pt x="0" y="905383"/>
                  </a:lnTo>
                  <a:lnTo>
                    <a:pt x="0" y="569341"/>
                  </a:lnTo>
                  <a:lnTo>
                    <a:pt x="0" y="425323"/>
                  </a:lnTo>
                  <a:lnTo>
                    <a:pt x="0" y="329311"/>
                  </a:lnTo>
                  <a:close/>
                </a:path>
              </a:pathLst>
            </a:custGeom>
            <a:ln w="9525">
              <a:solidFill>
                <a:srgbClr val="00AEE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>
            <a:spLocks noGrp="1"/>
          </p:cNvSpPr>
          <p:nvPr>
            <p:ph type="title"/>
          </p:nvPr>
        </p:nvSpPr>
        <p:spPr>
          <a:xfrm>
            <a:off x="257047" y="105283"/>
            <a:ext cx="36836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146300" algn="l"/>
              </a:tabLst>
            </a:pPr>
            <a:r>
              <a:rPr lang="th-TH" sz="2400" dirty="0">
                <a:solidFill>
                  <a:srgbClr val="FFFFFF"/>
                </a:solidFill>
              </a:rPr>
              <a:t>วิธีการตั้งค่าเครือข่าย</a:t>
            </a:r>
            <a:endParaRPr sz="2400" dirty="0"/>
          </a:p>
        </p:txBody>
      </p:sp>
      <p:sp>
        <p:nvSpPr>
          <p:cNvPr id="30" name="object 30"/>
          <p:cNvSpPr txBox="1"/>
          <p:nvPr/>
        </p:nvSpPr>
        <p:spPr>
          <a:xfrm>
            <a:off x="4535804" y="2995676"/>
            <a:ext cx="12446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FFFFFF"/>
                </a:solidFill>
                <a:latin typeface="Yu Gothic"/>
                <a:cs typeface="Yu Gothic"/>
              </a:rPr>
              <a:t>คลิกที่คลัสเตอร์เริ่มต้น</a:t>
            </a:r>
            <a:endParaRPr sz="1200" dirty="0">
              <a:latin typeface="Yu Gothic"/>
              <a:cs typeface="Yu Gothic"/>
            </a:endParaRPr>
          </a:p>
        </p:txBody>
      </p:sp>
      <p:grpSp>
        <p:nvGrpSpPr>
          <p:cNvPr id="31" name="object 31"/>
          <p:cNvGrpSpPr/>
          <p:nvPr/>
        </p:nvGrpSpPr>
        <p:grpSpPr>
          <a:xfrm>
            <a:off x="5367528" y="2233993"/>
            <a:ext cx="5112385" cy="3301365"/>
            <a:chOff x="5367528" y="2233993"/>
            <a:chExt cx="5112385" cy="3301365"/>
          </a:xfrm>
        </p:grpSpPr>
        <p:pic>
          <p:nvPicPr>
            <p:cNvPr id="32" name="object 32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934166" y="2235503"/>
              <a:ext cx="792569" cy="562697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6972300" y="2238755"/>
              <a:ext cx="728980" cy="504825"/>
            </a:xfrm>
            <a:custGeom>
              <a:avLst/>
              <a:gdLst/>
              <a:ahLst/>
              <a:cxnLst/>
              <a:rect l="l" t="t" r="r" b="b"/>
              <a:pathLst>
                <a:path w="728979" h="504825">
                  <a:moveTo>
                    <a:pt x="476250" y="0"/>
                  </a:moveTo>
                  <a:lnTo>
                    <a:pt x="476250" y="126111"/>
                  </a:lnTo>
                  <a:lnTo>
                    <a:pt x="0" y="126111"/>
                  </a:lnTo>
                  <a:lnTo>
                    <a:pt x="0" y="378333"/>
                  </a:lnTo>
                  <a:lnTo>
                    <a:pt x="476250" y="378333"/>
                  </a:lnTo>
                  <a:lnTo>
                    <a:pt x="476250" y="504444"/>
                  </a:lnTo>
                  <a:lnTo>
                    <a:pt x="728472" y="252222"/>
                  </a:lnTo>
                  <a:lnTo>
                    <a:pt x="476250" y="0"/>
                  </a:lnTo>
                  <a:close/>
                </a:path>
              </a:pathLst>
            </a:custGeom>
            <a:solidFill>
              <a:srgbClr val="C8F0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6972300" y="2238755"/>
              <a:ext cx="728980" cy="504825"/>
            </a:xfrm>
            <a:custGeom>
              <a:avLst/>
              <a:gdLst/>
              <a:ahLst/>
              <a:cxnLst/>
              <a:rect l="l" t="t" r="r" b="b"/>
              <a:pathLst>
                <a:path w="728979" h="504825">
                  <a:moveTo>
                    <a:pt x="0" y="126111"/>
                  </a:moveTo>
                  <a:lnTo>
                    <a:pt x="476250" y="126111"/>
                  </a:lnTo>
                  <a:lnTo>
                    <a:pt x="476250" y="0"/>
                  </a:lnTo>
                  <a:lnTo>
                    <a:pt x="728472" y="252222"/>
                  </a:lnTo>
                  <a:lnTo>
                    <a:pt x="476250" y="504444"/>
                  </a:lnTo>
                  <a:lnTo>
                    <a:pt x="476250" y="378333"/>
                  </a:lnTo>
                  <a:lnTo>
                    <a:pt x="0" y="378333"/>
                  </a:lnTo>
                  <a:lnTo>
                    <a:pt x="0" y="126111"/>
                  </a:lnTo>
                  <a:close/>
                </a:path>
              </a:pathLst>
            </a:custGeom>
            <a:ln w="9525">
              <a:solidFill>
                <a:srgbClr val="92CDD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" name="object 35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7735824" y="2840748"/>
              <a:ext cx="2743962" cy="547865"/>
            </a:xfrm>
            <a:prstGeom prst="rect">
              <a:avLst/>
            </a:prstGeom>
          </p:spPr>
        </p:pic>
        <p:sp>
          <p:nvSpPr>
            <p:cNvPr id="36" name="object 36"/>
            <p:cNvSpPr/>
            <p:nvPr/>
          </p:nvSpPr>
          <p:spPr>
            <a:xfrm>
              <a:off x="7808214" y="2913125"/>
              <a:ext cx="2601595" cy="405765"/>
            </a:xfrm>
            <a:custGeom>
              <a:avLst/>
              <a:gdLst/>
              <a:ahLst/>
              <a:cxnLst/>
              <a:rect l="l" t="t" r="r" b="b"/>
              <a:pathLst>
                <a:path w="2601595" h="405764">
                  <a:moveTo>
                    <a:pt x="0" y="67563"/>
                  </a:moveTo>
                  <a:lnTo>
                    <a:pt x="5306" y="41255"/>
                  </a:lnTo>
                  <a:lnTo>
                    <a:pt x="19780" y="19780"/>
                  </a:lnTo>
                  <a:lnTo>
                    <a:pt x="41255" y="5306"/>
                  </a:lnTo>
                  <a:lnTo>
                    <a:pt x="67563" y="0"/>
                  </a:lnTo>
                  <a:lnTo>
                    <a:pt x="2533904" y="0"/>
                  </a:lnTo>
                  <a:lnTo>
                    <a:pt x="2560212" y="5306"/>
                  </a:lnTo>
                  <a:lnTo>
                    <a:pt x="2581687" y="19780"/>
                  </a:lnTo>
                  <a:lnTo>
                    <a:pt x="2596161" y="41255"/>
                  </a:lnTo>
                  <a:lnTo>
                    <a:pt x="2601467" y="67563"/>
                  </a:lnTo>
                  <a:lnTo>
                    <a:pt x="2601467" y="337820"/>
                  </a:lnTo>
                  <a:lnTo>
                    <a:pt x="2596161" y="364128"/>
                  </a:lnTo>
                  <a:lnTo>
                    <a:pt x="2581687" y="385603"/>
                  </a:lnTo>
                  <a:lnTo>
                    <a:pt x="2560212" y="400077"/>
                  </a:lnTo>
                  <a:lnTo>
                    <a:pt x="2533904" y="405384"/>
                  </a:lnTo>
                  <a:lnTo>
                    <a:pt x="67563" y="405384"/>
                  </a:lnTo>
                  <a:lnTo>
                    <a:pt x="41255" y="400077"/>
                  </a:lnTo>
                  <a:lnTo>
                    <a:pt x="19780" y="385603"/>
                  </a:lnTo>
                  <a:lnTo>
                    <a:pt x="5306" y="364128"/>
                  </a:lnTo>
                  <a:lnTo>
                    <a:pt x="0" y="337820"/>
                  </a:lnTo>
                  <a:lnTo>
                    <a:pt x="0" y="67563"/>
                  </a:lnTo>
                  <a:close/>
                </a:path>
              </a:pathLst>
            </a:custGeom>
            <a:ln w="38099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" name="object 3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694420" y="3259810"/>
              <a:ext cx="603542" cy="669061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8744458" y="3286378"/>
              <a:ext cx="508634" cy="575310"/>
            </a:xfrm>
            <a:custGeom>
              <a:avLst/>
              <a:gdLst/>
              <a:ahLst/>
              <a:cxnLst/>
              <a:rect l="l" t="t" r="r" b="b"/>
              <a:pathLst>
                <a:path w="508634" h="575310">
                  <a:moveTo>
                    <a:pt x="296545" y="0"/>
                  </a:moveTo>
                  <a:lnTo>
                    <a:pt x="105791" y="295021"/>
                  </a:lnTo>
                  <a:lnTo>
                    <a:pt x="0" y="226568"/>
                  </a:lnTo>
                  <a:lnTo>
                    <a:pt x="74549" y="575056"/>
                  </a:lnTo>
                  <a:lnTo>
                    <a:pt x="423164" y="500380"/>
                  </a:lnTo>
                  <a:lnTo>
                    <a:pt x="317373" y="431927"/>
                  </a:lnTo>
                  <a:lnTo>
                    <a:pt x="508253" y="137033"/>
                  </a:lnTo>
                  <a:lnTo>
                    <a:pt x="296545" y="0"/>
                  </a:lnTo>
                  <a:close/>
                </a:path>
              </a:pathLst>
            </a:custGeom>
            <a:solidFill>
              <a:srgbClr val="C8F0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8744458" y="3286378"/>
              <a:ext cx="508634" cy="575310"/>
            </a:xfrm>
            <a:custGeom>
              <a:avLst/>
              <a:gdLst/>
              <a:ahLst/>
              <a:cxnLst/>
              <a:rect l="l" t="t" r="r" b="b"/>
              <a:pathLst>
                <a:path w="508634" h="575310">
                  <a:moveTo>
                    <a:pt x="508253" y="137033"/>
                  </a:moveTo>
                  <a:lnTo>
                    <a:pt x="317373" y="431927"/>
                  </a:lnTo>
                  <a:lnTo>
                    <a:pt x="423164" y="500380"/>
                  </a:lnTo>
                  <a:lnTo>
                    <a:pt x="74549" y="575056"/>
                  </a:lnTo>
                  <a:lnTo>
                    <a:pt x="0" y="226568"/>
                  </a:lnTo>
                  <a:lnTo>
                    <a:pt x="105791" y="295021"/>
                  </a:lnTo>
                  <a:lnTo>
                    <a:pt x="296545" y="0"/>
                  </a:lnTo>
                  <a:lnTo>
                    <a:pt x="508253" y="137033"/>
                  </a:lnTo>
                  <a:close/>
                </a:path>
              </a:pathLst>
            </a:custGeom>
            <a:ln w="9525">
              <a:solidFill>
                <a:srgbClr val="92CDD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0" name="object 40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5367528" y="4834140"/>
              <a:ext cx="3078479" cy="701027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5372100" y="4914925"/>
              <a:ext cx="1940052" cy="583666"/>
            </a:xfrm>
            <a:prstGeom prst="rect">
              <a:avLst/>
            </a:prstGeom>
          </p:spPr>
        </p:pic>
        <p:sp>
          <p:nvSpPr>
            <p:cNvPr id="42" name="object 42"/>
            <p:cNvSpPr/>
            <p:nvPr/>
          </p:nvSpPr>
          <p:spPr>
            <a:xfrm>
              <a:off x="5414772" y="4858511"/>
              <a:ext cx="2988945" cy="611505"/>
            </a:xfrm>
            <a:custGeom>
              <a:avLst/>
              <a:gdLst/>
              <a:ahLst/>
              <a:cxnLst/>
              <a:rect l="l" t="t" r="r" b="b"/>
              <a:pathLst>
                <a:path w="2988945" h="611504">
                  <a:moveTo>
                    <a:pt x="1872996" y="0"/>
                  </a:moveTo>
                  <a:lnTo>
                    <a:pt x="0" y="0"/>
                  </a:lnTo>
                  <a:lnTo>
                    <a:pt x="0" y="573024"/>
                  </a:lnTo>
                  <a:lnTo>
                    <a:pt x="1872996" y="573024"/>
                  </a:lnTo>
                  <a:lnTo>
                    <a:pt x="1872996" y="477519"/>
                  </a:lnTo>
                  <a:lnTo>
                    <a:pt x="2988818" y="611251"/>
                  </a:lnTo>
                  <a:lnTo>
                    <a:pt x="1872996" y="334263"/>
                  </a:lnTo>
                  <a:lnTo>
                    <a:pt x="1872996" y="0"/>
                  </a:lnTo>
                  <a:close/>
                </a:path>
              </a:pathLst>
            </a:custGeom>
            <a:solidFill>
              <a:srgbClr val="2058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5414772" y="4858511"/>
              <a:ext cx="2988945" cy="611505"/>
            </a:xfrm>
            <a:custGeom>
              <a:avLst/>
              <a:gdLst/>
              <a:ahLst/>
              <a:cxnLst/>
              <a:rect l="l" t="t" r="r" b="b"/>
              <a:pathLst>
                <a:path w="2988945" h="611504">
                  <a:moveTo>
                    <a:pt x="0" y="0"/>
                  </a:moveTo>
                  <a:lnTo>
                    <a:pt x="1092580" y="0"/>
                  </a:lnTo>
                  <a:lnTo>
                    <a:pt x="1560829" y="0"/>
                  </a:lnTo>
                  <a:lnTo>
                    <a:pt x="1872996" y="0"/>
                  </a:lnTo>
                  <a:lnTo>
                    <a:pt x="1872996" y="334263"/>
                  </a:lnTo>
                  <a:lnTo>
                    <a:pt x="2988818" y="611251"/>
                  </a:lnTo>
                  <a:lnTo>
                    <a:pt x="1872996" y="477519"/>
                  </a:lnTo>
                  <a:lnTo>
                    <a:pt x="1872996" y="573024"/>
                  </a:lnTo>
                  <a:lnTo>
                    <a:pt x="1560829" y="573024"/>
                  </a:lnTo>
                  <a:lnTo>
                    <a:pt x="1092580" y="573024"/>
                  </a:lnTo>
                  <a:lnTo>
                    <a:pt x="0" y="573024"/>
                  </a:lnTo>
                  <a:lnTo>
                    <a:pt x="0" y="477519"/>
                  </a:lnTo>
                  <a:lnTo>
                    <a:pt x="0" y="334263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00AEE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4" name="object 44"/>
          <p:cNvSpPr txBox="1"/>
          <p:nvPr/>
        </p:nvSpPr>
        <p:spPr>
          <a:xfrm>
            <a:off x="3418459" y="3956050"/>
            <a:ext cx="3782060" cy="126444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FFFFFF"/>
                </a:solidFill>
                <a:latin typeface="Yu Gothic"/>
                <a:cs typeface="Yu Gothic"/>
              </a:rPr>
              <a:t>โหมดคลัสเตอร์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FFFFFF"/>
                </a:solidFill>
                <a:latin typeface="Yu Gothic"/>
                <a:cs typeface="Yu Gothic"/>
              </a:rPr>
              <a:t>เลือก “การตั้งค่าเครือข่าย”</a:t>
            </a:r>
            <a:endParaRPr lang="en-US" sz="1200" b="1" dirty="0">
              <a:solidFill>
                <a:srgbClr val="FFFFFF"/>
              </a:solidFill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lang="en-US" sz="1200" b="1" dirty="0">
              <a:solidFill>
                <a:srgbClr val="FFFFFF"/>
              </a:solidFill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lang="en-US" sz="1200" b="1" dirty="0">
              <a:solidFill>
                <a:srgbClr val="FFFFFF"/>
              </a:solidFill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sz="1800" dirty="0">
              <a:latin typeface="Yu Gothic"/>
              <a:cs typeface="Yu Gothic"/>
            </a:endParaRPr>
          </a:p>
          <a:p>
            <a:pPr marL="2088514">
              <a:lnSpc>
                <a:spcPct val="100000"/>
              </a:lnSpc>
            </a:pPr>
            <a:r>
              <a:rPr lang="th-TH" sz="1200" b="1" dirty="0">
                <a:solidFill>
                  <a:srgbClr val="FFFFFF"/>
                </a:solidFill>
                <a:latin typeface="Yu Gothic"/>
                <a:cs typeface="Yu Gothic"/>
              </a:rPr>
              <a:t>คลิก "ใช่" ในกล่องโต้ตอบ</a:t>
            </a:r>
          </a:p>
        </p:txBody>
      </p:sp>
      <p:grpSp>
        <p:nvGrpSpPr>
          <p:cNvPr id="45" name="object 45"/>
          <p:cNvGrpSpPr/>
          <p:nvPr/>
        </p:nvGrpSpPr>
        <p:grpSpPr>
          <a:xfrm>
            <a:off x="8848343" y="2071103"/>
            <a:ext cx="1603375" cy="1007744"/>
            <a:chOff x="8848343" y="2071103"/>
            <a:chExt cx="1603375" cy="1007744"/>
          </a:xfrm>
        </p:grpSpPr>
        <p:pic>
          <p:nvPicPr>
            <p:cNvPr id="46" name="object 46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8848343" y="2071103"/>
              <a:ext cx="1603248" cy="1007376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8852915" y="2150389"/>
              <a:ext cx="1482852" cy="583666"/>
            </a:xfrm>
            <a:prstGeom prst="rect">
              <a:avLst/>
            </a:prstGeom>
          </p:spPr>
        </p:pic>
        <p:sp>
          <p:nvSpPr>
            <p:cNvPr id="48" name="object 48"/>
            <p:cNvSpPr/>
            <p:nvPr/>
          </p:nvSpPr>
          <p:spPr>
            <a:xfrm>
              <a:off x="8895587" y="2095499"/>
              <a:ext cx="1513840" cy="916940"/>
            </a:xfrm>
            <a:custGeom>
              <a:avLst/>
              <a:gdLst/>
              <a:ahLst/>
              <a:cxnLst/>
              <a:rect l="l" t="t" r="r" b="b"/>
              <a:pathLst>
                <a:path w="1513840" h="916939">
                  <a:moveTo>
                    <a:pt x="1513331" y="0"/>
                  </a:moveTo>
                  <a:lnTo>
                    <a:pt x="0" y="0"/>
                  </a:lnTo>
                  <a:lnTo>
                    <a:pt x="0" y="569976"/>
                  </a:lnTo>
                  <a:lnTo>
                    <a:pt x="882776" y="569976"/>
                  </a:lnTo>
                  <a:lnTo>
                    <a:pt x="808354" y="916813"/>
                  </a:lnTo>
                  <a:lnTo>
                    <a:pt x="1261109" y="569976"/>
                  </a:lnTo>
                  <a:lnTo>
                    <a:pt x="1513331" y="569976"/>
                  </a:lnTo>
                  <a:lnTo>
                    <a:pt x="1513331" y="0"/>
                  </a:lnTo>
                  <a:close/>
                </a:path>
              </a:pathLst>
            </a:custGeom>
            <a:solidFill>
              <a:srgbClr val="2058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8895587" y="2095499"/>
              <a:ext cx="1513840" cy="916940"/>
            </a:xfrm>
            <a:custGeom>
              <a:avLst/>
              <a:gdLst/>
              <a:ahLst/>
              <a:cxnLst/>
              <a:rect l="l" t="t" r="r" b="b"/>
              <a:pathLst>
                <a:path w="1513840" h="916939">
                  <a:moveTo>
                    <a:pt x="0" y="0"/>
                  </a:moveTo>
                  <a:lnTo>
                    <a:pt x="882776" y="0"/>
                  </a:lnTo>
                  <a:lnTo>
                    <a:pt x="1261109" y="0"/>
                  </a:lnTo>
                  <a:lnTo>
                    <a:pt x="1513331" y="0"/>
                  </a:lnTo>
                  <a:lnTo>
                    <a:pt x="1513331" y="332486"/>
                  </a:lnTo>
                  <a:lnTo>
                    <a:pt x="1513331" y="474979"/>
                  </a:lnTo>
                  <a:lnTo>
                    <a:pt x="1513331" y="569976"/>
                  </a:lnTo>
                  <a:lnTo>
                    <a:pt x="1261109" y="569976"/>
                  </a:lnTo>
                  <a:lnTo>
                    <a:pt x="808354" y="916813"/>
                  </a:lnTo>
                  <a:lnTo>
                    <a:pt x="882776" y="569976"/>
                  </a:lnTo>
                  <a:lnTo>
                    <a:pt x="0" y="569976"/>
                  </a:lnTo>
                  <a:lnTo>
                    <a:pt x="0" y="474979"/>
                  </a:lnTo>
                  <a:lnTo>
                    <a:pt x="0" y="332486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00AEE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0" name="object 50"/>
          <p:cNvSpPr txBox="1"/>
          <p:nvPr/>
        </p:nvSpPr>
        <p:spPr>
          <a:xfrm>
            <a:off x="8975852" y="2180590"/>
            <a:ext cx="12446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FFFFFF"/>
                </a:solidFill>
                <a:latin typeface="Yu Gothic"/>
                <a:cs typeface="Yu Gothic"/>
              </a:rPr>
              <a:t>คลิกที่คลัสเตอร์ถัดไป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52" name="object 5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38</a:t>
            </a:fld>
            <a:endParaRPr dirty="0"/>
          </a:p>
        </p:txBody>
      </p:sp>
      <p:sp>
        <p:nvSpPr>
          <p:cNvPr id="53" name="object 5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  <p:sp>
        <p:nvSpPr>
          <p:cNvPr id="51" name="object 51"/>
          <p:cNvSpPr txBox="1"/>
          <p:nvPr/>
        </p:nvSpPr>
        <p:spPr>
          <a:xfrm>
            <a:off x="1062329" y="760809"/>
            <a:ext cx="9726295" cy="665480"/>
          </a:xfrm>
          <a:prstGeom prst="rect">
            <a:avLst/>
          </a:prstGeom>
        </p:spPr>
        <p:txBody>
          <a:bodyPr vert="horz" wrap="square" lIns="0" tIns="118745" rIns="0" bIns="0" rtlCol="0">
            <a:spAutoFit/>
          </a:bodyPr>
          <a:lstStyle/>
          <a:p>
            <a:pPr marL="281940" indent="-269875">
              <a:lnSpc>
                <a:spcPct val="100000"/>
              </a:lnSpc>
              <a:spcBef>
                <a:spcPts val="935"/>
              </a:spcBef>
              <a:buChar char="•"/>
              <a:tabLst>
                <a:tab pos="282575" algn="l"/>
              </a:tabLst>
            </a:pP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สลับโหมดคลัสเตอร์เป็น "การตั้งค่าเครือข่าย"</a:t>
            </a:r>
            <a:endParaRPr sz="1400" dirty="0">
              <a:latin typeface="Yu Gothic"/>
              <a:cs typeface="Yu Gothic"/>
            </a:endParaRPr>
          </a:p>
          <a:p>
            <a:pPr marL="281940" indent="-269875">
              <a:lnSpc>
                <a:spcPct val="100000"/>
              </a:lnSpc>
              <a:spcBef>
                <a:spcPts val="840"/>
              </a:spcBef>
              <a:buChar char="•"/>
              <a:tabLst>
                <a:tab pos="282575" algn="l"/>
              </a:tabLst>
            </a:pP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คลิกคลัสเตอร์ตามลำดับ "ก่อนหน้า" → "ผู้สืบทอด" และคลิก "ใช่" ในกล่องโต้ตอบการยืนยันเพื่อกำหนดค่า</a:t>
            </a:r>
            <a:endParaRPr sz="1400" dirty="0">
              <a:latin typeface="Yu Gothic"/>
              <a:cs typeface="Yu Gothic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20395"/>
          </a:xfrm>
          <a:custGeom>
            <a:avLst/>
            <a:gdLst/>
            <a:ahLst/>
            <a:cxnLst/>
            <a:rect l="l" t="t" r="r" b="b"/>
            <a:pathLst>
              <a:path w="12192000" h="620395">
                <a:moveTo>
                  <a:pt x="0" y="620267"/>
                </a:moveTo>
                <a:lnTo>
                  <a:pt x="12192000" y="620267"/>
                </a:lnTo>
                <a:lnTo>
                  <a:pt x="12192000" y="0"/>
                </a:lnTo>
                <a:lnTo>
                  <a:pt x="0" y="0"/>
                </a:lnTo>
                <a:lnTo>
                  <a:pt x="0" y="620267"/>
                </a:lnTo>
                <a:close/>
              </a:path>
            </a:pathLst>
          </a:custGeom>
          <a:ln w="9525">
            <a:solidFill>
              <a:srgbClr val="CC00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57047" y="105283"/>
            <a:ext cx="21590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2400" dirty="0">
                <a:solidFill>
                  <a:srgbClr val="FFFFFF"/>
                </a:solidFill>
              </a:rPr>
              <a:t>Value-link</a:t>
            </a:r>
            <a:endParaRPr sz="2400" dirty="0"/>
          </a:p>
        </p:txBody>
      </p:sp>
      <p:grpSp>
        <p:nvGrpSpPr>
          <p:cNvPr id="4" name="object 4"/>
          <p:cNvGrpSpPr/>
          <p:nvPr/>
        </p:nvGrpSpPr>
        <p:grpSpPr>
          <a:xfrm>
            <a:off x="1334706" y="2919539"/>
            <a:ext cx="2965450" cy="1450340"/>
            <a:chOff x="1334706" y="2919539"/>
            <a:chExt cx="2965450" cy="145034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44168" y="2929127"/>
              <a:ext cx="2945892" cy="1431036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1339469" y="2924301"/>
              <a:ext cx="2955925" cy="1440815"/>
            </a:xfrm>
            <a:custGeom>
              <a:avLst/>
              <a:gdLst/>
              <a:ahLst/>
              <a:cxnLst/>
              <a:rect l="l" t="t" r="r" b="b"/>
              <a:pathLst>
                <a:path w="2955925" h="1440814">
                  <a:moveTo>
                    <a:pt x="0" y="1440561"/>
                  </a:moveTo>
                  <a:lnTo>
                    <a:pt x="2955417" y="1440561"/>
                  </a:lnTo>
                  <a:lnTo>
                    <a:pt x="2955417" y="0"/>
                  </a:lnTo>
                  <a:lnTo>
                    <a:pt x="0" y="0"/>
                  </a:lnTo>
                  <a:lnTo>
                    <a:pt x="0" y="1440561"/>
                  </a:lnTo>
                  <a:close/>
                </a:path>
              </a:pathLst>
            </a:custGeom>
            <a:ln w="9525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413760" y="3492245"/>
              <a:ext cx="114300" cy="288290"/>
            </a:xfrm>
            <a:custGeom>
              <a:avLst/>
              <a:gdLst/>
              <a:ahLst/>
              <a:cxnLst/>
              <a:rect l="l" t="t" r="r" b="b"/>
              <a:pathLst>
                <a:path w="114300" h="288289">
                  <a:moveTo>
                    <a:pt x="38100" y="173735"/>
                  </a:moveTo>
                  <a:lnTo>
                    <a:pt x="0" y="173735"/>
                  </a:lnTo>
                  <a:lnTo>
                    <a:pt x="57150" y="288035"/>
                  </a:lnTo>
                  <a:lnTo>
                    <a:pt x="104775" y="192785"/>
                  </a:lnTo>
                  <a:lnTo>
                    <a:pt x="38100" y="192785"/>
                  </a:lnTo>
                  <a:lnTo>
                    <a:pt x="38100" y="173735"/>
                  </a:lnTo>
                  <a:close/>
                </a:path>
                <a:path w="114300" h="288289">
                  <a:moveTo>
                    <a:pt x="76200" y="0"/>
                  </a:moveTo>
                  <a:lnTo>
                    <a:pt x="38100" y="0"/>
                  </a:lnTo>
                  <a:lnTo>
                    <a:pt x="38100" y="192785"/>
                  </a:lnTo>
                  <a:lnTo>
                    <a:pt x="76200" y="192785"/>
                  </a:lnTo>
                  <a:lnTo>
                    <a:pt x="76200" y="0"/>
                  </a:lnTo>
                  <a:close/>
                </a:path>
                <a:path w="114300" h="288289">
                  <a:moveTo>
                    <a:pt x="114300" y="173735"/>
                  </a:moveTo>
                  <a:lnTo>
                    <a:pt x="76200" y="173735"/>
                  </a:lnTo>
                  <a:lnTo>
                    <a:pt x="76200" y="192785"/>
                  </a:lnTo>
                  <a:lnTo>
                    <a:pt x="104775" y="192785"/>
                  </a:lnTo>
                  <a:lnTo>
                    <a:pt x="114300" y="173735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" name="object 8"/>
          <p:cNvGrpSpPr/>
          <p:nvPr/>
        </p:nvGrpSpPr>
        <p:grpSpPr>
          <a:xfrm>
            <a:off x="4617275" y="2905823"/>
            <a:ext cx="2967990" cy="1468755"/>
            <a:chOff x="4617275" y="2905823"/>
            <a:chExt cx="2967990" cy="1468755"/>
          </a:xfrm>
        </p:grpSpPr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26864" y="2915411"/>
              <a:ext cx="2948940" cy="1449324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4622038" y="2910585"/>
              <a:ext cx="2958465" cy="1459230"/>
            </a:xfrm>
            <a:custGeom>
              <a:avLst/>
              <a:gdLst/>
              <a:ahLst/>
              <a:cxnLst/>
              <a:rect l="l" t="t" r="r" b="b"/>
              <a:pathLst>
                <a:path w="2958465" h="1459229">
                  <a:moveTo>
                    <a:pt x="0" y="1458849"/>
                  </a:moveTo>
                  <a:lnTo>
                    <a:pt x="2958465" y="1458849"/>
                  </a:lnTo>
                  <a:lnTo>
                    <a:pt x="2958465" y="0"/>
                  </a:lnTo>
                  <a:lnTo>
                    <a:pt x="0" y="0"/>
                  </a:lnTo>
                  <a:lnTo>
                    <a:pt x="0" y="1458849"/>
                  </a:lnTo>
                  <a:close/>
                </a:path>
              </a:pathLst>
            </a:custGeom>
            <a:ln w="9525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6696455" y="3492245"/>
              <a:ext cx="114300" cy="288290"/>
            </a:xfrm>
            <a:custGeom>
              <a:avLst/>
              <a:gdLst/>
              <a:ahLst/>
              <a:cxnLst/>
              <a:rect l="l" t="t" r="r" b="b"/>
              <a:pathLst>
                <a:path w="114300" h="288289">
                  <a:moveTo>
                    <a:pt x="38100" y="173735"/>
                  </a:moveTo>
                  <a:lnTo>
                    <a:pt x="0" y="173735"/>
                  </a:lnTo>
                  <a:lnTo>
                    <a:pt x="57150" y="288035"/>
                  </a:lnTo>
                  <a:lnTo>
                    <a:pt x="104775" y="192785"/>
                  </a:lnTo>
                  <a:lnTo>
                    <a:pt x="38100" y="192785"/>
                  </a:lnTo>
                  <a:lnTo>
                    <a:pt x="38100" y="173735"/>
                  </a:lnTo>
                  <a:close/>
                </a:path>
                <a:path w="114300" h="288289">
                  <a:moveTo>
                    <a:pt x="76200" y="0"/>
                  </a:moveTo>
                  <a:lnTo>
                    <a:pt x="38100" y="0"/>
                  </a:lnTo>
                  <a:lnTo>
                    <a:pt x="38100" y="192785"/>
                  </a:lnTo>
                  <a:lnTo>
                    <a:pt x="76200" y="192785"/>
                  </a:lnTo>
                  <a:lnTo>
                    <a:pt x="76200" y="0"/>
                  </a:lnTo>
                  <a:close/>
                </a:path>
                <a:path w="114300" h="288289">
                  <a:moveTo>
                    <a:pt x="114300" y="173735"/>
                  </a:moveTo>
                  <a:lnTo>
                    <a:pt x="76200" y="173735"/>
                  </a:lnTo>
                  <a:lnTo>
                    <a:pt x="76200" y="192785"/>
                  </a:lnTo>
                  <a:lnTo>
                    <a:pt x="104775" y="192785"/>
                  </a:lnTo>
                  <a:lnTo>
                    <a:pt x="114300" y="173735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2" name="object 12"/>
          <p:cNvGrpSpPr/>
          <p:nvPr/>
        </p:nvGrpSpPr>
        <p:grpSpPr>
          <a:xfrm>
            <a:off x="7903019" y="2905823"/>
            <a:ext cx="2965450" cy="1464310"/>
            <a:chOff x="7903019" y="2905823"/>
            <a:chExt cx="2965450" cy="1464310"/>
          </a:xfrm>
        </p:grpSpPr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912607" y="2915411"/>
              <a:ext cx="2945892" cy="1444752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7907781" y="2910585"/>
              <a:ext cx="2955925" cy="1454785"/>
            </a:xfrm>
            <a:custGeom>
              <a:avLst/>
              <a:gdLst/>
              <a:ahLst/>
              <a:cxnLst/>
              <a:rect l="l" t="t" r="r" b="b"/>
              <a:pathLst>
                <a:path w="2955925" h="1454785">
                  <a:moveTo>
                    <a:pt x="0" y="1454277"/>
                  </a:moveTo>
                  <a:lnTo>
                    <a:pt x="2955417" y="1454277"/>
                  </a:lnTo>
                  <a:lnTo>
                    <a:pt x="2955417" y="0"/>
                  </a:lnTo>
                  <a:lnTo>
                    <a:pt x="0" y="0"/>
                  </a:lnTo>
                  <a:lnTo>
                    <a:pt x="0" y="1454277"/>
                  </a:lnTo>
                  <a:close/>
                </a:path>
              </a:pathLst>
            </a:custGeom>
            <a:ln w="9525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9968483" y="3492245"/>
              <a:ext cx="114300" cy="288290"/>
            </a:xfrm>
            <a:custGeom>
              <a:avLst/>
              <a:gdLst/>
              <a:ahLst/>
              <a:cxnLst/>
              <a:rect l="l" t="t" r="r" b="b"/>
              <a:pathLst>
                <a:path w="114300" h="288289">
                  <a:moveTo>
                    <a:pt x="38100" y="173735"/>
                  </a:moveTo>
                  <a:lnTo>
                    <a:pt x="0" y="173735"/>
                  </a:lnTo>
                  <a:lnTo>
                    <a:pt x="57150" y="288035"/>
                  </a:lnTo>
                  <a:lnTo>
                    <a:pt x="104775" y="192785"/>
                  </a:lnTo>
                  <a:lnTo>
                    <a:pt x="38100" y="192785"/>
                  </a:lnTo>
                  <a:lnTo>
                    <a:pt x="38100" y="173735"/>
                  </a:lnTo>
                  <a:close/>
                </a:path>
                <a:path w="114300" h="288289">
                  <a:moveTo>
                    <a:pt x="76200" y="0"/>
                  </a:moveTo>
                  <a:lnTo>
                    <a:pt x="38100" y="0"/>
                  </a:lnTo>
                  <a:lnTo>
                    <a:pt x="38100" y="192785"/>
                  </a:lnTo>
                  <a:lnTo>
                    <a:pt x="76200" y="192785"/>
                  </a:lnTo>
                  <a:lnTo>
                    <a:pt x="76200" y="0"/>
                  </a:lnTo>
                  <a:close/>
                </a:path>
                <a:path w="114300" h="288289">
                  <a:moveTo>
                    <a:pt x="114300" y="173735"/>
                  </a:moveTo>
                  <a:lnTo>
                    <a:pt x="76200" y="173735"/>
                  </a:lnTo>
                  <a:lnTo>
                    <a:pt x="76200" y="192785"/>
                  </a:lnTo>
                  <a:lnTo>
                    <a:pt x="104775" y="192785"/>
                  </a:lnTo>
                  <a:lnTo>
                    <a:pt x="114300" y="173735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1350391" y="2493645"/>
            <a:ext cx="28073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252525"/>
                </a:solidFill>
                <a:latin typeface="Yu Gothic"/>
                <a:cs typeface="Yu Gothic"/>
              </a:rPr>
              <a:t>ชื่อผู้ผลิต: "</a:t>
            </a:r>
            <a:r>
              <a:rPr lang="en-US" sz="1200" b="1" dirty="0">
                <a:solidFill>
                  <a:srgbClr val="252525"/>
                </a:solidFill>
                <a:latin typeface="Yu Gothic"/>
                <a:cs typeface="Yu Gothic"/>
              </a:rPr>
              <a:t>AAA"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252525"/>
                </a:solidFill>
                <a:latin typeface="Yu Gothic"/>
                <a:cs typeface="Yu Gothic"/>
              </a:rPr>
              <a:t>รหัสสินค้า : </a:t>
            </a:r>
            <a:r>
              <a:rPr lang="en-US" sz="1200" b="1" dirty="0">
                <a:solidFill>
                  <a:srgbClr val="252525"/>
                </a:solidFill>
                <a:latin typeface="Yu Gothic"/>
                <a:cs typeface="Yu Gothic"/>
              </a:rPr>
              <a:t>A-001 / A-002 / A-003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20" name="object 2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39</a:t>
            </a:fld>
            <a:endParaRPr dirty="0"/>
          </a:p>
        </p:txBody>
      </p:sp>
      <p:sp>
        <p:nvSpPr>
          <p:cNvPr id="21" name="object 2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  <p:sp>
        <p:nvSpPr>
          <p:cNvPr id="17" name="object 17"/>
          <p:cNvSpPr txBox="1"/>
          <p:nvPr/>
        </p:nvSpPr>
        <p:spPr>
          <a:xfrm>
            <a:off x="4636389" y="2493645"/>
            <a:ext cx="280289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252525"/>
                </a:solidFill>
                <a:latin typeface="Yu Gothic"/>
                <a:cs typeface="Yu Gothic"/>
              </a:rPr>
              <a:t>ชื่อผู้ผลิต: “</a:t>
            </a:r>
            <a:r>
              <a:rPr lang="en-US" sz="1200" b="1" dirty="0">
                <a:solidFill>
                  <a:srgbClr val="252525"/>
                </a:solidFill>
                <a:latin typeface="Yu Gothic"/>
                <a:cs typeface="Yu Gothic"/>
              </a:rPr>
              <a:t>BBB</a:t>
            </a:r>
            <a:r>
              <a:rPr lang="th-TH" sz="1200" b="1" dirty="0">
                <a:solidFill>
                  <a:srgbClr val="252525"/>
                </a:solidFill>
                <a:latin typeface="Yu Gothic"/>
                <a:cs typeface="Yu Gothic"/>
              </a:rPr>
              <a:t>"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252525"/>
                </a:solidFill>
                <a:latin typeface="Yu Gothic"/>
                <a:cs typeface="Yu Gothic"/>
              </a:rPr>
              <a:t>รหัสสินค้า : </a:t>
            </a:r>
            <a:r>
              <a:rPr lang="en-US" sz="1200" b="1" dirty="0">
                <a:solidFill>
                  <a:srgbClr val="252525"/>
                </a:solidFill>
                <a:latin typeface="Yu Gothic"/>
                <a:cs typeface="Yu Gothic"/>
              </a:rPr>
              <a:t>B-001 / B-002 / B-003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7912100" y="2493645"/>
            <a:ext cx="278447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252525"/>
                </a:solidFill>
                <a:latin typeface="Yu Gothic"/>
                <a:cs typeface="Yu Gothic"/>
              </a:rPr>
              <a:t>ชื่อผู้ผลิต: “</a:t>
            </a:r>
            <a:r>
              <a:rPr lang="en-US" sz="1200" b="1" dirty="0">
                <a:solidFill>
                  <a:srgbClr val="252525"/>
                </a:solidFill>
                <a:latin typeface="Yu Gothic"/>
                <a:cs typeface="Yu Gothic"/>
              </a:rPr>
              <a:t>CCC</a:t>
            </a:r>
            <a:r>
              <a:rPr lang="th-TH" sz="1200" b="1" dirty="0">
                <a:solidFill>
                  <a:srgbClr val="252525"/>
                </a:solidFill>
                <a:latin typeface="Yu Gothic"/>
                <a:cs typeface="Yu Gothic"/>
              </a:rPr>
              <a:t>"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252525"/>
                </a:solidFill>
                <a:latin typeface="Yu Gothic"/>
                <a:cs typeface="Yu Gothic"/>
              </a:rPr>
              <a:t>รหัสสินค้า : </a:t>
            </a:r>
            <a:r>
              <a:rPr lang="en-US" sz="1200" b="1" dirty="0">
                <a:solidFill>
                  <a:srgbClr val="252525"/>
                </a:solidFill>
                <a:latin typeface="Yu Gothic"/>
                <a:cs typeface="Yu Gothic"/>
              </a:rPr>
              <a:t>C-001 / C-002 / C-003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062329" y="776706"/>
            <a:ext cx="9986645" cy="1213153"/>
          </a:xfrm>
          <a:prstGeom prst="rect">
            <a:avLst/>
          </a:prstGeom>
        </p:spPr>
        <p:txBody>
          <a:bodyPr vert="horz" wrap="square" lIns="0" tIns="1193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40"/>
              </a:spcBef>
            </a:pP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เมื่อตั้งค่าเครือข่ายระหว่างคลัสเตอร์ที่มีประเภทเป็น "การเลือกครั้งเดียว" เช่น รายการก่อนหน้าคือ "ประเภท" และรายการถัดไปคือ "หมายเลขผลิตภัณฑ์" เป็นต้น</a:t>
            </a:r>
          </a:p>
          <a:p>
            <a:pPr marL="12700">
              <a:lnSpc>
                <a:spcPct val="100000"/>
              </a:lnSpc>
              <a:spcBef>
                <a:spcPts val="940"/>
              </a:spcBef>
            </a:pP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สำหรับอินพุตที่มี "ตัวเลือกรวมกัน" นี่คือการตั้งค่าที่รวมตัวเลือกที่มีร่วมกัน</a:t>
            </a:r>
          </a:p>
          <a:p>
            <a:pPr marL="12700">
              <a:lnSpc>
                <a:spcPct val="100000"/>
              </a:lnSpc>
              <a:spcBef>
                <a:spcPts val="940"/>
              </a:spcBef>
            </a:pP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วิธีนี้จะช่วยป้องกัน "อินพุตที่ผิดพลาดเนื่องจากชุดค่าผสมที่แตกต่างกัน" ที่อาจไม่มีอยู่จริง</a:t>
            </a:r>
            <a:endParaRPr sz="1400" dirty="0">
              <a:latin typeface="Yu Gothic"/>
              <a:cs typeface="Yu Gothic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066800" y="891539"/>
            <a:ext cx="10069195" cy="4628515"/>
            <a:chOff x="1066800" y="891539"/>
            <a:chExt cx="10069195" cy="4628515"/>
          </a:xfrm>
        </p:grpSpPr>
        <p:sp>
          <p:nvSpPr>
            <p:cNvPr id="3" name="object 3"/>
            <p:cNvSpPr/>
            <p:nvPr/>
          </p:nvSpPr>
          <p:spPr>
            <a:xfrm>
              <a:off x="1066800" y="891539"/>
              <a:ext cx="2834640" cy="4628515"/>
            </a:xfrm>
            <a:custGeom>
              <a:avLst/>
              <a:gdLst/>
              <a:ahLst/>
              <a:cxnLst/>
              <a:rect l="l" t="t" r="r" b="b"/>
              <a:pathLst>
                <a:path w="2834640" h="4628515">
                  <a:moveTo>
                    <a:pt x="2736977" y="0"/>
                  </a:moveTo>
                  <a:lnTo>
                    <a:pt x="97675" y="0"/>
                  </a:lnTo>
                  <a:lnTo>
                    <a:pt x="59659" y="7669"/>
                  </a:lnTo>
                  <a:lnTo>
                    <a:pt x="28611" y="28590"/>
                  </a:lnTo>
                  <a:lnTo>
                    <a:pt x="7676" y="59632"/>
                  </a:lnTo>
                  <a:lnTo>
                    <a:pt x="0" y="97662"/>
                  </a:lnTo>
                  <a:lnTo>
                    <a:pt x="0" y="4530725"/>
                  </a:lnTo>
                  <a:lnTo>
                    <a:pt x="7676" y="4568755"/>
                  </a:lnTo>
                  <a:lnTo>
                    <a:pt x="28611" y="4599797"/>
                  </a:lnTo>
                  <a:lnTo>
                    <a:pt x="59659" y="4620718"/>
                  </a:lnTo>
                  <a:lnTo>
                    <a:pt x="97675" y="4628388"/>
                  </a:lnTo>
                  <a:lnTo>
                    <a:pt x="2736977" y="4628388"/>
                  </a:lnTo>
                  <a:lnTo>
                    <a:pt x="2775007" y="4620718"/>
                  </a:lnTo>
                  <a:lnTo>
                    <a:pt x="2806049" y="4599797"/>
                  </a:lnTo>
                  <a:lnTo>
                    <a:pt x="2826970" y="4568755"/>
                  </a:lnTo>
                  <a:lnTo>
                    <a:pt x="2834640" y="4530725"/>
                  </a:lnTo>
                  <a:lnTo>
                    <a:pt x="2834640" y="97662"/>
                  </a:lnTo>
                  <a:lnTo>
                    <a:pt x="2826970" y="59632"/>
                  </a:lnTo>
                  <a:lnTo>
                    <a:pt x="2806049" y="28590"/>
                  </a:lnTo>
                  <a:lnTo>
                    <a:pt x="2775007" y="7669"/>
                  </a:lnTo>
                  <a:lnTo>
                    <a:pt x="2736977" y="0"/>
                  </a:lnTo>
                  <a:close/>
                </a:path>
              </a:pathLst>
            </a:custGeom>
            <a:solidFill>
              <a:srgbClr val="66CC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290559" y="3020567"/>
              <a:ext cx="2845308" cy="2499360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57047" y="105283"/>
            <a:ext cx="10133388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dirty="0">
                <a:solidFill>
                  <a:srgbClr val="FFFFFF"/>
                </a:solidFill>
              </a:rPr>
              <a:t>บทนำ: การยืนยันขั้นตอนการใช้ </a:t>
            </a:r>
            <a:r>
              <a:rPr lang="en-US" sz="2400" dirty="0" err="1">
                <a:solidFill>
                  <a:srgbClr val="FFFFFF"/>
                </a:solidFill>
              </a:rPr>
              <a:t>i</a:t>
            </a:r>
            <a:r>
              <a:rPr lang="en-US" sz="2400" dirty="0">
                <a:solidFill>
                  <a:srgbClr val="FFFFFF"/>
                </a:solidFill>
              </a:rPr>
              <a:t>-Reporter </a:t>
            </a:r>
            <a:r>
              <a:rPr lang="th-TH" sz="2400" dirty="0">
                <a:solidFill>
                  <a:srgbClr val="FFFFFF"/>
                </a:solidFill>
              </a:rPr>
              <a:t>และเนื้อหาการฝึกอบรมภาคปฏิบัติ</a:t>
            </a:r>
            <a:endParaRPr sz="2400" dirty="0"/>
          </a:p>
        </p:txBody>
      </p:sp>
      <p:sp>
        <p:nvSpPr>
          <p:cNvPr id="6" name="object 6"/>
          <p:cNvSpPr txBox="1"/>
          <p:nvPr/>
        </p:nvSpPr>
        <p:spPr>
          <a:xfrm>
            <a:off x="8491473" y="3185922"/>
            <a:ext cx="2481327" cy="38279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542925" marR="5080" indent="-530860">
              <a:lnSpc>
                <a:spcPct val="100000"/>
              </a:lnSpc>
              <a:spcBef>
                <a:spcPts val="105"/>
              </a:spcBef>
            </a:pPr>
            <a:r>
              <a:rPr lang="th-TH" sz="1200" b="1" spc="-120" dirty="0">
                <a:solidFill>
                  <a:srgbClr val="FFFFFF"/>
                </a:solidFill>
                <a:latin typeface="Microsoft JhengHei UI"/>
                <a:cs typeface="Microsoft JhengHei UI"/>
              </a:rPr>
              <a:t>การอ้างอิงแบบฟอร์มอินพุต/เอาต์พุตข้อมูล การดำเนินการจัดการต่างๆ</a:t>
            </a:r>
            <a:endParaRPr sz="1200" dirty="0">
              <a:latin typeface="Microsoft JhengHei UI"/>
              <a:cs typeface="Microsoft JhengHei U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741789" y="4252086"/>
            <a:ext cx="38163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F1F1F1"/>
                </a:solidFill>
                <a:latin typeface="Arial"/>
                <a:cs typeface="Arial"/>
              </a:rPr>
              <a:t>E</a:t>
            </a:r>
            <a:r>
              <a:rPr sz="1200" spc="-5" dirty="0">
                <a:solidFill>
                  <a:srgbClr val="F1F1F1"/>
                </a:solidFill>
                <a:latin typeface="Arial"/>
                <a:cs typeface="Arial"/>
              </a:rPr>
              <a:t>d</a:t>
            </a:r>
            <a:r>
              <a:rPr sz="1200" spc="-15" dirty="0">
                <a:solidFill>
                  <a:srgbClr val="F1F1F1"/>
                </a:solidFill>
                <a:latin typeface="Arial"/>
                <a:cs typeface="Arial"/>
              </a:rPr>
              <a:t>g</a:t>
            </a:r>
            <a:r>
              <a:rPr sz="1200" spc="-5" dirty="0">
                <a:solidFill>
                  <a:srgbClr val="F1F1F1"/>
                </a:solidFill>
                <a:latin typeface="Arial"/>
                <a:cs typeface="Arial"/>
              </a:rPr>
              <a:t>e</a:t>
            </a:r>
            <a:endParaRPr sz="12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0331957" y="4248988"/>
            <a:ext cx="568960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F1F1F1"/>
                </a:solidFill>
                <a:latin typeface="Arial"/>
                <a:cs typeface="Arial"/>
              </a:rPr>
              <a:t>C</a:t>
            </a:r>
            <a:r>
              <a:rPr sz="1200" dirty="0">
                <a:solidFill>
                  <a:srgbClr val="F1F1F1"/>
                </a:solidFill>
                <a:latin typeface="Arial"/>
                <a:cs typeface="Arial"/>
              </a:rPr>
              <a:t>hro</a:t>
            </a:r>
            <a:r>
              <a:rPr sz="1200" spc="5" dirty="0">
                <a:solidFill>
                  <a:srgbClr val="F1F1F1"/>
                </a:solidFill>
                <a:latin typeface="Arial"/>
                <a:cs typeface="Arial"/>
              </a:rPr>
              <a:t>m</a:t>
            </a:r>
            <a:r>
              <a:rPr sz="1200" dirty="0">
                <a:solidFill>
                  <a:srgbClr val="F1F1F1"/>
                </a:solidFill>
                <a:latin typeface="Arial"/>
                <a:cs typeface="Arial"/>
              </a:rPr>
              <a:t>e</a:t>
            </a:r>
            <a:endParaRPr sz="1200">
              <a:latin typeface="Arial"/>
              <a:cs typeface="Arial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8290559" y="893063"/>
            <a:ext cx="2845435" cy="2033270"/>
            <a:chOff x="8290559" y="893063"/>
            <a:chExt cx="2845435" cy="2033270"/>
          </a:xfrm>
        </p:grpSpPr>
        <p:sp>
          <p:nvSpPr>
            <p:cNvPr id="10" name="object 10"/>
            <p:cNvSpPr/>
            <p:nvPr/>
          </p:nvSpPr>
          <p:spPr>
            <a:xfrm>
              <a:off x="8290559" y="893063"/>
              <a:ext cx="2845435" cy="2033270"/>
            </a:xfrm>
            <a:custGeom>
              <a:avLst/>
              <a:gdLst/>
              <a:ahLst/>
              <a:cxnLst/>
              <a:rect l="l" t="t" r="r" b="b"/>
              <a:pathLst>
                <a:path w="2845434" h="2033270">
                  <a:moveTo>
                    <a:pt x="2783586" y="0"/>
                  </a:moveTo>
                  <a:lnTo>
                    <a:pt x="61722" y="0"/>
                  </a:lnTo>
                  <a:lnTo>
                    <a:pt x="37719" y="4857"/>
                  </a:lnTo>
                  <a:lnTo>
                    <a:pt x="18097" y="18097"/>
                  </a:lnTo>
                  <a:lnTo>
                    <a:pt x="4857" y="37719"/>
                  </a:lnTo>
                  <a:lnTo>
                    <a:pt x="0" y="61722"/>
                  </a:lnTo>
                  <a:lnTo>
                    <a:pt x="0" y="1971294"/>
                  </a:lnTo>
                  <a:lnTo>
                    <a:pt x="4857" y="1995297"/>
                  </a:lnTo>
                  <a:lnTo>
                    <a:pt x="18097" y="2014918"/>
                  </a:lnTo>
                  <a:lnTo>
                    <a:pt x="37719" y="2028158"/>
                  </a:lnTo>
                  <a:lnTo>
                    <a:pt x="61722" y="2033015"/>
                  </a:lnTo>
                  <a:lnTo>
                    <a:pt x="2783586" y="2033015"/>
                  </a:lnTo>
                  <a:lnTo>
                    <a:pt x="2807589" y="2028158"/>
                  </a:lnTo>
                  <a:lnTo>
                    <a:pt x="2827210" y="2014918"/>
                  </a:lnTo>
                  <a:lnTo>
                    <a:pt x="2840450" y="1995297"/>
                  </a:lnTo>
                  <a:lnTo>
                    <a:pt x="2845308" y="1971294"/>
                  </a:lnTo>
                  <a:lnTo>
                    <a:pt x="2845308" y="61722"/>
                  </a:lnTo>
                  <a:lnTo>
                    <a:pt x="2840450" y="37719"/>
                  </a:lnTo>
                  <a:lnTo>
                    <a:pt x="2827210" y="18097"/>
                  </a:lnTo>
                  <a:lnTo>
                    <a:pt x="2807589" y="4857"/>
                  </a:lnTo>
                  <a:lnTo>
                    <a:pt x="2783586" y="0"/>
                  </a:lnTo>
                  <a:close/>
                </a:path>
              </a:pathLst>
            </a:custGeom>
            <a:solidFill>
              <a:srgbClr val="FF66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8505149" y="1713690"/>
              <a:ext cx="692785" cy="908685"/>
            </a:xfrm>
            <a:custGeom>
              <a:avLst/>
              <a:gdLst/>
              <a:ahLst/>
              <a:cxnLst/>
              <a:rect l="l" t="t" r="r" b="b"/>
              <a:pathLst>
                <a:path w="692784" h="908685">
                  <a:moveTo>
                    <a:pt x="637321" y="0"/>
                  </a:moveTo>
                  <a:lnTo>
                    <a:pt x="54974" y="0"/>
                  </a:lnTo>
                  <a:lnTo>
                    <a:pt x="16101" y="15787"/>
                  </a:lnTo>
                  <a:lnTo>
                    <a:pt x="0" y="53897"/>
                  </a:lnTo>
                  <a:lnTo>
                    <a:pt x="0" y="854488"/>
                  </a:lnTo>
                  <a:lnTo>
                    <a:pt x="16102" y="892604"/>
                  </a:lnTo>
                  <a:lnTo>
                    <a:pt x="54975" y="908393"/>
                  </a:lnTo>
                  <a:lnTo>
                    <a:pt x="637321" y="908393"/>
                  </a:lnTo>
                  <a:lnTo>
                    <a:pt x="658714" y="904157"/>
                  </a:lnTo>
                  <a:lnTo>
                    <a:pt x="676186" y="892605"/>
                  </a:lnTo>
                  <a:lnTo>
                    <a:pt x="687966" y="875470"/>
                  </a:lnTo>
                  <a:lnTo>
                    <a:pt x="692286" y="854488"/>
                  </a:lnTo>
                  <a:lnTo>
                    <a:pt x="692286" y="53897"/>
                  </a:lnTo>
                  <a:lnTo>
                    <a:pt x="687966" y="32920"/>
                  </a:lnTo>
                  <a:lnTo>
                    <a:pt x="676185" y="15788"/>
                  </a:lnTo>
                  <a:lnTo>
                    <a:pt x="658714" y="4236"/>
                  </a:lnTo>
                  <a:lnTo>
                    <a:pt x="63732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8505149" y="1713690"/>
              <a:ext cx="692785" cy="908685"/>
            </a:xfrm>
            <a:custGeom>
              <a:avLst/>
              <a:gdLst/>
              <a:ahLst/>
              <a:cxnLst/>
              <a:rect l="l" t="t" r="r" b="b"/>
              <a:pathLst>
                <a:path w="692784" h="908685">
                  <a:moveTo>
                    <a:pt x="637321" y="0"/>
                  </a:moveTo>
                  <a:lnTo>
                    <a:pt x="676185" y="15788"/>
                  </a:lnTo>
                  <a:lnTo>
                    <a:pt x="692286" y="53897"/>
                  </a:lnTo>
                  <a:lnTo>
                    <a:pt x="692286" y="854488"/>
                  </a:lnTo>
                  <a:lnTo>
                    <a:pt x="687966" y="875470"/>
                  </a:lnTo>
                  <a:lnTo>
                    <a:pt x="676186" y="892605"/>
                  </a:lnTo>
                  <a:lnTo>
                    <a:pt x="658714" y="904157"/>
                  </a:lnTo>
                  <a:lnTo>
                    <a:pt x="637321" y="908393"/>
                  </a:lnTo>
                  <a:lnTo>
                    <a:pt x="54975" y="908393"/>
                  </a:lnTo>
                  <a:lnTo>
                    <a:pt x="16102" y="892604"/>
                  </a:lnTo>
                  <a:lnTo>
                    <a:pt x="0" y="854488"/>
                  </a:lnTo>
                  <a:lnTo>
                    <a:pt x="0" y="53897"/>
                  </a:lnTo>
                  <a:lnTo>
                    <a:pt x="4320" y="32920"/>
                  </a:lnTo>
                  <a:lnTo>
                    <a:pt x="16101" y="15787"/>
                  </a:lnTo>
                  <a:lnTo>
                    <a:pt x="33575" y="4236"/>
                  </a:lnTo>
                  <a:lnTo>
                    <a:pt x="54974" y="0"/>
                  </a:lnTo>
                  <a:lnTo>
                    <a:pt x="637321" y="0"/>
                  </a:lnTo>
                  <a:close/>
                </a:path>
              </a:pathLst>
            </a:custGeom>
            <a:ln w="8719">
              <a:solidFill>
                <a:srgbClr val="04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8538124" y="1777384"/>
              <a:ext cx="626745" cy="744220"/>
            </a:xfrm>
            <a:custGeom>
              <a:avLst/>
              <a:gdLst/>
              <a:ahLst/>
              <a:cxnLst/>
              <a:rect l="l" t="t" r="r" b="b"/>
              <a:pathLst>
                <a:path w="626745" h="744219">
                  <a:moveTo>
                    <a:pt x="626332" y="0"/>
                  </a:moveTo>
                  <a:lnTo>
                    <a:pt x="0" y="0"/>
                  </a:lnTo>
                  <a:lnTo>
                    <a:pt x="0" y="744079"/>
                  </a:lnTo>
                  <a:lnTo>
                    <a:pt x="626333" y="744079"/>
                  </a:lnTo>
                  <a:lnTo>
                    <a:pt x="626332" y="0"/>
                  </a:lnTo>
                  <a:close/>
                </a:path>
              </a:pathLst>
            </a:custGeom>
            <a:solidFill>
              <a:srgbClr val="EBEBE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8538124" y="1777384"/>
              <a:ext cx="626745" cy="744220"/>
            </a:xfrm>
            <a:custGeom>
              <a:avLst/>
              <a:gdLst/>
              <a:ahLst/>
              <a:cxnLst/>
              <a:rect l="l" t="t" r="r" b="b"/>
              <a:pathLst>
                <a:path w="626745" h="744219">
                  <a:moveTo>
                    <a:pt x="0" y="0"/>
                  </a:moveTo>
                  <a:lnTo>
                    <a:pt x="626332" y="0"/>
                  </a:lnTo>
                  <a:lnTo>
                    <a:pt x="626333" y="744079"/>
                  </a:lnTo>
                  <a:lnTo>
                    <a:pt x="0" y="744079"/>
                  </a:lnTo>
                  <a:lnTo>
                    <a:pt x="0" y="0"/>
                  </a:lnTo>
                  <a:close/>
                </a:path>
              </a:pathLst>
            </a:custGeom>
            <a:ln w="8876">
              <a:solidFill>
                <a:srgbClr val="04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812785" y="2534419"/>
              <a:ext cx="77059" cy="75724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8811995" y="1748639"/>
              <a:ext cx="46990" cy="0"/>
            </a:xfrm>
            <a:custGeom>
              <a:avLst/>
              <a:gdLst/>
              <a:ahLst/>
              <a:cxnLst/>
              <a:rect l="l" t="t" r="r" b="b"/>
              <a:pathLst>
                <a:path w="46990">
                  <a:moveTo>
                    <a:pt x="0" y="0"/>
                  </a:moveTo>
                  <a:lnTo>
                    <a:pt x="46765" y="0"/>
                  </a:lnTo>
                </a:path>
              </a:pathLst>
            </a:custGeom>
            <a:ln w="8774">
              <a:solidFill>
                <a:srgbClr val="04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8538121" y="1738312"/>
              <a:ext cx="626745" cy="70485"/>
            </a:xfrm>
            <a:custGeom>
              <a:avLst/>
              <a:gdLst/>
              <a:ahLst/>
              <a:cxnLst/>
              <a:rect l="l" t="t" r="r" b="b"/>
              <a:pathLst>
                <a:path w="626745" h="70485">
                  <a:moveTo>
                    <a:pt x="352501" y="4610"/>
                  </a:moveTo>
                  <a:lnTo>
                    <a:pt x="347764" y="0"/>
                  </a:lnTo>
                  <a:lnTo>
                    <a:pt x="336156" y="0"/>
                  </a:lnTo>
                  <a:lnTo>
                    <a:pt x="331457" y="4610"/>
                  </a:lnTo>
                  <a:lnTo>
                    <a:pt x="331457" y="16027"/>
                  </a:lnTo>
                  <a:lnTo>
                    <a:pt x="336156" y="20637"/>
                  </a:lnTo>
                  <a:lnTo>
                    <a:pt x="347764" y="20637"/>
                  </a:lnTo>
                  <a:lnTo>
                    <a:pt x="352501" y="16027"/>
                  </a:lnTo>
                  <a:lnTo>
                    <a:pt x="352501" y="10337"/>
                  </a:lnTo>
                  <a:lnTo>
                    <a:pt x="352501" y="4610"/>
                  </a:lnTo>
                  <a:close/>
                </a:path>
                <a:path w="626745" h="70485">
                  <a:moveTo>
                    <a:pt x="626325" y="39077"/>
                  </a:moveTo>
                  <a:lnTo>
                    <a:pt x="0" y="39077"/>
                  </a:lnTo>
                  <a:lnTo>
                    <a:pt x="0" y="70396"/>
                  </a:lnTo>
                  <a:lnTo>
                    <a:pt x="626325" y="70396"/>
                  </a:lnTo>
                  <a:lnTo>
                    <a:pt x="626325" y="39077"/>
                  </a:lnTo>
                  <a:close/>
                </a:path>
              </a:pathLst>
            </a:custGeom>
            <a:solidFill>
              <a:srgbClr val="04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8794596" y="1959653"/>
              <a:ext cx="335915" cy="62230"/>
            </a:xfrm>
            <a:custGeom>
              <a:avLst/>
              <a:gdLst/>
              <a:ahLst/>
              <a:cxnLst/>
              <a:rect l="l" t="t" r="r" b="b"/>
              <a:pathLst>
                <a:path w="335915" h="62230">
                  <a:moveTo>
                    <a:pt x="335532" y="0"/>
                  </a:moveTo>
                  <a:lnTo>
                    <a:pt x="0" y="0"/>
                  </a:lnTo>
                  <a:lnTo>
                    <a:pt x="0" y="61829"/>
                  </a:lnTo>
                  <a:lnTo>
                    <a:pt x="335532" y="61829"/>
                  </a:lnTo>
                  <a:lnTo>
                    <a:pt x="3355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8794596" y="1959653"/>
              <a:ext cx="335915" cy="62230"/>
            </a:xfrm>
            <a:custGeom>
              <a:avLst/>
              <a:gdLst/>
              <a:ahLst/>
              <a:cxnLst/>
              <a:rect l="l" t="t" r="r" b="b"/>
              <a:pathLst>
                <a:path w="335915" h="62230">
                  <a:moveTo>
                    <a:pt x="0" y="0"/>
                  </a:moveTo>
                  <a:lnTo>
                    <a:pt x="335532" y="0"/>
                  </a:lnTo>
                  <a:lnTo>
                    <a:pt x="335532" y="61829"/>
                  </a:lnTo>
                  <a:lnTo>
                    <a:pt x="0" y="61829"/>
                  </a:lnTo>
                  <a:lnTo>
                    <a:pt x="0" y="0"/>
                  </a:lnTo>
                  <a:close/>
                </a:path>
              </a:pathLst>
            </a:custGeom>
            <a:ln w="5284">
              <a:solidFill>
                <a:srgbClr val="91929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8572510" y="2021483"/>
              <a:ext cx="558165" cy="182880"/>
            </a:xfrm>
            <a:custGeom>
              <a:avLst/>
              <a:gdLst/>
              <a:ahLst/>
              <a:cxnLst/>
              <a:rect l="l" t="t" r="r" b="b"/>
              <a:pathLst>
                <a:path w="558165" h="182880">
                  <a:moveTo>
                    <a:pt x="557619" y="0"/>
                  </a:moveTo>
                  <a:lnTo>
                    <a:pt x="0" y="0"/>
                  </a:lnTo>
                  <a:lnTo>
                    <a:pt x="0" y="182472"/>
                  </a:lnTo>
                  <a:lnTo>
                    <a:pt x="557619" y="182472"/>
                  </a:lnTo>
                  <a:lnTo>
                    <a:pt x="55761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8571680" y="1958229"/>
              <a:ext cx="558800" cy="245745"/>
            </a:xfrm>
            <a:custGeom>
              <a:avLst/>
              <a:gdLst/>
              <a:ahLst/>
              <a:cxnLst/>
              <a:rect l="l" t="t" r="r" b="b"/>
              <a:pathLst>
                <a:path w="558800" h="245744">
                  <a:moveTo>
                    <a:pt x="829" y="63253"/>
                  </a:moveTo>
                  <a:lnTo>
                    <a:pt x="558448" y="63253"/>
                  </a:lnTo>
                  <a:lnTo>
                    <a:pt x="558449" y="245726"/>
                  </a:lnTo>
                  <a:lnTo>
                    <a:pt x="829" y="245725"/>
                  </a:lnTo>
                  <a:lnTo>
                    <a:pt x="829" y="63253"/>
                  </a:lnTo>
                  <a:close/>
                </a:path>
                <a:path w="558800" h="245744">
                  <a:moveTo>
                    <a:pt x="0" y="184879"/>
                  </a:moveTo>
                  <a:lnTo>
                    <a:pt x="557619" y="184879"/>
                  </a:lnTo>
                </a:path>
                <a:path w="558800" h="245744">
                  <a:moveTo>
                    <a:pt x="829" y="124066"/>
                  </a:moveTo>
                  <a:lnTo>
                    <a:pt x="558449" y="124066"/>
                  </a:lnTo>
                </a:path>
                <a:path w="558800" h="245744">
                  <a:moveTo>
                    <a:pt x="112557" y="63253"/>
                  </a:moveTo>
                  <a:lnTo>
                    <a:pt x="112557" y="245725"/>
                  </a:lnTo>
                </a:path>
                <a:path w="558800" h="245744">
                  <a:moveTo>
                    <a:pt x="222090" y="63253"/>
                  </a:moveTo>
                  <a:lnTo>
                    <a:pt x="222090" y="245725"/>
                  </a:lnTo>
                </a:path>
                <a:path w="558800" h="245744">
                  <a:moveTo>
                    <a:pt x="387158" y="0"/>
                  </a:moveTo>
                  <a:lnTo>
                    <a:pt x="387158" y="245725"/>
                  </a:lnTo>
                </a:path>
              </a:pathLst>
            </a:custGeom>
            <a:ln w="5333">
              <a:solidFill>
                <a:srgbClr val="91929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8596041" y="1990568"/>
              <a:ext cx="509270" cy="184785"/>
            </a:xfrm>
            <a:custGeom>
              <a:avLst/>
              <a:gdLst/>
              <a:ahLst/>
              <a:cxnLst/>
              <a:rect l="l" t="t" r="r" b="b"/>
              <a:pathLst>
                <a:path w="509270" h="184785">
                  <a:moveTo>
                    <a:pt x="219891" y="61897"/>
                  </a:moveTo>
                  <a:lnTo>
                    <a:pt x="237248" y="61897"/>
                  </a:lnTo>
                </a:path>
                <a:path w="509270" h="184785">
                  <a:moveTo>
                    <a:pt x="254284" y="61897"/>
                  </a:moveTo>
                  <a:lnTo>
                    <a:pt x="340603" y="61897"/>
                  </a:lnTo>
                </a:path>
                <a:path w="509270" h="184785">
                  <a:moveTo>
                    <a:pt x="341018" y="0"/>
                  </a:moveTo>
                  <a:lnTo>
                    <a:pt x="323664" y="0"/>
                  </a:lnTo>
                </a:path>
                <a:path w="509270" h="184785">
                  <a:moveTo>
                    <a:pt x="306622" y="0"/>
                  </a:moveTo>
                  <a:lnTo>
                    <a:pt x="220306" y="0"/>
                  </a:lnTo>
                </a:path>
                <a:path w="509270" h="184785">
                  <a:moveTo>
                    <a:pt x="219891" y="122168"/>
                  </a:moveTo>
                  <a:lnTo>
                    <a:pt x="237248" y="122168"/>
                  </a:lnTo>
                </a:path>
                <a:path w="509270" h="184785">
                  <a:moveTo>
                    <a:pt x="309284" y="122168"/>
                  </a:moveTo>
                  <a:lnTo>
                    <a:pt x="340604" y="122168"/>
                  </a:lnTo>
                </a:path>
                <a:path w="509270" h="184785">
                  <a:moveTo>
                    <a:pt x="246817" y="122168"/>
                  </a:moveTo>
                  <a:lnTo>
                    <a:pt x="289614" y="122168"/>
                  </a:lnTo>
                </a:path>
                <a:path w="509270" h="184785">
                  <a:moveTo>
                    <a:pt x="0" y="184235"/>
                  </a:moveTo>
                  <a:lnTo>
                    <a:pt x="17357" y="184235"/>
                  </a:lnTo>
                </a:path>
                <a:path w="509270" h="184785">
                  <a:moveTo>
                    <a:pt x="26926" y="184235"/>
                  </a:moveTo>
                  <a:lnTo>
                    <a:pt x="64914" y="184235"/>
                  </a:lnTo>
                </a:path>
                <a:path w="509270" h="184785">
                  <a:moveTo>
                    <a:pt x="508817" y="0"/>
                  </a:moveTo>
                  <a:lnTo>
                    <a:pt x="491429" y="0"/>
                  </a:lnTo>
                </a:path>
                <a:path w="509270" h="184785">
                  <a:moveTo>
                    <a:pt x="419456" y="0"/>
                  </a:moveTo>
                  <a:lnTo>
                    <a:pt x="388067" y="0"/>
                  </a:lnTo>
                </a:path>
                <a:path w="509270" h="184785">
                  <a:moveTo>
                    <a:pt x="474594" y="0"/>
                  </a:moveTo>
                  <a:lnTo>
                    <a:pt x="430622" y="0"/>
                  </a:lnTo>
                </a:path>
                <a:path w="509270" h="184785">
                  <a:moveTo>
                    <a:pt x="508818" y="122168"/>
                  </a:moveTo>
                  <a:lnTo>
                    <a:pt x="491429" y="122168"/>
                  </a:lnTo>
                </a:path>
                <a:path w="509270" h="184785">
                  <a:moveTo>
                    <a:pt x="478224" y="122168"/>
                  </a:moveTo>
                  <a:lnTo>
                    <a:pt x="388067" y="122168"/>
                  </a:lnTo>
                </a:path>
                <a:path w="509270" h="184785">
                  <a:moveTo>
                    <a:pt x="219891" y="184235"/>
                  </a:moveTo>
                  <a:lnTo>
                    <a:pt x="237248" y="184235"/>
                  </a:lnTo>
                </a:path>
                <a:path w="509270" h="184785">
                  <a:moveTo>
                    <a:pt x="323907" y="184235"/>
                  </a:moveTo>
                  <a:lnTo>
                    <a:pt x="340604" y="184235"/>
                  </a:lnTo>
                </a:path>
                <a:path w="509270" h="184785">
                  <a:moveTo>
                    <a:pt x="246817" y="184235"/>
                  </a:moveTo>
                  <a:lnTo>
                    <a:pt x="314504" y="184235"/>
                  </a:lnTo>
                </a:path>
                <a:path w="509270" h="184785">
                  <a:moveTo>
                    <a:pt x="388067" y="61897"/>
                  </a:moveTo>
                  <a:lnTo>
                    <a:pt x="405386" y="61897"/>
                  </a:lnTo>
                </a:path>
                <a:path w="509270" h="184785">
                  <a:moveTo>
                    <a:pt x="422429" y="61897"/>
                  </a:moveTo>
                  <a:lnTo>
                    <a:pt x="508817" y="61897"/>
                  </a:lnTo>
                </a:path>
                <a:path w="509270" h="184785">
                  <a:moveTo>
                    <a:pt x="388067" y="184235"/>
                  </a:moveTo>
                  <a:lnTo>
                    <a:pt x="405386" y="184235"/>
                  </a:lnTo>
                </a:path>
                <a:path w="509270" h="184785">
                  <a:moveTo>
                    <a:pt x="416760" y="184235"/>
                  </a:moveTo>
                  <a:lnTo>
                    <a:pt x="444450" y="184235"/>
                  </a:lnTo>
                </a:path>
                <a:path w="509270" h="184785">
                  <a:moveTo>
                    <a:pt x="492121" y="184235"/>
                  </a:moveTo>
                  <a:lnTo>
                    <a:pt x="508818" y="184235"/>
                  </a:lnTo>
                </a:path>
                <a:path w="509270" h="184785">
                  <a:moveTo>
                    <a:pt x="460455" y="184235"/>
                  </a:moveTo>
                  <a:lnTo>
                    <a:pt x="482649" y="184235"/>
                  </a:lnTo>
                </a:path>
                <a:path w="509270" h="184785">
                  <a:moveTo>
                    <a:pt x="110566" y="61897"/>
                  </a:moveTo>
                  <a:lnTo>
                    <a:pt x="127923" y="61897"/>
                  </a:lnTo>
                </a:path>
                <a:path w="509270" h="184785">
                  <a:moveTo>
                    <a:pt x="144948" y="61897"/>
                  </a:moveTo>
                  <a:lnTo>
                    <a:pt x="173492" y="61897"/>
                  </a:lnTo>
                </a:path>
                <a:path w="509270" h="184785">
                  <a:moveTo>
                    <a:pt x="110566" y="122168"/>
                  </a:moveTo>
                  <a:lnTo>
                    <a:pt x="150915" y="122168"/>
                  </a:lnTo>
                </a:path>
                <a:path w="509270" h="184785">
                  <a:moveTo>
                    <a:pt x="162434" y="122168"/>
                  </a:moveTo>
                  <a:lnTo>
                    <a:pt x="173492" y="122168"/>
                  </a:lnTo>
                </a:path>
                <a:path w="509270" h="184785">
                  <a:moveTo>
                    <a:pt x="62926" y="61897"/>
                  </a:moveTo>
                  <a:lnTo>
                    <a:pt x="22577" y="61897"/>
                  </a:lnTo>
                </a:path>
                <a:path w="509270" h="184785">
                  <a:moveTo>
                    <a:pt x="11058" y="61897"/>
                  </a:moveTo>
                  <a:lnTo>
                    <a:pt x="0" y="61897"/>
                  </a:lnTo>
                </a:path>
                <a:path w="509270" h="184785">
                  <a:moveTo>
                    <a:pt x="110566" y="184235"/>
                  </a:moveTo>
                  <a:lnTo>
                    <a:pt x="173741" y="184235"/>
                  </a:lnTo>
                </a:path>
                <a:path w="509270" h="184785">
                  <a:moveTo>
                    <a:pt x="0" y="122167"/>
                  </a:moveTo>
                  <a:lnTo>
                    <a:pt x="63175" y="122168"/>
                  </a:lnTo>
                </a:path>
              </a:pathLst>
            </a:custGeom>
            <a:ln w="5333">
              <a:solidFill>
                <a:srgbClr val="C5C6C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8571680" y="2256192"/>
              <a:ext cx="558800" cy="240029"/>
            </a:xfrm>
            <a:custGeom>
              <a:avLst/>
              <a:gdLst/>
              <a:ahLst/>
              <a:cxnLst/>
              <a:rect l="l" t="t" r="r" b="b"/>
              <a:pathLst>
                <a:path w="558800" h="240030">
                  <a:moveTo>
                    <a:pt x="558449" y="0"/>
                  </a:moveTo>
                  <a:lnTo>
                    <a:pt x="0" y="0"/>
                  </a:lnTo>
                  <a:lnTo>
                    <a:pt x="0" y="239678"/>
                  </a:lnTo>
                  <a:lnTo>
                    <a:pt x="558449" y="239678"/>
                  </a:lnTo>
                  <a:lnTo>
                    <a:pt x="55844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8571680" y="2256192"/>
              <a:ext cx="558800" cy="240029"/>
            </a:xfrm>
            <a:custGeom>
              <a:avLst/>
              <a:gdLst/>
              <a:ahLst/>
              <a:cxnLst/>
              <a:rect l="l" t="t" r="r" b="b"/>
              <a:pathLst>
                <a:path w="558800" h="240030">
                  <a:moveTo>
                    <a:pt x="0" y="0"/>
                  </a:moveTo>
                  <a:lnTo>
                    <a:pt x="558449" y="0"/>
                  </a:lnTo>
                  <a:lnTo>
                    <a:pt x="558449" y="239678"/>
                  </a:lnTo>
                  <a:lnTo>
                    <a:pt x="0" y="239678"/>
                  </a:lnTo>
                  <a:lnTo>
                    <a:pt x="0" y="0"/>
                  </a:lnTo>
                  <a:close/>
                </a:path>
              </a:pathLst>
            </a:custGeom>
            <a:ln w="5297">
              <a:solidFill>
                <a:srgbClr val="91929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8572220" y="2256192"/>
              <a:ext cx="556260" cy="49530"/>
            </a:xfrm>
            <a:custGeom>
              <a:avLst/>
              <a:gdLst/>
              <a:ahLst/>
              <a:cxnLst/>
              <a:rect l="l" t="t" r="r" b="b"/>
              <a:pathLst>
                <a:path w="556259" h="49530">
                  <a:moveTo>
                    <a:pt x="556181" y="0"/>
                  </a:moveTo>
                  <a:lnTo>
                    <a:pt x="0" y="0"/>
                  </a:lnTo>
                  <a:lnTo>
                    <a:pt x="0" y="49280"/>
                  </a:lnTo>
                  <a:lnTo>
                    <a:pt x="556181" y="49281"/>
                  </a:lnTo>
                  <a:lnTo>
                    <a:pt x="556181" y="0"/>
                  </a:lnTo>
                  <a:close/>
                </a:path>
              </a:pathLst>
            </a:custGeom>
            <a:solidFill>
              <a:srgbClr val="FF94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8611203" y="2445498"/>
              <a:ext cx="316865" cy="50800"/>
            </a:xfrm>
            <a:custGeom>
              <a:avLst/>
              <a:gdLst/>
              <a:ahLst/>
              <a:cxnLst/>
              <a:rect l="l" t="t" r="r" b="b"/>
              <a:pathLst>
                <a:path w="316865" h="50800">
                  <a:moveTo>
                    <a:pt x="316661" y="0"/>
                  </a:moveTo>
                  <a:lnTo>
                    <a:pt x="0" y="0"/>
                  </a:lnTo>
                  <a:lnTo>
                    <a:pt x="0" y="50331"/>
                  </a:lnTo>
                  <a:lnTo>
                    <a:pt x="316661" y="50331"/>
                  </a:lnTo>
                  <a:lnTo>
                    <a:pt x="316661" y="0"/>
                  </a:lnTo>
                  <a:close/>
                </a:path>
              </a:pathLst>
            </a:custGeom>
            <a:solidFill>
              <a:srgbClr val="E4C2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8571680" y="2256192"/>
              <a:ext cx="558800" cy="240029"/>
            </a:xfrm>
            <a:custGeom>
              <a:avLst/>
              <a:gdLst/>
              <a:ahLst/>
              <a:cxnLst/>
              <a:rect l="l" t="t" r="r" b="b"/>
              <a:pathLst>
                <a:path w="558800" h="240030">
                  <a:moveTo>
                    <a:pt x="829" y="49280"/>
                  </a:moveTo>
                  <a:lnTo>
                    <a:pt x="557861" y="49281"/>
                  </a:lnTo>
                  <a:lnTo>
                    <a:pt x="557861" y="157459"/>
                  </a:lnTo>
                  <a:lnTo>
                    <a:pt x="829" y="157459"/>
                  </a:lnTo>
                  <a:lnTo>
                    <a:pt x="829" y="49280"/>
                  </a:lnTo>
                  <a:close/>
                </a:path>
                <a:path w="558800" h="240030">
                  <a:moveTo>
                    <a:pt x="0" y="103351"/>
                  </a:moveTo>
                  <a:lnTo>
                    <a:pt x="557619" y="103351"/>
                  </a:lnTo>
                </a:path>
                <a:path w="558800" h="240030">
                  <a:moveTo>
                    <a:pt x="112557" y="49280"/>
                  </a:moveTo>
                  <a:lnTo>
                    <a:pt x="112557" y="160099"/>
                  </a:lnTo>
                </a:path>
                <a:path w="558800" h="240030">
                  <a:moveTo>
                    <a:pt x="222090" y="49280"/>
                  </a:moveTo>
                  <a:lnTo>
                    <a:pt x="222090" y="160099"/>
                  </a:lnTo>
                </a:path>
                <a:path w="558800" h="240030">
                  <a:moveTo>
                    <a:pt x="387158" y="49280"/>
                  </a:moveTo>
                  <a:lnTo>
                    <a:pt x="387158" y="160100"/>
                  </a:lnTo>
                </a:path>
                <a:path w="558800" h="240030">
                  <a:moveTo>
                    <a:pt x="0" y="0"/>
                  </a:moveTo>
                  <a:lnTo>
                    <a:pt x="558449" y="0"/>
                  </a:lnTo>
                  <a:lnTo>
                    <a:pt x="558449" y="239678"/>
                  </a:lnTo>
                  <a:lnTo>
                    <a:pt x="0" y="239678"/>
                  </a:lnTo>
                  <a:lnTo>
                    <a:pt x="0" y="0"/>
                  </a:lnTo>
                  <a:close/>
                </a:path>
              </a:pathLst>
            </a:custGeom>
            <a:ln w="5333">
              <a:solidFill>
                <a:srgbClr val="91929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8538124" y="2487135"/>
              <a:ext cx="626745" cy="31750"/>
            </a:xfrm>
            <a:custGeom>
              <a:avLst/>
              <a:gdLst/>
              <a:ahLst/>
              <a:cxnLst/>
              <a:rect l="l" t="t" r="r" b="b"/>
              <a:pathLst>
                <a:path w="626745" h="31750">
                  <a:moveTo>
                    <a:pt x="626332" y="0"/>
                  </a:moveTo>
                  <a:lnTo>
                    <a:pt x="0" y="0"/>
                  </a:lnTo>
                  <a:lnTo>
                    <a:pt x="0" y="31321"/>
                  </a:lnTo>
                  <a:lnTo>
                    <a:pt x="626332" y="31321"/>
                  </a:lnTo>
                  <a:lnTo>
                    <a:pt x="626332" y="0"/>
                  </a:lnTo>
                  <a:close/>
                </a:path>
              </a:pathLst>
            </a:custGeom>
            <a:solidFill>
              <a:srgbClr val="04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762122" y="1859112"/>
              <a:ext cx="325521" cy="64236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614971" y="1830604"/>
              <a:ext cx="113176" cy="110981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9402449" y="1737656"/>
              <a:ext cx="372110" cy="675005"/>
            </a:xfrm>
            <a:custGeom>
              <a:avLst/>
              <a:gdLst/>
              <a:ahLst/>
              <a:cxnLst/>
              <a:rect l="l" t="t" r="r" b="b"/>
              <a:pathLst>
                <a:path w="372109" h="675005">
                  <a:moveTo>
                    <a:pt x="316680" y="0"/>
                  </a:moveTo>
                  <a:lnTo>
                    <a:pt x="55242" y="0"/>
                  </a:lnTo>
                  <a:lnTo>
                    <a:pt x="33739" y="4250"/>
                  </a:lnTo>
                  <a:lnTo>
                    <a:pt x="16180" y="15841"/>
                  </a:lnTo>
                  <a:lnTo>
                    <a:pt x="4341" y="33030"/>
                  </a:lnTo>
                  <a:lnTo>
                    <a:pt x="0" y="54075"/>
                  </a:lnTo>
                  <a:lnTo>
                    <a:pt x="0" y="620691"/>
                  </a:lnTo>
                  <a:lnTo>
                    <a:pt x="4341" y="641744"/>
                  </a:lnTo>
                  <a:lnTo>
                    <a:pt x="16180" y="658936"/>
                  </a:lnTo>
                  <a:lnTo>
                    <a:pt x="33740" y="670528"/>
                  </a:lnTo>
                  <a:lnTo>
                    <a:pt x="55242" y="674778"/>
                  </a:lnTo>
                  <a:lnTo>
                    <a:pt x="316680" y="674778"/>
                  </a:lnTo>
                  <a:lnTo>
                    <a:pt x="338190" y="670528"/>
                  </a:lnTo>
                  <a:lnTo>
                    <a:pt x="355754" y="658936"/>
                  </a:lnTo>
                  <a:lnTo>
                    <a:pt x="367595" y="641744"/>
                  </a:lnTo>
                  <a:lnTo>
                    <a:pt x="371937" y="620691"/>
                  </a:lnTo>
                  <a:lnTo>
                    <a:pt x="371937" y="54075"/>
                  </a:lnTo>
                  <a:lnTo>
                    <a:pt x="367595" y="33030"/>
                  </a:lnTo>
                  <a:lnTo>
                    <a:pt x="355753" y="15841"/>
                  </a:lnTo>
                  <a:lnTo>
                    <a:pt x="338189" y="4250"/>
                  </a:lnTo>
                  <a:lnTo>
                    <a:pt x="31668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9402449" y="1737656"/>
              <a:ext cx="372110" cy="675005"/>
            </a:xfrm>
            <a:custGeom>
              <a:avLst/>
              <a:gdLst/>
              <a:ahLst/>
              <a:cxnLst/>
              <a:rect l="l" t="t" r="r" b="b"/>
              <a:pathLst>
                <a:path w="372109" h="675005">
                  <a:moveTo>
                    <a:pt x="316680" y="0"/>
                  </a:moveTo>
                  <a:lnTo>
                    <a:pt x="355753" y="15841"/>
                  </a:lnTo>
                  <a:lnTo>
                    <a:pt x="371937" y="54075"/>
                  </a:lnTo>
                  <a:lnTo>
                    <a:pt x="371937" y="620691"/>
                  </a:lnTo>
                  <a:lnTo>
                    <a:pt x="367595" y="641744"/>
                  </a:lnTo>
                  <a:lnTo>
                    <a:pt x="355754" y="658936"/>
                  </a:lnTo>
                  <a:lnTo>
                    <a:pt x="338190" y="670528"/>
                  </a:lnTo>
                  <a:lnTo>
                    <a:pt x="316680" y="674778"/>
                  </a:lnTo>
                  <a:lnTo>
                    <a:pt x="55242" y="674778"/>
                  </a:lnTo>
                  <a:lnTo>
                    <a:pt x="16180" y="658936"/>
                  </a:lnTo>
                  <a:lnTo>
                    <a:pt x="0" y="620691"/>
                  </a:lnTo>
                  <a:lnTo>
                    <a:pt x="0" y="54075"/>
                  </a:lnTo>
                  <a:lnTo>
                    <a:pt x="4341" y="33030"/>
                  </a:lnTo>
                  <a:lnTo>
                    <a:pt x="16180" y="15841"/>
                  </a:lnTo>
                  <a:lnTo>
                    <a:pt x="33739" y="4250"/>
                  </a:lnTo>
                  <a:lnTo>
                    <a:pt x="55242" y="0"/>
                  </a:lnTo>
                  <a:lnTo>
                    <a:pt x="316680" y="0"/>
                  </a:lnTo>
                  <a:close/>
                </a:path>
              </a:pathLst>
            </a:custGeom>
            <a:ln w="10190">
              <a:solidFill>
                <a:srgbClr val="04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9429718" y="1810820"/>
              <a:ext cx="317500" cy="487045"/>
            </a:xfrm>
            <a:custGeom>
              <a:avLst/>
              <a:gdLst/>
              <a:ahLst/>
              <a:cxnLst/>
              <a:rect l="l" t="t" r="r" b="b"/>
              <a:pathLst>
                <a:path w="317500" h="487044">
                  <a:moveTo>
                    <a:pt x="317399" y="0"/>
                  </a:moveTo>
                  <a:lnTo>
                    <a:pt x="0" y="0"/>
                  </a:lnTo>
                  <a:lnTo>
                    <a:pt x="0" y="486882"/>
                  </a:lnTo>
                  <a:lnTo>
                    <a:pt x="317399" y="486882"/>
                  </a:lnTo>
                  <a:lnTo>
                    <a:pt x="317399" y="0"/>
                  </a:lnTo>
                  <a:close/>
                </a:path>
              </a:pathLst>
            </a:custGeom>
            <a:solidFill>
              <a:srgbClr val="EBEBE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9429718" y="1776140"/>
              <a:ext cx="317500" cy="521970"/>
            </a:xfrm>
            <a:custGeom>
              <a:avLst/>
              <a:gdLst/>
              <a:ahLst/>
              <a:cxnLst/>
              <a:rect l="l" t="t" r="r" b="b"/>
              <a:pathLst>
                <a:path w="317500" h="521969">
                  <a:moveTo>
                    <a:pt x="0" y="34680"/>
                  </a:moveTo>
                  <a:lnTo>
                    <a:pt x="317399" y="34680"/>
                  </a:lnTo>
                  <a:lnTo>
                    <a:pt x="317399" y="521562"/>
                  </a:lnTo>
                  <a:lnTo>
                    <a:pt x="0" y="521562"/>
                  </a:lnTo>
                  <a:lnTo>
                    <a:pt x="0" y="34680"/>
                  </a:lnTo>
                  <a:close/>
                </a:path>
                <a:path w="317500" h="521969">
                  <a:moveTo>
                    <a:pt x="113816" y="0"/>
                  </a:moveTo>
                  <a:lnTo>
                    <a:pt x="167185" y="0"/>
                  </a:lnTo>
                </a:path>
              </a:pathLst>
            </a:custGeom>
            <a:ln w="10133">
              <a:solidFill>
                <a:srgbClr val="04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9609268" y="1764388"/>
              <a:ext cx="24130" cy="23495"/>
            </a:xfrm>
            <a:custGeom>
              <a:avLst/>
              <a:gdLst/>
              <a:ahLst/>
              <a:cxnLst/>
              <a:rect l="l" t="t" r="r" b="b"/>
              <a:pathLst>
                <a:path w="24129" h="23494">
                  <a:moveTo>
                    <a:pt x="18609" y="0"/>
                  </a:moveTo>
                  <a:lnTo>
                    <a:pt x="5367" y="0"/>
                  </a:lnTo>
                  <a:lnTo>
                    <a:pt x="0" y="5264"/>
                  </a:lnTo>
                  <a:lnTo>
                    <a:pt x="0" y="18206"/>
                  </a:lnTo>
                  <a:lnTo>
                    <a:pt x="5367" y="23471"/>
                  </a:lnTo>
                  <a:lnTo>
                    <a:pt x="18609" y="23471"/>
                  </a:lnTo>
                  <a:lnTo>
                    <a:pt x="23976" y="18206"/>
                  </a:lnTo>
                  <a:lnTo>
                    <a:pt x="23976" y="11752"/>
                  </a:lnTo>
                  <a:lnTo>
                    <a:pt x="23976" y="5264"/>
                  </a:lnTo>
                  <a:lnTo>
                    <a:pt x="18609" y="0"/>
                  </a:lnTo>
                  <a:close/>
                </a:path>
              </a:pathLst>
            </a:custGeom>
            <a:solidFill>
              <a:srgbClr val="04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" name="object 3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544421" y="2311546"/>
              <a:ext cx="87979" cy="86351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9429718" y="1811024"/>
              <a:ext cx="317500" cy="36195"/>
            </a:xfrm>
            <a:custGeom>
              <a:avLst/>
              <a:gdLst/>
              <a:ahLst/>
              <a:cxnLst/>
              <a:rect l="l" t="t" r="r" b="b"/>
              <a:pathLst>
                <a:path w="317500" h="36194">
                  <a:moveTo>
                    <a:pt x="317399" y="0"/>
                  </a:moveTo>
                  <a:lnTo>
                    <a:pt x="0" y="0"/>
                  </a:lnTo>
                  <a:lnTo>
                    <a:pt x="0" y="35699"/>
                  </a:lnTo>
                  <a:lnTo>
                    <a:pt x="317399" y="35699"/>
                  </a:lnTo>
                  <a:lnTo>
                    <a:pt x="317399" y="0"/>
                  </a:lnTo>
                  <a:close/>
                </a:path>
              </a:pathLst>
            </a:custGeom>
            <a:solidFill>
              <a:srgbClr val="04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9561766" y="1931742"/>
              <a:ext cx="161925" cy="29845"/>
            </a:xfrm>
            <a:custGeom>
              <a:avLst/>
              <a:gdLst/>
              <a:ahLst/>
              <a:cxnLst/>
              <a:rect l="l" t="t" r="r" b="b"/>
              <a:pathLst>
                <a:path w="161925" h="29844">
                  <a:moveTo>
                    <a:pt x="161776" y="0"/>
                  </a:moveTo>
                  <a:lnTo>
                    <a:pt x="0" y="0"/>
                  </a:lnTo>
                  <a:lnTo>
                    <a:pt x="0" y="29754"/>
                  </a:lnTo>
                  <a:lnTo>
                    <a:pt x="161776" y="29754"/>
                  </a:lnTo>
                  <a:lnTo>
                    <a:pt x="16177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9561766" y="1931742"/>
              <a:ext cx="161925" cy="29845"/>
            </a:xfrm>
            <a:custGeom>
              <a:avLst/>
              <a:gdLst/>
              <a:ahLst/>
              <a:cxnLst/>
              <a:rect l="l" t="t" r="r" b="b"/>
              <a:pathLst>
                <a:path w="161925" h="29844">
                  <a:moveTo>
                    <a:pt x="0" y="0"/>
                  </a:moveTo>
                  <a:lnTo>
                    <a:pt x="161776" y="0"/>
                  </a:lnTo>
                  <a:lnTo>
                    <a:pt x="161776" y="29754"/>
                  </a:lnTo>
                  <a:lnTo>
                    <a:pt x="0" y="29754"/>
                  </a:lnTo>
                  <a:lnTo>
                    <a:pt x="0" y="0"/>
                  </a:lnTo>
                  <a:close/>
                </a:path>
              </a:pathLst>
            </a:custGeom>
            <a:ln w="5995">
              <a:solidFill>
                <a:srgbClr val="91929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9454694" y="1961497"/>
              <a:ext cx="269240" cy="88265"/>
            </a:xfrm>
            <a:custGeom>
              <a:avLst/>
              <a:gdLst/>
              <a:ahLst/>
              <a:cxnLst/>
              <a:rect l="l" t="t" r="r" b="b"/>
              <a:pathLst>
                <a:path w="269240" h="88264">
                  <a:moveTo>
                    <a:pt x="268848" y="0"/>
                  </a:moveTo>
                  <a:lnTo>
                    <a:pt x="0" y="0"/>
                  </a:lnTo>
                  <a:lnTo>
                    <a:pt x="0" y="87838"/>
                  </a:lnTo>
                  <a:lnTo>
                    <a:pt x="268848" y="87838"/>
                  </a:lnTo>
                  <a:lnTo>
                    <a:pt x="2688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9454319" y="1961497"/>
              <a:ext cx="269240" cy="88265"/>
            </a:xfrm>
            <a:custGeom>
              <a:avLst/>
              <a:gdLst/>
              <a:ahLst/>
              <a:cxnLst/>
              <a:rect l="l" t="t" r="r" b="b"/>
              <a:pathLst>
                <a:path w="269240" h="88264">
                  <a:moveTo>
                    <a:pt x="374" y="0"/>
                  </a:moveTo>
                  <a:lnTo>
                    <a:pt x="269223" y="0"/>
                  </a:lnTo>
                  <a:lnTo>
                    <a:pt x="269223" y="87838"/>
                  </a:lnTo>
                  <a:lnTo>
                    <a:pt x="374" y="87838"/>
                  </a:lnTo>
                  <a:lnTo>
                    <a:pt x="374" y="0"/>
                  </a:lnTo>
                  <a:close/>
                </a:path>
                <a:path w="269240" h="88264">
                  <a:moveTo>
                    <a:pt x="0" y="58558"/>
                  </a:moveTo>
                  <a:lnTo>
                    <a:pt x="268848" y="58558"/>
                  </a:lnTo>
                </a:path>
                <a:path w="269240" h="88264">
                  <a:moveTo>
                    <a:pt x="374" y="29245"/>
                  </a:moveTo>
                  <a:lnTo>
                    <a:pt x="269223" y="29245"/>
                  </a:lnTo>
                </a:path>
              </a:pathLst>
            </a:custGeom>
            <a:ln w="6055">
              <a:solidFill>
                <a:srgbClr val="91929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2" name="object 4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466060" y="1931029"/>
              <a:ext cx="245326" cy="118306"/>
            </a:xfrm>
            <a:prstGeom prst="rect">
              <a:avLst/>
            </a:prstGeom>
          </p:spPr>
        </p:pic>
        <p:sp>
          <p:nvSpPr>
            <p:cNvPr id="43" name="object 43"/>
            <p:cNvSpPr/>
            <p:nvPr/>
          </p:nvSpPr>
          <p:spPr>
            <a:xfrm>
              <a:off x="9454320" y="2074470"/>
              <a:ext cx="269875" cy="200660"/>
            </a:xfrm>
            <a:custGeom>
              <a:avLst/>
              <a:gdLst/>
              <a:ahLst/>
              <a:cxnLst/>
              <a:rect l="l" t="t" r="r" b="b"/>
              <a:pathLst>
                <a:path w="269875" h="200660">
                  <a:moveTo>
                    <a:pt x="269265" y="0"/>
                  </a:moveTo>
                  <a:lnTo>
                    <a:pt x="0" y="0"/>
                  </a:lnTo>
                  <a:lnTo>
                    <a:pt x="0" y="200284"/>
                  </a:lnTo>
                  <a:lnTo>
                    <a:pt x="269265" y="200284"/>
                  </a:lnTo>
                  <a:lnTo>
                    <a:pt x="26926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9454320" y="2074470"/>
              <a:ext cx="269875" cy="200660"/>
            </a:xfrm>
            <a:custGeom>
              <a:avLst/>
              <a:gdLst/>
              <a:ahLst/>
              <a:cxnLst/>
              <a:rect l="l" t="t" r="r" b="b"/>
              <a:pathLst>
                <a:path w="269875" h="200660">
                  <a:moveTo>
                    <a:pt x="0" y="0"/>
                  </a:moveTo>
                  <a:lnTo>
                    <a:pt x="269265" y="0"/>
                  </a:lnTo>
                  <a:lnTo>
                    <a:pt x="269265" y="200284"/>
                  </a:lnTo>
                  <a:lnTo>
                    <a:pt x="0" y="200284"/>
                  </a:lnTo>
                  <a:lnTo>
                    <a:pt x="0" y="0"/>
                  </a:lnTo>
                  <a:close/>
                </a:path>
              </a:pathLst>
            </a:custGeom>
            <a:ln w="6037">
              <a:solidFill>
                <a:srgbClr val="91929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9454569" y="2074470"/>
              <a:ext cx="268605" cy="24130"/>
            </a:xfrm>
            <a:custGeom>
              <a:avLst/>
              <a:gdLst/>
              <a:ahLst/>
              <a:cxnLst/>
              <a:rect l="l" t="t" r="r" b="b"/>
              <a:pathLst>
                <a:path w="268604" h="24130">
                  <a:moveTo>
                    <a:pt x="268182" y="0"/>
                  </a:moveTo>
                  <a:lnTo>
                    <a:pt x="0" y="0"/>
                  </a:lnTo>
                  <a:lnTo>
                    <a:pt x="0" y="23722"/>
                  </a:lnTo>
                  <a:lnTo>
                    <a:pt x="268182" y="23722"/>
                  </a:lnTo>
                  <a:lnTo>
                    <a:pt x="268182" y="0"/>
                  </a:lnTo>
                  <a:close/>
                </a:path>
              </a:pathLst>
            </a:custGeom>
            <a:solidFill>
              <a:srgbClr val="FF94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9473346" y="2165647"/>
              <a:ext cx="153035" cy="96520"/>
            </a:xfrm>
            <a:custGeom>
              <a:avLst/>
              <a:gdLst/>
              <a:ahLst/>
              <a:cxnLst/>
              <a:rect l="l" t="t" r="r" b="b"/>
              <a:pathLst>
                <a:path w="153034" h="96519">
                  <a:moveTo>
                    <a:pt x="152697" y="0"/>
                  </a:moveTo>
                  <a:lnTo>
                    <a:pt x="0" y="0"/>
                  </a:lnTo>
                  <a:lnTo>
                    <a:pt x="0" y="96350"/>
                  </a:lnTo>
                  <a:lnTo>
                    <a:pt x="152697" y="96350"/>
                  </a:lnTo>
                  <a:lnTo>
                    <a:pt x="152697" y="0"/>
                  </a:lnTo>
                  <a:close/>
                </a:path>
              </a:pathLst>
            </a:custGeom>
            <a:solidFill>
              <a:srgbClr val="F8D6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9454320" y="2074470"/>
              <a:ext cx="269875" cy="194310"/>
            </a:xfrm>
            <a:custGeom>
              <a:avLst/>
              <a:gdLst/>
              <a:ahLst/>
              <a:cxnLst/>
              <a:rect l="l" t="t" r="r" b="b"/>
              <a:pathLst>
                <a:path w="269875" h="194310">
                  <a:moveTo>
                    <a:pt x="374" y="23722"/>
                  </a:moveTo>
                  <a:lnTo>
                    <a:pt x="268973" y="23722"/>
                  </a:lnTo>
                  <a:lnTo>
                    <a:pt x="268973" y="75810"/>
                  </a:lnTo>
                  <a:lnTo>
                    <a:pt x="374" y="75810"/>
                  </a:lnTo>
                  <a:lnTo>
                    <a:pt x="374" y="23722"/>
                  </a:lnTo>
                  <a:close/>
                </a:path>
                <a:path w="269875" h="194310">
                  <a:moveTo>
                    <a:pt x="0" y="49768"/>
                  </a:moveTo>
                  <a:lnTo>
                    <a:pt x="268848" y="49768"/>
                  </a:lnTo>
                </a:path>
                <a:path w="269875" h="194310">
                  <a:moveTo>
                    <a:pt x="54243" y="23722"/>
                  </a:moveTo>
                  <a:lnTo>
                    <a:pt x="54243" y="77073"/>
                  </a:lnTo>
                </a:path>
                <a:path w="269875" h="194310">
                  <a:moveTo>
                    <a:pt x="107071" y="23722"/>
                  </a:moveTo>
                  <a:lnTo>
                    <a:pt x="107071" y="77073"/>
                  </a:lnTo>
                </a:path>
                <a:path w="269875" h="194310">
                  <a:moveTo>
                    <a:pt x="186669" y="23722"/>
                  </a:moveTo>
                  <a:lnTo>
                    <a:pt x="186669" y="77073"/>
                  </a:lnTo>
                </a:path>
                <a:path w="269875" h="194310">
                  <a:moveTo>
                    <a:pt x="0" y="0"/>
                  </a:moveTo>
                  <a:lnTo>
                    <a:pt x="269265" y="0"/>
                  </a:lnTo>
                  <a:lnTo>
                    <a:pt x="269265" y="193844"/>
                  </a:lnTo>
                  <a:lnTo>
                    <a:pt x="0" y="193844"/>
                  </a:lnTo>
                  <a:lnTo>
                    <a:pt x="0" y="0"/>
                  </a:lnTo>
                  <a:close/>
                </a:path>
              </a:pathLst>
            </a:custGeom>
            <a:ln w="6055">
              <a:solidFill>
                <a:srgbClr val="91929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9429718" y="2261997"/>
              <a:ext cx="317500" cy="36195"/>
            </a:xfrm>
            <a:custGeom>
              <a:avLst/>
              <a:gdLst/>
              <a:ahLst/>
              <a:cxnLst/>
              <a:rect l="l" t="t" r="r" b="b"/>
              <a:pathLst>
                <a:path w="317500" h="36194">
                  <a:moveTo>
                    <a:pt x="317399" y="0"/>
                  </a:moveTo>
                  <a:lnTo>
                    <a:pt x="0" y="0"/>
                  </a:lnTo>
                  <a:lnTo>
                    <a:pt x="0" y="35705"/>
                  </a:lnTo>
                  <a:lnTo>
                    <a:pt x="317399" y="35705"/>
                  </a:lnTo>
                  <a:lnTo>
                    <a:pt x="317399" y="0"/>
                  </a:lnTo>
                  <a:close/>
                </a:path>
              </a:pathLst>
            </a:custGeom>
            <a:solidFill>
              <a:srgbClr val="04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9549282" y="1872716"/>
              <a:ext cx="144145" cy="28575"/>
            </a:xfrm>
            <a:custGeom>
              <a:avLst/>
              <a:gdLst/>
              <a:ahLst/>
              <a:cxnLst/>
              <a:rect l="l" t="t" r="r" b="b"/>
              <a:pathLst>
                <a:path w="144145" h="28575">
                  <a:moveTo>
                    <a:pt x="4699" y="8013"/>
                  </a:moveTo>
                  <a:lnTo>
                    <a:pt x="533" y="8013"/>
                  </a:lnTo>
                  <a:lnTo>
                    <a:pt x="533" y="22961"/>
                  </a:lnTo>
                  <a:lnTo>
                    <a:pt x="4699" y="22961"/>
                  </a:lnTo>
                  <a:lnTo>
                    <a:pt x="4699" y="8013"/>
                  </a:lnTo>
                  <a:close/>
                </a:path>
                <a:path w="144145" h="28575">
                  <a:moveTo>
                    <a:pt x="5321" y="4000"/>
                  </a:moveTo>
                  <a:lnTo>
                    <a:pt x="5232" y="1079"/>
                  </a:lnTo>
                  <a:lnTo>
                    <a:pt x="4038" y="0"/>
                  </a:lnTo>
                  <a:lnTo>
                    <a:pt x="2527" y="63"/>
                  </a:lnTo>
                  <a:lnTo>
                    <a:pt x="1054" y="101"/>
                  </a:lnTo>
                  <a:lnTo>
                    <a:pt x="101" y="1079"/>
                  </a:lnTo>
                  <a:lnTo>
                    <a:pt x="0" y="4178"/>
                  </a:lnTo>
                  <a:lnTo>
                    <a:pt x="1231" y="5295"/>
                  </a:lnTo>
                  <a:lnTo>
                    <a:pt x="4165" y="5232"/>
                  </a:lnTo>
                  <a:lnTo>
                    <a:pt x="5321" y="4000"/>
                  </a:lnTo>
                  <a:close/>
                </a:path>
                <a:path w="144145" h="28575">
                  <a:moveTo>
                    <a:pt x="15646" y="11544"/>
                  </a:moveTo>
                  <a:lnTo>
                    <a:pt x="7899" y="11544"/>
                  </a:lnTo>
                  <a:lnTo>
                    <a:pt x="7899" y="14808"/>
                  </a:lnTo>
                  <a:lnTo>
                    <a:pt x="15646" y="14808"/>
                  </a:lnTo>
                  <a:lnTo>
                    <a:pt x="15646" y="11544"/>
                  </a:lnTo>
                  <a:close/>
                </a:path>
                <a:path w="144145" h="28575">
                  <a:moveTo>
                    <a:pt x="36588" y="22961"/>
                  </a:moveTo>
                  <a:lnTo>
                    <a:pt x="31445" y="15963"/>
                  </a:lnTo>
                  <a:lnTo>
                    <a:pt x="30797" y="15074"/>
                  </a:lnTo>
                  <a:lnTo>
                    <a:pt x="33007" y="14058"/>
                  </a:lnTo>
                  <a:lnTo>
                    <a:pt x="34086" y="12357"/>
                  </a:lnTo>
                  <a:lnTo>
                    <a:pt x="34417" y="11849"/>
                  </a:lnTo>
                  <a:lnTo>
                    <a:pt x="34378" y="9232"/>
                  </a:lnTo>
                  <a:lnTo>
                    <a:pt x="34099" y="6654"/>
                  </a:lnTo>
                  <a:lnTo>
                    <a:pt x="33947" y="5232"/>
                  </a:lnTo>
                  <a:lnTo>
                    <a:pt x="30683" y="2641"/>
                  </a:lnTo>
                  <a:lnTo>
                    <a:pt x="29959" y="2717"/>
                  </a:lnTo>
                  <a:lnTo>
                    <a:pt x="29959" y="7950"/>
                  </a:lnTo>
                  <a:lnTo>
                    <a:pt x="29959" y="11074"/>
                  </a:lnTo>
                  <a:lnTo>
                    <a:pt x="28663" y="12357"/>
                  </a:lnTo>
                  <a:lnTo>
                    <a:pt x="23596" y="12357"/>
                  </a:lnTo>
                  <a:lnTo>
                    <a:pt x="23545" y="6654"/>
                  </a:lnTo>
                  <a:lnTo>
                    <a:pt x="28663" y="6654"/>
                  </a:lnTo>
                  <a:lnTo>
                    <a:pt x="29959" y="7950"/>
                  </a:lnTo>
                  <a:lnTo>
                    <a:pt x="29959" y="2717"/>
                  </a:lnTo>
                  <a:lnTo>
                    <a:pt x="27051" y="3022"/>
                  </a:lnTo>
                  <a:lnTo>
                    <a:pt x="19431" y="3022"/>
                  </a:lnTo>
                  <a:lnTo>
                    <a:pt x="19431" y="22961"/>
                  </a:lnTo>
                  <a:lnTo>
                    <a:pt x="23596" y="22961"/>
                  </a:lnTo>
                  <a:lnTo>
                    <a:pt x="23596" y="15963"/>
                  </a:lnTo>
                  <a:lnTo>
                    <a:pt x="26670" y="15963"/>
                  </a:lnTo>
                  <a:lnTo>
                    <a:pt x="31915" y="22961"/>
                  </a:lnTo>
                  <a:lnTo>
                    <a:pt x="36588" y="22961"/>
                  </a:lnTo>
                  <a:close/>
                </a:path>
                <a:path w="144145" h="28575">
                  <a:moveTo>
                    <a:pt x="52273" y="13995"/>
                  </a:moveTo>
                  <a:lnTo>
                    <a:pt x="52070" y="10972"/>
                  </a:lnTo>
                  <a:lnTo>
                    <a:pt x="52019" y="10223"/>
                  </a:lnTo>
                  <a:lnTo>
                    <a:pt x="48717" y="7442"/>
                  </a:lnTo>
                  <a:lnTo>
                    <a:pt x="48285" y="7480"/>
                  </a:lnTo>
                  <a:lnTo>
                    <a:pt x="48285" y="13995"/>
                  </a:lnTo>
                  <a:lnTo>
                    <a:pt x="41325" y="13995"/>
                  </a:lnTo>
                  <a:lnTo>
                    <a:pt x="41668" y="12255"/>
                  </a:lnTo>
                  <a:lnTo>
                    <a:pt x="43192" y="10998"/>
                  </a:lnTo>
                  <a:lnTo>
                    <a:pt x="44996" y="10972"/>
                  </a:lnTo>
                  <a:lnTo>
                    <a:pt x="46913" y="10972"/>
                  </a:lnTo>
                  <a:lnTo>
                    <a:pt x="48221" y="12255"/>
                  </a:lnTo>
                  <a:lnTo>
                    <a:pt x="48285" y="13995"/>
                  </a:lnTo>
                  <a:lnTo>
                    <a:pt x="48285" y="7480"/>
                  </a:lnTo>
                  <a:lnTo>
                    <a:pt x="44907" y="7670"/>
                  </a:lnTo>
                  <a:lnTo>
                    <a:pt x="40335" y="7747"/>
                  </a:lnTo>
                  <a:lnTo>
                    <a:pt x="36893" y="11239"/>
                  </a:lnTo>
                  <a:lnTo>
                    <a:pt x="36957" y="15481"/>
                  </a:lnTo>
                  <a:lnTo>
                    <a:pt x="37147" y="20104"/>
                  </a:lnTo>
                  <a:lnTo>
                    <a:pt x="40868" y="23469"/>
                  </a:lnTo>
                  <a:lnTo>
                    <a:pt x="45288" y="23304"/>
                  </a:lnTo>
                  <a:lnTo>
                    <a:pt x="47523" y="23304"/>
                  </a:lnTo>
                  <a:lnTo>
                    <a:pt x="49682" y="22479"/>
                  </a:lnTo>
                  <a:lnTo>
                    <a:pt x="51358" y="21056"/>
                  </a:lnTo>
                  <a:lnTo>
                    <a:pt x="50634" y="19862"/>
                  </a:lnTo>
                  <a:lnTo>
                    <a:pt x="49657" y="18275"/>
                  </a:lnTo>
                  <a:lnTo>
                    <a:pt x="48488" y="19227"/>
                  </a:lnTo>
                  <a:lnTo>
                    <a:pt x="47015" y="19761"/>
                  </a:lnTo>
                  <a:lnTo>
                    <a:pt x="45491" y="19761"/>
                  </a:lnTo>
                  <a:lnTo>
                    <a:pt x="43586" y="19862"/>
                  </a:lnTo>
                  <a:lnTo>
                    <a:pt x="41859" y="18643"/>
                  </a:lnTo>
                  <a:lnTo>
                    <a:pt x="41325" y="16840"/>
                  </a:lnTo>
                  <a:lnTo>
                    <a:pt x="52031" y="16840"/>
                  </a:lnTo>
                  <a:lnTo>
                    <a:pt x="52171" y="16167"/>
                  </a:lnTo>
                  <a:lnTo>
                    <a:pt x="52273" y="13995"/>
                  </a:lnTo>
                  <a:close/>
                </a:path>
                <a:path w="144145" h="28575">
                  <a:moveTo>
                    <a:pt x="71539" y="19532"/>
                  </a:moveTo>
                  <a:lnTo>
                    <a:pt x="71475" y="17691"/>
                  </a:lnTo>
                  <a:lnTo>
                    <a:pt x="71297" y="15455"/>
                  </a:lnTo>
                  <a:lnTo>
                    <a:pt x="71335" y="11379"/>
                  </a:lnTo>
                  <a:lnTo>
                    <a:pt x="71335" y="10896"/>
                  </a:lnTo>
                  <a:lnTo>
                    <a:pt x="70269" y="9842"/>
                  </a:lnTo>
                  <a:lnTo>
                    <a:pt x="68021" y="7645"/>
                  </a:lnTo>
                  <a:lnTo>
                    <a:pt x="67157" y="7645"/>
                  </a:lnTo>
                  <a:lnTo>
                    <a:pt x="67157" y="13208"/>
                  </a:lnTo>
                  <a:lnTo>
                    <a:pt x="67119" y="17792"/>
                  </a:lnTo>
                  <a:lnTo>
                    <a:pt x="65379" y="19532"/>
                  </a:lnTo>
                  <a:lnTo>
                    <a:pt x="60921" y="19532"/>
                  </a:lnTo>
                  <a:lnTo>
                    <a:pt x="59169" y="17792"/>
                  </a:lnTo>
                  <a:lnTo>
                    <a:pt x="59067" y="13208"/>
                  </a:lnTo>
                  <a:lnTo>
                    <a:pt x="60921" y="11379"/>
                  </a:lnTo>
                  <a:lnTo>
                    <a:pt x="63487" y="11379"/>
                  </a:lnTo>
                  <a:lnTo>
                    <a:pt x="65646" y="11518"/>
                  </a:lnTo>
                  <a:lnTo>
                    <a:pt x="67157" y="13208"/>
                  </a:lnTo>
                  <a:lnTo>
                    <a:pt x="67157" y="7645"/>
                  </a:lnTo>
                  <a:lnTo>
                    <a:pt x="63931" y="7645"/>
                  </a:lnTo>
                  <a:lnTo>
                    <a:pt x="62039" y="7543"/>
                  </a:lnTo>
                  <a:lnTo>
                    <a:pt x="60210" y="8356"/>
                  </a:lnTo>
                  <a:lnTo>
                    <a:pt x="59067" y="9842"/>
                  </a:lnTo>
                  <a:lnTo>
                    <a:pt x="59067" y="7950"/>
                  </a:lnTo>
                  <a:lnTo>
                    <a:pt x="55232" y="7950"/>
                  </a:lnTo>
                  <a:lnTo>
                    <a:pt x="55232" y="28321"/>
                  </a:lnTo>
                  <a:lnTo>
                    <a:pt x="59397" y="28321"/>
                  </a:lnTo>
                  <a:lnTo>
                    <a:pt x="59397" y="21463"/>
                  </a:lnTo>
                  <a:lnTo>
                    <a:pt x="60566" y="22682"/>
                  </a:lnTo>
                  <a:lnTo>
                    <a:pt x="62217" y="23329"/>
                  </a:lnTo>
                  <a:lnTo>
                    <a:pt x="64096" y="23304"/>
                  </a:lnTo>
                  <a:lnTo>
                    <a:pt x="64249" y="23266"/>
                  </a:lnTo>
                  <a:lnTo>
                    <a:pt x="68516" y="22961"/>
                  </a:lnTo>
                  <a:lnTo>
                    <a:pt x="69837" y="21463"/>
                  </a:lnTo>
                  <a:lnTo>
                    <a:pt x="71539" y="19532"/>
                  </a:lnTo>
                  <a:close/>
                </a:path>
                <a:path w="144145" h="28575">
                  <a:moveTo>
                    <a:pt x="89662" y="19659"/>
                  </a:moveTo>
                  <a:lnTo>
                    <a:pt x="89547" y="11277"/>
                  </a:lnTo>
                  <a:lnTo>
                    <a:pt x="89535" y="10896"/>
                  </a:lnTo>
                  <a:lnTo>
                    <a:pt x="86042" y="7721"/>
                  </a:lnTo>
                  <a:lnTo>
                    <a:pt x="86042" y="13449"/>
                  </a:lnTo>
                  <a:lnTo>
                    <a:pt x="85763" y="17970"/>
                  </a:lnTo>
                  <a:lnTo>
                    <a:pt x="83794" y="19659"/>
                  </a:lnTo>
                  <a:lnTo>
                    <a:pt x="81495" y="19532"/>
                  </a:lnTo>
                  <a:lnTo>
                    <a:pt x="81153" y="19532"/>
                  </a:lnTo>
                  <a:lnTo>
                    <a:pt x="79019" y="19354"/>
                  </a:lnTo>
                  <a:lnTo>
                    <a:pt x="77431" y="17564"/>
                  </a:lnTo>
                  <a:lnTo>
                    <a:pt x="77584" y="15455"/>
                  </a:lnTo>
                  <a:lnTo>
                    <a:pt x="77736" y="12979"/>
                  </a:lnTo>
                  <a:lnTo>
                    <a:pt x="79705" y="11277"/>
                  </a:lnTo>
                  <a:lnTo>
                    <a:pt x="84302" y="11544"/>
                  </a:lnTo>
                  <a:lnTo>
                    <a:pt x="86042" y="13449"/>
                  </a:lnTo>
                  <a:lnTo>
                    <a:pt x="86042" y="7721"/>
                  </a:lnTo>
                  <a:lnTo>
                    <a:pt x="85813" y="7505"/>
                  </a:lnTo>
                  <a:lnTo>
                    <a:pt x="81381" y="7670"/>
                  </a:lnTo>
                  <a:lnTo>
                    <a:pt x="76987" y="7670"/>
                  </a:lnTo>
                  <a:lnTo>
                    <a:pt x="73418" y="11176"/>
                  </a:lnTo>
                  <a:lnTo>
                    <a:pt x="73456" y="19799"/>
                  </a:lnTo>
                  <a:lnTo>
                    <a:pt x="76987" y="23228"/>
                  </a:lnTo>
                  <a:lnTo>
                    <a:pt x="81521" y="23228"/>
                  </a:lnTo>
                  <a:lnTo>
                    <a:pt x="86029" y="23304"/>
                  </a:lnTo>
                  <a:lnTo>
                    <a:pt x="89662" y="19799"/>
                  </a:lnTo>
                  <a:lnTo>
                    <a:pt x="89662" y="19659"/>
                  </a:lnTo>
                  <a:close/>
                </a:path>
                <a:path w="144145" h="28575">
                  <a:moveTo>
                    <a:pt x="101282" y="8013"/>
                  </a:moveTo>
                  <a:lnTo>
                    <a:pt x="100799" y="7874"/>
                  </a:lnTo>
                  <a:lnTo>
                    <a:pt x="100317" y="7810"/>
                  </a:lnTo>
                  <a:lnTo>
                    <a:pt x="99822" y="7848"/>
                  </a:lnTo>
                  <a:lnTo>
                    <a:pt x="98183" y="7810"/>
                  </a:lnTo>
                  <a:lnTo>
                    <a:pt x="96647" y="8559"/>
                  </a:lnTo>
                  <a:lnTo>
                    <a:pt x="95656" y="9842"/>
                  </a:lnTo>
                  <a:lnTo>
                    <a:pt x="95656" y="8013"/>
                  </a:lnTo>
                  <a:lnTo>
                    <a:pt x="91871" y="8013"/>
                  </a:lnTo>
                  <a:lnTo>
                    <a:pt x="91871" y="22961"/>
                  </a:lnTo>
                  <a:lnTo>
                    <a:pt x="96024" y="22961"/>
                  </a:lnTo>
                  <a:lnTo>
                    <a:pt x="96024" y="15455"/>
                  </a:lnTo>
                  <a:lnTo>
                    <a:pt x="96012" y="15176"/>
                  </a:lnTo>
                  <a:lnTo>
                    <a:pt x="96012" y="14909"/>
                  </a:lnTo>
                  <a:lnTo>
                    <a:pt x="96342" y="12661"/>
                  </a:lnTo>
                  <a:lnTo>
                    <a:pt x="98196" y="11303"/>
                  </a:lnTo>
                  <a:lnTo>
                    <a:pt x="100190" y="11582"/>
                  </a:lnTo>
                  <a:lnTo>
                    <a:pt x="101282" y="11582"/>
                  </a:lnTo>
                  <a:lnTo>
                    <a:pt x="101282" y="8013"/>
                  </a:lnTo>
                  <a:close/>
                </a:path>
                <a:path w="144145" h="28575">
                  <a:moveTo>
                    <a:pt x="114477" y="19494"/>
                  </a:moveTo>
                  <a:lnTo>
                    <a:pt x="112522" y="19634"/>
                  </a:lnTo>
                  <a:lnTo>
                    <a:pt x="110642" y="19634"/>
                  </a:lnTo>
                  <a:lnTo>
                    <a:pt x="109689" y="19050"/>
                  </a:lnTo>
                  <a:lnTo>
                    <a:pt x="109689" y="11404"/>
                  </a:lnTo>
                  <a:lnTo>
                    <a:pt x="113855" y="11404"/>
                  </a:lnTo>
                  <a:lnTo>
                    <a:pt x="113855" y="8013"/>
                  </a:lnTo>
                  <a:lnTo>
                    <a:pt x="109689" y="8013"/>
                  </a:lnTo>
                  <a:lnTo>
                    <a:pt x="109689" y="4241"/>
                  </a:lnTo>
                  <a:lnTo>
                    <a:pt x="105524" y="4241"/>
                  </a:lnTo>
                  <a:lnTo>
                    <a:pt x="105524" y="8013"/>
                  </a:lnTo>
                  <a:lnTo>
                    <a:pt x="103111" y="8013"/>
                  </a:lnTo>
                  <a:lnTo>
                    <a:pt x="103111" y="11404"/>
                  </a:lnTo>
                  <a:lnTo>
                    <a:pt x="105524" y="11404"/>
                  </a:lnTo>
                  <a:lnTo>
                    <a:pt x="105524" y="17691"/>
                  </a:lnTo>
                  <a:lnTo>
                    <a:pt x="105486" y="18097"/>
                  </a:lnTo>
                  <a:lnTo>
                    <a:pt x="105498" y="18503"/>
                  </a:lnTo>
                  <a:lnTo>
                    <a:pt x="105981" y="21767"/>
                  </a:lnTo>
                  <a:lnTo>
                    <a:pt x="108686" y="23736"/>
                  </a:lnTo>
                  <a:lnTo>
                    <a:pt x="111594" y="23329"/>
                  </a:lnTo>
                  <a:lnTo>
                    <a:pt x="112572" y="23329"/>
                  </a:lnTo>
                  <a:lnTo>
                    <a:pt x="113538" y="23202"/>
                  </a:lnTo>
                  <a:lnTo>
                    <a:pt x="114477" y="22961"/>
                  </a:lnTo>
                  <a:lnTo>
                    <a:pt x="114477" y="19494"/>
                  </a:lnTo>
                  <a:close/>
                </a:path>
                <a:path w="144145" h="28575">
                  <a:moveTo>
                    <a:pt x="131127" y="16840"/>
                  </a:moveTo>
                  <a:lnTo>
                    <a:pt x="131102" y="13995"/>
                  </a:lnTo>
                  <a:lnTo>
                    <a:pt x="130987" y="10934"/>
                  </a:lnTo>
                  <a:lnTo>
                    <a:pt x="130962" y="10426"/>
                  </a:lnTo>
                  <a:lnTo>
                    <a:pt x="127711" y="7505"/>
                  </a:lnTo>
                  <a:lnTo>
                    <a:pt x="127381" y="7531"/>
                  </a:lnTo>
                  <a:lnTo>
                    <a:pt x="127381" y="12331"/>
                  </a:lnTo>
                  <a:lnTo>
                    <a:pt x="127381" y="13995"/>
                  </a:lnTo>
                  <a:lnTo>
                    <a:pt x="120256" y="13995"/>
                  </a:lnTo>
                  <a:lnTo>
                    <a:pt x="120611" y="12192"/>
                  </a:lnTo>
                  <a:lnTo>
                    <a:pt x="122224" y="10934"/>
                  </a:lnTo>
                  <a:lnTo>
                    <a:pt x="124091" y="10972"/>
                  </a:lnTo>
                  <a:lnTo>
                    <a:pt x="126009" y="10972"/>
                  </a:lnTo>
                  <a:lnTo>
                    <a:pt x="127381" y="12331"/>
                  </a:lnTo>
                  <a:lnTo>
                    <a:pt x="127381" y="7531"/>
                  </a:lnTo>
                  <a:lnTo>
                    <a:pt x="123672" y="7670"/>
                  </a:lnTo>
                  <a:lnTo>
                    <a:pt x="119329" y="7708"/>
                  </a:lnTo>
                  <a:lnTo>
                    <a:pt x="115836" y="11201"/>
                  </a:lnTo>
                  <a:lnTo>
                    <a:pt x="115874" y="14605"/>
                  </a:lnTo>
                  <a:lnTo>
                    <a:pt x="116078" y="20104"/>
                  </a:lnTo>
                  <a:lnTo>
                    <a:pt x="119799" y="23469"/>
                  </a:lnTo>
                  <a:lnTo>
                    <a:pt x="124218" y="23304"/>
                  </a:lnTo>
                  <a:lnTo>
                    <a:pt x="126466" y="23304"/>
                  </a:lnTo>
                  <a:lnTo>
                    <a:pt x="128638" y="22479"/>
                  </a:lnTo>
                  <a:lnTo>
                    <a:pt x="130327" y="21056"/>
                  </a:lnTo>
                  <a:lnTo>
                    <a:pt x="129590" y="19862"/>
                  </a:lnTo>
                  <a:lnTo>
                    <a:pt x="128587" y="18275"/>
                  </a:lnTo>
                  <a:lnTo>
                    <a:pt x="127419" y="19227"/>
                  </a:lnTo>
                  <a:lnTo>
                    <a:pt x="125945" y="19761"/>
                  </a:lnTo>
                  <a:lnTo>
                    <a:pt x="124421" y="19761"/>
                  </a:lnTo>
                  <a:lnTo>
                    <a:pt x="122516" y="19862"/>
                  </a:lnTo>
                  <a:lnTo>
                    <a:pt x="120789" y="18643"/>
                  </a:lnTo>
                  <a:lnTo>
                    <a:pt x="120256" y="16840"/>
                  </a:lnTo>
                  <a:lnTo>
                    <a:pt x="131127" y="16840"/>
                  </a:lnTo>
                  <a:close/>
                </a:path>
                <a:path w="144145" h="28575">
                  <a:moveTo>
                    <a:pt x="143611" y="8013"/>
                  </a:moveTo>
                  <a:lnTo>
                    <a:pt x="143141" y="7874"/>
                  </a:lnTo>
                  <a:lnTo>
                    <a:pt x="142646" y="7810"/>
                  </a:lnTo>
                  <a:lnTo>
                    <a:pt x="142151" y="7848"/>
                  </a:lnTo>
                  <a:lnTo>
                    <a:pt x="140525" y="7810"/>
                  </a:lnTo>
                  <a:lnTo>
                    <a:pt x="138976" y="8559"/>
                  </a:lnTo>
                  <a:lnTo>
                    <a:pt x="137998" y="9842"/>
                  </a:lnTo>
                  <a:lnTo>
                    <a:pt x="137998" y="8013"/>
                  </a:lnTo>
                  <a:lnTo>
                    <a:pt x="134162" y="8013"/>
                  </a:lnTo>
                  <a:lnTo>
                    <a:pt x="134162" y="22961"/>
                  </a:lnTo>
                  <a:lnTo>
                    <a:pt x="138328" y="22961"/>
                  </a:lnTo>
                  <a:lnTo>
                    <a:pt x="138328" y="15455"/>
                  </a:lnTo>
                  <a:lnTo>
                    <a:pt x="138303" y="15176"/>
                  </a:lnTo>
                  <a:lnTo>
                    <a:pt x="138303" y="14909"/>
                  </a:lnTo>
                  <a:lnTo>
                    <a:pt x="138633" y="12661"/>
                  </a:lnTo>
                  <a:lnTo>
                    <a:pt x="140487" y="11303"/>
                  </a:lnTo>
                  <a:lnTo>
                    <a:pt x="142494" y="11582"/>
                  </a:lnTo>
                  <a:lnTo>
                    <a:pt x="143611" y="11582"/>
                  </a:lnTo>
                  <a:lnTo>
                    <a:pt x="143611" y="8013"/>
                  </a:lnTo>
                  <a:close/>
                </a:path>
              </a:pathLst>
            </a:custGeom>
            <a:solidFill>
              <a:srgbClr val="25252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9483962" y="1860174"/>
              <a:ext cx="50165" cy="49530"/>
            </a:xfrm>
            <a:custGeom>
              <a:avLst/>
              <a:gdLst/>
              <a:ahLst/>
              <a:cxnLst/>
              <a:rect l="l" t="t" r="r" b="b"/>
              <a:pathLst>
                <a:path w="50165" h="49530">
                  <a:moveTo>
                    <a:pt x="43752" y="0"/>
                  </a:moveTo>
                  <a:lnTo>
                    <a:pt x="36050" y="0"/>
                  </a:lnTo>
                  <a:lnTo>
                    <a:pt x="6244" y="0"/>
                  </a:lnTo>
                  <a:lnTo>
                    <a:pt x="0" y="6114"/>
                  </a:lnTo>
                  <a:lnTo>
                    <a:pt x="0" y="42832"/>
                  </a:lnTo>
                  <a:lnTo>
                    <a:pt x="6244" y="48946"/>
                  </a:lnTo>
                  <a:lnTo>
                    <a:pt x="43752" y="48946"/>
                  </a:lnTo>
                  <a:lnTo>
                    <a:pt x="49997" y="42832"/>
                  </a:lnTo>
                  <a:lnTo>
                    <a:pt x="49997" y="6114"/>
                  </a:lnTo>
                  <a:lnTo>
                    <a:pt x="43752" y="0"/>
                  </a:lnTo>
                  <a:close/>
                </a:path>
              </a:pathLst>
            </a:custGeom>
            <a:solidFill>
              <a:srgbClr val="FF94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9490278" y="1870443"/>
              <a:ext cx="38100" cy="29209"/>
            </a:xfrm>
            <a:custGeom>
              <a:avLst/>
              <a:gdLst/>
              <a:ahLst/>
              <a:cxnLst/>
              <a:rect l="l" t="t" r="r" b="b"/>
              <a:pathLst>
                <a:path w="38100" h="29210">
                  <a:moveTo>
                    <a:pt x="8077" y="14058"/>
                  </a:moveTo>
                  <a:lnTo>
                    <a:pt x="7899" y="13677"/>
                  </a:lnTo>
                  <a:lnTo>
                    <a:pt x="7112" y="12090"/>
                  </a:lnTo>
                  <a:lnTo>
                    <a:pt x="6959" y="11785"/>
                  </a:lnTo>
                  <a:lnTo>
                    <a:pt x="6565" y="11988"/>
                  </a:lnTo>
                  <a:lnTo>
                    <a:pt x="6108" y="12090"/>
                  </a:lnTo>
                  <a:lnTo>
                    <a:pt x="2501" y="11582"/>
                  </a:lnTo>
                  <a:lnTo>
                    <a:pt x="0" y="15824"/>
                  </a:lnTo>
                  <a:lnTo>
                    <a:pt x="2717" y="14605"/>
                  </a:lnTo>
                  <a:lnTo>
                    <a:pt x="2717" y="14401"/>
                  </a:lnTo>
                  <a:lnTo>
                    <a:pt x="2959" y="14198"/>
                  </a:lnTo>
                  <a:lnTo>
                    <a:pt x="3009" y="14020"/>
                  </a:lnTo>
                  <a:lnTo>
                    <a:pt x="3111" y="13855"/>
                  </a:lnTo>
                  <a:lnTo>
                    <a:pt x="3251" y="13754"/>
                  </a:lnTo>
                  <a:lnTo>
                    <a:pt x="3429" y="13677"/>
                  </a:lnTo>
                  <a:lnTo>
                    <a:pt x="3619" y="13677"/>
                  </a:lnTo>
                  <a:lnTo>
                    <a:pt x="3797" y="13754"/>
                  </a:lnTo>
                  <a:lnTo>
                    <a:pt x="4279" y="13754"/>
                  </a:lnTo>
                  <a:lnTo>
                    <a:pt x="4533" y="14020"/>
                  </a:lnTo>
                  <a:lnTo>
                    <a:pt x="4622" y="15074"/>
                  </a:lnTo>
                  <a:lnTo>
                    <a:pt x="4229" y="15455"/>
                  </a:lnTo>
                  <a:lnTo>
                    <a:pt x="3657" y="15455"/>
                  </a:lnTo>
                  <a:lnTo>
                    <a:pt x="3251" y="15417"/>
                  </a:lnTo>
                  <a:lnTo>
                    <a:pt x="3022" y="15379"/>
                  </a:lnTo>
                  <a:lnTo>
                    <a:pt x="292" y="16637"/>
                  </a:lnTo>
                  <a:lnTo>
                    <a:pt x="3670" y="17246"/>
                  </a:lnTo>
                  <a:lnTo>
                    <a:pt x="5207" y="17487"/>
                  </a:lnTo>
                  <a:lnTo>
                    <a:pt x="5422" y="17487"/>
                  </a:lnTo>
                  <a:lnTo>
                    <a:pt x="6045" y="16535"/>
                  </a:lnTo>
                  <a:lnTo>
                    <a:pt x="6718" y="15455"/>
                  </a:lnTo>
                  <a:lnTo>
                    <a:pt x="7124" y="14808"/>
                  </a:lnTo>
                  <a:lnTo>
                    <a:pt x="7213" y="14605"/>
                  </a:lnTo>
                  <a:lnTo>
                    <a:pt x="7366" y="14465"/>
                  </a:lnTo>
                  <a:lnTo>
                    <a:pt x="8077" y="14058"/>
                  </a:lnTo>
                  <a:close/>
                </a:path>
                <a:path w="38100" h="29210">
                  <a:moveTo>
                    <a:pt x="12496" y="8890"/>
                  </a:moveTo>
                  <a:lnTo>
                    <a:pt x="8001" y="10833"/>
                  </a:lnTo>
                  <a:lnTo>
                    <a:pt x="9283" y="13652"/>
                  </a:lnTo>
                  <a:lnTo>
                    <a:pt x="12280" y="12357"/>
                  </a:lnTo>
                  <a:lnTo>
                    <a:pt x="11633" y="11201"/>
                  </a:lnTo>
                  <a:lnTo>
                    <a:pt x="11760" y="9918"/>
                  </a:lnTo>
                  <a:lnTo>
                    <a:pt x="12496" y="8890"/>
                  </a:lnTo>
                  <a:close/>
                </a:path>
                <a:path w="38100" h="29210">
                  <a:moveTo>
                    <a:pt x="15278" y="15925"/>
                  </a:moveTo>
                  <a:lnTo>
                    <a:pt x="14528" y="15278"/>
                  </a:lnTo>
                  <a:lnTo>
                    <a:pt x="13779" y="14566"/>
                  </a:lnTo>
                  <a:lnTo>
                    <a:pt x="13030" y="13792"/>
                  </a:lnTo>
                  <a:lnTo>
                    <a:pt x="12331" y="14503"/>
                  </a:lnTo>
                  <a:lnTo>
                    <a:pt x="11582" y="15214"/>
                  </a:lnTo>
                  <a:lnTo>
                    <a:pt x="10795" y="15862"/>
                  </a:lnTo>
                  <a:lnTo>
                    <a:pt x="10172" y="16471"/>
                  </a:lnTo>
                  <a:lnTo>
                    <a:pt x="10160" y="17449"/>
                  </a:lnTo>
                  <a:lnTo>
                    <a:pt x="10769" y="18034"/>
                  </a:lnTo>
                  <a:lnTo>
                    <a:pt x="11341" y="18643"/>
                  </a:lnTo>
                  <a:lnTo>
                    <a:pt x="12293" y="18681"/>
                  </a:lnTo>
                  <a:lnTo>
                    <a:pt x="12903" y="18135"/>
                  </a:lnTo>
                  <a:lnTo>
                    <a:pt x="13804" y="17386"/>
                  </a:lnTo>
                  <a:lnTo>
                    <a:pt x="14566" y="16713"/>
                  </a:lnTo>
                  <a:lnTo>
                    <a:pt x="15278" y="15925"/>
                  </a:lnTo>
                  <a:close/>
                </a:path>
                <a:path w="38100" h="29210">
                  <a:moveTo>
                    <a:pt x="18567" y="18681"/>
                  </a:moveTo>
                  <a:lnTo>
                    <a:pt x="16319" y="16916"/>
                  </a:lnTo>
                  <a:lnTo>
                    <a:pt x="15570" y="17551"/>
                  </a:lnTo>
                  <a:lnTo>
                    <a:pt x="14820" y="18376"/>
                  </a:lnTo>
                  <a:lnTo>
                    <a:pt x="14071" y="19113"/>
                  </a:lnTo>
                  <a:lnTo>
                    <a:pt x="13487" y="19659"/>
                  </a:lnTo>
                  <a:lnTo>
                    <a:pt x="13462" y="20548"/>
                  </a:lnTo>
                  <a:lnTo>
                    <a:pt x="14008" y="21120"/>
                  </a:lnTo>
                  <a:lnTo>
                    <a:pt x="14693" y="21805"/>
                  </a:lnTo>
                  <a:lnTo>
                    <a:pt x="15697" y="21805"/>
                  </a:lnTo>
                  <a:lnTo>
                    <a:pt x="16319" y="21196"/>
                  </a:lnTo>
                  <a:lnTo>
                    <a:pt x="17068" y="20408"/>
                  </a:lnTo>
                  <a:lnTo>
                    <a:pt x="17818" y="19558"/>
                  </a:lnTo>
                  <a:lnTo>
                    <a:pt x="18567" y="18681"/>
                  </a:lnTo>
                  <a:close/>
                </a:path>
                <a:path w="38100" h="29210">
                  <a:moveTo>
                    <a:pt x="23025" y="2984"/>
                  </a:moveTo>
                  <a:lnTo>
                    <a:pt x="22148" y="2578"/>
                  </a:lnTo>
                  <a:lnTo>
                    <a:pt x="21437" y="2209"/>
                  </a:lnTo>
                  <a:lnTo>
                    <a:pt x="20612" y="2095"/>
                  </a:lnTo>
                  <a:lnTo>
                    <a:pt x="19824" y="2273"/>
                  </a:lnTo>
                  <a:lnTo>
                    <a:pt x="16497" y="3251"/>
                  </a:lnTo>
                  <a:lnTo>
                    <a:pt x="13106" y="3937"/>
                  </a:lnTo>
                  <a:lnTo>
                    <a:pt x="9664" y="4305"/>
                  </a:lnTo>
                  <a:lnTo>
                    <a:pt x="8255" y="4305"/>
                  </a:lnTo>
                  <a:lnTo>
                    <a:pt x="8166" y="5016"/>
                  </a:lnTo>
                  <a:lnTo>
                    <a:pt x="8178" y="5397"/>
                  </a:lnTo>
                  <a:lnTo>
                    <a:pt x="8305" y="5740"/>
                  </a:lnTo>
                  <a:lnTo>
                    <a:pt x="9347" y="7023"/>
                  </a:lnTo>
                  <a:lnTo>
                    <a:pt x="10579" y="7569"/>
                  </a:lnTo>
                  <a:lnTo>
                    <a:pt x="11874" y="7531"/>
                  </a:lnTo>
                  <a:lnTo>
                    <a:pt x="12573" y="7531"/>
                  </a:lnTo>
                  <a:lnTo>
                    <a:pt x="23025" y="2984"/>
                  </a:lnTo>
                  <a:close/>
                </a:path>
                <a:path w="38100" h="29210">
                  <a:moveTo>
                    <a:pt x="31064" y="4000"/>
                  </a:moveTo>
                  <a:lnTo>
                    <a:pt x="29768" y="1181"/>
                  </a:lnTo>
                  <a:lnTo>
                    <a:pt x="15900" y="7302"/>
                  </a:lnTo>
                  <a:lnTo>
                    <a:pt x="15443" y="7302"/>
                  </a:lnTo>
                  <a:lnTo>
                    <a:pt x="16167" y="7531"/>
                  </a:lnTo>
                  <a:lnTo>
                    <a:pt x="16840" y="7950"/>
                  </a:lnTo>
                  <a:lnTo>
                    <a:pt x="17399" y="8458"/>
                  </a:lnTo>
                  <a:lnTo>
                    <a:pt x="18567" y="9372"/>
                  </a:lnTo>
                  <a:lnTo>
                    <a:pt x="31064" y="4000"/>
                  </a:lnTo>
                  <a:close/>
                </a:path>
                <a:path w="38100" h="29210">
                  <a:moveTo>
                    <a:pt x="34150" y="2819"/>
                  </a:moveTo>
                  <a:lnTo>
                    <a:pt x="32854" y="0"/>
                  </a:lnTo>
                  <a:lnTo>
                    <a:pt x="30759" y="876"/>
                  </a:lnTo>
                  <a:lnTo>
                    <a:pt x="32054" y="3733"/>
                  </a:lnTo>
                  <a:lnTo>
                    <a:pt x="34150" y="2819"/>
                  </a:lnTo>
                  <a:close/>
                </a:path>
                <a:path w="38100" h="29210">
                  <a:moveTo>
                    <a:pt x="36880" y="22034"/>
                  </a:moveTo>
                  <a:lnTo>
                    <a:pt x="32943" y="15278"/>
                  </a:lnTo>
                  <a:lnTo>
                    <a:pt x="32321" y="13474"/>
                  </a:lnTo>
                  <a:lnTo>
                    <a:pt x="31432" y="10972"/>
                  </a:lnTo>
                  <a:lnTo>
                    <a:pt x="31051" y="10020"/>
                  </a:lnTo>
                  <a:lnTo>
                    <a:pt x="30416" y="8661"/>
                  </a:lnTo>
                  <a:lnTo>
                    <a:pt x="30226" y="8356"/>
                  </a:lnTo>
                  <a:lnTo>
                    <a:pt x="29857" y="7670"/>
                  </a:lnTo>
                  <a:lnTo>
                    <a:pt x="29438" y="7023"/>
                  </a:lnTo>
                  <a:lnTo>
                    <a:pt x="28943" y="6451"/>
                  </a:lnTo>
                  <a:lnTo>
                    <a:pt x="19697" y="10490"/>
                  </a:lnTo>
                  <a:lnTo>
                    <a:pt x="20650" y="11239"/>
                  </a:lnTo>
                  <a:lnTo>
                    <a:pt x="22771" y="12839"/>
                  </a:lnTo>
                  <a:lnTo>
                    <a:pt x="24130" y="13677"/>
                  </a:lnTo>
                  <a:lnTo>
                    <a:pt x="25793" y="13957"/>
                  </a:lnTo>
                  <a:lnTo>
                    <a:pt x="27647" y="13474"/>
                  </a:lnTo>
                  <a:lnTo>
                    <a:pt x="27940" y="13652"/>
                  </a:lnTo>
                  <a:lnTo>
                    <a:pt x="27990" y="14427"/>
                  </a:lnTo>
                  <a:lnTo>
                    <a:pt x="27749" y="14706"/>
                  </a:lnTo>
                  <a:lnTo>
                    <a:pt x="25552" y="15278"/>
                  </a:lnTo>
                  <a:lnTo>
                    <a:pt x="23596" y="14973"/>
                  </a:lnTo>
                  <a:lnTo>
                    <a:pt x="21932" y="13957"/>
                  </a:lnTo>
                  <a:lnTo>
                    <a:pt x="21069" y="13347"/>
                  </a:lnTo>
                  <a:lnTo>
                    <a:pt x="20154" y="12636"/>
                  </a:lnTo>
                  <a:lnTo>
                    <a:pt x="19240" y="11849"/>
                  </a:lnTo>
                  <a:lnTo>
                    <a:pt x="19024" y="11849"/>
                  </a:lnTo>
                  <a:lnTo>
                    <a:pt x="18199" y="10998"/>
                  </a:lnTo>
                  <a:lnTo>
                    <a:pt x="16446" y="9410"/>
                  </a:lnTo>
                  <a:lnTo>
                    <a:pt x="15748" y="8686"/>
                  </a:lnTo>
                  <a:lnTo>
                    <a:pt x="14592" y="8661"/>
                  </a:lnTo>
                  <a:lnTo>
                    <a:pt x="13804" y="9410"/>
                  </a:lnTo>
                  <a:lnTo>
                    <a:pt x="13258" y="10020"/>
                  </a:lnTo>
                  <a:lnTo>
                    <a:pt x="13220" y="11239"/>
                  </a:lnTo>
                  <a:lnTo>
                    <a:pt x="13449" y="11747"/>
                  </a:lnTo>
                  <a:lnTo>
                    <a:pt x="19989" y="17653"/>
                  </a:lnTo>
                  <a:lnTo>
                    <a:pt x="20154" y="17754"/>
                  </a:lnTo>
                  <a:lnTo>
                    <a:pt x="20231" y="18072"/>
                  </a:lnTo>
                  <a:lnTo>
                    <a:pt x="20078" y="19189"/>
                  </a:lnTo>
                  <a:lnTo>
                    <a:pt x="20027" y="20205"/>
                  </a:lnTo>
                  <a:lnTo>
                    <a:pt x="20777" y="22034"/>
                  </a:lnTo>
                  <a:lnTo>
                    <a:pt x="22402" y="23266"/>
                  </a:lnTo>
                  <a:lnTo>
                    <a:pt x="23050" y="23812"/>
                  </a:lnTo>
                  <a:lnTo>
                    <a:pt x="27520" y="25095"/>
                  </a:lnTo>
                  <a:lnTo>
                    <a:pt x="27990" y="25273"/>
                  </a:lnTo>
                  <a:lnTo>
                    <a:pt x="28854" y="25908"/>
                  </a:lnTo>
                  <a:lnTo>
                    <a:pt x="31356" y="28765"/>
                  </a:lnTo>
                  <a:lnTo>
                    <a:pt x="34010" y="24688"/>
                  </a:lnTo>
                  <a:lnTo>
                    <a:pt x="34226" y="24587"/>
                  </a:lnTo>
                  <a:lnTo>
                    <a:pt x="35102" y="23672"/>
                  </a:lnTo>
                  <a:lnTo>
                    <a:pt x="36017" y="22923"/>
                  </a:lnTo>
                  <a:lnTo>
                    <a:pt x="36880" y="22136"/>
                  </a:lnTo>
                  <a:close/>
                </a:path>
                <a:path w="38100" h="29210">
                  <a:moveTo>
                    <a:pt x="37680" y="21424"/>
                  </a:moveTo>
                  <a:lnTo>
                    <a:pt x="36995" y="22034"/>
                  </a:lnTo>
                  <a:lnTo>
                    <a:pt x="37680" y="2142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9969835" y="1732602"/>
              <a:ext cx="1017269" cy="673100"/>
            </a:xfrm>
            <a:custGeom>
              <a:avLst/>
              <a:gdLst/>
              <a:ahLst/>
              <a:cxnLst/>
              <a:rect l="l" t="t" r="r" b="b"/>
              <a:pathLst>
                <a:path w="1017270" h="673100">
                  <a:moveTo>
                    <a:pt x="1012163" y="0"/>
                  </a:moveTo>
                  <a:lnTo>
                    <a:pt x="1006080" y="0"/>
                  </a:lnTo>
                  <a:lnTo>
                    <a:pt x="4940" y="0"/>
                  </a:lnTo>
                  <a:lnTo>
                    <a:pt x="0" y="4821"/>
                  </a:lnTo>
                  <a:lnTo>
                    <a:pt x="0" y="667907"/>
                  </a:lnTo>
                  <a:lnTo>
                    <a:pt x="4940" y="672732"/>
                  </a:lnTo>
                  <a:lnTo>
                    <a:pt x="1012164" y="672733"/>
                  </a:lnTo>
                  <a:lnTo>
                    <a:pt x="1017100" y="667908"/>
                  </a:lnTo>
                  <a:lnTo>
                    <a:pt x="1017099" y="4821"/>
                  </a:lnTo>
                  <a:lnTo>
                    <a:pt x="101216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9969835" y="1732602"/>
              <a:ext cx="1017269" cy="673100"/>
            </a:xfrm>
            <a:custGeom>
              <a:avLst/>
              <a:gdLst/>
              <a:ahLst/>
              <a:cxnLst/>
              <a:rect l="l" t="t" r="r" b="b"/>
              <a:pathLst>
                <a:path w="1017270" h="673100">
                  <a:moveTo>
                    <a:pt x="1006080" y="0"/>
                  </a:moveTo>
                  <a:lnTo>
                    <a:pt x="1012163" y="0"/>
                  </a:lnTo>
                  <a:lnTo>
                    <a:pt x="1017099" y="4821"/>
                  </a:lnTo>
                  <a:lnTo>
                    <a:pt x="1017099" y="10764"/>
                  </a:lnTo>
                  <a:lnTo>
                    <a:pt x="1017100" y="661955"/>
                  </a:lnTo>
                  <a:lnTo>
                    <a:pt x="1017100" y="667908"/>
                  </a:lnTo>
                  <a:lnTo>
                    <a:pt x="1012164" y="672733"/>
                  </a:lnTo>
                  <a:lnTo>
                    <a:pt x="1006080" y="672733"/>
                  </a:lnTo>
                  <a:lnTo>
                    <a:pt x="11034" y="672732"/>
                  </a:lnTo>
                  <a:lnTo>
                    <a:pt x="0" y="10763"/>
                  </a:lnTo>
                  <a:lnTo>
                    <a:pt x="0" y="4821"/>
                  </a:lnTo>
                  <a:lnTo>
                    <a:pt x="4940" y="0"/>
                  </a:lnTo>
                  <a:lnTo>
                    <a:pt x="11034" y="0"/>
                  </a:lnTo>
                  <a:lnTo>
                    <a:pt x="1006080" y="0"/>
                  </a:lnTo>
                  <a:close/>
                </a:path>
              </a:pathLst>
            </a:custGeom>
            <a:ln w="8848">
              <a:solidFill>
                <a:srgbClr val="04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10028919" y="1801803"/>
              <a:ext cx="899160" cy="522605"/>
            </a:xfrm>
            <a:custGeom>
              <a:avLst/>
              <a:gdLst/>
              <a:ahLst/>
              <a:cxnLst/>
              <a:rect l="l" t="t" r="r" b="b"/>
              <a:pathLst>
                <a:path w="899159" h="522605">
                  <a:moveTo>
                    <a:pt x="898956" y="0"/>
                  </a:moveTo>
                  <a:lnTo>
                    <a:pt x="0" y="0"/>
                  </a:lnTo>
                  <a:lnTo>
                    <a:pt x="0" y="522308"/>
                  </a:lnTo>
                  <a:lnTo>
                    <a:pt x="898956" y="522309"/>
                  </a:lnTo>
                  <a:lnTo>
                    <a:pt x="898956" y="0"/>
                  </a:lnTo>
                  <a:close/>
                </a:path>
              </a:pathLst>
            </a:custGeom>
            <a:solidFill>
              <a:srgbClr val="EBEBE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10028919" y="1801803"/>
              <a:ext cx="899160" cy="522605"/>
            </a:xfrm>
            <a:custGeom>
              <a:avLst/>
              <a:gdLst/>
              <a:ahLst/>
              <a:cxnLst/>
              <a:rect l="l" t="t" r="r" b="b"/>
              <a:pathLst>
                <a:path w="899159" h="522605">
                  <a:moveTo>
                    <a:pt x="0" y="0"/>
                  </a:moveTo>
                  <a:lnTo>
                    <a:pt x="898956" y="0"/>
                  </a:lnTo>
                  <a:lnTo>
                    <a:pt x="898956" y="522309"/>
                  </a:lnTo>
                  <a:lnTo>
                    <a:pt x="0" y="522308"/>
                  </a:lnTo>
                  <a:lnTo>
                    <a:pt x="0" y="0"/>
                  </a:lnTo>
                  <a:close/>
                </a:path>
              </a:pathLst>
            </a:custGeom>
            <a:ln w="8838">
              <a:solidFill>
                <a:srgbClr val="04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10467847" y="1758137"/>
              <a:ext cx="21590" cy="20955"/>
            </a:xfrm>
            <a:custGeom>
              <a:avLst/>
              <a:gdLst/>
              <a:ahLst/>
              <a:cxnLst/>
              <a:rect l="l" t="t" r="r" b="b"/>
              <a:pathLst>
                <a:path w="21590" h="20955">
                  <a:moveTo>
                    <a:pt x="16407" y="0"/>
                  </a:moveTo>
                  <a:lnTo>
                    <a:pt x="4727" y="0"/>
                  </a:lnTo>
                  <a:lnTo>
                    <a:pt x="0" y="4617"/>
                  </a:lnTo>
                  <a:lnTo>
                    <a:pt x="0" y="16060"/>
                  </a:lnTo>
                  <a:lnTo>
                    <a:pt x="4727" y="20678"/>
                  </a:lnTo>
                  <a:lnTo>
                    <a:pt x="16407" y="20678"/>
                  </a:lnTo>
                  <a:lnTo>
                    <a:pt x="21134" y="16060"/>
                  </a:lnTo>
                  <a:lnTo>
                    <a:pt x="21134" y="10322"/>
                  </a:lnTo>
                  <a:lnTo>
                    <a:pt x="21134" y="4617"/>
                  </a:lnTo>
                  <a:lnTo>
                    <a:pt x="16407" y="0"/>
                  </a:lnTo>
                  <a:close/>
                </a:path>
              </a:pathLst>
            </a:custGeom>
            <a:solidFill>
              <a:srgbClr val="04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10390435" y="2014361"/>
              <a:ext cx="396875" cy="73025"/>
            </a:xfrm>
            <a:custGeom>
              <a:avLst/>
              <a:gdLst/>
              <a:ahLst/>
              <a:cxnLst/>
              <a:rect l="l" t="t" r="r" b="b"/>
              <a:pathLst>
                <a:path w="396875" h="73025">
                  <a:moveTo>
                    <a:pt x="396484" y="0"/>
                  </a:moveTo>
                  <a:lnTo>
                    <a:pt x="0" y="0"/>
                  </a:lnTo>
                  <a:lnTo>
                    <a:pt x="0" y="72799"/>
                  </a:lnTo>
                  <a:lnTo>
                    <a:pt x="396484" y="72799"/>
                  </a:lnTo>
                  <a:lnTo>
                    <a:pt x="39648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10390435" y="2014361"/>
              <a:ext cx="396875" cy="73025"/>
            </a:xfrm>
            <a:custGeom>
              <a:avLst/>
              <a:gdLst/>
              <a:ahLst/>
              <a:cxnLst/>
              <a:rect l="l" t="t" r="r" b="b"/>
              <a:pathLst>
                <a:path w="396875" h="73025">
                  <a:moveTo>
                    <a:pt x="0" y="0"/>
                  </a:moveTo>
                  <a:lnTo>
                    <a:pt x="396484" y="0"/>
                  </a:lnTo>
                  <a:lnTo>
                    <a:pt x="396484" y="72799"/>
                  </a:lnTo>
                  <a:lnTo>
                    <a:pt x="0" y="72799"/>
                  </a:lnTo>
                  <a:lnTo>
                    <a:pt x="0" y="0"/>
                  </a:lnTo>
                  <a:close/>
                </a:path>
              </a:pathLst>
            </a:custGeom>
            <a:ln w="6227">
              <a:solidFill>
                <a:srgbClr val="91929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10127937" y="2087160"/>
              <a:ext cx="659130" cy="215265"/>
            </a:xfrm>
            <a:custGeom>
              <a:avLst/>
              <a:gdLst/>
              <a:ahLst/>
              <a:cxnLst/>
              <a:rect l="l" t="t" r="r" b="b"/>
              <a:pathLst>
                <a:path w="659129" h="215264">
                  <a:moveTo>
                    <a:pt x="658948" y="0"/>
                  </a:moveTo>
                  <a:lnTo>
                    <a:pt x="0" y="0"/>
                  </a:lnTo>
                  <a:lnTo>
                    <a:pt x="0" y="214799"/>
                  </a:lnTo>
                  <a:lnTo>
                    <a:pt x="658948" y="214799"/>
                  </a:lnTo>
                  <a:lnTo>
                    <a:pt x="6589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10126981" y="2012731"/>
              <a:ext cx="660400" cy="289560"/>
            </a:xfrm>
            <a:custGeom>
              <a:avLst/>
              <a:gdLst/>
              <a:ahLst/>
              <a:cxnLst/>
              <a:rect l="l" t="t" r="r" b="b"/>
              <a:pathLst>
                <a:path w="660400" h="289560">
                  <a:moveTo>
                    <a:pt x="955" y="74429"/>
                  </a:moveTo>
                  <a:lnTo>
                    <a:pt x="659904" y="74429"/>
                  </a:lnTo>
                  <a:lnTo>
                    <a:pt x="659904" y="289228"/>
                  </a:lnTo>
                  <a:lnTo>
                    <a:pt x="955" y="289228"/>
                  </a:lnTo>
                  <a:lnTo>
                    <a:pt x="955" y="74429"/>
                  </a:lnTo>
                  <a:close/>
                </a:path>
                <a:path w="660400" h="289560">
                  <a:moveTo>
                    <a:pt x="0" y="217617"/>
                  </a:moveTo>
                  <a:lnTo>
                    <a:pt x="658930" y="217617"/>
                  </a:lnTo>
                </a:path>
                <a:path w="660400" h="289560">
                  <a:moveTo>
                    <a:pt x="955" y="146006"/>
                  </a:moveTo>
                  <a:lnTo>
                    <a:pt x="659938" y="146006"/>
                  </a:lnTo>
                </a:path>
                <a:path w="660400" h="289560">
                  <a:moveTo>
                    <a:pt x="132992" y="74429"/>
                  </a:moveTo>
                  <a:lnTo>
                    <a:pt x="132992" y="289228"/>
                  </a:lnTo>
                </a:path>
                <a:path w="660400" h="289560">
                  <a:moveTo>
                    <a:pt x="262446" y="74429"/>
                  </a:moveTo>
                  <a:lnTo>
                    <a:pt x="262446" y="289228"/>
                  </a:lnTo>
                </a:path>
                <a:path w="660400" h="289560">
                  <a:moveTo>
                    <a:pt x="457525" y="0"/>
                  </a:moveTo>
                  <a:lnTo>
                    <a:pt x="457525" y="289228"/>
                  </a:lnTo>
                </a:path>
              </a:pathLst>
            </a:custGeom>
            <a:ln w="6296">
              <a:solidFill>
                <a:srgbClr val="91929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10155794" y="2050761"/>
              <a:ext cx="601345" cy="217170"/>
            </a:xfrm>
            <a:custGeom>
              <a:avLst/>
              <a:gdLst/>
              <a:ahLst/>
              <a:cxnLst/>
              <a:rect l="l" t="t" r="r" b="b"/>
              <a:pathLst>
                <a:path w="601345" h="217169">
                  <a:moveTo>
                    <a:pt x="259877" y="72867"/>
                  </a:moveTo>
                  <a:lnTo>
                    <a:pt x="280351" y="72867"/>
                  </a:lnTo>
                </a:path>
                <a:path w="601345" h="217169">
                  <a:moveTo>
                    <a:pt x="300478" y="72867"/>
                  </a:moveTo>
                  <a:lnTo>
                    <a:pt x="402536" y="72867"/>
                  </a:lnTo>
                </a:path>
                <a:path w="601345" h="217169">
                  <a:moveTo>
                    <a:pt x="402988" y="0"/>
                  </a:moveTo>
                  <a:lnTo>
                    <a:pt x="382479" y="0"/>
                  </a:lnTo>
                </a:path>
                <a:path w="601345" h="217169">
                  <a:moveTo>
                    <a:pt x="362387" y="0"/>
                  </a:moveTo>
                  <a:lnTo>
                    <a:pt x="260329" y="0"/>
                  </a:lnTo>
                </a:path>
                <a:path w="601345" h="217169">
                  <a:moveTo>
                    <a:pt x="259877" y="143765"/>
                  </a:moveTo>
                  <a:lnTo>
                    <a:pt x="280351" y="143765"/>
                  </a:lnTo>
                </a:path>
                <a:path w="601345" h="217169">
                  <a:moveTo>
                    <a:pt x="365446" y="143765"/>
                  </a:moveTo>
                  <a:lnTo>
                    <a:pt x="402536" y="143765"/>
                  </a:lnTo>
                </a:path>
                <a:path w="601345" h="217169">
                  <a:moveTo>
                    <a:pt x="291683" y="143765"/>
                  </a:moveTo>
                  <a:lnTo>
                    <a:pt x="342226" y="143765"/>
                  </a:lnTo>
                </a:path>
                <a:path w="601345" h="217169">
                  <a:moveTo>
                    <a:pt x="0" y="216870"/>
                  </a:moveTo>
                  <a:lnTo>
                    <a:pt x="20484" y="216870"/>
                  </a:lnTo>
                </a:path>
                <a:path w="601345" h="217169">
                  <a:moveTo>
                    <a:pt x="31813" y="216870"/>
                  </a:moveTo>
                  <a:lnTo>
                    <a:pt x="76700" y="216870"/>
                  </a:lnTo>
                </a:path>
                <a:path w="601345" h="217169">
                  <a:moveTo>
                    <a:pt x="601230" y="0"/>
                  </a:moveTo>
                  <a:lnTo>
                    <a:pt x="580721" y="0"/>
                  </a:lnTo>
                </a:path>
                <a:path w="601345" h="217169">
                  <a:moveTo>
                    <a:pt x="495626" y="0"/>
                  </a:moveTo>
                  <a:lnTo>
                    <a:pt x="458571" y="0"/>
                  </a:lnTo>
                </a:path>
                <a:path w="601345" h="217169">
                  <a:moveTo>
                    <a:pt x="560838" y="0"/>
                  </a:moveTo>
                  <a:lnTo>
                    <a:pt x="508870" y="0"/>
                  </a:lnTo>
                </a:path>
                <a:path w="601345" h="217169">
                  <a:moveTo>
                    <a:pt x="601231" y="143765"/>
                  </a:moveTo>
                  <a:lnTo>
                    <a:pt x="580722" y="143765"/>
                  </a:lnTo>
                </a:path>
                <a:path w="601345" h="217169">
                  <a:moveTo>
                    <a:pt x="565114" y="143765"/>
                  </a:moveTo>
                  <a:lnTo>
                    <a:pt x="458571" y="143765"/>
                  </a:lnTo>
                </a:path>
                <a:path w="601345" h="217169">
                  <a:moveTo>
                    <a:pt x="259877" y="216870"/>
                  </a:moveTo>
                  <a:lnTo>
                    <a:pt x="280351" y="216870"/>
                  </a:lnTo>
                </a:path>
                <a:path w="601345" h="217169">
                  <a:moveTo>
                    <a:pt x="382792" y="216870"/>
                  </a:moveTo>
                  <a:lnTo>
                    <a:pt x="402536" y="216870"/>
                  </a:lnTo>
                </a:path>
                <a:path w="601345" h="217169">
                  <a:moveTo>
                    <a:pt x="291683" y="216870"/>
                  </a:moveTo>
                  <a:lnTo>
                    <a:pt x="371668" y="216870"/>
                  </a:lnTo>
                </a:path>
                <a:path w="601345" h="217169">
                  <a:moveTo>
                    <a:pt x="458571" y="72867"/>
                  </a:moveTo>
                  <a:lnTo>
                    <a:pt x="479080" y="72867"/>
                  </a:lnTo>
                </a:path>
                <a:path w="601345" h="217169">
                  <a:moveTo>
                    <a:pt x="499207" y="72867"/>
                  </a:moveTo>
                  <a:lnTo>
                    <a:pt x="601231" y="72867"/>
                  </a:lnTo>
                </a:path>
                <a:path w="601345" h="217169">
                  <a:moveTo>
                    <a:pt x="458571" y="216870"/>
                  </a:moveTo>
                  <a:lnTo>
                    <a:pt x="479080" y="216870"/>
                  </a:lnTo>
                </a:path>
                <a:path w="601345" h="217169">
                  <a:moveTo>
                    <a:pt x="492463" y="216870"/>
                  </a:moveTo>
                  <a:lnTo>
                    <a:pt x="525243" y="216870"/>
                  </a:lnTo>
                </a:path>
                <a:path w="601345" h="217169">
                  <a:moveTo>
                    <a:pt x="581486" y="216870"/>
                  </a:moveTo>
                  <a:lnTo>
                    <a:pt x="601231" y="216870"/>
                  </a:lnTo>
                </a:path>
                <a:path w="601345" h="217169">
                  <a:moveTo>
                    <a:pt x="544153" y="216870"/>
                  </a:moveTo>
                  <a:lnTo>
                    <a:pt x="570363" y="216870"/>
                  </a:lnTo>
                </a:path>
                <a:path w="601345" h="217169">
                  <a:moveTo>
                    <a:pt x="130663" y="72867"/>
                  </a:moveTo>
                  <a:lnTo>
                    <a:pt x="151148" y="72867"/>
                  </a:lnTo>
                </a:path>
                <a:path w="601345" h="217169">
                  <a:moveTo>
                    <a:pt x="171271" y="72867"/>
                  </a:moveTo>
                  <a:lnTo>
                    <a:pt x="205024" y="72867"/>
                  </a:lnTo>
                </a:path>
                <a:path w="601345" h="217169">
                  <a:moveTo>
                    <a:pt x="130663" y="143765"/>
                  </a:moveTo>
                  <a:lnTo>
                    <a:pt x="178327" y="143765"/>
                  </a:lnTo>
                </a:path>
                <a:path w="601345" h="217169">
                  <a:moveTo>
                    <a:pt x="191954" y="143765"/>
                  </a:moveTo>
                  <a:lnTo>
                    <a:pt x="205024" y="143765"/>
                  </a:lnTo>
                </a:path>
                <a:path w="601345" h="217169">
                  <a:moveTo>
                    <a:pt x="74367" y="72867"/>
                  </a:moveTo>
                  <a:lnTo>
                    <a:pt x="26647" y="72867"/>
                  </a:lnTo>
                </a:path>
                <a:path w="601345" h="217169">
                  <a:moveTo>
                    <a:pt x="13073" y="72867"/>
                  </a:moveTo>
                  <a:lnTo>
                    <a:pt x="0" y="72867"/>
                  </a:lnTo>
                </a:path>
                <a:path w="601345" h="217169">
                  <a:moveTo>
                    <a:pt x="130663" y="216870"/>
                  </a:moveTo>
                  <a:lnTo>
                    <a:pt x="205267" y="216870"/>
                  </a:lnTo>
                </a:path>
                <a:path w="601345" h="217169">
                  <a:moveTo>
                    <a:pt x="0" y="143765"/>
                  </a:moveTo>
                  <a:lnTo>
                    <a:pt x="74618" y="143765"/>
                  </a:lnTo>
                </a:path>
              </a:pathLst>
            </a:custGeom>
            <a:ln w="6296">
              <a:solidFill>
                <a:srgbClr val="C5C6C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2" name="object 6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353136" y="1894466"/>
              <a:ext cx="382232" cy="75380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179487" y="1861088"/>
              <a:ext cx="133117" cy="130047"/>
            </a:xfrm>
            <a:prstGeom prst="rect">
              <a:avLst/>
            </a:prstGeom>
          </p:spPr>
        </p:pic>
        <p:sp>
          <p:nvSpPr>
            <p:cNvPr id="64" name="object 64"/>
            <p:cNvSpPr/>
            <p:nvPr/>
          </p:nvSpPr>
          <p:spPr>
            <a:xfrm>
              <a:off x="10029545" y="1805101"/>
              <a:ext cx="899160" cy="516255"/>
            </a:xfrm>
            <a:custGeom>
              <a:avLst/>
              <a:gdLst/>
              <a:ahLst/>
              <a:cxnLst/>
              <a:rect l="l" t="t" r="r" b="b"/>
              <a:pathLst>
                <a:path w="899159" h="516255">
                  <a:moveTo>
                    <a:pt x="898982" y="484873"/>
                  </a:moveTo>
                  <a:lnTo>
                    <a:pt x="0" y="484873"/>
                  </a:lnTo>
                  <a:lnTo>
                    <a:pt x="0" y="516255"/>
                  </a:lnTo>
                  <a:lnTo>
                    <a:pt x="898982" y="516255"/>
                  </a:lnTo>
                  <a:lnTo>
                    <a:pt x="898982" y="484873"/>
                  </a:lnTo>
                  <a:close/>
                </a:path>
                <a:path w="899159" h="516255">
                  <a:moveTo>
                    <a:pt x="898982" y="0"/>
                  </a:moveTo>
                  <a:lnTo>
                    <a:pt x="0" y="0"/>
                  </a:lnTo>
                  <a:lnTo>
                    <a:pt x="0" y="31343"/>
                  </a:lnTo>
                  <a:lnTo>
                    <a:pt x="898982" y="31343"/>
                  </a:lnTo>
                  <a:lnTo>
                    <a:pt x="898982" y="0"/>
                  </a:lnTo>
                  <a:close/>
                </a:path>
              </a:pathLst>
            </a:custGeom>
            <a:solidFill>
              <a:srgbClr val="04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8410955" y="993647"/>
              <a:ext cx="2620010" cy="279400"/>
            </a:xfrm>
            <a:custGeom>
              <a:avLst/>
              <a:gdLst/>
              <a:ahLst/>
              <a:cxnLst/>
              <a:rect l="l" t="t" r="r" b="b"/>
              <a:pathLst>
                <a:path w="2620009" h="279400">
                  <a:moveTo>
                    <a:pt x="2566162" y="0"/>
                  </a:moveTo>
                  <a:lnTo>
                    <a:pt x="53594" y="0"/>
                  </a:lnTo>
                  <a:lnTo>
                    <a:pt x="32736" y="4212"/>
                  </a:lnTo>
                  <a:lnTo>
                    <a:pt x="15700" y="15700"/>
                  </a:lnTo>
                  <a:lnTo>
                    <a:pt x="4212" y="32736"/>
                  </a:lnTo>
                  <a:lnTo>
                    <a:pt x="0" y="53593"/>
                  </a:lnTo>
                  <a:lnTo>
                    <a:pt x="0" y="225298"/>
                  </a:lnTo>
                  <a:lnTo>
                    <a:pt x="4212" y="246155"/>
                  </a:lnTo>
                  <a:lnTo>
                    <a:pt x="15700" y="263191"/>
                  </a:lnTo>
                  <a:lnTo>
                    <a:pt x="32736" y="274679"/>
                  </a:lnTo>
                  <a:lnTo>
                    <a:pt x="53594" y="278891"/>
                  </a:lnTo>
                  <a:lnTo>
                    <a:pt x="2566162" y="278891"/>
                  </a:lnTo>
                  <a:lnTo>
                    <a:pt x="2587019" y="274679"/>
                  </a:lnTo>
                  <a:lnTo>
                    <a:pt x="2604055" y="263191"/>
                  </a:lnTo>
                  <a:lnTo>
                    <a:pt x="2615543" y="246155"/>
                  </a:lnTo>
                  <a:lnTo>
                    <a:pt x="2619755" y="225298"/>
                  </a:lnTo>
                  <a:lnTo>
                    <a:pt x="2619755" y="53593"/>
                  </a:lnTo>
                  <a:lnTo>
                    <a:pt x="2615543" y="32736"/>
                  </a:lnTo>
                  <a:lnTo>
                    <a:pt x="2604055" y="15700"/>
                  </a:lnTo>
                  <a:lnTo>
                    <a:pt x="2587019" y="4212"/>
                  </a:lnTo>
                  <a:lnTo>
                    <a:pt x="2566162" y="0"/>
                  </a:lnTo>
                  <a:close/>
                </a:path>
              </a:pathLst>
            </a:custGeom>
            <a:solidFill>
              <a:srgbClr val="4D4D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6" name="object 66"/>
          <p:cNvSpPr txBox="1"/>
          <p:nvPr/>
        </p:nvSpPr>
        <p:spPr>
          <a:xfrm>
            <a:off x="8965184" y="1014221"/>
            <a:ext cx="1824736" cy="6059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400" dirty="0">
                <a:solidFill>
                  <a:schemeClr val="bg1"/>
                </a:solidFill>
                <a:latin typeface="Microsoft JhengHei UI"/>
                <a:cs typeface="Microsoft JhengHei UI"/>
              </a:rPr>
              <a:t>การสร้างแบบฟอร์มอินพุต</a:t>
            </a:r>
            <a:endParaRPr sz="1400" dirty="0">
              <a:solidFill>
                <a:schemeClr val="bg1"/>
              </a:solidFill>
              <a:latin typeface="Microsoft JhengHei UI"/>
              <a:cs typeface="Microsoft JhengHei UI"/>
            </a:endParaRPr>
          </a:p>
          <a:p>
            <a:pPr>
              <a:lnSpc>
                <a:spcPct val="100000"/>
              </a:lnSpc>
            </a:pPr>
            <a:endParaRPr sz="1250" dirty="0">
              <a:latin typeface="Microsoft JhengHei UI"/>
              <a:cs typeface="Microsoft JhengHei UI"/>
            </a:endParaRPr>
          </a:p>
          <a:p>
            <a:pPr marL="242570">
              <a:lnSpc>
                <a:spcPct val="100000"/>
              </a:lnSpc>
              <a:tabLst>
                <a:tab pos="1013460" algn="l"/>
              </a:tabLst>
            </a:pPr>
            <a:r>
              <a:rPr lang="en-US" sz="1200" b="1" dirty="0">
                <a:solidFill>
                  <a:srgbClr val="FFFFFF"/>
                </a:solidFill>
                <a:latin typeface="Arial"/>
                <a:cs typeface="Arial"/>
              </a:rPr>
              <a:t>  </a:t>
            </a:r>
            <a:r>
              <a:rPr sz="1200" b="1" dirty="0">
                <a:solidFill>
                  <a:srgbClr val="FFFFFF"/>
                </a:solidFill>
                <a:latin typeface="Arial"/>
                <a:cs typeface="Arial"/>
              </a:rPr>
              <a:t>iPhone	</a:t>
            </a:r>
            <a:r>
              <a:rPr lang="en-US" sz="1200" b="1" dirty="0">
                <a:solidFill>
                  <a:srgbClr val="FFFFFF"/>
                </a:solidFill>
                <a:latin typeface="Arial"/>
                <a:cs typeface="Arial"/>
              </a:rPr>
              <a:t>   </a:t>
            </a:r>
            <a:r>
              <a:rPr sz="1200" b="1" spc="-5" dirty="0">
                <a:solidFill>
                  <a:srgbClr val="FFFFFF"/>
                </a:solidFill>
                <a:latin typeface="Arial"/>
                <a:cs typeface="Arial"/>
              </a:rPr>
              <a:t>W</a:t>
            </a:r>
            <a:r>
              <a:rPr sz="1200" b="1" dirty="0">
                <a:solidFill>
                  <a:srgbClr val="FFFFFF"/>
                </a:solidFill>
                <a:latin typeface="Arial"/>
                <a:cs typeface="Arial"/>
              </a:rPr>
              <a:t>indo</a:t>
            </a:r>
            <a:r>
              <a:rPr sz="1200" b="1" spc="20" dirty="0">
                <a:solidFill>
                  <a:srgbClr val="FFFFFF"/>
                </a:solidFill>
                <a:latin typeface="Arial"/>
                <a:cs typeface="Arial"/>
              </a:rPr>
              <a:t>w</a:t>
            </a:r>
            <a:r>
              <a:rPr sz="1200" b="1" spc="-5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endParaRPr sz="1200" dirty="0">
              <a:latin typeface="Arial"/>
              <a:cs typeface="Arial"/>
            </a:endParaRPr>
          </a:p>
        </p:txBody>
      </p:sp>
      <p:grpSp>
        <p:nvGrpSpPr>
          <p:cNvPr id="67" name="object 67"/>
          <p:cNvGrpSpPr/>
          <p:nvPr/>
        </p:nvGrpSpPr>
        <p:grpSpPr>
          <a:xfrm>
            <a:off x="2168651" y="1757172"/>
            <a:ext cx="5340350" cy="3077210"/>
            <a:chOff x="2168651" y="1757172"/>
            <a:chExt cx="5340350" cy="3077210"/>
          </a:xfrm>
        </p:grpSpPr>
        <p:sp>
          <p:nvSpPr>
            <p:cNvPr id="68" name="object 68"/>
            <p:cNvSpPr/>
            <p:nvPr/>
          </p:nvSpPr>
          <p:spPr>
            <a:xfrm>
              <a:off x="2168651" y="3212591"/>
              <a:ext cx="533400" cy="303530"/>
            </a:xfrm>
            <a:custGeom>
              <a:avLst/>
              <a:gdLst/>
              <a:ahLst/>
              <a:cxnLst/>
              <a:rect l="l" t="t" r="r" b="b"/>
              <a:pathLst>
                <a:path w="533400" h="303529">
                  <a:moveTo>
                    <a:pt x="400050" y="0"/>
                  </a:moveTo>
                  <a:lnTo>
                    <a:pt x="133350" y="0"/>
                  </a:lnTo>
                  <a:lnTo>
                    <a:pt x="133350" y="126873"/>
                  </a:lnTo>
                  <a:lnTo>
                    <a:pt x="0" y="126873"/>
                  </a:lnTo>
                  <a:lnTo>
                    <a:pt x="266700" y="303275"/>
                  </a:lnTo>
                  <a:lnTo>
                    <a:pt x="533400" y="126873"/>
                  </a:lnTo>
                  <a:lnTo>
                    <a:pt x="400050" y="126873"/>
                  </a:lnTo>
                  <a:lnTo>
                    <a:pt x="400050" y="0"/>
                  </a:lnTo>
                  <a:close/>
                </a:path>
              </a:pathLst>
            </a:custGeom>
            <a:solidFill>
              <a:srgbClr val="D6E3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9" name="object 6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683251" y="1757172"/>
              <a:ext cx="2825496" cy="3076955"/>
            </a:xfrm>
            <a:prstGeom prst="rect">
              <a:avLst/>
            </a:prstGeom>
          </p:spPr>
        </p:pic>
      </p:grpSp>
      <p:sp>
        <p:nvSpPr>
          <p:cNvPr id="70" name="object 70"/>
          <p:cNvSpPr txBox="1"/>
          <p:nvPr/>
        </p:nvSpPr>
        <p:spPr>
          <a:xfrm>
            <a:off x="5181600" y="1984629"/>
            <a:ext cx="2362200" cy="39562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675005" marR="5080" indent="-662940">
              <a:lnSpc>
                <a:spcPct val="100000"/>
              </a:lnSpc>
              <a:spcBef>
                <a:spcPts val="105"/>
              </a:spcBef>
            </a:pPr>
            <a:r>
              <a:rPr lang="th-TH" sz="1200" b="1" spc="-70" dirty="0">
                <a:solidFill>
                  <a:srgbClr val="FFFFFF"/>
                </a:solidFill>
                <a:latin typeface="Microsoft JhengHei UI"/>
                <a:cs typeface="Microsoft JhengHei UI"/>
              </a:rPr>
              <a:t>การกำหนดแบบฟอร์ม/</a:t>
            </a:r>
            <a:endParaRPr lang="en-US" sz="1200" b="1" spc="-70" dirty="0">
              <a:solidFill>
                <a:srgbClr val="FFFFFF"/>
              </a:solidFill>
              <a:latin typeface="Microsoft JhengHei UI"/>
              <a:cs typeface="Microsoft JhengHei UI"/>
            </a:endParaRPr>
          </a:p>
          <a:p>
            <a:pPr marL="675005" marR="5080" indent="-662940">
              <a:lnSpc>
                <a:spcPct val="100000"/>
              </a:lnSpc>
              <a:spcBef>
                <a:spcPts val="105"/>
              </a:spcBef>
            </a:pPr>
            <a:r>
              <a:rPr lang="th-TH" sz="1200" b="1" spc="-70" dirty="0">
                <a:solidFill>
                  <a:srgbClr val="FFFFFF"/>
                </a:solidFill>
                <a:latin typeface="Microsoft JhengHei UI"/>
                <a:cs typeface="Microsoft JhengHei UI"/>
              </a:rPr>
              <a:t>การจัดการแบบฟอร์มอินพุต</a:t>
            </a:r>
            <a:endParaRPr sz="1200" dirty="0">
              <a:latin typeface="Microsoft JhengHei UI"/>
              <a:cs typeface="Microsoft JhengHei UI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1201927" y="2647950"/>
            <a:ext cx="2583688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205868"/>
                </a:solidFill>
                <a:latin typeface="Yu Gothic"/>
                <a:cs typeface="Yu Gothic"/>
              </a:rPr>
              <a:t>หลังจากสร้างเค้าโครง “</a:t>
            </a:r>
            <a:r>
              <a:rPr lang="en-US" sz="1200" b="1" dirty="0">
                <a:solidFill>
                  <a:srgbClr val="205868"/>
                </a:solidFill>
                <a:latin typeface="Yu Gothic"/>
                <a:cs typeface="Yu Gothic"/>
              </a:rPr>
              <a:t>Form Definition” </a:t>
            </a:r>
            <a:r>
              <a:rPr lang="th-TH" sz="1200" b="1" dirty="0">
                <a:solidFill>
                  <a:srgbClr val="205868"/>
                </a:solidFill>
                <a:latin typeface="Yu Gothic"/>
                <a:cs typeface="Yu Gothic"/>
              </a:rPr>
              <a:t>แล้ว ให้ตั้งค่าคลัสเตอร์โดยใช้ </a:t>
            </a:r>
            <a:r>
              <a:rPr lang="en-US" sz="1200" b="1" dirty="0" err="1">
                <a:solidFill>
                  <a:srgbClr val="205868"/>
                </a:solidFill>
                <a:latin typeface="Yu Gothic"/>
                <a:cs typeface="Yu Gothic"/>
              </a:rPr>
              <a:t>ConMas</a:t>
            </a:r>
            <a:r>
              <a:rPr lang="en-US" sz="1200" b="1" dirty="0">
                <a:solidFill>
                  <a:srgbClr val="205868"/>
                </a:solidFill>
                <a:latin typeface="Yu Gothic"/>
                <a:cs typeface="Yu Gothic"/>
              </a:rPr>
              <a:t> EXCEL COM Add-in</a:t>
            </a:r>
            <a:endParaRPr sz="1200" dirty="0">
              <a:latin typeface="Yu Gothic"/>
              <a:cs typeface="Yu Gothic"/>
            </a:endParaRPr>
          </a:p>
        </p:txBody>
      </p:sp>
      <p:grpSp>
        <p:nvGrpSpPr>
          <p:cNvPr id="72" name="object 72"/>
          <p:cNvGrpSpPr/>
          <p:nvPr/>
        </p:nvGrpSpPr>
        <p:grpSpPr>
          <a:xfrm>
            <a:off x="1772221" y="1333309"/>
            <a:ext cx="1431925" cy="1304925"/>
            <a:chOff x="1772221" y="1333309"/>
            <a:chExt cx="1431925" cy="1304925"/>
          </a:xfrm>
        </p:grpSpPr>
        <p:sp>
          <p:nvSpPr>
            <p:cNvPr id="73" name="object 73"/>
            <p:cNvSpPr/>
            <p:nvPr/>
          </p:nvSpPr>
          <p:spPr>
            <a:xfrm>
              <a:off x="1776983" y="1338072"/>
              <a:ext cx="1422400" cy="1295400"/>
            </a:xfrm>
            <a:custGeom>
              <a:avLst/>
              <a:gdLst/>
              <a:ahLst/>
              <a:cxnLst/>
              <a:rect l="l" t="t" r="r" b="b"/>
              <a:pathLst>
                <a:path w="1422400" h="1295400">
                  <a:moveTo>
                    <a:pt x="1421892" y="0"/>
                  </a:moveTo>
                  <a:lnTo>
                    <a:pt x="0" y="0"/>
                  </a:lnTo>
                  <a:lnTo>
                    <a:pt x="0" y="1295400"/>
                  </a:lnTo>
                  <a:lnTo>
                    <a:pt x="1421892" y="1295400"/>
                  </a:lnTo>
                  <a:lnTo>
                    <a:pt x="1421892" y="0"/>
                  </a:lnTo>
                  <a:close/>
                </a:path>
              </a:pathLst>
            </a:custGeom>
            <a:solidFill>
              <a:srgbClr val="F0F8E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1776983" y="1338072"/>
              <a:ext cx="1422400" cy="1295400"/>
            </a:xfrm>
            <a:custGeom>
              <a:avLst/>
              <a:gdLst/>
              <a:ahLst/>
              <a:cxnLst/>
              <a:rect l="l" t="t" r="r" b="b"/>
              <a:pathLst>
                <a:path w="1422400" h="1295400">
                  <a:moveTo>
                    <a:pt x="0" y="1295400"/>
                  </a:moveTo>
                  <a:lnTo>
                    <a:pt x="1421892" y="1295400"/>
                  </a:lnTo>
                  <a:lnTo>
                    <a:pt x="1421892" y="0"/>
                  </a:lnTo>
                  <a:lnTo>
                    <a:pt x="0" y="0"/>
                  </a:lnTo>
                  <a:lnTo>
                    <a:pt x="0" y="1295400"/>
                  </a:lnTo>
                  <a:close/>
                </a:path>
              </a:pathLst>
            </a:custGeom>
            <a:ln w="9524">
              <a:solidFill>
                <a:srgbClr val="8AC34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5" name="object 75"/>
          <p:cNvSpPr txBox="1"/>
          <p:nvPr/>
        </p:nvSpPr>
        <p:spPr>
          <a:xfrm>
            <a:off x="2162301" y="1447038"/>
            <a:ext cx="7759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7165" marR="5080" indent="-165100">
              <a:lnSpc>
                <a:spcPct val="100000"/>
              </a:lnSpc>
              <a:spcBef>
                <a:spcPts val="100"/>
              </a:spcBef>
            </a:pPr>
            <a:r>
              <a:rPr sz="1200" b="1" spc="-25" dirty="0">
                <a:solidFill>
                  <a:srgbClr val="8AC349"/>
                </a:solidFill>
                <a:latin typeface="Yu Gothic"/>
                <a:cs typeface="Yu Gothic"/>
              </a:rPr>
              <a:t>M</a:t>
            </a:r>
            <a:r>
              <a:rPr sz="1200" b="1" spc="-5" dirty="0">
                <a:solidFill>
                  <a:srgbClr val="8AC349"/>
                </a:solidFill>
                <a:latin typeface="Yu Gothic"/>
                <a:cs typeface="Yu Gothic"/>
              </a:rPr>
              <a:t>i</a:t>
            </a:r>
            <a:r>
              <a:rPr sz="1200" b="1" spc="-10" dirty="0">
                <a:solidFill>
                  <a:srgbClr val="8AC349"/>
                </a:solidFill>
                <a:latin typeface="Yu Gothic"/>
                <a:cs typeface="Yu Gothic"/>
              </a:rPr>
              <a:t>c</a:t>
            </a:r>
            <a:r>
              <a:rPr sz="1200" b="1" spc="55" dirty="0">
                <a:solidFill>
                  <a:srgbClr val="8AC349"/>
                </a:solidFill>
                <a:latin typeface="Yu Gothic"/>
                <a:cs typeface="Yu Gothic"/>
              </a:rPr>
              <a:t>roso</a:t>
            </a:r>
            <a:r>
              <a:rPr sz="1200" b="1" spc="60" dirty="0">
                <a:solidFill>
                  <a:srgbClr val="8AC349"/>
                </a:solidFill>
                <a:latin typeface="Yu Gothic"/>
                <a:cs typeface="Yu Gothic"/>
              </a:rPr>
              <a:t>f</a:t>
            </a:r>
            <a:r>
              <a:rPr sz="1200" b="1" spc="45" dirty="0">
                <a:solidFill>
                  <a:srgbClr val="8AC349"/>
                </a:solidFill>
                <a:latin typeface="Yu Gothic"/>
                <a:cs typeface="Yu Gothic"/>
              </a:rPr>
              <a:t>t  </a:t>
            </a:r>
            <a:r>
              <a:rPr sz="1200" b="1" spc="30" dirty="0">
                <a:solidFill>
                  <a:srgbClr val="8AC349"/>
                </a:solidFill>
                <a:latin typeface="Yu Gothic"/>
                <a:cs typeface="Yu Gothic"/>
              </a:rPr>
              <a:t>Excel</a:t>
            </a:r>
            <a:endParaRPr sz="1200">
              <a:latin typeface="Yu Gothic"/>
              <a:cs typeface="Yu Gothic"/>
            </a:endParaRPr>
          </a:p>
        </p:txBody>
      </p:sp>
      <p:grpSp>
        <p:nvGrpSpPr>
          <p:cNvPr id="76" name="object 76"/>
          <p:cNvGrpSpPr/>
          <p:nvPr/>
        </p:nvGrpSpPr>
        <p:grpSpPr>
          <a:xfrm>
            <a:off x="1389570" y="1828774"/>
            <a:ext cx="2188210" cy="3053080"/>
            <a:chOff x="1389570" y="1828774"/>
            <a:chExt cx="2188210" cy="3053080"/>
          </a:xfrm>
        </p:grpSpPr>
        <p:pic>
          <p:nvPicPr>
            <p:cNvPr id="77" name="object 77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958340" y="1828774"/>
              <a:ext cx="771156" cy="795553"/>
            </a:xfrm>
            <a:prstGeom prst="rect">
              <a:avLst/>
            </a:prstGeom>
          </p:spPr>
        </p:pic>
        <p:pic>
          <p:nvPicPr>
            <p:cNvPr id="78" name="object 7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029968" y="1900428"/>
              <a:ext cx="632459" cy="656844"/>
            </a:xfrm>
            <a:prstGeom prst="rect">
              <a:avLst/>
            </a:prstGeom>
          </p:spPr>
        </p:pic>
        <p:pic>
          <p:nvPicPr>
            <p:cNvPr id="79" name="object 79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420111" y="2045208"/>
              <a:ext cx="617219" cy="626363"/>
            </a:xfrm>
            <a:prstGeom prst="rect">
              <a:avLst/>
            </a:prstGeom>
          </p:spPr>
        </p:pic>
        <p:pic>
          <p:nvPicPr>
            <p:cNvPr id="80" name="object 80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490216" y="2115312"/>
              <a:ext cx="481583" cy="490727"/>
            </a:xfrm>
            <a:prstGeom prst="rect">
              <a:avLst/>
            </a:prstGeom>
          </p:spPr>
        </p:pic>
        <p:pic>
          <p:nvPicPr>
            <p:cNvPr id="81" name="object 81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399032" y="3575304"/>
              <a:ext cx="2168651" cy="1296924"/>
            </a:xfrm>
            <a:prstGeom prst="rect">
              <a:avLst/>
            </a:prstGeom>
          </p:spPr>
        </p:pic>
        <p:sp>
          <p:nvSpPr>
            <p:cNvPr id="82" name="object 82"/>
            <p:cNvSpPr/>
            <p:nvPr/>
          </p:nvSpPr>
          <p:spPr>
            <a:xfrm>
              <a:off x="1394333" y="3570477"/>
              <a:ext cx="2178685" cy="1306830"/>
            </a:xfrm>
            <a:custGeom>
              <a:avLst/>
              <a:gdLst/>
              <a:ahLst/>
              <a:cxnLst/>
              <a:rect l="l" t="t" r="r" b="b"/>
              <a:pathLst>
                <a:path w="2178685" h="1306829">
                  <a:moveTo>
                    <a:pt x="0" y="1306449"/>
                  </a:moveTo>
                  <a:lnTo>
                    <a:pt x="2178177" y="1306449"/>
                  </a:lnTo>
                  <a:lnTo>
                    <a:pt x="2178177" y="0"/>
                  </a:lnTo>
                  <a:lnTo>
                    <a:pt x="0" y="0"/>
                  </a:lnTo>
                  <a:lnTo>
                    <a:pt x="0" y="1306449"/>
                  </a:lnTo>
                  <a:close/>
                </a:path>
              </a:pathLst>
            </a:custGeom>
            <a:ln w="9525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3" name="object 83"/>
          <p:cNvSpPr txBox="1"/>
          <p:nvPr/>
        </p:nvSpPr>
        <p:spPr>
          <a:xfrm>
            <a:off x="1295400" y="4885182"/>
            <a:ext cx="2228850" cy="5924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th-TH" sz="1200" b="1" spc="30" dirty="0">
                <a:solidFill>
                  <a:srgbClr val="205868"/>
                </a:solidFill>
                <a:latin typeface="Yu Gothic"/>
                <a:cs typeface="Yu Gothic"/>
              </a:rPr>
              <a:t>นำเข้าไฟล์ </a:t>
            </a:r>
            <a:r>
              <a:rPr lang="en-US" sz="1200" b="1" spc="30" dirty="0">
                <a:solidFill>
                  <a:srgbClr val="205868"/>
                </a:solidFill>
                <a:latin typeface="Yu Gothic"/>
                <a:cs typeface="Yu Gothic"/>
              </a:rPr>
              <a:t>Excel</a:t>
            </a:r>
            <a:endParaRPr lang="th-TH" sz="1200" b="1" spc="30" dirty="0">
              <a:solidFill>
                <a:srgbClr val="205868"/>
              </a:solidFill>
              <a:latin typeface="Yu Gothic"/>
              <a:cs typeface="Yu Gothic"/>
            </a:endParaRPr>
          </a:p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th-TH" sz="1200" b="1" spc="30" dirty="0">
                <a:solidFill>
                  <a:srgbClr val="205868"/>
                </a:solidFill>
                <a:latin typeface="Yu Gothic"/>
                <a:cs typeface="Yu Gothic"/>
              </a:rPr>
              <a:t>ไปยัง </a:t>
            </a:r>
            <a:r>
              <a:rPr lang="en-US" sz="1200" b="1" spc="30" dirty="0" err="1">
                <a:solidFill>
                  <a:srgbClr val="205868"/>
                </a:solidFill>
                <a:latin typeface="Yu Gothic"/>
                <a:cs typeface="Yu Gothic"/>
              </a:rPr>
              <a:t>ConMas</a:t>
            </a:r>
            <a:r>
              <a:rPr lang="en-US" sz="1200" b="1" spc="30" dirty="0">
                <a:solidFill>
                  <a:srgbClr val="205868"/>
                </a:solidFill>
                <a:latin typeface="Yu Gothic"/>
                <a:cs typeface="Yu Gothic"/>
              </a:rPr>
              <a:t> Designer</a:t>
            </a:r>
          </a:p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th-TH" sz="1200" b="1" spc="30" dirty="0">
                <a:solidFill>
                  <a:srgbClr val="205868"/>
                </a:solidFill>
                <a:latin typeface="Yu Gothic"/>
                <a:cs typeface="Yu Gothic"/>
              </a:rPr>
              <a:t>เผยแพร่หลังการตั้งค่ารายละเอียด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84" name="object 84"/>
          <p:cNvSpPr/>
          <p:nvPr/>
        </p:nvSpPr>
        <p:spPr>
          <a:xfrm>
            <a:off x="1171955" y="993647"/>
            <a:ext cx="2613660" cy="279400"/>
          </a:xfrm>
          <a:custGeom>
            <a:avLst/>
            <a:gdLst/>
            <a:ahLst/>
            <a:cxnLst/>
            <a:rect l="l" t="t" r="r" b="b"/>
            <a:pathLst>
              <a:path w="2613660" h="279400">
                <a:moveTo>
                  <a:pt x="2534666" y="0"/>
                </a:moveTo>
                <a:lnTo>
                  <a:pt x="78981" y="0"/>
                </a:lnTo>
                <a:lnTo>
                  <a:pt x="48236" y="6199"/>
                </a:lnTo>
                <a:lnTo>
                  <a:pt x="23131" y="23113"/>
                </a:lnTo>
                <a:lnTo>
                  <a:pt x="6206" y="48220"/>
                </a:lnTo>
                <a:lnTo>
                  <a:pt x="0" y="78993"/>
                </a:lnTo>
                <a:lnTo>
                  <a:pt x="0" y="199898"/>
                </a:lnTo>
                <a:lnTo>
                  <a:pt x="6206" y="230671"/>
                </a:lnTo>
                <a:lnTo>
                  <a:pt x="23131" y="255778"/>
                </a:lnTo>
                <a:lnTo>
                  <a:pt x="48236" y="272692"/>
                </a:lnTo>
                <a:lnTo>
                  <a:pt x="78981" y="278891"/>
                </a:lnTo>
                <a:lnTo>
                  <a:pt x="2534666" y="278891"/>
                </a:lnTo>
                <a:lnTo>
                  <a:pt x="2565439" y="272692"/>
                </a:lnTo>
                <a:lnTo>
                  <a:pt x="2590546" y="255777"/>
                </a:lnTo>
                <a:lnTo>
                  <a:pt x="2607460" y="230671"/>
                </a:lnTo>
                <a:lnTo>
                  <a:pt x="2613660" y="199898"/>
                </a:lnTo>
                <a:lnTo>
                  <a:pt x="2613660" y="78993"/>
                </a:lnTo>
                <a:lnTo>
                  <a:pt x="2607460" y="48220"/>
                </a:lnTo>
                <a:lnTo>
                  <a:pt x="2590546" y="23113"/>
                </a:lnTo>
                <a:lnTo>
                  <a:pt x="2565439" y="6199"/>
                </a:lnTo>
                <a:lnTo>
                  <a:pt x="2534666" y="0"/>
                </a:lnTo>
                <a:close/>
              </a:path>
            </a:pathLst>
          </a:custGeom>
          <a:solidFill>
            <a:srgbClr val="4D4D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 txBox="1"/>
          <p:nvPr/>
        </p:nvSpPr>
        <p:spPr>
          <a:xfrm>
            <a:off x="1295400" y="1032090"/>
            <a:ext cx="2490215" cy="1871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100" b="1" spc="-15" dirty="0">
                <a:solidFill>
                  <a:srgbClr val="FFFFFF"/>
                </a:solidFill>
                <a:latin typeface="Microsoft JhengHei UI"/>
                <a:cs typeface="Microsoft JhengHei UI"/>
              </a:rPr>
              <a:t>การออกแบบของแบบฟอร์ม</a:t>
            </a:r>
            <a:endParaRPr sz="1100" dirty="0">
              <a:latin typeface="Microsoft JhengHei UI"/>
              <a:cs typeface="Microsoft JhengHei UI"/>
            </a:endParaRPr>
          </a:p>
        </p:txBody>
      </p:sp>
      <p:sp>
        <p:nvSpPr>
          <p:cNvPr id="86" name="object 86"/>
          <p:cNvSpPr txBox="1"/>
          <p:nvPr/>
        </p:nvSpPr>
        <p:spPr>
          <a:xfrm>
            <a:off x="4800600" y="3829557"/>
            <a:ext cx="2615692" cy="789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DBEDF4"/>
                </a:solidFill>
                <a:latin typeface="Yu Gothic"/>
                <a:cs typeface="Yu Gothic"/>
              </a:rPr>
              <a:t>สร้างด้วย</a:t>
            </a:r>
            <a:r>
              <a:rPr lang="en-US" sz="1200" b="1" dirty="0">
                <a:solidFill>
                  <a:srgbClr val="DBEDF4"/>
                </a:solidFill>
                <a:latin typeface="Yu Gothic"/>
                <a:cs typeface="Yu Gothic"/>
              </a:rPr>
              <a:t> </a:t>
            </a:r>
            <a:r>
              <a:rPr lang="en-US" sz="1200" b="1" spc="15" dirty="0" err="1">
                <a:solidFill>
                  <a:srgbClr val="DBEDF4"/>
                </a:solidFill>
                <a:latin typeface="Yu Gothic"/>
                <a:cs typeface="Yu Gothic"/>
              </a:rPr>
              <a:t>ConMas</a:t>
            </a:r>
            <a:r>
              <a:rPr lang="en-US" sz="1200" b="1" spc="-5" dirty="0">
                <a:solidFill>
                  <a:srgbClr val="DBEDF4"/>
                </a:solidFill>
                <a:latin typeface="Yu Gothic"/>
                <a:cs typeface="Yu Gothic"/>
              </a:rPr>
              <a:t> </a:t>
            </a:r>
            <a:r>
              <a:rPr lang="en-US" sz="1200" b="1" spc="50" dirty="0">
                <a:solidFill>
                  <a:srgbClr val="DBEDF4"/>
                </a:solidFill>
                <a:latin typeface="Yu Gothic"/>
                <a:cs typeface="Yu Gothic"/>
              </a:rPr>
              <a:t>Designer</a:t>
            </a:r>
            <a:endParaRPr lang="en-US" sz="1200" b="1" dirty="0">
              <a:solidFill>
                <a:srgbClr val="DBEDF4"/>
              </a:solidFill>
              <a:latin typeface="Yu Gothic"/>
              <a:cs typeface="Yu Gothic"/>
            </a:endParaRPr>
          </a:p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DBEDF4"/>
                </a:solidFill>
                <a:latin typeface="Yu Gothic"/>
                <a:cs typeface="Yu Gothic"/>
              </a:rPr>
              <a:t>ของแบบฟอร์มและ</a:t>
            </a:r>
          </a:p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DBEDF4"/>
                </a:solidFill>
                <a:latin typeface="Yu Gothic"/>
                <a:cs typeface="Yu Gothic"/>
              </a:rPr>
              <a:t>แบบฟอร์มการป้อนข้อมูล</a:t>
            </a:r>
            <a:endParaRPr lang="en-US" sz="1200" b="1" dirty="0">
              <a:solidFill>
                <a:srgbClr val="DBEDF4"/>
              </a:solidFill>
              <a:latin typeface="Yu Gothic"/>
              <a:cs typeface="Yu Gothic"/>
            </a:endParaRPr>
          </a:p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DBEDF4"/>
                </a:solidFill>
                <a:latin typeface="Yu Gothic"/>
                <a:cs typeface="Yu Gothic"/>
              </a:rPr>
              <a:t>ที่สร้างด้วยแอป </a:t>
            </a:r>
            <a:r>
              <a:rPr lang="en-US" sz="1200" b="1" dirty="0" err="1">
                <a:solidFill>
                  <a:srgbClr val="DBEDF4"/>
                </a:solidFill>
                <a:latin typeface="Yu Gothic"/>
                <a:cs typeface="Yu Gothic"/>
              </a:rPr>
              <a:t>i</a:t>
            </a:r>
            <a:r>
              <a:rPr lang="en-US" sz="1200" b="1" dirty="0">
                <a:solidFill>
                  <a:srgbClr val="DBEDF4"/>
                </a:solidFill>
                <a:latin typeface="Yu Gothic"/>
                <a:cs typeface="Yu Gothic"/>
              </a:rPr>
              <a:t>-Reporter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87" name="object 87"/>
          <p:cNvSpPr txBox="1"/>
          <p:nvPr/>
        </p:nvSpPr>
        <p:spPr>
          <a:xfrm>
            <a:off x="8596042" y="2621910"/>
            <a:ext cx="2391062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spc="-5" dirty="0">
                <a:solidFill>
                  <a:srgbClr val="DBEDF4"/>
                </a:solidFill>
                <a:latin typeface="Yu Gothic"/>
                <a:cs typeface="Yu Gothic"/>
              </a:rPr>
              <a:t>การสร้างและแก้ไขแบบฟอร์มอินพุต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88" name="object 88"/>
          <p:cNvSpPr txBox="1"/>
          <p:nvPr/>
        </p:nvSpPr>
        <p:spPr>
          <a:xfrm>
            <a:off x="8794595" y="4822571"/>
            <a:ext cx="1873405" cy="591829"/>
          </a:xfrm>
          <a:prstGeom prst="rect">
            <a:avLst/>
          </a:prstGeom>
        </p:spPr>
        <p:txBody>
          <a:bodyPr vert="horz" wrap="square" lIns="0" tIns="118745" rIns="0" bIns="0" rtlCol="0">
            <a:spAutoFit/>
          </a:bodyPr>
          <a:lstStyle/>
          <a:p>
            <a:pPr marR="205104" algn="r">
              <a:lnSpc>
                <a:spcPct val="100000"/>
              </a:lnSpc>
              <a:spcBef>
                <a:spcPts val="935"/>
              </a:spcBef>
            </a:pPr>
            <a:r>
              <a:rPr sz="1200" dirty="0">
                <a:solidFill>
                  <a:srgbClr val="F1F1F1"/>
                </a:solidFill>
                <a:latin typeface="Arial"/>
                <a:cs typeface="Arial"/>
              </a:rPr>
              <a:t>Safari</a:t>
            </a:r>
            <a:endParaRPr sz="12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840"/>
              </a:spcBef>
            </a:pPr>
            <a:r>
              <a:rPr sz="1200" b="1" spc="15" dirty="0" err="1">
                <a:solidFill>
                  <a:srgbClr val="205868"/>
                </a:solidFill>
                <a:latin typeface="Yu Gothic"/>
                <a:cs typeface="Yu Gothic"/>
              </a:rPr>
              <a:t>ConMas</a:t>
            </a:r>
            <a:r>
              <a:rPr sz="1200" b="1" dirty="0">
                <a:solidFill>
                  <a:srgbClr val="205868"/>
                </a:solidFill>
                <a:latin typeface="Yu Gothic"/>
                <a:cs typeface="Yu Gothic"/>
              </a:rPr>
              <a:t> </a:t>
            </a:r>
            <a:r>
              <a:rPr sz="1200" b="1" spc="50" dirty="0">
                <a:solidFill>
                  <a:srgbClr val="205868"/>
                </a:solidFill>
                <a:latin typeface="Yu Gothic"/>
                <a:cs typeface="Yu Gothic"/>
              </a:rPr>
              <a:t>Manager</a:t>
            </a:r>
            <a:r>
              <a:rPr lang="th-TH" sz="1200" b="1" spc="50" dirty="0">
                <a:solidFill>
                  <a:srgbClr val="205868"/>
                </a:solidFill>
                <a:latin typeface="Yu Gothic"/>
                <a:cs typeface="Yu Gothic"/>
              </a:rPr>
              <a:t> </a:t>
            </a:r>
            <a:r>
              <a:rPr lang="en-US" sz="1200" b="1" spc="50" dirty="0">
                <a:solidFill>
                  <a:srgbClr val="205868"/>
                </a:solidFill>
                <a:latin typeface="Yu Gothic"/>
                <a:cs typeface="Yu Gothic"/>
              </a:rPr>
              <a:t>Web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89" name="object 89"/>
          <p:cNvSpPr/>
          <p:nvPr/>
        </p:nvSpPr>
        <p:spPr>
          <a:xfrm>
            <a:off x="3927475" y="1874773"/>
            <a:ext cx="4338320" cy="2891155"/>
          </a:xfrm>
          <a:custGeom>
            <a:avLst/>
            <a:gdLst/>
            <a:ahLst/>
            <a:cxnLst/>
            <a:rect l="l" t="t" r="r" b="b"/>
            <a:pathLst>
              <a:path w="4338320" h="2891154">
                <a:moveTo>
                  <a:pt x="737489" y="2287143"/>
                </a:moveTo>
                <a:lnTo>
                  <a:pt x="346837" y="2176653"/>
                </a:lnTo>
                <a:lnTo>
                  <a:pt x="432689" y="2305050"/>
                </a:lnTo>
                <a:lnTo>
                  <a:pt x="132969" y="2505456"/>
                </a:lnTo>
                <a:lnTo>
                  <a:pt x="47117" y="2377059"/>
                </a:lnTo>
                <a:lnTo>
                  <a:pt x="0" y="2780284"/>
                </a:lnTo>
                <a:lnTo>
                  <a:pt x="390779" y="2890774"/>
                </a:lnTo>
                <a:lnTo>
                  <a:pt x="304927" y="2762377"/>
                </a:lnTo>
                <a:lnTo>
                  <a:pt x="604520" y="2561971"/>
                </a:lnTo>
                <a:lnTo>
                  <a:pt x="690372" y="2690368"/>
                </a:lnTo>
                <a:lnTo>
                  <a:pt x="737489" y="2287143"/>
                </a:lnTo>
                <a:close/>
              </a:path>
              <a:path w="4338320" h="2891154">
                <a:moveTo>
                  <a:pt x="4337050" y="2780284"/>
                </a:moveTo>
                <a:lnTo>
                  <a:pt x="4289933" y="2377059"/>
                </a:lnTo>
                <a:lnTo>
                  <a:pt x="4204081" y="2505456"/>
                </a:lnTo>
                <a:lnTo>
                  <a:pt x="3904361" y="2305050"/>
                </a:lnTo>
                <a:lnTo>
                  <a:pt x="3990213" y="2176653"/>
                </a:lnTo>
                <a:lnTo>
                  <a:pt x="3599561" y="2287143"/>
                </a:lnTo>
                <a:lnTo>
                  <a:pt x="3646678" y="2690368"/>
                </a:lnTo>
                <a:lnTo>
                  <a:pt x="3732530" y="2561971"/>
                </a:lnTo>
                <a:lnTo>
                  <a:pt x="4032123" y="2762377"/>
                </a:lnTo>
                <a:lnTo>
                  <a:pt x="3946271" y="2890774"/>
                </a:lnTo>
                <a:lnTo>
                  <a:pt x="4337050" y="2780284"/>
                </a:lnTo>
                <a:close/>
              </a:path>
              <a:path w="4338320" h="2891154">
                <a:moveTo>
                  <a:pt x="4337939" y="110490"/>
                </a:moveTo>
                <a:lnTo>
                  <a:pt x="3947287" y="0"/>
                </a:lnTo>
                <a:lnTo>
                  <a:pt x="4033139" y="128397"/>
                </a:lnTo>
                <a:lnTo>
                  <a:pt x="3733419" y="328803"/>
                </a:lnTo>
                <a:lnTo>
                  <a:pt x="3647567" y="200406"/>
                </a:lnTo>
                <a:lnTo>
                  <a:pt x="3600450" y="603631"/>
                </a:lnTo>
                <a:lnTo>
                  <a:pt x="3991102" y="714121"/>
                </a:lnTo>
                <a:lnTo>
                  <a:pt x="3905250" y="585724"/>
                </a:lnTo>
                <a:lnTo>
                  <a:pt x="4204970" y="385318"/>
                </a:lnTo>
                <a:lnTo>
                  <a:pt x="4290822" y="513715"/>
                </a:lnTo>
                <a:lnTo>
                  <a:pt x="4337939" y="110490"/>
                </a:lnTo>
                <a:close/>
              </a:path>
            </a:pathLst>
          </a:custGeom>
          <a:solidFill>
            <a:srgbClr val="D6E3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 txBox="1"/>
          <p:nvPr/>
        </p:nvSpPr>
        <p:spPr>
          <a:xfrm>
            <a:off x="1136091" y="3510483"/>
            <a:ext cx="22860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5" dirty="0">
                <a:solidFill>
                  <a:srgbClr val="FF0000"/>
                </a:solidFill>
                <a:latin typeface="Yu Gothic"/>
                <a:cs typeface="Yu Gothic"/>
              </a:rPr>
              <a:t>②</a:t>
            </a:r>
            <a:endParaRPr sz="1600">
              <a:latin typeface="Yu Gothic"/>
              <a:cs typeface="Yu Gothic"/>
            </a:endParaRPr>
          </a:p>
        </p:txBody>
      </p:sp>
      <p:sp>
        <p:nvSpPr>
          <p:cNvPr id="95" name="object 9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4</a:t>
            </a:fld>
            <a:endParaRPr dirty="0"/>
          </a:p>
        </p:txBody>
      </p:sp>
      <p:sp>
        <p:nvSpPr>
          <p:cNvPr id="96" name="object 9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  <p:sp>
        <p:nvSpPr>
          <p:cNvPr id="91" name="object 91"/>
          <p:cNvSpPr txBox="1"/>
          <p:nvPr/>
        </p:nvSpPr>
        <p:spPr>
          <a:xfrm>
            <a:off x="8428735" y="3712209"/>
            <a:ext cx="22860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5" dirty="0">
                <a:solidFill>
                  <a:srgbClr val="FF0000"/>
                </a:solidFill>
                <a:latin typeface="Yu Gothic"/>
                <a:cs typeface="Yu Gothic"/>
              </a:rPr>
              <a:t>④</a:t>
            </a:r>
            <a:endParaRPr sz="1600">
              <a:latin typeface="Yu Gothic"/>
              <a:cs typeface="Yu Gothic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8428735" y="1296161"/>
            <a:ext cx="577215" cy="4286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1830"/>
              </a:lnSpc>
              <a:spcBef>
                <a:spcPts val="95"/>
              </a:spcBef>
            </a:pPr>
            <a:r>
              <a:rPr sz="1600" b="1" spc="-5" dirty="0">
                <a:solidFill>
                  <a:srgbClr val="DBEDF4"/>
                </a:solidFill>
                <a:latin typeface="Yu Gothic"/>
                <a:cs typeface="Yu Gothic"/>
              </a:rPr>
              <a:t>③</a:t>
            </a:r>
            <a:endParaRPr sz="1600">
              <a:latin typeface="Yu Gothic"/>
              <a:cs typeface="Yu Gothic"/>
            </a:endParaRPr>
          </a:p>
          <a:p>
            <a:pPr marL="241300">
              <a:lnSpc>
                <a:spcPts val="1350"/>
              </a:lnSpc>
            </a:pPr>
            <a:r>
              <a:rPr sz="1200" b="1" dirty="0">
                <a:solidFill>
                  <a:srgbClr val="FFFFFF"/>
                </a:solidFill>
                <a:latin typeface="Arial"/>
                <a:cs typeface="Arial"/>
              </a:rPr>
              <a:t>iP</a:t>
            </a:r>
            <a:r>
              <a:rPr sz="1200" b="1" spc="-5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1200" b="1" dirty="0">
                <a:solidFill>
                  <a:srgbClr val="FFFFFF"/>
                </a:solidFill>
                <a:latin typeface="Arial"/>
                <a:cs typeface="Arial"/>
              </a:rPr>
              <a:t>d</a:t>
            </a:r>
            <a:endParaRPr sz="1200">
              <a:latin typeface="Arial"/>
              <a:cs typeface="Arial"/>
            </a:endParaRPr>
          </a:p>
        </p:txBody>
      </p:sp>
      <p:sp>
        <p:nvSpPr>
          <p:cNvPr id="93" name="object 93"/>
          <p:cNvSpPr txBox="1"/>
          <p:nvPr/>
        </p:nvSpPr>
        <p:spPr>
          <a:xfrm>
            <a:off x="1161084" y="1315338"/>
            <a:ext cx="22860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5" dirty="0">
                <a:solidFill>
                  <a:srgbClr val="FF0000"/>
                </a:solidFill>
                <a:latin typeface="Yu Gothic"/>
                <a:cs typeface="Yu Gothic"/>
              </a:rPr>
              <a:t>①</a:t>
            </a:r>
            <a:endParaRPr sz="1600">
              <a:latin typeface="Yu Gothic"/>
              <a:cs typeface="Yu Gothic"/>
            </a:endParaRPr>
          </a:p>
        </p:txBody>
      </p:sp>
      <p:sp>
        <p:nvSpPr>
          <p:cNvPr id="94" name="object 94"/>
          <p:cNvSpPr txBox="1"/>
          <p:nvPr/>
        </p:nvSpPr>
        <p:spPr>
          <a:xfrm>
            <a:off x="774293" y="5715000"/>
            <a:ext cx="9689465" cy="45589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400" b="1" spc="-5" dirty="0">
                <a:solidFill>
                  <a:srgbClr val="205868"/>
                </a:solidFill>
                <a:latin typeface="Yu Gothic"/>
                <a:cs typeface="Yu Gothic"/>
              </a:rPr>
              <a:t>ในเวลานี้เนื้อหาจะถูกแบ่งออกเป็นครึ่งแรกและครึ่งหลัง ครึ่งแรกประกอบด้วยการสร้างแบบฟอร์มใหม่ (①→②→</a:t>
            </a:r>
            <a:r>
              <a:rPr lang="en-US" sz="1400" b="1" spc="-5" dirty="0">
                <a:solidFill>
                  <a:srgbClr val="205868"/>
                </a:solidFill>
                <a:latin typeface="Yu Gothic"/>
                <a:cs typeface="Yu Gothic"/>
              </a:rPr>
              <a:t>③)</a:t>
            </a: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400" b="1" spc="-5" dirty="0">
                <a:solidFill>
                  <a:srgbClr val="205868"/>
                </a:solidFill>
                <a:latin typeface="Yu Gothic"/>
                <a:cs typeface="Yu Gothic"/>
              </a:rPr>
              <a:t>ในครึ่งหลัง เราจะแก้ไขของแบบฟอร์มที่สร้างขึ้นในครึ่งแรก (②→①→②→</a:t>
            </a:r>
            <a:r>
              <a:rPr lang="en-US" sz="1400" b="1" spc="-5" dirty="0">
                <a:solidFill>
                  <a:srgbClr val="205868"/>
                </a:solidFill>
                <a:latin typeface="Yu Gothic"/>
                <a:cs typeface="Yu Gothic"/>
              </a:rPr>
              <a:t>③) </a:t>
            </a:r>
            <a:r>
              <a:rPr lang="th-TH" sz="1400" b="1" spc="-5" dirty="0">
                <a:solidFill>
                  <a:srgbClr val="205868"/>
                </a:solidFill>
                <a:latin typeface="Yu Gothic"/>
                <a:cs typeface="Yu Gothic"/>
              </a:rPr>
              <a:t>และยืนยันของแบบฟอร์ม/แบบฟอร์มอินพุต (④)</a:t>
            </a:r>
            <a:endParaRPr sz="1400" dirty="0">
              <a:latin typeface="Yu Gothic"/>
              <a:cs typeface="Yu Gothic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id="{C106AAF0-E058-AA86-E33B-4DC1883492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4893" y="1527604"/>
            <a:ext cx="6970204" cy="3693619"/>
          </a:xfrm>
          <a:prstGeom prst="rect">
            <a:avLst/>
          </a:prstGeom>
        </p:spPr>
      </p:pic>
      <p:sp>
        <p:nvSpPr>
          <p:cNvPr id="2" name="object 2"/>
          <p:cNvSpPr/>
          <p:nvPr/>
        </p:nvSpPr>
        <p:spPr>
          <a:xfrm>
            <a:off x="0" y="0"/>
            <a:ext cx="12192000" cy="620395"/>
          </a:xfrm>
          <a:custGeom>
            <a:avLst/>
            <a:gdLst/>
            <a:ahLst/>
            <a:cxnLst/>
            <a:rect l="l" t="t" r="r" b="b"/>
            <a:pathLst>
              <a:path w="12192000" h="620395">
                <a:moveTo>
                  <a:pt x="0" y="620267"/>
                </a:moveTo>
                <a:lnTo>
                  <a:pt x="12192000" y="620267"/>
                </a:lnTo>
                <a:lnTo>
                  <a:pt x="12192000" y="0"/>
                </a:lnTo>
                <a:lnTo>
                  <a:pt x="0" y="0"/>
                </a:lnTo>
                <a:lnTo>
                  <a:pt x="0" y="620267"/>
                </a:lnTo>
                <a:close/>
              </a:path>
            </a:pathLst>
          </a:custGeom>
          <a:ln w="9525">
            <a:solidFill>
              <a:srgbClr val="CC00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4885117"/>
              </p:ext>
            </p:extLst>
          </p:nvPr>
        </p:nvGraphicFramePr>
        <p:xfrm>
          <a:off x="2612326" y="1547939"/>
          <a:ext cx="6922770" cy="365340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29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934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22652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2650" dirty="0">
                        <a:latin typeface="Times New Roman"/>
                        <a:cs typeface="Times New Roman"/>
                      </a:endParaRPr>
                    </a:p>
                    <a:p>
                      <a:pPr marL="3534410">
                        <a:lnSpc>
                          <a:spcPct val="100000"/>
                        </a:lnSpc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Yu Gothic"/>
                          <a:cs typeface="Yu Gothic"/>
                        </a:rPr>
                        <a:t>ネットワークを設定する</a:t>
                      </a:r>
                      <a:endParaRPr sz="1200" dirty="0">
                        <a:latin typeface="Yu Gothic"/>
                        <a:cs typeface="Yu Gothic"/>
                      </a:endParaRPr>
                    </a:p>
                  </a:txBody>
                  <a:tcPr marL="0" marR="0" marT="6985" marB="0">
                    <a:lnL w="53975">
                      <a:solidFill>
                        <a:srgbClr val="FF0000"/>
                      </a:solidFill>
                      <a:prstDash val="solid"/>
                    </a:lnL>
                    <a:lnR w="9525">
                      <a:solidFill>
                        <a:srgbClr val="929292"/>
                      </a:solidFill>
                      <a:prstDash val="solid"/>
                    </a:lnR>
                    <a:lnT w="9525">
                      <a:solidFill>
                        <a:srgbClr val="929292"/>
                      </a:solidFill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63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929292"/>
                      </a:solidFill>
                      <a:prstDash val="solid"/>
                    </a:lnL>
                    <a:lnR w="53975">
                      <a:solidFill>
                        <a:srgbClr val="FF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53975">
                      <a:solidFill>
                        <a:srgbClr val="FF0000"/>
                      </a:solidFill>
                      <a:prstDash val="solid"/>
                    </a:lnL>
                    <a:lnR w="53975">
                      <a:solidFill>
                        <a:srgbClr val="FF0000"/>
                      </a:solidFill>
                      <a:prstDash val="solid"/>
                    </a:lnR>
                    <a:lnT w="38100">
                      <a:solidFill>
                        <a:srgbClr val="FF0000"/>
                      </a:solidFill>
                      <a:prstDash val="solid"/>
                    </a:lnT>
                    <a:lnB w="38100">
                      <a:solidFill>
                        <a:srgbClr val="FF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84453">
                <a:tc gridSpan="2">
                  <a:txBody>
                    <a:bodyPr/>
                    <a:lstStyle/>
                    <a:p>
                      <a:pPr marR="963294" algn="ctr">
                        <a:lnSpc>
                          <a:spcPct val="100000"/>
                        </a:lnSpc>
                        <a:spcBef>
                          <a:spcPts val="990"/>
                        </a:spcBef>
                      </a:pPr>
                      <a:r>
                        <a:rPr sz="1000" b="1" dirty="0">
                          <a:solidFill>
                            <a:srgbClr val="205868"/>
                          </a:solidFill>
                          <a:latin typeface="Yu Gothic"/>
                          <a:cs typeface="Yu Gothic"/>
                        </a:rPr>
                        <a:t>右クリックメニュー</a:t>
                      </a:r>
                      <a:endParaRPr sz="1000" dirty="0">
                        <a:latin typeface="Yu Gothic"/>
                        <a:cs typeface="Yu Gothic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1650" dirty="0">
                        <a:latin typeface="Times New Roman"/>
                        <a:cs typeface="Times New Roman"/>
                      </a:endParaRPr>
                    </a:p>
                    <a:p>
                      <a:pPr marL="1968500">
                        <a:lnSpc>
                          <a:spcPct val="100000"/>
                        </a:lnSpc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Yu Gothic"/>
                          <a:cs typeface="Yu Gothic"/>
                        </a:rPr>
                        <a:t>バリューリンク設定を選択</a:t>
                      </a:r>
                      <a:endParaRPr sz="1200" dirty="0">
                        <a:latin typeface="Yu Gothic"/>
                        <a:cs typeface="Yu Gothic"/>
                      </a:endParaRPr>
                    </a:p>
                  </a:txBody>
                  <a:tcPr marL="0" marR="0" marT="125730" marB="0">
                    <a:lnL w="9525">
                      <a:solidFill>
                        <a:srgbClr val="929292"/>
                      </a:solidFill>
                      <a:prstDash val="solid"/>
                    </a:lnL>
                    <a:lnR w="9525">
                      <a:solidFill>
                        <a:srgbClr val="929292"/>
                      </a:solidFill>
                      <a:prstDash val="solid"/>
                    </a:lnR>
                    <a:lnB w="9525">
                      <a:solidFill>
                        <a:srgbClr val="929292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57047" y="105283"/>
            <a:ext cx="5457953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451100" algn="l"/>
              </a:tabLst>
            </a:pPr>
            <a:r>
              <a:rPr lang="th-TH" sz="2400" dirty="0">
                <a:solidFill>
                  <a:srgbClr val="FFFFFF"/>
                </a:solidFill>
              </a:rPr>
              <a:t>ขั้นตอนที่ </a:t>
            </a:r>
            <a:r>
              <a:rPr lang="en-US" sz="2400" dirty="0">
                <a:solidFill>
                  <a:srgbClr val="FFFFFF"/>
                </a:solidFill>
              </a:rPr>
              <a:t>① </a:t>
            </a:r>
            <a:r>
              <a:rPr lang="th-TH" sz="2400" dirty="0">
                <a:solidFill>
                  <a:srgbClr val="FFFFFF"/>
                </a:solidFill>
              </a:rPr>
              <a:t> การตั้งค่า </a:t>
            </a:r>
            <a:r>
              <a:rPr lang="en-US" sz="2400" dirty="0">
                <a:solidFill>
                  <a:srgbClr val="FFFFFF"/>
                </a:solidFill>
              </a:rPr>
              <a:t>Value-link</a:t>
            </a:r>
            <a:endParaRPr sz="2400" dirty="0"/>
          </a:p>
        </p:txBody>
      </p:sp>
      <p:sp>
        <p:nvSpPr>
          <p:cNvPr id="5" name="object 5"/>
          <p:cNvSpPr txBox="1"/>
          <p:nvPr/>
        </p:nvSpPr>
        <p:spPr>
          <a:xfrm>
            <a:off x="1062329" y="815695"/>
            <a:ext cx="8479790" cy="665480"/>
          </a:xfrm>
          <a:prstGeom prst="rect">
            <a:avLst/>
          </a:prstGeom>
        </p:spPr>
        <p:txBody>
          <a:bodyPr vert="horz" wrap="square" lIns="0" tIns="119380" rIns="0" bIns="0" rtlCol="0">
            <a:spAutoFit/>
          </a:bodyPr>
          <a:lstStyle/>
          <a:p>
            <a:pPr marL="283845" indent="-271780">
              <a:lnSpc>
                <a:spcPct val="100000"/>
              </a:lnSpc>
              <a:spcBef>
                <a:spcPts val="940"/>
              </a:spcBef>
              <a:buChar char="•"/>
              <a:tabLst>
                <a:tab pos="284480" algn="l"/>
              </a:tabLst>
            </a:pP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กำหนดการตั้งค่า "เครือข่าย" ล่วงหน้า</a:t>
            </a:r>
            <a:endParaRPr sz="1400" dirty="0">
              <a:latin typeface="Yu Gothic"/>
              <a:cs typeface="Yu Gothic"/>
            </a:endParaRPr>
          </a:p>
          <a:p>
            <a:pPr marL="283845" indent="-271780">
              <a:lnSpc>
                <a:spcPct val="100000"/>
              </a:lnSpc>
              <a:spcBef>
                <a:spcPts val="840"/>
              </a:spcBef>
              <a:buChar char="•"/>
              <a:tabLst>
                <a:tab pos="284480" algn="l"/>
              </a:tabLst>
            </a:pP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จากนั้นคลิกขวาที่บรรทัดที่เกี่ยวข้องใน "รายการเครือข่าย" และคลิก "การตั้งค่า</a:t>
            </a:r>
            <a:r>
              <a:rPr lang="en-US" sz="1400" dirty="0">
                <a:solidFill>
                  <a:srgbClr val="252525"/>
                </a:solidFill>
                <a:latin typeface="Yu Gothic"/>
                <a:cs typeface="Yu Gothic"/>
              </a:rPr>
              <a:t> Value-link</a:t>
            </a: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"</a:t>
            </a:r>
            <a:endParaRPr sz="1400" dirty="0">
              <a:latin typeface="Yu Gothic"/>
              <a:cs typeface="Yu Gothic"/>
            </a:endParaRP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621780" y="4279379"/>
            <a:ext cx="985266" cy="288810"/>
          </a:xfrm>
          <a:prstGeom prst="rect">
            <a:avLst/>
          </a:prstGeom>
        </p:spPr>
      </p:pic>
      <p:grpSp>
        <p:nvGrpSpPr>
          <p:cNvPr id="14" name="object 14"/>
          <p:cNvGrpSpPr/>
          <p:nvPr/>
        </p:nvGrpSpPr>
        <p:grpSpPr>
          <a:xfrm>
            <a:off x="2612325" y="2547429"/>
            <a:ext cx="7017640" cy="1836142"/>
            <a:chOff x="2605658" y="2662325"/>
            <a:chExt cx="7017640" cy="1836142"/>
          </a:xfrm>
        </p:grpSpPr>
        <p:sp>
          <p:nvSpPr>
            <p:cNvPr id="16" name="object 16"/>
            <p:cNvSpPr/>
            <p:nvPr/>
          </p:nvSpPr>
          <p:spPr>
            <a:xfrm>
              <a:off x="6694170" y="4351782"/>
              <a:ext cx="843280" cy="146685"/>
            </a:xfrm>
            <a:custGeom>
              <a:avLst/>
              <a:gdLst/>
              <a:ahLst/>
              <a:cxnLst/>
              <a:rect l="l" t="t" r="r" b="b"/>
              <a:pathLst>
                <a:path w="843279" h="146685">
                  <a:moveTo>
                    <a:pt x="0" y="10668"/>
                  </a:moveTo>
                  <a:lnTo>
                    <a:pt x="0" y="4699"/>
                  </a:lnTo>
                  <a:lnTo>
                    <a:pt x="4699" y="0"/>
                  </a:lnTo>
                  <a:lnTo>
                    <a:pt x="10668" y="0"/>
                  </a:lnTo>
                  <a:lnTo>
                    <a:pt x="832103" y="0"/>
                  </a:lnTo>
                  <a:lnTo>
                    <a:pt x="838073" y="0"/>
                  </a:lnTo>
                  <a:lnTo>
                    <a:pt x="842772" y="4699"/>
                  </a:lnTo>
                  <a:lnTo>
                    <a:pt x="842772" y="10668"/>
                  </a:lnTo>
                  <a:lnTo>
                    <a:pt x="842772" y="135636"/>
                  </a:lnTo>
                  <a:lnTo>
                    <a:pt x="842772" y="141605"/>
                  </a:lnTo>
                  <a:lnTo>
                    <a:pt x="838073" y="146304"/>
                  </a:lnTo>
                  <a:lnTo>
                    <a:pt x="832103" y="146304"/>
                  </a:lnTo>
                  <a:lnTo>
                    <a:pt x="10668" y="146304"/>
                  </a:lnTo>
                  <a:lnTo>
                    <a:pt x="4699" y="146304"/>
                  </a:lnTo>
                  <a:lnTo>
                    <a:pt x="0" y="141605"/>
                  </a:lnTo>
                  <a:lnTo>
                    <a:pt x="0" y="135636"/>
                  </a:lnTo>
                  <a:lnTo>
                    <a:pt x="0" y="10668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791712" y="3902951"/>
              <a:ext cx="5831586" cy="288810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605658" y="2662325"/>
              <a:ext cx="1154430" cy="358901"/>
            </a:xfrm>
            <a:prstGeom prst="rect">
              <a:avLst/>
            </a:prstGeom>
          </p:spPr>
        </p:pic>
      </p:grpSp>
      <p:sp>
        <p:nvSpPr>
          <p:cNvPr id="19" name="object 19"/>
          <p:cNvSpPr txBox="1"/>
          <p:nvPr/>
        </p:nvSpPr>
        <p:spPr>
          <a:xfrm>
            <a:off x="1344930" y="5322570"/>
            <a:ext cx="9511665" cy="667490"/>
          </a:xfrm>
          <a:prstGeom prst="rect">
            <a:avLst/>
          </a:prstGeom>
          <a:ln w="25400">
            <a:solidFill>
              <a:srgbClr val="205868"/>
            </a:solidFill>
          </a:ln>
        </p:spPr>
        <p:txBody>
          <a:bodyPr vert="horz" wrap="square" lIns="0" tIns="81915" rIns="0" bIns="0" rtlCol="0">
            <a:spAutoFit/>
          </a:bodyPr>
          <a:lstStyle/>
          <a:p>
            <a:pPr marL="89535">
              <a:lnSpc>
                <a:spcPct val="100000"/>
              </a:lnSpc>
              <a:spcBef>
                <a:spcPts val="645"/>
              </a:spcBef>
            </a:pPr>
            <a:r>
              <a:rPr lang="th-TH" altLang="ja-JP" sz="1400" b="1" dirty="0">
                <a:solidFill>
                  <a:srgbClr val="252525"/>
                </a:solidFill>
                <a:latin typeface="Yu Gothic"/>
                <a:cs typeface="Yu Gothic"/>
              </a:rPr>
              <a:t>การดำเนินการระหว่างการฝึกอบรม</a:t>
            </a:r>
            <a:endParaRPr lang="ja-JP" altLang="en-US" sz="1400" dirty="0">
              <a:latin typeface="Yu Gothic"/>
              <a:cs typeface="Yu Gothic"/>
            </a:endParaRPr>
          </a:p>
          <a:p>
            <a:pPr marL="89535">
              <a:lnSpc>
                <a:spcPct val="100000"/>
              </a:lnSpc>
              <a:spcBef>
                <a:spcPts val="30"/>
              </a:spcBef>
            </a:pPr>
            <a:r>
              <a:rPr lang="ja-JP" altLang="en-US" sz="1200" dirty="0">
                <a:solidFill>
                  <a:srgbClr val="252525"/>
                </a:solidFill>
                <a:latin typeface="Yu Gothic"/>
                <a:cs typeface="Yu Gothic"/>
              </a:rPr>
              <a:t>①</a:t>
            </a:r>
            <a:r>
              <a:rPr lang="ja-JP" altLang="en-US" sz="1200" spc="515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th-TH" altLang="ja-JP" sz="1200" dirty="0">
                <a:solidFill>
                  <a:srgbClr val="252525"/>
                </a:solidFill>
                <a:latin typeface="Yu Gothic"/>
                <a:cs typeface="Yu Gothic"/>
              </a:rPr>
              <a:t>กำหนดค่าเครือข่ายโดยให้ "ชื่อ" มาก่อนและตามด้วย "รหัส"</a:t>
            </a:r>
            <a:endParaRPr lang="ja-JP" altLang="en-US" sz="1200" dirty="0">
              <a:latin typeface="Yu Gothic"/>
              <a:cs typeface="Yu Gothic"/>
            </a:endParaRPr>
          </a:p>
          <a:p>
            <a:pPr marL="360680" marR="150495" indent="-271780">
              <a:lnSpc>
                <a:spcPct val="100000"/>
              </a:lnSpc>
            </a:pPr>
            <a:r>
              <a:rPr sz="1200" dirty="0">
                <a:solidFill>
                  <a:srgbClr val="252525"/>
                </a:solidFill>
                <a:latin typeface="Yu Gothic"/>
                <a:cs typeface="Yu Gothic"/>
              </a:rPr>
              <a:t>②</a:t>
            </a:r>
            <a:r>
              <a:rPr sz="1200" spc="155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คลิกขวาที่แถวที่ "ชื่อคลัสเตอร์ก่อนหน้า" คือ "ชื่อผู้ผลิต" ใน "รายการเครือข่าย" และคลิก "การตั้งค่า</a:t>
            </a:r>
            <a:r>
              <a:rPr lang="en-US" sz="1200" dirty="0">
                <a:solidFill>
                  <a:srgbClr val="252525"/>
                </a:solidFill>
                <a:latin typeface="Yu Gothic"/>
                <a:cs typeface="Yu Gothic"/>
              </a:rPr>
              <a:t> Value-link </a:t>
            </a: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" ในเมนูที่ปรากฏขึ้น</a:t>
            </a:r>
            <a:endParaRPr sz="1200" dirty="0">
              <a:latin typeface="Yu Gothic"/>
              <a:cs typeface="Yu Gothic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6030467" y="1874481"/>
            <a:ext cx="2418715" cy="503555"/>
            <a:chOff x="6030467" y="1874481"/>
            <a:chExt cx="2418715" cy="503555"/>
          </a:xfrm>
        </p:grpSpPr>
        <p:pic>
          <p:nvPicPr>
            <p:cNvPr id="21" name="object 2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030467" y="1874481"/>
              <a:ext cx="2418588" cy="502958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035039" y="1903514"/>
              <a:ext cx="1940052" cy="400773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6077711" y="1898904"/>
              <a:ext cx="2328545" cy="412750"/>
            </a:xfrm>
            <a:custGeom>
              <a:avLst/>
              <a:gdLst/>
              <a:ahLst/>
              <a:cxnLst/>
              <a:rect l="l" t="t" r="r" b="b"/>
              <a:pathLst>
                <a:path w="2328545" h="412750">
                  <a:moveTo>
                    <a:pt x="1863852" y="0"/>
                  </a:moveTo>
                  <a:lnTo>
                    <a:pt x="0" y="0"/>
                  </a:lnTo>
                  <a:lnTo>
                    <a:pt x="0" y="288036"/>
                  </a:lnTo>
                  <a:lnTo>
                    <a:pt x="1087246" y="288036"/>
                  </a:lnTo>
                  <a:lnTo>
                    <a:pt x="2328291" y="412242"/>
                  </a:lnTo>
                  <a:lnTo>
                    <a:pt x="1553210" y="288036"/>
                  </a:lnTo>
                  <a:lnTo>
                    <a:pt x="1863852" y="288036"/>
                  </a:lnTo>
                  <a:lnTo>
                    <a:pt x="1863852" y="0"/>
                  </a:lnTo>
                  <a:close/>
                </a:path>
              </a:pathLst>
            </a:custGeom>
            <a:solidFill>
              <a:srgbClr val="205868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4" name="object 24"/>
            <p:cNvSpPr/>
            <p:nvPr/>
          </p:nvSpPr>
          <p:spPr>
            <a:xfrm>
              <a:off x="6077711" y="1898904"/>
              <a:ext cx="2328545" cy="412750"/>
            </a:xfrm>
            <a:custGeom>
              <a:avLst/>
              <a:gdLst/>
              <a:ahLst/>
              <a:cxnLst/>
              <a:rect l="l" t="t" r="r" b="b"/>
              <a:pathLst>
                <a:path w="2328545" h="412750">
                  <a:moveTo>
                    <a:pt x="0" y="0"/>
                  </a:moveTo>
                  <a:lnTo>
                    <a:pt x="1087246" y="0"/>
                  </a:lnTo>
                  <a:lnTo>
                    <a:pt x="1553210" y="0"/>
                  </a:lnTo>
                  <a:lnTo>
                    <a:pt x="1863852" y="0"/>
                  </a:lnTo>
                  <a:lnTo>
                    <a:pt x="1863852" y="168021"/>
                  </a:lnTo>
                  <a:lnTo>
                    <a:pt x="1863852" y="240030"/>
                  </a:lnTo>
                  <a:lnTo>
                    <a:pt x="1863852" y="288036"/>
                  </a:lnTo>
                  <a:lnTo>
                    <a:pt x="1553210" y="288036"/>
                  </a:lnTo>
                  <a:lnTo>
                    <a:pt x="2328291" y="412242"/>
                  </a:lnTo>
                  <a:lnTo>
                    <a:pt x="1087246" y="288036"/>
                  </a:lnTo>
                  <a:lnTo>
                    <a:pt x="0" y="288036"/>
                  </a:lnTo>
                  <a:lnTo>
                    <a:pt x="0" y="240030"/>
                  </a:lnTo>
                  <a:lnTo>
                    <a:pt x="0" y="168021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00AEE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40</a:t>
            </a:fld>
            <a:endParaRPr dirty="0"/>
          </a:p>
        </p:txBody>
      </p:sp>
      <p:sp>
        <p:nvSpPr>
          <p:cNvPr id="26" name="object 2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  <p:grpSp>
        <p:nvGrpSpPr>
          <p:cNvPr id="7" name="object 7"/>
          <p:cNvGrpSpPr/>
          <p:nvPr/>
        </p:nvGrpSpPr>
        <p:grpSpPr>
          <a:xfrm>
            <a:off x="4465320" y="4215193"/>
            <a:ext cx="2356485" cy="1006475"/>
            <a:chOff x="4465320" y="4215193"/>
            <a:chExt cx="2356485" cy="1006475"/>
          </a:xfrm>
        </p:grpSpPr>
        <p:pic>
          <p:nvPicPr>
            <p:cNvPr id="8" name="object 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465320" y="4411992"/>
              <a:ext cx="2356104" cy="755891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469892" y="4820450"/>
              <a:ext cx="2092452" cy="400773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4512564" y="4435728"/>
              <a:ext cx="2266950" cy="666750"/>
            </a:xfrm>
            <a:custGeom>
              <a:avLst/>
              <a:gdLst/>
              <a:ahLst/>
              <a:cxnLst/>
              <a:rect l="l" t="t" r="r" b="b"/>
              <a:pathLst>
                <a:path w="2266950" h="666750">
                  <a:moveTo>
                    <a:pt x="2266695" y="0"/>
                  </a:moveTo>
                  <a:lnTo>
                    <a:pt x="1217930" y="378587"/>
                  </a:lnTo>
                  <a:lnTo>
                    <a:pt x="0" y="378587"/>
                  </a:lnTo>
                  <a:lnTo>
                    <a:pt x="0" y="666623"/>
                  </a:lnTo>
                  <a:lnTo>
                    <a:pt x="2087880" y="666623"/>
                  </a:lnTo>
                  <a:lnTo>
                    <a:pt x="2087880" y="378587"/>
                  </a:lnTo>
                  <a:lnTo>
                    <a:pt x="1739900" y="378587"/>
                  </a:lnTo>
                  <a:lnTo>
                    <a:pt x="2266695" y="0"/>
                  </a:lnTo>
                  <a:close/>
                </a:path>
              </a:pathLst>
            </a:custGeom>
            <a:solidFill>
              <a:srgbClr val="2058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512564" y="4435728"/>
              <a:ext cx="2266950" cy="666750"/>
            </a:xfrm>
            <a:custGeom>
              <a:avLst/>
              <a:gdLst/>
              <a:ahLst/>
              <a:cxnLst/>
              <a:rect l="l" t="t" r="r" b="b"/>
              <a:pathLst>
                <a:path w="2266950" h="666750">
                  <a:moveTo>
                    <a:pt x="0" y="378587"/>
                  </a:moveTo>
                  <a:lnTo>
                    <a:pt x="1217930" y="378587"/>
                  </a:lnTo>
                  <a:lnTo>
                    <a:pt x="2266695" y="0"/>
                  </a:lnTo>
                  <a:lnTo>
                    <a:pt x="1739900" y="378587"/>
                  </a:lnTo>
                  <a:lnTo>
                    <a:pt x="2087880" y="378587"/>
                  </a:lnTo>
                  <a:lnTo>
                    <a:pt x="2087880" y="426593"/>
                  </a:lnTo>
                  <a:lnTo>
                    <a:pt x="2087880" y="498602"/>
                  </a:lnTo>
                  <a:lnTo>
                    <a:pt x="2087880" y="666623"/>
                  </a:lnTo>
                  <a:lnTo>
                    <a:pt x="1739900" y="666623"/>
                  </a:lnTo>
                  <a:lnTo>
                    <a:pt x="1217930" y="666623"/>
                  </a:lnTo>
                  <a:lnTo>
                    <a:pt x="0" y="666623"/>
                  </a:lnTo>
                  <a:lnTo>
                    <a:pt x="0" y="498602"/>
                  </a:lnTo>
                  <a:lnTo>
                    <a:pt x="0" y="426593"/>
                  </a:lnTo>
                  <a:lnTo>
                    <a:pt x="0" y="378587"/>
                  </a:lnTo>
                  <a:close/>
                </a:path>
              </a:pathLst>
            </a:custGeom>
            <a:ln w="9525">
              <a:solidFill>
                <a:srgbClr val="00AEE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943856" y="4219955"/>
              <a:ext cx="1332230" cy="245745"/>
            </a:xfrm>
            <a:custGeom>
              <a:avLst/>
              <a:gdLst/>
              <a:ahLst/>
              <a:cxnLst/>
              <a:rect l="l" t="t" r="r" b="b"/>
              <a:pathLst>
                <a:path w="1332229" h="245745">
                  <a:moveTo>
                    <a:pt x="1331976" y="0"/>
                  </a:moveTo>
                  <a:lnTo>
                    <a:pt x="0" y="0"/>
                  </a:lnTo>
                  <a:lnTo>
                    <a:pt x="0" y="245364"/>
                  </a:lnTo>
                  <a:lnTo>
                    <a:pt x="1331976" y="245364"/>
                  </a:lnTo>
                  <a:lnTo>
                    <a:pt x="133197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3" name="object 13"/>
            <p:cNvSpPr/>
            <p:nvPr/>
          </p:nvSpPr>
          <p:spPr>
            <a:xfrm>
              <a:off x="4943856" y="4219955"/>
              <a:ext cx="1332230" cy="245745"/>
            </a:xfrm>
            <a:custGeom>
              <a:avLst/>
              <a:gdLst/>
              <a:ahLst/>
              <a:cxnLst/>
              <a:rect l="l" t="t" r="r" b="b"/>
              <a:pathLst>
                <a:path w="1332229" h="245745">
                  <a:moveTo>
                    <a:pt x="0" y="245364"/>
                  </a:moveTo>
                  <a:lnTo>
                    <a:pt x="1331976" y="245364"/>
                  </a:lnTo>
                  <a:lnTo>
                    <a:pt x="1331976" y="0"/>
                  </a:lnTo>
                  <a:lnTo>
                    <a:pt x="0" y="0"/>
                  </a:lnTo>
                  <a:lnTo>
                    <a:pt x="0" y="245364"/>
                  </a:lnTo>
                  <a:close/>
                </a:path>
              </a:pathLst>
            </a:custGeom>
            <a:ln w="9525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3" name="object 50">
            <a:extLst>
              <a:ext uri="{FF2B5EF4-FFF2-40B4-BE49-F238E27FC236}">
                <a16:creationId xmlns:a16="http://schemas.microsoft.com/office/drawing/2014/main" id="{F410C786-A148-E4FA-8F98-86ACFCF45AC9}"/>
              </a:ext>
            </a:extLst>
          </p:cNvPr>
          <p:cNvSpPr txBox="1"/>
          <p:nvPr/>
        </p:nvSpPr>
        <p:spPr>
          <a:xfrm>
            <a:off x="6553200" y="1936110"/>
            <a:ext cx="1192276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FFFFFF"/>
                </a:solidFill>
                <a:latin typeface="Yu Gothic"/>
                <a:cs typeface="Yu Gothic"/>
              </a:rPr>
              <a:t>ตั้งค่าเครือข่าย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34" name="object 50">
            <a:extLst>
              <a:ext uri="{FF2B5EF4-FFF2-40B4-BE49-F238E27FC236}">
                <a16:creationId xmlns:a16="http://schemas.microsoft.com/office/drawing/2014/main" id="{B0F0B9C9-385F-A8BF-5E9A-F4F7E65556A1}"/>
              </a:ext>
            </a:extLst>
          </p:cNvPr>
          <p:cNvSpPr txBox="1"/>
          <p:nvPr/>
        </p:nvSpPr>
        <p:spPr>
          <a:xfrm>
            <a:off x="4648200" y="4877361"/>
            <a:ext cx="1914143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FFFFFF"/>
                </a:solidFill>
                <a:latin typeface="Yu Gothic"/>
                <a:cs typeface="Yu Gothic"/>
              </a:rPr>
              <a:t>เลือกการตั้งค่า</a:t>
            </a:r>
            <a:r>
              <a:rPr lang="en-US" sz="1200" b="1" dirty="0">
                <a:solidFill>
                  <a:srgbClr val="FFFFFF"/>
                </a:solidFill>
                <a:latin typeface="Yu Gothic"/>
                <a:cs typeface="Yu Gothic"/>
              </a:rPr>
              <a:t> Value-link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35" name="object 50">
            <a:extLst>
              <a:ext uri="{FF2B5EF4-FFF2-40B4-BE49-F238E27FC236}">
                <a16:creationId xmlns:a16="http://schemas.microsoft.com/office/drawing/2014/main" id="{2604567C-53EF-06D6-D3B2-E06BFFFC4E0E}"/>
              </a:ext>
            </a:extLst>
          </p:cNvPr>
          <p:cNvSpPr txBox="1"/>
          <p:nvPr/>
        </p:nvSpPr>
        <p:spPr>
          <a:xfrm>
            <a:off x="5200270" y="4239528"/>
            <a:ext cx="1914143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chemeClr val="accent5">
                    <a:lumMod val="50000"/>
                  </a:schemeClr>
                </a:solidFill>
                <a:latin typeface="Yu Gothic"/>
                <a:cs typeface="Yu Gothic"/>
              </a:rPr>
              <a:t>เมนูคลิกขวา</a:t>
            </a:r>
            <a:endParaRPr sz="1200" dirty="0">
              <a:solidFill>
                <a:schemeClr val="accent5">
                  <a:lumMod val="50000"/>
                </a:schemeClr>
              </a:solidFill>
              <a:latin typeface="Yu Gothic"/>
              <a:cs typeface="Yu Gothic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20395"/>
          </a:xfrm>
          <a:custGeom>
            <a:avLst/>
            <a:gdLst/>
            <a:ahLst/>
            <a:cxnLst/>
            <a:rect l="l" t="t" r="r" b="b"/>
            <a:pathLst>
              <a:path w="12192000" h="620395">
                <a:moveTo>
                  <a:pt x="0" y="620267"/>
                </a:moveTo>
                <a:lnTo>
                  <a:pt x="12192000" y="620267"/>
                </a:lnTo>
                <a:lnTo>
                  <a:pt x="12192000" y="0"/>
                </a:lnTo>
                <a:lnTo>
                  <a:pt x="0" y="0"/>
                </a:lnTo>
                <a:lnTo>
                  <a:pt x="0" y="620267"/>
                </a:lnTo>
                <a:close/>
              </a:path>
            </a:pathLst>
          </a:custGeom>
          <a:ln w="9525">
            <a:solidFill>
              <a:srgbClr val="CC00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1438655" y="1700339"/>
            <a:ext cx="3514725" cy="3520440"/>
            <a:chOff x="1438655" y="1700339"/>
            <a:chExt cx="3514725" cy="352044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466087" y="1709927"/>
              <a:ext cx="3477767" cy="3477768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461261" y="1705101"/>
              <a:ext cx="3487420" cy="3487420"/>
            </a:xfrm>
            <a:custGeom>
              <a:avLst/>
              <a:gdLst/>
              <a:ahLst/>
              <a:cxnLst/>
              <a:rect l="l" t="t" r="r" b="b"/>
              <a:pathLst>
                <a:path w="3487420" h="3487420">
                  <a:moveTo>
                    <a:pt x="0" y="3487293"/>
                  </a:moveTo>
                  <a:lnTo>
                    <a:pt x="3487292" y="3487293"/>
                  </a:lnTo>
                  <a:lnTo>
                    <a:pt x="3487292" y="0"/>
                  </a:lnTo>
                  <a:lnTo>
                    <a:pt x="0" y="0"/>
                  </a:lnTo>
                  <a:lnTo>
                    <a:pt x="0" y="3487293"/>
                  </a:lnTo>
                  <a:close/>
                </a:path>
              </a:pathLst>
            </a:custGeom>
            <a:ln w="952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72183" y="2083307"/>
              <a:ext cx="360413" cy="710946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1544573" y="2155697"/>
              <a:ext cx="218440" cy="568960"/>
            </a:xfrm>
            <a:custGeom>
              <a:avLst/>
              <a:gdLst/>
              <a:ahLst/>
              <a:cxnLst/>
              <a:rect l="l" t="t" r="r" b="b"/>
              <a:pathLst>
                <a:path w="218439" h="568960">
                  <a:moveTo>
                    <a:pt x="0" y="65150"/>
                  </a:moveTo>
                  <a:lnTo>
                    <a:pt x="5125" y="39808"/>
                  </a:lnTo>
                  <a:lnTo>
                    <a:pt x="19097" y="19097"/>
                  </a:lnTo>
                  <a:lnTo>
                    <a:pt x="39808" y="5125"/>
                  </a:lnTo>
                  <a:lnTo>
                    <a:pt x="65150" y="0"/>
                  </a:lnTo>
                  <a:lnTo>
                    <a:pt x="152781" y="0"/>
                  </a:lnTo>
                  <a:lnTo>
                    <a:pt x="178123" y="5125"/>
                  </a:lnTo>
                  <a:lnTo>
                    <a:pt x="198834" y="19097"/>
                  </a:lnTo>
                  <a:lnTo>
                    <a:pt x="212806" y="39808"/>
                  </a:lnTo>
                  <a:lnTo>
                    <a:pt x="217931" y="65150"/>
                  </a:lnTo>
                  <a:lnTo>
                    <a:pt x="217931" y="503300"/>
                  </a:lnTo>
                  <a:lnTo>
                    <a:pt x="212806" y="528643"/>
                  </a:lnTo>
                  <a:lnTo>
                    <a:pt x="198834" y="549354"/>
                  </a:lnTo>
                  <a:lnTo>
                    <a:pt x="178123" y="563326"/>
                  </a:lnTo>
                  <a:lnTo>
                    <a:pt x="152781" y="568451"/>
                  </a:lnTo>
                  <a:lnTo>
                    <a:pt x="65150" y="568451"/>
                  </a:lnTo>
                  <a:lnTo>
                    <a:pt x="39808" y="563326"/>
                  </a:lnTo>
                  <a:lnTo>
                    <a:pt x="19097" y="549354"/>
                  </a:lnTo>
                  <a:lnTo>
                    <a:pt x="5125" y="528643"/>
                  </a:lnTo>
                  <a:lnTo>
                    <a:pt x="0" y="503300"/>
                  </a:lnTo>
                  <a:lnTo>
                    <a:pt x="0" y="65150"/>
                  </a:lnTo>
                  <a:close/>
                </a:path>
              </a:pathLst>
            </a:custGeom>
            <a:ln w="38099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94304" y="3828300"/>
              <a:ext cx="657606" cy="332981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3266694" y="3900677"/>
              <a:ext cx="515620" cy="190500"/>
            </a:xfrm>
            <a:custGeom>
              <a:avLst/>
              <a:gdLst/>
              <a:ahLst/>
              <a:cxnLst/>
              <a:rect l="l" t="t" r="r" b="b"/>
              <a:pathLst>
                <a:path w="515620" h="190500">
                  <a:moveTo>
                    <a:pt x="0" y="19939"/>
                  </a:moveTo>
                  <a:lnTo>
                    <a:pt x="1561" y="12162"/>
                  </a:lnTo>
                  <a:lnTo>
                    <a:pt x="5826" y="5826"/>
                  </a:lnTo>
                  <a:lnTo>
                    <a:pt x="12162" y="1561"/>
                  </a:lnTo>
                  <a:lnTo>
                    <a:pt x="19938" y="0"/>
                  </a:lnTo>
                  <a:lnTo>
                    <a:pt x="495172" y="0"/>
                  </a:lnTo>
                  <a:lnTo>
                    <a:pt x="502949" y="1561"/>
                  </a:lnTo>
                  <a:lnTo>
                    <a:pt x="509285" y="5826"/>
                  </a:lnTo>
                  <a:lnTo>
                    <a:pt x="513550" y="12162"/>
                  </a:lnTo>
                  <a:lnTo>
                    <a:pt x="515111" y="19939"/>
                  </a:lnTo>
                  <a:lnTo>
                    <a:pt x="515111" y="170561"/>
                  </a:lnTo>
                  <a:lnTo>
                    <a:pt x="513550" y="178337"/>
                  </a:lnTo>
                  <a:lnTo>
                    <a:pt x="509285" y="184673"/>
                  </a:lnTo>
                  <a:lnTo>
                    <a:pt x="502949" y="188938"/>
                  </a:lnTo>
                  <a:lnTo>
                    <a:pt x="495172" y="190500"/>
                  </a:lnTo>
                  <a:lnTo>
                    <a:pt x="19938" y="190500"/>
                  </a:lnTo>
                  <a:lnTo>
                    <a:pt x="12162" y="188938"/>
                  </a:lnTo>
                  <a:lnTo>
                    <a:pt x="5826" y="184673"/>
                  </a:lnTo>
                  <a:lnTo>
                    <a:pt x="1561" y="178337"/>
                  </a:lnTo>
                  <a:lnTo>
                    <a:pt x="0" y="170561"/>
                  </a:lnTo>
                  <a:lnTo>
                    <a:pt x="0" y="19939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274820" y="4895075"/>
              <a:ext cx="627126" cy="325386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4347210" y="4967477"/>
              <a:ext cx="485140" cy="182880"/>
            </a:xfrm>
            <a:custGeom>
              <a:avLst/>
              <a:gdLst/>
              <a:ahLst/>
              <a:cxnLst/>
              <a:rect l="l" t="t" r="r" b="b"/>
              <a:pathLst>
                <a:path w="485139" h="182879">
                  <a:moveTo>
                    <a:pt x="0" y="34036"/>
                  </a:moveTo>
                  <a:lnTo>
                    <a:pt x="2674" y="20788"/>
                  </a:lnTo>
                  <a:lnTo>
                    <a:pt x="9969" y="9969"/>
                  </a:lnTo>
                  <a:lnTo>
                    <a:pt x="20788" y="2674"/>
                  </a:lnTo>
                  <a:lnTo>
                    <a:pt x="34036" y="0"/>
                  </a:lnTo>
                  <a:lnTo>
                    <a:pt x="450595" y="0"/>
                  </a:lnTo>
                  <a:lnTo>
                    <a:pt x="463843" y="2674"/>
                  </a:lnTo>
                  <a:lnTo>
                    <a:pt x="474662" y="9969"/>
                  </a:lnTo>
                  <a:lnTo>
                    <a:pt x="481957" y="20788"/>
                  </a:lnTo>
                  <a:lnTo>
                    <a:pt x="484631" y="34036"/>
                  </a:lnTo>
                  <a:lnTo>
                    <a:pt x="484631" y="148844"/>
                  </a:lnTo>
                  <a:lnTo>
                    <a:pt x="481957" y="162091"/>
                  </a:lnTo>
                  <a:lnTo>
                    <a:pt x="474662" y="172910"/>
                  </a:lnTo>
                  <a:lnTo>
                    <a:pt x="463843" y="180205"/>
                  </a:lnTo>
                  <a:lnTo>
                    <a:pt x="450595" y="182880"/>
                  </a:lnTo>
                  <a:lnTo>
                    <a:pt x="34036" y="182880"/>
                  </a:lnTo>
                  <a:lnTo>
                    <a:pt x="20788" y="180205"/>
                  </a:lnTo>
                  <a:lnTo>
                    <a:pt x="9969" y="172910"/>
                  </a:lnTo>
                  <a:lnTo>
                    <a:pt x="2674" y="162091"/>
                  </a:lnTo>
                  <a:lnTo>
                    <a:pt x="0" y="148844"/>
                  </a:lnTo>
                  <a:lnTo>
                    <a:pt x="0" y="34036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438655" y="4029468"/>
              <a:ext cx="1366266" cy="438137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1511045" y="4101845"/>
              <a:ext cx="1224280" cy="295910"/>
            </a:xfrm>
            <a:custGeom>
              <a:avLst/>
              <a:gdLst/>
              <a:ahLst/>
              <a:cxnLst/>
              <a:rect l="l" t="t" r="r" b="b"/>
              <a:pathLst>
                <a:path w="1224280" h="295910">
                  <a:moveTo>
                    <a:pt x="0" y="10667"/>
                  </a:moveTo>
                  <a:lnTo>
                    <a:pt x="0" y="4698"/>
                  </a:lnTo>
                  <a:lnTo>
                    <a:pt x="4698" y="0"/>
                  </a:lnTo>
                  <a:lnTo>
                    <a:pt x="10667" y="0"/>
                  </a:lnTo>
                  <a:lnTo>
                    <a:pt x="1213104" y="0"/>
                  </a:lnTo>
                  <a:lnTo>
                    <a:pt x="1219073" y="0"/>
                  </a:lnTo>
                  <a:lnTo>
                    <a:pt x="1223772" y="4698"/>
                  </a:lnTo>
                  <a:lnTo>
                    <a:pt x="1223772" y="10667"/>
                  </a:lnTo>
                  <a:lnTo>
                    <a:pt x="1223772" y="284987"/>
                  </a:lnTo>
                  <a:lnTo>
                    <a:pt x="1223772" y="290956"/>
                  </a:lnTo>
                  <a:lnTo>
                    <a:pt x="1219073" y="295655"/>
                  </a:lnTo>
                  <a:lnTo>
                    <a:pt x="1213104" y="295655"/>
                  </a:lnTo>
                  <a:lnTo>
                    <a:pt x="10667" y="295655"/>
                  </a:lnTo>
                  <a:lnTo>
                    <a:pt x="4698" y="295655"/>
                  </a:lnTo>
                  <a:lnTo>
                    <a:pt x="0" y="290956"/>
                  </a:lnTo>
                  <a:lnTo>
                    <a:pt x="0" y="284987"/>
                  </a:lnTo>
                  <a:lnTo>
                    <a:pt x="0" y="10667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2734563" y="4089653"/>
              <a:ext cx="808990" cy="214629"/>
            </a:xfrm>
            <a:custGeom>
              <a:avLst/>
              <a:gdLst/>
              <a:ahLst/>
              <a:cxnLst/>
              <a:rect l="l" t="t" r="r" b="b"/>
              <a:pathLst>
                <a:path w="808989" h="214629">
                  <a:moveTo>
                    <a:pt x="764894" y="11385"/>
                  </a:moveTo>
                  <a:lnTo>
                    <a:pt x="758698" y="17272"/>
                  </a:lnTo>
                  <a:lnTo>
                    <a:pt x="758444" y="17399"/>
                  </a:lnTo>
                  <a:lnTo>
                    <a:pt x="781176" y="47879"/>
                  </a:lnTo>
                  <a:lnTo>
                    <a:pt x="802259" y="24384"/>
                  </a:lnTo>
                  <a:lnTo>
                    <a:pt x="805688" y="16891"/>
                  </a:lnTo>
                  <a:lnTo>
                    <a:pt x="806323" y="15748"/>
                  </a:lnTo>
                  <a:lnTo>
                    <a:pt x="806703" y="14478"/>
                  </a:lnTo>
                  <a:lnTo>
                    <a:pt x="806958" y="13208"/>
                  </a:lnTo>
                  <a:lnTo>
                    <a:pt x="807203" y="12192"/>
                  </a:lnTo>
                  <a:lnTo>
                    <a:pt x="764286" y="12192"/>
                  </a:lnTo>
                  <a:lnTo>
                    <a:pt x="764894" y="11385"/>
                  </a:lnTo>
                  <a:close/>
                </a:path>
                <a:path w="808989" h="214629">
                  <a:moveTo>
                    <a:pt x="766318" y="10033"/>
                  </a:moveTo>
                  <a:lnTo>
                    <a:pt x="764894" y="11385"/>
                  </a:lnTo>
                  <a:lnTo>
                    <a:pt x="764286" y="12192"/>
                  </a:lnTo>
                  <a:lnTo>
                    <a:pt x="766318" y="10033"/>
                  </a:lnTo>
                  <a:close/>
                </a:path>
                <a:path w="808989" h="214629">
                  <a:moveTo>
                    <a:pt x="807724" y="10033"/>
                  </a:moveTo>
                  <a:lnTo>
                    <a:pt x="766318" y="10033"/>
                  </a:lnTo>
                  <a:lnTo>
                    <a:pt x="764286" y="12192"/>
                  </a:lnTo>
                  <a:lnTo>
                    <a:pt x="807203" y="12192"/>
                  </a:lnTo>
                  <a:lnTo>
                    <a:pt x="807724" y="10033"/>
                  </a:lnTo>
                  <a:close/>
                </a:path>
                <a:path w="808989" h="214629">
                  <a:moveTo>
                    <a:pt x="768609" y="6461"/>
                  </a:moveTo>
                  <a:lnTo>
                    <a:pt x="764894" y="11385"/>
                  </a:lnTo>
                  <a:lnTo>
                    <a:pt x="766318" y="10033"/>
                  </a:lnTo>
                  <a:lnTo>
                    <a:pt x="807724" y="10033"/>
                  </a:lnTo>
                  <a:lnTo>
                    <a:pt x="807847" y="9525"/>
                  </a:lnTo>
                  <a:lnTo>
                    <a:pt x="808101" y="8636"/>
                  </a:lnTo>
                  <a:lnTo>
                    <a:pt x="808134" y="8382"/>
                  </a:lnTo>
                  <a:lnTo>
                    <a:pt x="767714" y="8382"/>
                  </a:lnTo>
                  <a:lnTo>
                    <a:pt x="768609" y="6461"/>
                  </a:lnTo>
                  <a:close/>
                </a:path>
                <a:path w="808989" h="214629">
                  <a:moveTo>
                    <a:pt x="769747" y="4953"/>
                  </a:moveTo>
                  <a:lnTo>
                    <a:pt x="768609" y="6461"/>
                  </a:lnTo>
                  <a:lnTo>
                    <a:pt x="767714" y="8382"/>
                  </a:lnTo>
                  <a:lnTo>
                    <a:pt x="769747" y="4953"/>
                  </a:lnTo>
                  <a:close/>
                </a:path>
                <a:path w="808989" h="214629">
                  <a:moveTo>
                    <a:pt x="808473" y="4953"/>
                  </a:moveTo>
                  <a:lnTo>
                    <a:pt x="769747" y="4953"/>
                  </a:lnTo>
                  <a:lnTo>
                    <a:pt x="767714" y="8382"/>
                  </a:lnTo>
                  <a:lnTo>
                    <a:pt x="808134" y="8382"/>
                  </a:lnTo>
                  <a:lnTo>
                    <a:pt x="808355" y="6731"/>
                  </a:lnTo>
                  <a:lnTo>
                    <a:pt x="808473" y="4953"/>
                  </a:lnTo>
                  <a:close/>
                </a:path>
                <a:path w="808989" h="214629">
                  <a:moveTo>
                    <a:pt x="770352" y="2715"/>
                  </a:moveTo>
                  <a:lnTo>
                    <a:pt x="768609" y="6461"/>
                  </a:lnTo>
                  <a:lnTo>
                    <a:pt x="769747" y="4953"/>
                  </a:lnTo>
                  <a:lnTo>
                    <a:pt x="808473" y="4953"/>
                  </a:lnTo>
                  <a:lnTo>
                    <a:pt x="808490" y="4699"/>
                  </a:lnTo>
                  <a:lnTo>
                    <a:pt x="769874" y="4699"/>
                  </a:lnTo>
                  <a:lnTo>
                    <a:pt x="770352" y="2715"/>
                  </a:lnTo>
                  <a:close/>
                </a:path>
                <a:path w="808989" h="214629">
                  <a:moveTo>
                    <a:pt x="770367" y="2683"/>
                  </a:moveTo>
                  <a:lnTo>
                    <a:pt x="769874" y="4699"/>
                  </a:lnTo>
                  <a:lnTo>
                    <a:pt x="770180" y="3810"/>
                  </a:lnTo>
                  <a:lnTo>
                    <a:pt x="770300" y="3353"/>
                  </a:lnTo>
                  <a:lnTo>
                    <a:pt x="770367" y="2683"/>
                  </a:lnTo>
                  <a:close/>
                </a:path>
                <a:path w="808989" h="214629">
                  <a:moveTo>
                    <a:pt x="783843" y="1016"/>
                  </a:moveTo>
                  <a:lnTo>
                    <a:pt x="771144" y="1016"/>
                  </a:lnTo>
                  <a:lnTo>
                    <a:pt x="770338" y="3353"/>
                  </a:lnTo>
                  <a:lnTo>
                    <a:pt x="770255" y="3810"/>
                  </a:lnTo>
                  <a:lnTo>
                    <a:pt x="769874" y="4699"/>
                  </a:lnTo>
                  <a:lnTo>
                    <a:pt x="808490" y="4699"/>
                  </a:lnTo>
                  <a:lnTo>
                    <a:pt x="808609" y="2921"/>
                  </a:lnTo>
                  <a:lnTo>
                    <a:pt x="783843" y="1016"/>
                  </a:lnTo>
                  <a:close/>
                </a:path>
                <a:path w="808989" h="214629">
                  <a:moveTo>
                    <a:pt x="770285" y="3505"/>
                  </a:moveTo>
                  <a:lnTo>
                    <a:pt x="770180" y="3810"/>
                  </a:lnTo>
                  <a:lnTo>
                    <a:pt x="770285" y="3505"/>
                  </a:lnTo>
                  <a:close/>
                </a:path>
                <a:path w="808989" h="214629">
                  <a:moveTo>
                    <a:pt x="770518" y="2358"/>
                  </a:moveTo>
                  <a:lnTo>
                    <a:pt x="770391" y="2632"/>
                  </a:lnTo>
                  <a:lnTo>
                    <a:pt x="770285" y="3505"/>
                  </a:lnTo>
                  <a:lnTo>
                    <a:pt x="770338" y="3353"/>
                  </a:lnTo>
                  <a:lnTo>
                    <a:pt x="770518" y="2358"/>
                  </a:lnTo>
                  <a:close/>
                </a:path>
                <a:path w="808989" h="214629">
                  <a:moveTo>
                    <a:pt x="771144" y="1016"/>
                  </a:moveTo>
                  <a:lnTo>
                    <a:pt x="770518" y="2358"/>
                  </a:lnTo>
                  <a:lnTo>
                    <a:pt x="770338" y="3353"/>
                  </a:lnTo>
                  <a:lnTo>
                    <a:pt x="771144" y="1016"/>
                  </a:lnTo>
                  <a:close/>
                </a:path>
                <a:path w="808989" h="214629">
                  <a:moveTo>
                    <a:pt x="770763" y="1016"/>
                  </a:moveTo>
                  <a:lnTo>
                    <a:pt x="770367" y="2683"/>
                  </a:lnTo>
                  <a:lnTo>
                    <a:pt x="770518" y="2358"/>
                  </a:lnTo>
                  <a:lnTo>
                    <a:pt x="770763" y="1016"/>
                  </a:lnTo>
                  <a:close/>
                </a:path>
                <a:path w="808989" h="214629">
                  <a:moveTo>
                    <a:pt x="770636" y="0"/>
                  </a:moveTo>
                  <a:lnTo>
                    <a:pt x="770372" y="2632"/>
                  </a:lnTo>
                  <a:lnTo>
                    <a:pt x="770763" y="1016"/>
                  </a:lnTo>
                  <a:lnTo>
                    <a:pt x="783843" y="1016"/>
                  </a:lnTo>
                  <a:lnTo>
                    <a:pt x="770636" y="0"/>
                  </a:lnTo>
                  <a:close/>
                </a:path>
                <a:path w="808989" h="214629">
                  <a:moveTo>
                    <a:pt x="771144" y="1016"/>
                  </a:moveTo>
                  <a:lnTo>
                    <a:pt x="770763" y="1016"/>
                  </a:lnTo>
                  <a:lnTo>
                    <a:pt x="770518" y="2358"/>
                  </a:lnTo>
                  <a:lnTo>
                    <a:pt x="771144" y="1016"/>
                  </a:lnTo>
                  <a:close/>
                </a:path>
                <a:path w="808989" h="214629">
                  <a:moveTo>
                    <a:pt x="728472" y="35560"/>
                  </a:moveTo>
                  <a:lnTo>
                    <a:pt x="713866" y="42291"/>
                  </a:lnTo>
                  <a:lnTo>
                    <a:pt x="697611" y="48768"/>
                  </a:lnTo>
                  <a:lnTo>
                    <a:pt x="695833" y="49403"/>
                  </a:lnTo>
                  <a:lnTo>
                    <a:pt x="708787" y="85217"/>
                  </a:lnTo>
                  <a:lnTo>
                    <a:pt x="711835" y="84201"/>
                  </a:lnTo>
                  <a:lnTo>
                    <a:pt x="729741" y="76962"/>
                  </a:lnTo>
                  <a:lnTo>
                    <a:pt x="745998" y="69469"/>
                  </a:lnTo>
                  <a:lnTo>
                    <a:pt x="746125" y="69342"/>
                  </a:lnTo>
                  <a:lnTo>
                    <a:pt x="728472" y="35560"/>
                  </a:lnTo>
                  <a:close/>
                </a:path>
                <a:path w="808989" h="214629">
                  <a:moveTo>
                    <a:pt x="660273" y="61595"/>
                  </a:moveTo>
                  <a:lnTo>
                    <a:pt x="659764" y="61849"/>
                  </a:lnTo>
                  <a:lnTo>
                    <a:pt x="638428" y="68072"/>
                  </a:lnTo>
                  <a:lnTo>
                    <a:pt x="624713" y="71882"/>
                  </a:lnTo>
                  <a:lnTo>
                    <a:pt x="634619" y="108585"/>
                  </a:lnTo>
                  <a:lnTo>
                    <a:pt x="649224" y="104648"/>
                  </a:lnTo>
                  <a:lnTo>
                    <a:pt x="671576" y="98044"/>
                  </a:lnTo>
                  <a:lnTo>
                    <a:pt x="672211" y="97790"/>
                  </a:lnTo>
                  <a:lnTo>
                    <a:pt x="660273" y="61595"/>
                  </a:lnTo>
                  <a:close/>
                </a:path>
                <a:path w="808989" h="214629">
                  <a:moveTo>
                    <a:pt x="588390" y="80899"/>
                  </a:moveTo>
                  <a:lnTo>
                    <a:pt x="565785" y="85979"/>
                  </a:lnTo>
                  <a:lnTo>
                    <a:pt x="551561" y="89027"/>
                  </a:lnTo>
                  <a:lnTo>
                    <a:pt x="559435" y="126238"/>
                  </a:lnTo>
                  <a:lnTo>
                    <a:pt x="574294" y="123190"/>
                  </a:lnTo>
                  <a:lnTo>
                    <a:pt x="596900" y="117983"/>
                  </a:lnTo>
                  <a:lnTo>
                    <a:pt x="588390" y="80899"/>
                  </a:lnTo>
                  <a:close/>
                </a:path>
                <a:path w="808989" h="214629">
                  <a:moveTo>
                    <a:pt x="514477" y="96393"/>
                  </a:moveTo>
                  <a:lnTo>
                    <a:pt x="511048" y="97028"/>
                  </a:lnTo>
                  <a:lnTo>
                    <a:pt x="477519" y="102870"/>
                  </a:lnTo>
                  <a:lnTo>
                    <a:pt x="483616" y="140462"/>
                  </a:lnTo>
                  <a:lnTo>
                    <a:pt x="488442" y="139573"/>
                  </a:lnTo>
                  <a:lnTo>
                    <a:pt x="518160" y="134493"/>
                  </a:lnTo>
                  <a:lnTo>
                    <a:pt x="521715" y="133731"/>
                  </a:lnTo>
                  <a:lnTo>
                    <a:pt x="514477" y="96393"/>
                  </a:lnTo>
                  <a:close/>
                </a:path>
                <a:path w="808989" h="214629">
                  <a:moveTo>
                    <a:pt x="440181" y="108712"/>
                  </a:moveTo>
                  <a:lnTo>
                    <a:pt x="420497" y="111633"/>
                  </a:lnTo>
                  <a:lnTo>
                    <a:pt x="402590" y="114046"/>
                  </a:lnTo>
                  <a:lnTo>
                    <a:pt x="407797" y="151892"/>
                  </a:lnTo>
                  <a:lnTo>
                    <a:pt x="426212" y="149352"/>
                  </a:lnTo>
                  <a:lnTo>
                    <a:pt x="445769" y="146431"/>
                  </a:lnTo>
                  <a:lnTo>
                    <a:pt x="440181" y="108712"/>
                  </a:lnTo>
                  <a:close/>
                </a:path>
                <a:path w="808989" h="214629">
                  <a:moveTo>
                    <a:pt x="365125" y="118872"/>
                  </a:moveTo>
                  <a:lnTo>
                    <a:pt x="355854" y="120015"/>
                  </a:lnTo>
                  <a:lnTo>
                    <a:pt x="327533" y="123063"/>
                  </a:lnTo>
                  <a:lnTo>
                    <a:pt x="331597" y="160909"/>
                  </a:lnTo>
                  <a:lnTo>
                    <a:pt x="369697" y="156718"/>
                  </a:lnTo>
                  <a:lnTo>
                    <a:pt x="365125" y="118872"/>
                  </a:lnTo>
                  <a:close/>
                </a:path>
                <a:path w="808989" h="214629">
                  <a:moveTo>
                    <a:pt x="289813" y="126873"/>
                  </a:moveTo>
                  <a:lnTo>
                    <a:pt x="288163" y="127000"/>
                  </a:lnTo>
                  <a:lnTo>
                    <a:pt x="253365" y="130048"/>
                  </a:lnTo>
                  <a:lnTo>
                    <a:pt x="252222" y="130175"/>
                  </a:lnTo>
                  <a:lnTo>
                    <a:pt x="255143" y="168148"/>
                  </a:lnTo>
                  <a:lnTo>
                    <a:pt x="293497" y="164846"/>
                  </a:lnTo>
                  <a:lnTo>
                    <a:pt x="289813" y="126873"/>
                  </a:lnTo>
                  <a:close/>
                </a:path>
                <a:path w="808989" h="214629">
                  <a:moveTo>
                    <a:pt x="214630" y="132969"/>
                  </a:moveTo>
                  <a:lnTo>
                    <a:pt x="176530" y="135255"/>
                  </a:lnTo>
                  <a:lnTo>
                    <a:pt x="178816" y="173228"/>
                  </a:lnTo>
                  <a:lnTo>
                    <a:pt x="216788" y="170942"/>
                  </a:lnTo>
                  <a:lnTo>
                    <a:pt x="214630" y="132969"/>
                  </a:lnTo>
                  <a:close/>
                </a:path>
                <a:path w="808989" h="214629">
                  <a:moveTo>
                    <a:pt x="113156" y="100076"/>
                  </a:moveTo>
                  <a:lnTo>
                    <a:pt x="0" y="159385"/>
                  </a:lnTo>
                  <a:lnTo>
                    <a:pt x="115443" y="214376"/>
                  </a:lnTo>
                  <a:lnTo>
                    <a:pt x="114683" y="176403"/>
                  </a:lnTo>
                  <a:lnTo>
                    <a:pt x="102108" y="176403"/>
                  </a:lnTo>
                  <a:lnTo>
                    <a:pt x="100965" y="138303"/>
                  </a:lnTo>
                  <a:lnTo>
                    <a:pt x="113913" y="137914"/>
                  </a:lnTo>
                  <a:lnTo>
                    <a:pt x="113156" y="100076"/>
                  </a:lnTo>
                  <a:close/>
                </a:path>
                <a:path w="808989" h="214629">
                  <a:moveTo>
                    <a:pt x="113913" y="137914"/>
                  </a:moveTo>
                  <a:lnTo>
                    <a:pt x="100965" y="138303"/>
                  </a:lnTo>
                  <a:lnTo>
                    <a:pt x="102108" y="176403"/>
                  </a:lnTo>
                  <a:lnTo>
                    <a:pt x="114675" y="176025"/>
                  </a:lnTo>
                  <a:lnTo>
                    <a:pt x="113913" y="137914"/>
                  </a:lnTo>
                  <a:close/>
                </a:path>
                <a:path w="808989" h="214629">
                  <a:moveTo>
                    <a:pt x="114675" y="176025"/>
                  </a:moveTo>
                  <a:lnTo>
                    <a:pt x="102108" y="176403"/>
                  </a:lnTo>
                  <a:lnTo>
                    <a:pt x="114683" y="176403"/>
                  </a:lnTo>
                  <a:lnTo>
                    <a:pt x="114675" y="176025"/>
                  </a:lnTo>
                  <a:close/>
                </a:path>
                <a:path w="808989" h="214629">
                  <a:moveTo>
                    <a:pt x="139065" y="137160"/>
                  </a:moveTo>
                  <a:lnTo>
                    <a:pt x="113913" y="137914"/>
                  </a:lnTo>
                  <a:lnTo>
                    <a:pt x="114675" y="176025"/>
                  </a:lnTo>
                  <a:lnTo>
                    <a:pt x="140208" y="175260"/>
                  </a:lnTo>
                  <a:lnTo>
                    <a:pt x="139065" y="13716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249167" y="2110739"/>
              <a:ext cx="432054" cy="1448562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3321557" y="2183129"/>
              <a:ext cx="289560" cy="1306195"/>
            </a:xfrm>
            <a:custGeom>
              <a:avLst/>
              <a:gdLst/>
              <a:ahLst/>
              <a:cxnLst/>
              <a:rect l="l" t="t" r="r" b="b"/>
              <a:pathLst>
                <a:path w="289560" h="1306195">
                  <a:moveTo>
                    <a:pt x="0" y="53848"/>
                  </a:moveTo>
                  <a:lnTo>
                    <a:pt x="4234" y="32896"/>
                  </a:lnTo>
                  <a:lnTo>
                    <a:pt x="15779" y="15779"/>
                  </a:lnTo>
                  <a:lnTo>
                    <a:pt x="32896" y="4234"/>
                  </a:lnTo>
                  <a:lnTo>
                    <a:pt x="53847" y="0"/>
                  </a:lnTo>
                  <a:lnTo>
                    <a:pt x="235712" y="0"/>
                  </a:lnTo>
                  <a:lnTo>
                    <a:pt x="256663" y="4234"/>
                  </a:lnTo>
                  <a:lnTo>
                    <a:pt x="273780" y="15779"/>
                  </a:lnTo>
                  <a:lnTo>
                    <a:pt x="285325" y="32896"/>
                  </a:lnTo>
                  <a:lnTo>
                    <a:pt x="289559" y="53848"/>
                  </a:lnTo>
                  <a:lnTo>
                    <a:pt x="289559" y="1252220"/>
                  </a:lnTo>
                  <a:lnTo>
                    <a:pt x="285325" y="1273171"/>
                  </a:lnTo>
                  <a:lnTo>
                    <a:pt x="273780" y="1290288"/>
                  </a:lnTo>
                  <a:lnTo>
                    <a:pt x="256663" y="1301833"/>
                  </a:lnTo>
                  <a:lnTo>
                    <a:pt x="235712" y="1306068"/>
                  </a:lnTo>
                  <a:lnTo>
                    <a:pt x="53847" y="1306068"/>
                  </a:lnTo>
                  <a:lnTo>
                    <a:pt x="32896" y="1301833"/>
                  </a:lnTo>
                  <a:lnTo>
                    <a:pt x="15779" y="1290288"/>
                  </a:lnTo>
                  <a:lnTo>
                    <a:pt x="4234" y="1273171"/>
                  </a:lnTo>
                  <a:lnTo>
                    <a:pt x="0" y="1252220"/>
                  </a:lnTo>
                  <a:lnTo>
                    <a:pt x="0" y="53848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5394959" y="3963923"/>
            <a:ext cx="5381625" cy="1878719"/>
          </a:xfrm>
          <a:prstGeom prst="rect">
            <a:avLst/>
          </a:prstGeom>
          <a:solidFill>
            <a:srgbClr val="CCFFCC"/>
          </a:solidFill>
          <a:ln w="12700">
            <a:solidFill>
              <a:srgbClr val="252525"/>
            </a:solidFill>
          </a:ln>
        </p:spPr>
        <p:txBody>
          <a:bodyPr vert="horz" wrap="square" lIns="0" tIns="24130" rIns="0" bIns="0" rtlCol="0">
            <a:spAutoFit/>
          </a:bodyPr>
          <a:lstStyle/>
          <a:p>
            <a:pPr marL="90805">
              <a:lnSpc>
                <a:spcPct val="100000"/>
              </a:lnSpc>
              <a:spcBef>
                <a:spcPts val="190"/>
              </a:spcBef>
            </a:pPr>
            <a:r>
              <a:rPr lang="th-TH" sz="1200" b="1" dirty="0">
                <a:solidFill>
                  <a:srgbClr val="252525"/>
                </a:solidFill>
                <a:latin typeface="Yu Gothic"/>
                <a:cs typeface="Yu Gothic"/>
              </a:rPr>
              <a:t>หากต้องการเปลี่ยน/ลบการตั้งค่า ให้ดำเนินการดังนี้</a:t>
            </a:r>
            <a:endParaRPr sz="1200" dirty="0">
              <a:latin typeface="Yu Gothic"/>
              <a:cs typeface="Yu Gothic"/>
            </a:endParaRPr>
          </a:p>
          <a:p>
            <a:pPr marL="90805">
              <a:lnSpc>
                <a:spcPct val="100000"/>
              </a:lnSpc>
              <a:spcBef>
                <a:spcPts val="300"/>
              </a:spcBef>
            </a:pPr>
            <a:r>
              <a:rPr sz="1200" dirty="0">
                <a:solidFill>
                  <a:srgbClr val="252525"/>
                </a:solidFill>
                <a:latin typeface="Yu Gothic"/>
                <a:cs typeface="Yu Gothic"/>
              </a:rPr>
              <a:t>①</a:t>
            </a: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 เมื่อทำการเปลี่ยนแปลงหรือแก้ไข</a:t>
            </a:r>
            <a:endParaRPr sz="1200" dirty="0">
              <a:latin typeface="Yu Gothic"/>
              <a:cs typeface="Yu Gothic"/>
            </a:endParaRPr>
          </a:p>
          <a:p>
            <a:pPr marL="454025" indent="-183515">
              <a:lnSpc>
                <a:spcPct val="100000"/>
              </a:lnSpc>
              <a:spcBef>
                <a:spcPts val="300"/>
              </a:spcBef>
              <a:buChar char="•"/>
              <a:tabLst>
                <a:tab pos="454659" algn="l"/>
              </a:tabLst>
            </a:pPr>
            <a:r>
              <a:rPr lang="th-TH" sz="1200" spc="65" dirty="0">
                <a:solidFill>
                  <a:srgbClr val="252525"/>
                </a:solidFill>
                <a:latin typeface="Yu Gothic"/>
                <a:cs typeface="Yu Gothic"/>
              </a:rPr>
              <a:t>ใน "รายการ</a:t>
            </a:r>
            <a:r>
              <a:rPr lang="en-US" sz="1200" spc="65" dirty="0">
                <a:solidFill>
                  <a:srgbClr val="252525"/>
                </a:solidFill>
                <a:latin typeface="Yu Gothic"/>
                <a:cs typeface="Yu Gothic"/>
              </a:rPr>
              <a:t> Value-link</a:t>
            </a:r>
            <a:r>
              <a:rPr lang="th-TH" sz="1200" spc="65" dirty="0">
                <a:solidFill>
                  <a:srgbClr val="252525"/>
                </a:solidFill>
                <a:latin typeface="Yu Gothic"/>
                <a:cs typeface="Yu Gothic"/>
              </a:rPr>
              <a:t>" ที่ด้านล่างของหน้าจอการตั้งค่า คลิกบรรทัดที่เกี่ยวข้อง</a:t>
            </a:r>
            <a:r>
              <a:rPr lang="en-US" sz="1200" spc="65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th-TH" sz="1200" spc="65" dirty="0">
                <a:solidFill>
                  <a:srgbClr val="252525"/>
                </a:solidFill>
                <a:latin typeface="Yu Gothic"/>
                <a:cs typeface="Yu Gothic"/>
              </a:rPr>
              <a:t>จากนั้นคลิกปุ่ม "แก้ไข" (ปุ่มสีดำ)</a:t>
            </a:r>
            <a:endParaRPr sz="1200" dirty="0">
              <a:latin typeface="Yu Gothic"/>
              <a:cs typeface="Yu Gothic"/>
            </a:endParaRPr>
          </a:p>
          <a:p>
            <a:pPr marL="454025" marR="70485" indent="-182880">
              <a:lnSpc>
                <a:spcPct val="100000"/>
              </a:lnSpc>
              <a:spcBef>
                <a:spcPts val="300"/>
              </a:spcBef>
              <a:buChar char="•"/>
              <a:tabLst>
                <a:tab pos="454659" algn="l"/>
              </a:tabLst>
            </a:pPr>
            <a:r>
              <a:rPr lang="th-TH" altLang="ja-JP" sz="1200" spc="70" dirty="0">
                <a:solidFill>
                  <a:srgbClr val="252525"/>
                </a:solidFill>
                <a:latin typeface="Yu Gothic"/>
                <a:cs typeface="Yu Gothic"/>
              </a:rPr>
              <a:t>สถานะของบรรทัดที่เกี่ยวข้องจะแสดงในช่องทำเครื่องหมาย ดังนั้นหลังจากเปลี่ยนเนื้อหาใหม่แล้ว คลิก "นำไปใช้"</a:t>
            </a:r>
            <a:endParaRPr lang="ja-JP" altLang="en-US" sz="1200" dirty="0">
              <a:latin typeface="Yu Gothic"/>
              <a:cs typeface="Yu Gothic"/>
            </a:endParaRPr>
          </a:p>
          <a:p>
            <a:pPr marL="90805">
              <a:lnSpc>
                <a:spcPct val="100000"/>
              </a:lnSpc>
              <a:spcBef>
                <a:spcPts val="300"/>
              </a:spcBef>
            </a:pPr>
            <a:r>
              <a:rPr lang="ja-JP" altLang="en-US" sz="1200" dirty="0">
                <a:solidFill>
                  <a:srgbClr val="252525"/>
                </a:solidFill>
                <a:latin typeface="Yu Gothic"/>
                <a:cs typeface="Yu Gothic"/>
              </a:rPr>
              <a:t>②</a:t>
            </a:r>
            <a:r>
              <a:rPr lang="ja-JP" altLang="en-US" sz="1200" spc="-130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th-TH" altLang="ja-JP" sz="1200" dirty="0">
                <a:solidFill>
                  <a:srgbClr val="252525"/>
                </a:solidFill>
                <a:latin typeface="Yu Gothic"/>
                <a:cs typeface="Yu Gothic"/>
              </a:rPr>
              <a:t>เมื่อยกเลิกการตั้งค่า</a:t>
            </a:r>
            <a:r>
              <a:rPr lang="en-US" altLang="ja-JP" sz="1200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en-US" sz="1200" spc="65" dirty="0">
                <a:solidFill>
                  <a:srgbClr val="252525"/>
                </a:solidFill>
                <a:latin typeface="Yu Gothic"/>
                <a:cs typeface="Yu Gothic"/>
              </a:rPr>
              <a:t>Value-link</a:t>
            </a:r>
            <a:endParaRPr lang="ja-JP" altLang="en-US" sz="1200" dirty="0">
              <a:latin typeface="Yu Gothic"/>
              <a:cs typeface="Yu Gothic"/>
            </a:endParaRPr>
          </a:p>
          <a:p>
            <a:pPr marL="454025" marR="72390" indent="-181610">
              <a:lnSpc>
                <a:spcPct val="100000"/>
              </a:lnSpc>
              <a:spcBef>
                <a:spcPts val="300"/>
              </a:spcBef>
              <a:buChar char="•"/>
              <a:tabLst>
                <a:tab pos="454659" algn="l"/>
              </a:tabLst>
            </a:pPr>
            <a:r>
              <a:rPr lang="th-TH" sz="1200" spc="70" dirty="0">
                <a:solidFill>
                  <a:srgbClr val="252525"/>
                </a:solidFill>
                <a:latin typeface="Yu Gothic"/>
                <a:cs typeface="Yu Gothic"/>
              </a:rPr>
              <a:t>ดำเนินการ "ลบเครือข่าย" หรือลบรายการทั้งหมดออกจาก "รายการ</a:t>
            </a:r>
            <a:r>
              <a:rPr lang="en-US" sz="1200" spc="70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en-US" sz="1200" spc="65" dirty="0">
                <a:solidFill>
                  <a:srgbClr val="252525"/>
                </a:solidFill>
                <a:latin typeface="Yu Gothic"/>
                <a:cs typeface="Yu Gothic"/>
              </a:rPr>
              <a:t>Value-link </a:t>
            </a:r>
            <a:r>
              <a:rPr lang="th-TH" sz="1200" spc="70" dirty="0">
                <a:solidFill>
                  <a:srgbClr val="252525"/>
                </a:solidFill>
                <a:latin typeface="Yu Gothic"/>
                <a:cs typeface="Yu Gothic"/>
              </a:rPr>
              <a:t>" ที่ด้านล่างของหน้าจอการตั้งค่า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18" name="object 18"/>
          <p:cNvSpPr txBox="1">
            <a:spLocks noGrp="1"/>
          </p:cNvSpPr>
          <p:nvPr>
            <p:ph type="title"/>
          </p:nvPr>
        </p:nvSpPr>
        <p:spPr>
          <a:xfrm>
            <a:off x="257047" y="105283"/>
            <a:ext cx="4686807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451100" algn="l"/>
              </a:tabLst>
            </a:pPr>
            <a:r>
              <a:rPr lang="th-TH" sz="2400" dirty="0">
                <a:solidFill>
                  <a:srgbClr val="FFFFFF"/>
                </a:solidFill>
              </a:rPr>
              <a:t>ขั้นตอนที่ </a:t>
            </a:r>
            <a:r>
              <a:rPr lang="en-US" sz="2400" dirty="0">
                <a:solidFill>
                  <a:srgbClr val="FFFFFF"/>
                </a:solidFill>
              </a:rPr>
              <a:t>② </a:t>
            </a:r>
            <a:r>
              <a:rPr lang="th-TH" sz="2400" dirty="0">
                <a:solidFill>
                  <a:srgbClr val="FFFFFF"/>
                </a:solidFill>
              </a:rPr>
              <a:t> การตั้งค่า </a:t>
            </a:r>
            <a:r>
              <a:rPr lang="en-US" sz="2400" dirty="0">
                <a:solidFill>
                  <a:srgbClr val="FFFFFF"/>
                </a:solidFill>
              </a:rPr>
              <a:t>Value-link</a:t>
            </a:r>
            <a:endParaRPr lang="ja-JP" altLang="en-US" sz="2400" dirty="0"/>
          </a:p>
        </p:txBody>
      </p:sp>
      <p:sp>
        <p:nvSpPr>
          <p:cNvPr id="19" name="object 19"/>
          <p:cNvSpPr/>
          <p:nvPr/>
        </p:nvSpPr>
        <p:spPr>
          <a:xfrm>
            <a:off x="5377434" y="1710689"/>
            <a:ext cx="5400040" cy="2158365"/>
          </a:xfrm>
          <a:custGeom>
            <a:avLst/>
            <a:gdLst/>
            <a:ahLst/>
            <a:cxnLst/>
            <a:rect l="l" t="t" r="r" b="b"/>
            <a:pathLst>
              <a:path w="5400040" h="2158365">
                <a:moveTo>
                  <a:pt x="0" y="2157983"/>
                </a:moveTo>
                <a:lnTo>
                  <a:pt x="5399532" y="2157983"/>
                </a:lnTo>
                <a:lnTo>
                  <a:pt x="5399532" y="0"/>
                </a:lnTo>
                <a:lnTo>
                  <a:pt x="0" y="0"/>
                </a:lnTo>
                <a:lnTo>
                  <a:pt x="0" y="2157983"/>
                </a:lnTo>
                <a:close/>
              </a:path>
            </a:pathLst>
          </a:custGeom>
          <a:ln w="25400">
            <a:solidFill>
              <a:srgbClr val="20586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1062329" y="921765"/>
            <a:ext cx="9714255" cy="99065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altLang="ja-JP" sz="1400" dirty="0">
                <a:solidFill>
                  <a:srgbClr val="252525"/>
                </a:solidFill>
                <a:latin typeface="Yu Gothic"/>
                <a:cs typeface="Yu Gothic"/>
              </a:rPr>
              <a:t>หน้าจอกำลังแสดงการตั้งค่า ทางด้านซ้ายคือตัวเลือกที่ตั้งไว้สำหรับคลัสเตอร์ก่อนหน้า และทางด้านขวาคือตัวเลือกที่ตั้งไว้สำหรับคลัสเตอร์ที่ตามมา</a:t>
            </a:r>
            <a:endParaRPr lang="ja-JP" altLang="en-US" sz="14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1140"/>
              </a:spcBef>
            </a:pPr>
            <a:r>
              <a:rPr lang="th-TH" altLang="ja-JP" sz="1400" dirty="0">
                <a:solidFill>
                  <a:srgbClr val="252525"/>
                </a:solidFill>
                <a:latin typeface="Yu Gothic"/>
                <a:cs typeface="Yu Gothic"/>
              </a:rPr>
              <a:t>จากตัวเลือกด้านซ้ายและขวา ให้ทำเครื่องหมายในช่อง "เป้าหมาย" สำหรับรายการที่คุณต้องการรวม จากนั้นคลิก “</a:t>
            </a:r>
            <a:r>
              <a:rPr lang="en-US" altLang="ja-JP" sz="1400" dirty="0">
                <a:solidFill>
                  <a:srgbClr val="252525"/>
                </a:solidFill>
                <a:latin typeface="Yu Gothic"/>
                <a:cs typeface="Yu Gothic"/>
              </a:rPr>
              <a:t>Add</a:t>
            </a:r>
            <a:r>
              <a:rPr lang="th-TH" altLang="ja-JP" sz="1400" dirty="0">
                <a:solidFill>
                  <a:srgbClr val="252525"/>
                </a:solidFill>
                <a:latin typeface="Yu Gothic"/>
                <a:cs typeface="Yu Gothic"/>
              </a:rPr>
              <a:t>"</a:t>
            </a:r>
            <a:endParaRPr lang="ja-JP" altLang="en-US" sz="1400" dirty="0">
              <a:latin typeface="Yu Gothic"/>
              <a:cs typeface="Yu Gothic"/>
            </a:endParaRPr>
          </a:p>
          <a:p>
            <a:pPr>
              <a:lnSpc>
                <a:spcPct val="100000"/>
              </a:lnSpc>
              <a:spcBef>
                <a:spcPts val="70"/>
              </a:spcBef>
            </a:pPr>
            <a:endParaRPr sz="1150" dirty="0">
              <a:latin typeface="Yu Gothic"/>
              <a:cs typeface="Yu Gothic"/>
            </a:endParaRPr>
          </a:p>
          <a:p>
            <a:pPr marL="606425" algn="ctr">
              <a:lnSpc>
                <a:spcPct val="100000"/>
              </a:lnSpc>
            </a:pPr>
            <a:r>
              <a:rPr lang="en-US" sz="1400" b="1" dirty="0">
                <a:solidFill>
                  <a:srgbClr val="252525"/>
                </a:solidFill>
                <a:latin typeface="Yu Gothic"/>
                <a:cs typeface="Yu Gothic"/>
              </a:rPr>
              <a:t>                      </a:t>
            </a:r>
            <a:r>
              <a:rPr lang="th-TH" sz="1200" b="1" dirty="0">
                <a:solidFill>
                  <a:srgbClr val="252525"/>
                </a:solidFill>
                <a:latin typeface="Yu Gothic"/>
                <a:cs typeface="Yu Gothic"/>
              </a:rPr>
              <a:t>การดำเนินการระหว่างการฝึกอบรม</a:t>
            </a:r>
            <a:endParaRPr sz="1400" dirty="0">
              <a:latin typeface="Yu Gothic"/>
              <a:cs typeface="Yu Gothic"/>
            </a:endParaRPr>
          </a:p>
        </p:txBody>
      </p:sp>
      <p:sp>
        <p:nvSpPr>
          <p:cNvPr id="23" name="object 2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41</a:t>
            </a:fld>
            <a:endParaRPr dirty="0"/>
          </a:p>
        </p:txBody>
      </p:sp>
      <p:sp>
        <p:nvSpPr>
          <p:cNvPr id="24" name="object 2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  <p:sp>
        <p:nvSpPr>
          <p:cNvPr id="21" name="object 21"/>
          <p:cNvSpPr txBox="1"/>
          <p:nvPr/>
        </p:nvSpPr>
        <p:spPr>
          <a:xfrm>
            <a:off x="5455411" y="3490036"/>
            <a:ext cx="237553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spc="-5" dirty="0">
                <a:solidFill>
                  <a:srgbClr val="252525"/>
                </a:solidFill>
                <a:latin typeface="Yu Gothic"/>
                <a:cs typeface="Yu Gothic"/>
              </a:rPr>
              <a:t>หลังจากตั้งค่าแล้ว คลิก "ตกลง"</a:t>
            </a:r>
            <a:endParaRPr sz="1200" dirty="0">
              <a:latin typeface="Yu Gothic"/>
              <a:cs typeface="Yu Gothic"/>
            </a:endParaRPr>
          </a:p>
        </p:txBody>
      </p:sp>
      <p:graphicFrame>
        <p:nvGraphicFramePr>
          <p:cNvPr id="22" name="object 22"/>
          <p:cNvGraphicFramePr>
            <a:graphicFrameLocks noGrp="1"/>
          </p:cNvGraphicFramePr>
          <p:nvPr/>
        </p:nvGraphicFramePr>
        <p:xfrm>
          <a:off x="5729604" y="2085594"/>
          <a:ext cx="4680583" cy="129857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88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920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7561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200" spc="-5" dirty="0">
                          <a:solidFill>
                            <a:srgbClr val="FFFFFF"/>
                          </a:solidFill>
                          <a:latin typeface="Yu Gothic"/>
                          <a:cs typeface="Yu Gothic"/>
                        </a:rPr>
                        <a:t>「メーカー名」</a:t>
                      </a:r>
                      <a:endParaRPr sz="1200" dirty="0">
                        <a:latin typeface="Yu Gothic"/>
                        <a:cs typeface="Yu Gothic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200" dirty="0">
                          <a:solidFill>
                            <a:srgbClr val="FFFFFF"/>
                          </a:solidFill>
                          <a:latin typeface="Yu Gothic"/>
                          <a:cs typeface="Yu Gothic"/>
                        </a:rPr>
                        <a:t>チェックする選択肢</a:t>
                      </a:r>
                      <a:endParaRPr sz="1200" dirty="0">
                        <a:latin typeface="Yu Gothic"/>
                        <a:cs typeface="Yu Gothic"/>
                      </a:endParaRPr>
                    </a:p>
                  </a:txBody>
                  <a:tcPr marL="0" marR="0" marT="32384" marB="0">
                    <a:lnL w="12700">
                      <a:solidFill>
                        <a:srgbClr val="252525"/>
                      </a:solidFill>
                      <a:prstDash val="solid"/>
                    </a:lnL>
                    <a:lnR w="12700">
                      <a:solidFill>
                        <a:srgbClr val="252525"/>
                      </a:solidFill>
                      <a:prstDash val="solid"/>
                    </a:lnR>
                    <a:lnT w="12700">
                      <a:solidFill>
                        <a:srgbClr val="252525"/>
                      </a:solidFill>
                      <a:prstDash val="solid"/>
                    </a:lnT>
                    <a:lnB w="12700">
                      <a:solidFill>
                        <a:srgbClr val="252525"/>
                      </a:solidFill>
                      <a:prstDash val="solid"/>
                    </a:lnB>
                    <a:solidFill>
                      <a:srgbClr val="00577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200" spc="-5" dirty="0">
                          <a:solidFill>
                            <a:srgbClr val="FFFFFF"/>
                          </a:solidFill>
                          <a:latin typeface="Yu Gothic"/>
                          <a:cs typeface="Yu Gothic"/>
                        </a:rPr>
                        <a:t>「製品コード」</a:t>
                      </a:r>
                      <a:endParaRPr sz="1200">
                        <a:latin typeface="Yu Gothic"/>
                        <a:cs typeface="Yu Gothic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200" dirty="0">
                          <a:solidFill>
                            <a:srgbClr val="FFFFFF"/>
                          </a:solidFill>
                          <a:latin typeface="Yu Gothic"/>
                          <a:cs typeface="Yu Gothic"/>
                        </a:rPr>
                        <a:t>チェックする選択肢</a:t>
                      </a:r>
                      <a:endParaRPr sz="1200">
                        <a:latin typeface="Yu Gothic"/>
                        <a:cs typeface="Yu Gothic"/>
                      </a:endParaRPr>
                    </a:p>
                  </a:txBody>
                  <a:tcPr marL="0" marR="0" marT="32384" marB="0">
                    <a:lnL w="12700">
                      <a:solidFill>
                        <a:srgbClr val="252525"/>
                      </a:solidFill>
                      <a:prstDash val="solid"/>
                    </a:lnL>
                    <a:lnR w="12700">
                      <a:solidFill>
                        <a:srgbClr val="252525"/>
                      </a:solidFill>
                      <a:prstDash val="solid"/>
                    </a:lnR>
                    <a:lnT w="12700">
                      <a:solidFill>
                        <a:srgbClr val="252525"/>
                      </a:solidFill>
                      <a:prstDash val="solid"/>
                    </a:lnT>
                    <a:lnB w="12700">
                      <a:solidFill>
                        <a:srgbClr val="252525"/>
                      </a:solidFill>
                      <a:prstDash val="solid"/>
                    </a:lnB>
                    <a:solidFill>
                      <a:srgbClr val="00577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1200" spc="3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AAA</a:t>
                      </a:r>
                      <a:r>
                        <a:rPr sz="120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社</a:t>
                      </a:r>
                      <a:endParaRPr sz="1200">
                        <a:latin typeface="Yu Gothic"/>
                        <a:cs typeface="Yu Gothic"/>
                      </a:endParaRPr>
                    </a:p>
                  </a:txBody>
                  <a:tcPr marL="0" marR="0" marT="23495" marB="0">
                    <a:lnL w="12700">
                      <a:solidFill>
                        <a:srgbClr val="252525"/>
                      </a:solidFill>
                      <a:prstDash val="solid"/>
                    </a:lnL>
                    <a:lnR w="12700">
                      <a:solidFill>
                        <a:srgbClr val="252525"/>
                      </a:solidFill>
                      <a:prstDash val="solid"/>
                    </a:lnR>
                    <a:lnT w="12700">
                      <a:solidFill>
                        <a:srgbClr val="252525"/>
                      </a:solidFill>
                      <a:prstDash val="solid"/>
                    </a:lnT>
                    <a:lnB w="1270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1200" spc="5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A-001</a:t>
                      </a:r>
                      <a:r>
                        <a:rPr sz="120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、</a:t>
                      </a:r>
                      <a:r>
                        <a:rPr sz="1200" spc="5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A-002</a:t>
                      </a:r>
                      <a:r>
                        <a:rPr sz="120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、</a:t>
                      </a:r>
                      <a:r>
                        <a:rPr sz="1200" spc="5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A-003</a:t>
                      </a:r>
                      <a:endParaRPr sz="1200">
                        <a:latin typeface="Yu Gothic"/>
                        <a:cs typeface="Yu Gothic"/>
                      </a:endParaRPr>
                    </a:p>
                  </a:txBody>
                  <a:tcPr marL="0" marR="0" marT="23495" marB="0">
                    <a:lnL w="12700">
                      <a:solidFill>
                        <a:srgbClr val="252525"/>
                      </a:solidFill>
                      <a:prstDash val="solid"/>
                    </a:lnL>
                    <a:lnR w="12700">
                      <a:solidFill>
                        <a:srgbClr val="252525"/>
                      </a:solidFill>
                      <a:prstDash val="solid"/>
                    </a:lnR>
                    <a:lnT w="12700">
                      <a:solidFill>
                        <a:srgbClr val="252525"/>
                      </a:solidFill>
                      <a:prstDash val="solid"/>
                    </a:lnT>
                    <a:lnB w="12700">
                      <a:solidFill>
                        <a:srgbClr val="25252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1200" spc="-15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BBB</a:t>
                      </a:r>
                      <a:r>
                        <a:rPr sz="120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社</a:t>
                      </a:r>
                      <a:endParaRPr sz="1200">
                        <a:latin typeface="Yu Gothic"/>
                        <a:cs typeface="Yu Gothic"/>
                      </a:endParaRPr>
                    </a:p>
                  </a:txBody>
                  <a:tcPr marL="0" marR="0" marT="23495" marB="0">
                    <a:lnL w="12700">
                      <a:solidFill>
                        <a:srgbClr val="252525"/>
                      </a:solidFill>
                      <a:prstDash val="solid"/>
                    </a:lnL>
                    <a:lnR w="12700">
                      <a:solidFill>
                        <a:srgbClr val="252525"/>
                      </a:solidFill>
                      <a:prstDash val="solid"/>
                    </a:lnR>
                    <a:lnT w="12700">
                      <a:solidFill>
                        <a:srgbClr val="252525"/>
                      </a:solidFill>
                      <a:prstDash val="solid"/>
                    </a:lnT>
                    <a:lnB w="1270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1200" spc="4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B-001</a:t>
                      </a:r>
                      <a:r>
                        <a:rPr sz="1200" spc="-5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、</a:t>
                      </a:r>
                      <a:r>
                        <a:rPr sz="1200" spc="4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B-002</a:t>
                      </a:r>
                      <a:r>
                        <a:rPr sz="1200" spc="-5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、</a:t>
                      </a:r>
                      <a:r>
                        <a:rPr sz="1200" spc="45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B-003</a:t>
                      </a:r>
                      <a:endParaRPr sz="1200">
                        <a:latin typeface="Yu Gothic"/>
                        <a:cs typeface="Yu Gothic"/>
                      </a:endParaRPr>
                    </a:p>
                  </a:txBody>
                  <a:tcPr marL="0" marR="0" marT="23495" marB="0">
                    <a:lnL w="12700">
                      <a:solidFill>
                        <a:srgbClr val="252525"/>
                      </a:solidFill>
                      <a:prstDash val="solid"/>
                    </a:lnL>
                    <a:lnR w="12700">
                      <a:solidFill>
                        <a:srgbClr val="252525"/>
                      </a:solidFill>
                      <a:prstDash val="solid"/>
                    </a:lnR>
                    <a:lnT w="12700">
                      <a:solidFill>
                        <a:srgbClr val="252525"/>
                      </a:solidFill>
                      <a:prstDash val="solid"/>
                    </a:lnT>
                    <a:lnB w="12700">
                      <a:solidFill>
                        <a:srgbClr val="25252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1200" spc="-2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CCC</a:t>
                      </a:r>
                      <a:r>
                        <a:rPr sz="120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社</a:t>
                      </a:r>
                      <a:endParaRPr sz="1200">
                        <a:latin typeface="Yu Gothic"/>
                        <a:cs typeface="Yu Gothic"/>
                      </a:endParaRPr>
                    </a:p>
                  </a:txBody>
                  <a:tcPr marL="0" marR="0" marT="23495" marB="0">
                    <a:lnL w="12700">
                      <a:solidFill>
                        <a:srgbClr val="252525"/>
                      </a:solidFill>
                      <a:prstDash val="solid"/>
                    </a:lnL>
                    <a:lnR w="12700">
                      <a:solidFill>
                        <a:srgbClr val="252525"/>
                      </a:solidFill>
                      <a:prstDash val="solid"/>
                    </a:lnR>
                    <a:lnT w="12700">
                      <a:solidFill>
                        <a:srgbClr val="252525"/>
                      </a:solidFill>
                      <a:prstDash val="solid"/>
                    </a:lnT>
                    <a:lnB w="1270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1200" spc="4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C-001</a:t>
                      </a:r>
                      <a:r>
                        <a:rPr sz="120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、</a:t>
                      </a:r>
                      <a:r>
                        <a:rPr sz="1200" spc="4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C-002</a:t>
                      </a:r>
                      <a:r>
                        <a:rPr sz="120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、</a:t>
                      </a:r>
                      <a:r>
                        <a:rPr sz="1200" spc="4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C-003</a:t>
                      </a:r>
                      <a:endParaRPr sz="1200" dirty="0">
                        <a:latin typeface="Yu Gothic"/>
                        <a:cs typeface="Yu Gothic"/>
                      </a:endParaRPr>
                    </a:p>
                  </a:txBody>
                  <a:tcPr marL="0" marR="0" marT="23495" marB="0">
                    <a:lnL w="12700">
                      <a:solidFill>
                        <a:srgbClr val="252525"/>
                      </a:solidFill>
                      <a:prstDash val="solid"/>
                    </a:lnL>
                    <a:lnR w="12700">
                      <a:solidFill>
                        <a:srgbClr val="252525"/>
                      </a:solidFill>
                      <a:prstDash val="solid"/>
                    </a:lnR>
                    <a:lnT w="12700">
                      <a:solidFill>
                        <a:srgbClr val="252525"/>
                      </a:solidFill>
                      <a:prstDash val="solid"/>
                    </a:lnT>
                    <a:lnB w="12700">
                      <a:solidFill>
                        <a:srgbClr val="25252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71045" cy="620395"/>
          </a:xfrm>
          <a:custGeom>
            <a:avLst/>
            <a:gdLst/>
            <a:ahLst/>
            <a:cxnLst/>
            <a:rect l="l" t="t" r="r" b="b"/>
            <a:pathLst>
              <a:path w="12171045" h="620395">
                <a:moveTo>
                  <a:pt x="0" y="620267"/>
                </a:moveTo>
                <a:lnTo>
                  <a:pt x="12170664" y="620267"/>
                </a:lnTo>
                <a:lnTo>
                  <a:pt x="12170664" y="0"/>
                </a:lnTo>
                <a:lnTo>
                  <a:pt x="0" y="0"/>
                </a:lnTo>
                <a:lnTo>
                  <a:pt x="0" y="620267"/>
                </a:lnTo>
                <a:close/>
              </a:path>
            </a:pathLst>
          </a:custGeom>
          <a:ln w="9525">
            <a:solidFill>
              <a:srgbClr val="CC00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57046" y="105283"/>
            <a:ext cx="8505953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dirty="0">
                <a:solidFill>
                  <a:srgbClr val="FFFFFF"/>
                </a:solidFill>
              </a:rPr>
              <a:t>เครือข่าย: เสริม (ป้อนอัตโนมัติสำหรับคลัสเตอร์ที่ตามมา)</a:t>
            </a:r>
            <a:endParaRPr sz="2400" dirty="0"/>
          </a:p>
        </p:txBody>
      </p:sp>
      <p:grpSp>
        <p:nvGrpSpPr>
          <p:cNvPr id="4" name="object 4"/>
          <p:cNvGrpSpPr/>
          <p:nvPr/>
        </p:nvGrpSpPr>
        <p:grpSpPr>
          <a:xfrm>
            <a:off x="1019555" y="1979231"/>
            <a:ext cx="5014595" cy="2928620"/>
            <a:chOff x="1019555" y="1979231"/>
            <a:chExt cx="5014595" cy="292862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56131" y="1988820"/>
              <a:ext cx="4968240" cy="2151887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1051369" y="1983994"/>
              <a:ext cx="4977765" cy="2161540"/>
            </a:xfrm>
            <a:custGeom>
              <a:avLst/>
              <a:gdLst/>
              <a:ahLst/>
              <a:cxnLst/>
              <a:rect l="l" t="t" r="r" b="b"/>
              <a:pathLst>
                <a:path w="4977765" h="2161540">
                  <a:moveTo>
                    <a:pt x="0" y="2161412"/>
                  </a:moveTo>
                  <a:lnTo>
                    <a:pt x="4977765" y="2161412"/>
                  </a:lnTo>
                  <a:lnTo>
                    <a:pt x="4977765" y="0"/>
                  </a:lnTo>
                  <a:lnTo>
                    <a:pt x="0" y="0"/>
                  </a:lnTo>
                  <a:lnTo>
                    <a:pt x="0" y="2161412"/>
                  </a:lnTo>
                  <a:close/>
                </a:path>
              </a:pathLst>
            </a:custGeom>
            <a:ln w="9525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19655" y="3794747"/>
              <a:ext cx="4106418" cy="288810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1892045" y="3867150"/>
              <a:ext cx="3964304" cy="146685"/>
            </a:xfrm>
            <a:custGeom>
              <a:avLst/>
              <a:gdLst/>
              <a:ahLst/>
              <a:cxnLst/>
              <a:rect l="l" t="t" r="r" b="b"/>
              <a:pathLst>
                <a:path w="3964304" h="146685">
                  <a:moveTo>
                    <a:pt x="0" y="24383"/>
                  </a:moveTo>
                  <a:lnTo>
                    <a:pt x="1916" y="14894"/>
                  </a:lnTo>
                  <a:lnTo>
                    <a:pt x="7143" y="7143"/>
                  </a:lnTo>
                  <a:lnTo>
                    <a:pt x="14894" y="1916"/>
                  </a:lnTo>
                  <a:lnTo>
                    <a:pt x="24384" y="0"/>
                  </a:lnTo>
                  <a:lnTo>
                    <a:pt x="3939540" y="0"/>
                  </a:lnTo>
                  <a:lnTo>
                    <a:pt x="3949029" y="1916"/>
                  </a:lnTo>
                  <a:lnTo>
                    <a:pt x="3956780" y="7143"/>
                  </a:lnTo>
                  <a:lnTo>
                    <a:pt x="3962007" y="14894"/>
                  </a:lnTo>
                  <a:lnTo>
                    <a:pt x="3963924" y="24383"/>
                  </a:lnTo>
                  <a:lnTo>
                    <a:pt x="3963924" y="121919"/>
                  </a:lnTo>
                  <a:lnTo>
                    <a:pt x="3962007" y="131409"/>
                  </a:lnTo>
                  <a:lnTo>
                    <a:pt x="3956780" y="139160"/>
                  </a:lnTo>
                  <a:lnTo>
                    <a:pt x="3949029" y="144387"/>
                  </a:lnTo>
                  <a:lnTo>
                    <a:pt x="3939540" y="146304"/>
                  </a:lnTo>
                  <a:lnTo>
                    <a:pt x="24384" y="146304"/>
                  </a:lnTo>
                  <a:lnTo>
                    <a:pt x="14894" y="144387"/>
                  </a:lnTo>
                  <a:lnTo>
                    <a:pt x="7143" y="139160"/>
                  </a:lnTo>
                  <a:lnTo>
                    <a:pt x="1916" y="131409"/>
                  </a:lnTo>
                  <a:lnTo>
                    <a:pt x="0" y="121919"/>
                  </a:lnTo>
                  <a:lnTo>
                    <a:pt x="0" y="24383"/>
                  </a:lnTo>
                  <a:close/>
                </a:path>
              </a:pathLst>
            </a:custGeom>
            <a:ln w="38100">
              <a:solidFill>
                <a:srgbClr val="C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164080" y="3723132"/>
              <a:ext cx="1595628" cy="106984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063495" y="3662184"/>
              <a:ext cx="1715261" cy="296405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2135886" y="3734561"/>
              <a:ext cx="1572895" cy="154305"/>
            </a:xfrm>
            <a:custGeom>
              <a:avLst/>
              <a:gdLst/>
              <a:ahLst/>
              <a:cxnLst/>
              <a:rect l="l" t="t" r="r" b="b"/>
              <a:pathLst>
                <a:path w="1572895" h="154304">
                  <a:moveTo>
                    <a:pt x="0" y="25654"/>
                  </a:moveTo>
                  <a:lnTo>
                    <a:pt x="2008" y="15644"/>
                  </a:lnTo>
                  <a:lnTo>
                    <a:pt x="7493" y="7493"/>
                  </a:lnTo>
                  <a:lnTo>
                    <a:pt x="15644" y="2008"/>
                  </a:lnTo>
                  <a:lnTo>
                    <a:pt x="25653" y="0"/>
                  </a:lnTo>
                  <a:lnTo>
                    <a:pt x="1547114" y="0"/>
                  </a:lnTo>
                  <a:lnTo>
                    <a:pt x="1557123" y="2008"/>
                  </a:lnTo>
                  <a:lnTo>
                    <a:pt x="1565274" y="7493"/>
                  </a:lnTo>
                  <a:lnTo>
                    <a:pt x="1570759" y="15644"/>
                  </a:lnTo>
                  <a:lnTo>
                    <a:pt x="1572767" y="25654"/>
                  </a:lnTo>
                  <a:lnTo>
                    <a:pt x="1572767" y="128269"/>
                  </a:lnTo>
                  <a:lnTo>
                    <a:pt x="1570759" y="138279"/>
                  </a:lnTo>
                  <a:lnTo>
                    <a:pt x="1565275" y="146431"/>
                  </a:lnTo>
                  <a:lnTo>
                    <a:pt x="1557123" y="151915"/>
                  </a:lnTo>
                  <a:lnTo>
                    <a:pt x="1547114" y="153924"/>
                  </a:lnTo>
                  <a:lnTo>
                    <a:pt x="25653" y="153924"/>
                  </a:lnTo>
                  <a:lnTo>
                    <a:pt x="15644" y="151915"/>
                  </a:lnTo>
                  <a:lnTo>
                    <a:pt x="7493" y="146431"/>
                  </a:lnTo>
                  <a:lnTo>
                    <a:pt x="2008" y="138279"/>
                  </a:lnTo>
                  <a:lnTo>
                    <a:pt x="0" y="128269"/>
                  </a:lnTo>
                  <a:lnTo>
                    <a:pt x="0" y="25654"/>
                  </a:lnTo>
                  <a:close/>
                </a:path>
              </a:pathLst>
            </a:custGeom>
            <a:ln w="38100">
              <a:solidFill>
                <a:srgbClr val="C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2903220" y="3888104"/>
              <a:ext cx="1275080" cy="1019810"/>
            </a:xfrm>
            <a:custGeom>
              <a:avLst/>
              <a:gdLst/>
              <a:ahLst/>
              <a:cxnLst/>
              <a:rect l="l" t="t" r="r" b="b"/>
              <a:pathLst>
                <a:path w="1275079" h="1019810">
                  <a:moveTo>
                    <a:pt x="38100" y="0"/>
                  </a:moveTo>
                  <a:lnTo>
                    <a:pt x="0" y="762"/>
                  </a:lnTo>
                  <a:lnTo>
                    <a:pt x="507" y="23495"/>
                  </a:lnTo>
                  <a:lnTo>
                    <a:pt x="1397" y="39624"/>
                  </a:lnTo>
                  <a:lnTo>
                    <a:pt x="39497" y="37338"/>
                  </a:lnTo>
                  <a:lnTo>
                    <a:pt x="38607" y="22606"/>
                  </a:lnTo>
                  <a:lnTo>
                    <a:pt x="38100" y="0"/>
                  </a:lnTo>
                  <a:close/>
                </a:path>
                <a:path w="1275079" h="1019810">
                  <a:moveTo>
                    <a:pt x="43180" y="73660"/>
                  </a:moveTo>
                  <a:lnTo>
                    <a:pt x="5334" y="78994"/>
                  </a:lnTo>
                  <a:lnTo>
                    <a:pt x="7366" y="93599"/>
                  </a:lnTo>
                  <a:lnTo>
                    <a:pt x="11556" y="116840"/>
                  </a:lnTo>
                  <a:lnTo>
                    <a:pt x="11684" y="117856"/>
                  </a:lnTo>
                  <a:lnTo>
                    <a:pt x="49022" y="110236"/>
                  </a:lnTo>
                  <a:lnTo>
                    <a:pt x="45212" y="88392"/>
                  </a:lnTo>
                  <a:lnTo>
                    <a:pt x="43180" y="73660"/>
                  </a:lnTo>
                  <a:close/>
                </a:path>
                <a:path w="1275079" h="1019810">
                  <a:moveTo>
                    <a:pt x="57404" y="146431"/>
                  </a:moveTo>
                  <a:lnTo>
                    <a:pt x="20447" y="155829"/>
                  </a:lnTo>
                  <a:lnTo>
                    <a:pt x="22352" y="163195"/>
                  </a:lnTo>
                  <a:lnTo>
                    <a:pt x="28956" y="186055"/>
                  </a:lnTo>
                  <a:lnTo>
                    <a:pt x="31368" y="193548"/>
                  </a:lnTo>
                  <a:lnTo>
                    <a:pt x="67563" y="181737"/>
                  </a:lnTo>
                  <a:lnTo>
                    <a:pt x="65531" y="175514"/>
                  </a:lnTo>
                  <a:lnTo>
                    <a:pt x="59181" y="153797"/>
                  </a:lnTo>
                  <a:lnTo>
                    <a:pt x="57404" y="146431"/>
                  </a:lnTo>
                  <a:close/>
                </a:path>
                <a:path w="1275079" h="1019810">
                  <a:moveTo>
                    <a:pt x="80010" y="217043"/>
                  </a:moveTo>
                  <a:lnTo>
                    <a:pt x="44196" y="230124"/>
                  </a:lnTo>
                  <a:lnTo>
                    <a:pt x="44831" y="231775"/>
                  </a:lnTo>
                  <a:lnTo>
                    <a:pt x="53848" y="254381"/>
                  </a:lnTo>
                  <a:lnTo>
                    <a:pt x="59181" y="266446"/>
                  </a:lnTo>
                  <a:lnTo>
                    <a:pt x="94106" y="251206"/>
                  </a:lnTo>
                  <a:lnTo>
                    <a:pt x="89154" y="240157"/>
                  </a:lnTo>
                  <a:lnTo>
                    <a:pt x="80518" y="218694"/>
                  </a:lnTo>
                  <a:lnTo>
                    <a:pt x="80010" y="217043"/>
                  </a:lnTo>
                  <a:close/>
                </a:path>
                <a:path w="1275079" h="1019810">
                  <a:moveTo>
                    <a:pt x="109600" y="284607"/>
                  </a:moveTo>
                  <a:lnTo>
                    <a:pt x="75818" y="302133"/>
                  </a:lnTo>
                  <a:lnTo>
                    <a:pt x="85725" y="321437"/>
                  </a:lnTo>
                  <a:lnTo>
                    <a:pt x="93853" y="336169"/>
                  </a:lnTo>
                  <a:lnTo>
                    <a:pt x="127254" y="317881"/>
                  </a:lnTo>
                  <a:lnTo>
                    <a:pt x="119634" y="304038"/>
                  </a:lnTo>
                  <a:lnTo>
                    <a:pt x="109600" y="284607"/>
                  </a:lnTo>
                  <a:close/>
                </a:path>
                <a:path w="1275079" h="1019810">
                  <a:moveTo>
                    <a:pt x="145796" y="349885"/>
                  </a:moveTo>
                  <a:lnTo>
                    <a:pt x="113537" y="370078"/>
                  </a:lnTo>
                  <a:lnTo>
                    <a:pt x="124079" y="386842"/>
                  </a:lnTo>
                  <a:lnTo>
                    <a:pt x="134493" y="402463"/>
                  </a:lnTo>
                  <a:lnTo>
                    <a:pt x="166243" y="381381"/>
                  </a:lnTo>
                  <a:lnTo>
                    <a:pt x="156337" y="366649"/>
                  </a:lnTo>
                  <a:lnTo>
                    <a:pt x="145796" y="349885"/>
                  </a:lnTo>
                  <a:close/>
                </a:path>
                <a:path w="1275079" h="1019810">
                  <a:moveTo>
                    <a:pt x="187452" y="411861"/>
                  </a:moveTo>
                  <a:lnTo>
                    <a:pt x="156844" y="434467"/>
                  </a:lnTo>
                  <a:lnTo>
                    <a:pt x="168656" y="450342"/>
                  </a:lnTo>
                  <a:lnTo>
                    <a:pt x="180086" y="465201"/>
                  </a:lnTo>
                  <a:lnTo>
                    <a:pt x="210312" y="441833"/>
                  </a:lnTo>
                  <a:lnTo>
                    <a:pt x="199262" y="427609"/>
                  </a:lnTo>
                  <a:lnTo>
                    <a:pt x="187452" y="411861"/>
                  </a:lnTo>
                  <a:close/>
                </a:path>
                <a:path w="1275079" h="1019810">
                  <a:moveTo>
                    <a:pt x="233806" y="470662"/>
                  </a:moveTo>
                  <a:lnTo>
                    <a:pt x="204850" y="495427"/>
                  </a:lnTo>
                  <a:lnTo>
                    <a:pt x="218821" y="511810"/>
                  </a:lnTo>
                  <a:lnTo>
                    <a:pt x="230124" y="524510"/>
                  </a:lnTo>
                  <a:lnTo>
                    <a:pt x="258572" y="498983"/>
                  </a:lnTo>
                  <a:lnTo>
                    <a:pt x="247777" y="487045"/>
                  </a:lnTo>
                  <a:lnTo>
                    <a:pt x="233806" y="470662"/>
                  </a:lnTo>
                  <a:close/>
                </a:path>
                <a:path w="1275079" h="1019810">
                  <a:moveTo>
                    <a:pt x="283844" y="526288"/>
                  </a:moveTo>
                  <a:lnTo>
                    <a:pt x="256794" y="552958"/>
                  </a:lnTo>
                  <a:lnTo>
                    <a:pt x="274319" y="570738"/>
                  </a:lnTo>
                  <a:lnTo>
                    <a:pt x="284225" y="580263"/>
                  </a:lnTo>
                  <a:lnTo>
                    <a:pt x="310515" y="552577"/>
                  </a:lnTo>
                  <a:lnTo>
                    <a:pt x="301371" y="544068"/>
                  </a:lnTo>
                  <a:lnTo>
                    <a:pt x="283844" y="526288"/>
                  </a:lnTo>
                  <a:close/>
                </a:path>
                <a:path w="1275079" h="1019810">
                  <a:moveTo>
                    <a:pt x="338074" y="578866"/>
                  </a:moveTo>
                  <a:lnTo>
                    <a:pt x="311912" y="606425"/>
                  </a:lnTo>
                  <a:lnTo>
                    <a:pt x="313944" y="608457"/>
                  </a:lnTo>
                  <a:lnTo>
                    <a:pt x="341122" y="632206"/>
                  </a:lnTo>
                  <a:lnTo>
                    <a:pt x="366141" y="603504"/>
                  </a:lnTo>
                  <a:lnTo>
                    <a:pt x="338074" y="578866"/>
                  </a:lnTo>
                  <a:close/>
                </a:path>
                <a:path w="1275079" h="1019810">
                  <a:moveTo>
                    <a:pt x="394716" y="627507"/>
                  </a:moveTo>
                  <a:lnTo>
                    <a:pt x="370840" y="657098"/>
                  </a:lnTo>
                  <a:lnTo>
                    <a:pt x="399669" y="680212"/>
                  </a:lnTo>
                  <a:lnTo>
                    <a:pt x="401193" y="681482"/>
                  </a:lnTo>
                  <a:lnTo>
                    <a:pt x="423799" y="650748"/>
                  </a:lnTo>
                  <a:lnTo>
                    <a:pt x="423544" y="650621"/>
                  </a:lnTo>
                  <a:lnTo>
                    <a:pt x="394716" y="627507"/>
                  </a:lnTo>
                  <a:close/>
                </a:path>
                <a:path w="1275079" h="1019810">
                  <a:moveTo>
                    <a:pt x="454532" y="673354"/>
                  </a:moveTo>
                  <a:lnTo>
                    <a:pt x="431927" y="704088"/>
                  </a:lnTo>
                  <a:lnTo>
                    <a:pt x="445262" y="713994"/>
                  </a:lnTo>
                  <a:lnTo>
                    <a:pt x="463550" y="726440"/>
                  </a:lnTo>
                  <a:lnTo>
                    <a:pt x="485013" y="694944"/>
                  </a:lnTo>
                  <a:lnTo>
                    <a:pt x="467994" y="683387"/>
                  </a:lnTo>
                  <a:lnTo>
                    <a:pt x="454532" y="673354"/>
                  </a:lnTo>
                  <a:close/>
                </a:path>
                <a:path w="1275079" h="1019810">
                  <a:moveTo>
                    <a:pt x="516001" y="715899"/>
                  </a:moveTo>
                  <a:lnTo>
                    <a:pt x="495807" y="748157"/>
                  </a:lnTo>
                  <a:lnTo>
                    <a:pt x="528193" y="768350"/>
                  </a:lnTo>
                  <a:lnTo>
                    <a:pt x="548258" y="735965"/>
                  </a:lnTo>
                  <a:lnTo>
                    <a:pt x="516001" y="715899"/>
                  </a:lnTo>
                  <a:close/>
                </a:path>
                <a:path w="1275079" h="1019810">
                  <a:moveTo>
                    <a:pt x="580517" y="755015"/>
                  </a:moveTo>
                  <a:lnTo>
                    <a:pt x="561594" y="788035"/>
                  </a:lnTo>
                  <a:lnTo>
                    <a:pt x="592201" y="805561"/>
                  </a:lnTo>
                  <a:lnTo>
                    <a:pt x="595376" y="807212"/>
                  </a:lnTo>
                  <a:lnTo>
                    <a:pt x="613029" y="773430"/>
                  </a:lnTo>
                  <a:lnTo>
                    <a:pt x="611124" y="772541"/>
                  </a:lnTo>
                  <a:lnTo>
                    <a:pt x="580517" y="755015"/>
                  </a:lnTo>
                  <a:close/>
                </a:path>
                <a:path w="1275079" h="1019810">
                  <a:moveTo>
                    <a:pt x="646810" y="791083"/>
                  </a:moveTo>
                  <a:lnTo>
                    <a:pt x="629157" y="824865"/>
                  </a:lnTo>
                  <a:lnTo>
                    <a:pt x="644144" y="832739"/>
                  </a:lnTo>
                  <a:lnTo>
                    <a:pt x="663956" y="842137"/>
                  </a:lnTo>
                  <a:lnTo>
                    <a:pt x="680212" y="807720"/>
                  </a:lnTo>
                  <a:lnTo>
                    <a:pt x="661796" y="798957"/>
                  </a:lnTo>
                  <a:lnTo>
                    <a:pt x="646810" y="791083"/>
                  </a:lnTo>
                  <a:close/>
                </a:path>
                <a:path w="1275079" h="1019810">
                  <a:moveTo>
                    <a:pt x="713994" y="823595"/>
                  </a:moveTo>
                  <a:lnTo>
                    <a:pt x="699007" y="858647"/>
                  </a:lnTo>
                  <a:lnTo>
                    <a:pt x="734059" y="873633"/>
                  </a:lnTo>
                  <a:lnTo>
                    <a:pt x="749045" y="838581"/>
                  </a:lnTo>
                  <a:lnTo>
                    <a:pt x="713994" y="823595"/>
                  </a:lnTo>
                  <a:close/>
                </a:path>
                <a:path w="1275079" h="1019810">
                  <a:moveTo>
                    <a:pt x="783717" y="852551"/>
                  </a:moveTo>
                  <a:lnTo>
                    <a:pt x="770128" y="888238"/>
                  </a:lnTo>
                  <a:lnTo>
                    <a:pt x="805688" y="901827"/>
                  </a:lnTo>
                  <a:lnTo>
                    <a:pt x="819277" y="866140"/>
                  </a:lnTo>
                  <a:lnTo>
                    <a:pt x="783717" y="852551"/>
                  </a:lnTo>
                  <a:close/>
                </a:path>
                <a:path w="1275079" h="1019810">
                  <a:moveTo>
                    <a:pt x="854709" y="878205"/>
                  </a:moveTo>
                  <a:lnTo>
                    <a:pt x="842518" y="914273"/>
                  </a:lnTo>
                  <a:lnTo>
                    <a:pt x="863345" y="921258"/>
                  </a:lnTo>
                  <a:lnTo>
                    <a:pt x="879347" y="926084"/>
                  </a:lnTo>
                  <a:lnTo>
                    <a:pt x="890269" y="889635"/>
                  </a:lnTo>
                  <a:lnTo>
                    <a:pt x="875538" y="885190"/>
                  </a:lnTo>
                  <a:lnTo>
                    <a:pt x="854709" y="878205"/>
                  </a:lnTo>
                  <a:close/>
                </a:path>
                <a:path w="1275079" h="1019810">
                  <a:moveTo>
                    <a:pt x="926592" y="900176"/>
                  </a:moveTo>
                  <a:lnTo>
                    <a:pt x="916305" y="936752"/>
                  </a:lnTo>
                  <a:lnTo>
                    <a:pt x="920750" y="938022"/>
                  </a:lnTo>
                  <a:lnTo>
                    <a:pt x="949579" y="945642"/>
                  </a:lnTo>
                  <a:lnTo>
                    <a:pt x="953896" y="946658"/>
                  </a:lnTo>
                  <a:lnTo>
                    <a:pt x="962787" y="909574"/>
                  </a:lnTo>
                  <a:lnTo>
                    <a:pt x="931037" y="901446"/>
                  </a:lnTo>
                  <a:lnTo>
                    <a:pt x="926592" y="900176"/>
                  </a:lnTo>
                  <a:close/>
                </a:path>
                <a:path w="1275079" h="1019810">
                  <a:moveTo>
                    <a:pt x="999363" y="918083"/>
                  </a:moveTo>
                  <a:lnTo>
                    <a:pt x="991362" y="955294"/>
                  </a:lnTo>
                  <a:lnTo>
                    <a:pt x="1007744" y="958850"/>
                  </a:lnTo>
                  <a:lnTo>
                    <a:pt x="1029081" y="963041"/>
                  </a:lnTo>
                  <a:lnTo>
                    <a:pt x="1036319" y="925576"/>
                  </a:lnTo>
                  <a:lnTo>
                    <a:pt x="1015745" y="921639"/>
                  </a:lnTo>
                  <a:lnTo>
                    <a:pt x="999363" y="918083"/>
                  </a:lnTo>
                  <a:close/>
                </a:path>
                <a:path w="1275079" h="1019810">
                  <a:moveTo>
                    <a:pt x="1073150" y="932053"/>
                  </a:moveTo>
                  <a:lnTo>
                    <a:pt x="1067434" y="969645"/>
                  </a:lnTo>
                  <a:lnTo>
                    <a:pt x="1096009" y="973963"/>
                  </a:lnTo>
                  <a:lnTo>
                    <a:pt x="1105534" y="975233"/>
                  </a:lnTo>
                  <a:lnTo>
                    <a:pt x="1110360" y="937387"/>
                  </a:lnTo>
                  <a:lnTo>
                    <a:pt x="1101597" y="936371"/>
                  </a:lnTo>
                  <a:lnTo>
                    <a:pt x="1073150" y="932053"/>
                  </a:lnTo>
                  <a:close/>
                </a:path>
                <a:path w="1275079" h="1019810">
                  <a:moveTo>
                    <a:pt x="1163320" y="905256"/>
                  </a:moveTo>
                  <a:lnTo>
                    <a:pt x="1161589" y="943207"/>
                  </a:lnTo>
                  <a:lnTo>
                    <a:pt x="1180719" y="944118"/>
                  </a:lnTo>
                  <a:lnTo>
                    <a:pt x="1178814" y="982218"/>
                  </a:lnTo>
                  <a:lnTo>
                    <a:pt x="1159810" y="982218"/>
                  </a:lnTo>
                  <a:lnTo>
                    <a:pt x="1158113" y="1019429"/>
                  </a:lnTo>
                  <a:lnTo>
                    <a:pt x="1242020" y="982218"/>
                  </a:lnTo>
                  <a:lnTo>
                    <a:pt x="1178814" y="982218"/>
                  </a:lnTo>
                  <a:lnTo>
                    <a:pt x="1159856" y="981193"/>
                  </a:lnTo>
                  <a:lnTo>
                    <a:pt x="1244330" y="981193"/>
                  </a:lnTo>
                  <a:lnTo>
                    <a:pt x="1274953" y="967613"/>
                  </a:lnTo>
                  <a:lnTo>
                    <a:pt x="1163320" y="905256"/>
                  </a:lnTo>
                  <a:close/>
                </a:path>
                <a:path w="1275079" h="1019810">
                  <a:moveTo>
                    <a:pt x="1161589" y="943207"/>
                  </a:moveTo>
                  <a:lnTo>
                    <a:pt x="1159856" y="981193"/>
                  </a:lnTo>
                  <a:lnTo>
                    <a:pt x="1178814" y="982218"/>
                  </a:lnTo>
                  <a:lnTo>
                    <a:pt x="1180719" y="944118"/>
                  </a:lnTo>
                  <a:lnTo>
                    <a:pt x="1161589" y="943207"/>
                  </a:lnTo>
                  <a:close/>
                </a:path>
                <a:path w="1275079" h="1019810">
                  <a:moveTo>
                    <a:pt x="1147826" y="941832"/>
                  </a:moveTo>
                  <a:lnTo>
                    <a:pt x="1143762" y="979678"/>
                  </a:lnTo>
                  <a:lnTo>
                    <a:pt x="1155319" y="980948"/>
                  </a:lnTo>
                  <a:lnTo>
                    <a:pt x="1159856" y="981193"/>
                  </a:lnTo>
                  <a:lnTo>
                    <a:pt x="1161589" y="943207"/>
                  </a:lnTo>
                  <a:lnTo>
                    <a:pt x="1159383" y="943102"/>
                  </a:lnTo>
                  <a:lnTo>
                    <a:pt x="1147826" y="941832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19555" y="2823972"/>
              <a:ext cx="810006" cy="294893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1091945" y="2896361"/>
              <a:ext cx="668020" cy="152400"/>
            </a:xfrm>
            <a:custGeom>
              <a:avLst/>
              <a:gdLst/>
              <a:ahLst/>
              <a:cxnLst/>
              <a:rect l="l" t="t" r="r" b="b"/>
              <a:pathLst>
                <a:path w="668019" h="152400">
                  <a:moveTo>
                    <a:pt x="0" y="25400"/>
                  </a:moveTo>
                  <a:lnTo>
                    <a:pt x="1995" y="15537"/>
                  </a:lnTo>
                  <a:lnTo>
                    <a:pt x="7437" y="7461"/>
                  </a:lnTo>
                  <a:lnTo>
                    <a:pt x="15510" y="2004"/>
                  </a:lnTo>
                  <a:lnTo>
                    <a:pt x="25400" y="0"/>
                  </a:lnTo>
                  <a:lnTo>
                    <a:pt x="642111" y="0"/>
                  </a:lnTo>
                  <a:lnTo>
                    <a:pt x="651974" y="2004"/>
                  </a:lnTo>
                  <a:lnTo>
                    <a:pt x="660050" y="7461"/>
                  </a:lnTo>
                  <a:lnTo>
                    <a:pt x="665507" y="15537"/>
                  </a:lnTo>
                  <a:lnTo>
                    <a:pt x="667511" y="25400"/>
                  </a:lnTo>
                  <a:lnTo>
                    <a:pt x="667511" y="127000"/>
                  </a:lnTo>
                  <a:lnTo>
                    <a:pt x="665507" y="136862"/>
                  </a:lnTo>
                  <a:lnTo>
                    <a:pt x="660050" y="144938"/>
                  </a:lnTo>
                  <a:lnTo>
                    <a:pt x="651974" y="150395"/>
                  </a:lnTo>
                  <a:lnTo>
                    <a:pt x="642111" y="152400"/>
                  </a:lnTo>
                  <a:lnTo>
                    <a:pt x="25400" y="152400"/>
                  </a:lnTo>
                  <a:lnTo>
                    <a:pt x="15510" y="150395"/>
                  </a:lnTo>
                  <a:lnTo>
                    <a:pt x="7437" y="144938"/>
                  </a:lnTo>
                  <a:lnTo>
                    <a:pt x="1995" y="136862"/>
                  </a:lnTo>
                  <a:lnTo>
                    <a:pt x="0" y="127000"/>
                  </a:lnTo>
                  <a:lnTo>
                    <a:pt x="0" y="25400"/>
                  </a:lnTo>
                  <a:close/>
                </a:path>
              </a:pathLst>
            </a:custGeom>
            <a:ln w="38100">
              <a:solidFill>
                <a:srgbClr val="C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82267" y="2110752"/>
              <a:ext cx="1749552" cy="876287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408175" y="2106193"/>
              <a:ext cx="1635252" cy="583666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1429511" y="2138172"/>
              <a:ext cx="1659889" cy="785495"/>
            </a:xfrm>
            <a:custGeom>
              <a:avLst/>
              <a:gdLst/>
              <a:ahLst/>
              <a:cxnLst/>
              <a:rect l="l" t="t" r="r" b="b"/>
              <a:pathLst>
                <a:path w="1659889" h="785494">
                  <a:moveTo>
                    <a:pt x="691514" y="437388"/>
                  </a:moveTo>
                  <a:lnTo>
                    <a:pt x="276606" y="437388"/>
                  </a:lnTo>
                  <a:lnTo>
                    <a:pt x="19812" y="785367"/>
                  </a:lnTo>
                  <a:lnTo>
                    <a:pt x="691514" y="437388"/>
                  </a:lnTo>
                  <a:close/>
                </a:path>
                <a:path w="1659889" h="785494">
                  <a:moveTo>
                    <a:pt x="1586738" y="0"/>
                  </a:moveTo>
                  <a:lnTo>
                    <a:pt x="72897" y="0"/>
                  </a:lnTo>
                  <a:lnTo>
                    <a:pt x="44523" y="5728"/>
                  </a:lnTo>
                  <a:lnTo>
                    <a:pt x="21351" y="21351"/>
                  </a:lnTo>
                  <a:lnTo>
                    <a:pt x="5728" y="44523"/>
                  </a:lnTo>
                  <a:lnTo>
                    <a:pt x="0" y="72898"/>
                  </a:lnTo>
                  <a:lnTo>
                    <a:pt x="0" y="364489"/>
                  </a:lnTo>
                  <a:lnTo>
                    <a:pt x="5728" y="392864"/>
                  </a:lnTo>
                  <a:lnTo>
                    <a:pt x="21351" y="416036"/>
                  </a:lnTo>
                  <a:lnTo>
                    <a:pt x="44523" y="431659"/>
                  </a:lnTo>
                  <a:lnTo>
                    <a:pt x="72897" y="437388"/>
                  </a:lnTo>
                  <a:lnTo>
                    <a:pt x="1586738" y="437388"/>
                  </a:lnTo>
                  <a:lnTo>
                    <a:pt x="1615112" y="431659"/>
                  </a:lnTo>
                  <a:lnTo>
                    <a:pt x="1638284" y="416036"/>
                  </a:lnTo>
                  <a:lnTo>
                    <a:pt x="1653907" y="392864"/>
                  </a:lnTo>
                  <a:lnTo>
                    <a:pt x="1659636" y="364489"/>
                  </a:lnTo>
                  <a:lnTo>
                    <a:pt x="1659636" y="72898"/>
                  </a:lnTo>
                  <a:lnTo>
                    <a:pt x="1653907" y="44523"/>
                  </a:lnTo>
                  <a:lnTo>
                    <a:pt x="1638284" y="21351"/>
                  </a:lnTo>
                  <a:lnTo>
                    <a:pt x="1615112" y="5728"/>
                  </a:lnTo>
                  <a:lnTo>
                    <a:pt x="1586738" y="0"/>
                  </a:lnTo>
                  <a:close/>
                </a:path>
              </a:pathLst>
            </a:custGeom>
            <a:solidFill>
              <a:srgbClr val="2058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429511" y="2138172"/>
              <a:ext cx="1659889" cy="785495"/>
            </a:xfrm>
            <a:custGeom>
              <a:avLst/>
              <a:gdLst/>
              <a:ahLst/>
              <a:cxnLst/>
              <a:rect l="l" t="t" r="r" b="b"/>
              <a:pathLst>
                <a:path w="1659889" h="785494">
                  <a:moveTo>
                    <a:pt x="0" y="72898"/>
                  </a:moveTo>
                  <a:lnTo>
                    <a:pt x="5728" y="44523"/>
                  </a:lnTo>
                  <a:lnTo>
                    <a:pt x="21351" y="21351"/>
                  </a:lnTo>
                  <a:lnTo>
                    <a:pt x="44523" y="5728"/>
                  </a:lnTo>
                  <a:lnTo>
                    <a:pt x="72897" y="0"/>
                  </a:lnTo>
                  <a:lnTo>
                    <a:pt x="276606" y="0"/>
                  </a:lnTo>
                  <a:lnTo>
                    <a:pt x="691514" y="0"/>
                  </a:lnTo>
                  <a:lnTo>
                    <a:pt x="1586738" y="0"/>
                  </a:lnTo>
                  <a:lnTo>
                    <a:pt x="1615112" y="5728"/>
                  </a:lnTo>
                  <a:lnTo>
                    <a:pt x="1638284" y="21351"/>
                  </a:lnTo>
                  <a:lnTo>
                    <a:pt x="1653907" y="44523"/>
                  </a:lnTo>
                  <a:lnTo>
                    <a:pt x="1659636" y="72898"/>
                  </a:lnTo>
                  <a:lnTo>
                    <a:pt x="1659636" y="255142"/>
                  </a:lnTo>
                  <a:lnTo>
                    <a:pt x="1659636" y="364489"/>
                  </a:lnTo>
                  <a:lnTo>
                    <a:pt x="1653907" y="392864"/>
                  </a:lnTo>
                  <a:lnTo>
                    <a:pt x="1638284" y="416036"/>
                  </a:lnTo>
                  <a:lnTo>
                    <a:pt x="1615112" y="431659"/>
                  </a:lnTo>
                  <a:lnTo>
                    <a:pt x="1586738" y="437388"/>
                  </a:lnTo>
                  <a:lnTo>
                    <a:pt x="691514" y="437388"/>
                  </a:lnTo>
                  <a:lnTo>
                    <a:pt x="19812" y="785367"/>
                  </a:lnTo>
                  <a:lnTo>
                    <a:pt x="276606" y="437388"/>
                  </a:lnTo>
                  <a:lnTo>
                    <a:pt x="72897" y="437388"/>
                  </a:lnTo>
                  <a:lnTo>
                    <a:pt x="44523" y="431659"/>
                  </a:lnTo>
                  <a:lnTo>
                    <a:pt x="21351" y="416036"/>
                  </a:lnTo>
                  <a:lnTo>
                    <a:pt x="5728" y="392864"/>
                  </a:lnTo>
                  <a:lnTo>
                    <a:pt x="0" y="364489"/>
                  </a:lnTo>
                  <a:lnTo>
                    <a:pt x="0" y="255142"/>
                  </a:lnTo>
                  <a:lnTo>
                    <a:pt x="0" y="72898"/>
                  </a:lnTo>
                  <a:close/>
                </a:path>
              </a:pathLst>
            </a:custGeom>
            <a:ln w="9525">
              <a:solidFill>
                <a:srgbClr val="20586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956560" y="2427731"/>
              <a:ext cx="2816352" cy="1431036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185160" y="2423185"/>
              <a:ext cx="2549652" cy="583666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3003423" y="2455163"/>
              <a:ext cx="2727325" cy="1341120"/>
            </a:xfrm>
            <a:custGeom>
              <a:avLst/>
              <a:gdLst/>
              <a:ahLst/>
              <a:cxnLst/>
              <a:rect l="l" t="t" r="r" b="b"/>
              <a:pathLst>
                <a:path w="2727325" h="1341120">
                  <a:moveTo>
                    <a:pt x="1254632" y="438912"/>
                  </a:moveTo>
                  <a:lnTo>
                    <a:pt x="623697" y="438912"/>
                  </a:lnTo>
                  <a:lnTo>
                    <a:pt x="0" y="1340739"/>
                  </a:lnTo>
                  <a:lnTo>
                    <a:pt x="1254632" y="438912"/>
                  </a:lnTo>
                  <a:close/>
                </a:path>
                <a:path w="2727325" h="1341120">
                  <a:moveTo>
                    <a:pt x="2653665" y="0"/>
                  </a:moveTo>
                  <a:lnTo>
                    <a:pt x="276225" y="0"/>
                  </a:lnTo>
                  <a:lnTo>
                    <a:pt x="247757" y="5750"/>
                  </a:lnTo>
                  <a:lnTo>
                    <a:pt x="224504" y="21431"/>
                  </a:lnTo>
                  <a:lnTo>
                    <a:pt x="208823" y="44684"/>
                  </a:lnTo>
                  <a:lnTo>
                    <a:pt x="203072" y="73151"/>
                  </a:lnTo>
                  <a:lnTo>
                    <a:pt x="203072" y="365760"/>
                  </a:lnTo>
                  <a:lnTo>
                    <a:pt x="208823" y="394227"/>
                  </a:lnTo>
                  <a:lnTo>
                    <a:pt x="224504" y="417480"/>
                  </a:lnTo>
                  <a:lnTo>
                    <a:pt x="247757" y="433161"/>
                  </a:lnTo>
                  <a:lnTo>
                    <a:pt x="276225" y="438912"/>
                  </a:lnTo>
                  <a:lnTo>
                    <a:pt x="2653665" y="438912"/>
                  </a:lnTo>
                  <a:lnTo>
                    <a:pt x="2682132" y="433161"/>
                  </a:lnTo>
                  <a:lnTo>
                    <a:pt x="2705385" y="417480"/>
                  </a:lnTo>
                  <a:lnTo>
                    <a:pt x="2721066" y="394227"/>
                  </a:lnTo>
                  <a:lnTo>
                    <a:pt x="2726816" y="365760"/>
                  </a:lnTo>
                  <a:lnTo>
                    <a:pt x="2726816" y="73151"/>
                  </a:lnTo>
                  <a:lnTo>
                    <a:pt x="2721066" y="44684"/>
                  </a:lnTo>
                  <a:lnTo>
                    <a:pt x="2705385" y="21431"/>
                  </a:lnTo>
                  <a:lnTo>
                    <a:pt x="2682132" y="5750"/>
                  </a:lnTo>
                  <a:lnTo>
                    <a:pt x="2653665" y="0"/>
                  </a:lnTo>
                  <a:close/>
                </a:path>
              </a:pathLst>
            </a:custGeom>
            <a:solidFill>
              <a:srgbClr val="2058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3003423" y="2455163"/>
              <a:ext cx="2727325" cy="1341120"/>
            </a:xfrm>
            <a:custGeom>
              <a:avLst/>
              <a:gdLst/>
              <a:ahLst/>
              <a:cxnLst/>
              <a:rect l="l" t="t" r="r" b="b"/>
              <a:pathLst>
                <a:path w="2727325" h="1341120">
                  <a:moveTo>
                    <a:pt x="203072" y="73151"/>
                  </a:moveTo>
                  <a:lnTo>
                    <a:pt x="208823" y="44684"/>
                  </a:lnTo>
                  <a:lnTo>
                    <a:pt x="224504" y="21431"/>
                  </a:lnTo>
                  <a:lnTo>
                    <a:pt x="247757" y="5750"/>
                  </a:lnTo>
                  <a:lnTo>
                    <a:pt x="276225" y="0"/>
                  </a:lnTo>
                  <a:lnTo>
                    <a:pt x="623697" y="0"/>
                  </a:lnTo>
                  <a:lnTo>
                    <a:pt x="1254632" y="0"/>
                  </a:lnTo>
                  <a:lnTo>
                    <a:pt x="2653665" y="0"/>
                  </a:lnTo>
                  <a:lnTo>
                    <a:pt x="2682132" y="5750"/>
                  </a:lnTo>
                  <a:lnTo>
                    <a:pt x="2705385" y="21431"/>
                  </a:lnTo>
                  <a:lnTo>
                    <a:pt x="2721066" y="44684"/>
                  </a:lnTo>
                  <a:lnTo>
                    <a:pt x="2726816" y="73151"/>
                  </a:lnTo>
                  <a:lnTo>
                    <a:pt x="2726816" y="256032"/>
                  </a:lnTo>
                  <a:lnTo>
                    <a:pt x="2726816" y="365760"/>
                  </a:lnTo>
                  <a:lnTo>
                    <a:pt x="2721066" y="394227"/>
                  </a:lnTo>
                  <a:lnTo>
                    <a:pt x="2705385" y="417480"/>
                  </a:lnTo>
                  <a:lnTo>
                    <a:pt x="2682132" y="433161"/>
                  </a:lnTo>
                  <a:lnTo>
                    <a:pt x="2653665" y="438912"/>
                  </a:lnTo>
                  <a:lnTo>
                    <a:pt x="1254632" y="438912"/>
                  </a:lnTo>
                  <a:lnTo>
                    <a:pt x="0" y="1340739"/>
                  </a:lnTo>
                  <a:lnTo>
                    <a:pt x="623697" y="438912"/>
                  </a:lnTo>
                  <a:lnTo>
                    <a:pt x="276225" y="438912"/>
                  </a:lnTo>
                  <a:lnTo>
                    <a:pt x="247757" y="433161"/>
                  </a:lnTo>
                  <a:lnTo>
                    <a:pt x="224504" y="417480"/>
                  </a:lnTo>
                  <a:lnTo>
                    <a:pt x="208823" y="394227"/>
                  </a:lnTo>
                  <a:lnTo>
                    <a:pt x="203072" y="365760"/>
                  </a:lnTo>
                  <a:lnTo>
                    <a:pt x="203072" y="256032"/>
                  </a:lnTo>
                  <a:lnTo>
                    <a:pt x="203072" y="73151"/>
                  </a:lnTo>
                  <a:close/>
                </a:path>
              </a:pathLst>
            </a:custGeom>
            <a:ln w="9525">
              <a:solidFill>
                <a:srgbClr val="20586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1062329" y="743813"/>
            <a:ext cx="9986645" cy="9855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50000"/>
              </a:lnSpc>
              <a:spcBef>
                <a:spcPts val="100"/>
              </a:spcBef>
            </a:pPr>
            <a:r>
              <a:rPr lang="th-TH" altLang="ja-JP" sz="1400" dirty="0">
                <a:solidFill>
                  <a:srgbClr val="252525"/>
                </a:solidFill>
                <a:latin typeface="Yu Gothic"/>
                <a:cs typeface="Yu Gothic"/>
              </a:rPr>
              <a:t>ระหว่างคลัสเตอร์ที่มีการกำหนดค่า "เครือข่าย" หากคุณป้อนอินพุตลงในคลัสเตอร์ "ก่อนหน้า" คุณสามารถใส่คลัสเตอร์ "สำเร็จ" ลงในสถานะอินพุตได้ สามารถดำเนินการต่างๆ ได้ เช่น ป้อนวันที่ป้อนข้อมูลโดยอัตโนมัติหลังจากเข้าสู่การอนุมัติในกลุ่มการอนุมัติ</a:t>
            </a:r>
            <a:endParaRPr lang="ja-JP" altLang="en-US" sz="14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840"/>
              </a:spcBef>
            </a:pPr>
            <a:r>
              <a:rPr lang="th-TH" altLang="ja-JP" sz="1400" dirty="0">
                <a:solidFill>
                  <a:srgbClr val="252525"/>
                </a:solidFill>
                <a:latin typeface="Yu Gothic"/>
                <a:cs typeface="Yu Gothic"/>
              </a:rPr>
              <a:t>*การดำเนินการนี้จะไม่ทำงานหากคลัสเตอร์ เช่น คลัสเตอร์การเลือกสลับ ซึ่งไม่สามารถกำหนดเวลาในการป้อนข้อมูลให้เสร็จสิ้นได้ เป็นคลัสเตอร์ก่อนหน้า</a:t>
            </a:r>
            <a:endParaRPr lang="ja-JP" altLang="en-US" sz="1400" dirty="0">
              <a:latin typeface="Yu Gothic"/>
              <a:cs typeface="Yu Gothic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1516633" y="2139441"/>
            <a:ext cx="4114165" cy="789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lang="en-US" sz="1200" dirty="0">
                <a:solidFill>
                  <a:srgbClr val="FFFFFF"/>
                </a:solidFill>
                <a:latin typeface="Yu Gothic"/>
                <a:cs typeface="Yu Gothic"/>
              </a:rPr>
              <a:t>     </a:t>
            </a:r>
            <a:r>
              <a:rPr lang="th-TH" sz="1200" dirty="0">
                <a:solidFill>
                  <a:srgbClr val="FFFFFF"/>
                </a:solidFill>
                <a:latin typeface="Yu Gothic"/>
                <a:cs typeface="Yu Gothic"/>
              </a:rPr>
              <a:t>โหมดคลัสเตอร์คือ</a:t>
            </a:r>
          </a:p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lang="en-US" sz="1200" dirty="0">
                <a:solidFill>
                  <a:srgbClr val="FFFFFF"/>
                </a:solidFill>
                <a:latin typeface="Yu Gothic"/>
                <a:cs typeface="Yu Gothic"/>
              </a:rPr>
              <a:t>     </a:t>
            </a:r>
            <a:r>
              <a:rPr lang="th-TH" sz="1200" dirty="0">
                <a:solidFill>
                  <a:srgbClr val="FFFFFF"/>
                </a:solidFill>
                <a:latin typeface="Yu Gothic"/>
                <a:cs typeface="Yu Gothic"/>
              </a:rPr>
              <a:t>การตั้งค่าเครือข่าย </a:t>
            </a:r>
            <a:endParaRPr lang="en-US" sz="1200" dirty="0">
              <a:solidFill>
                <a:srgbClr val="FFFFFF"/>
              </a:solidFill>
              <a:latin typeface="Yu Gothic"/>
              <a:cs typeface="Yu Gothic"/>
            </a:endParaRPr>
          </a:p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sz="1800" baseline="48611" dirty="0">
                <a:solidFill>
                  <a:srgbClr val="FFFFFF"/>
                </a:solidFill>
                <a:latin typeface="Yu Gothic"/>
                <a:cs typeface="Yu Gothic"/>
              </a:rPr>
              <a:t>	</a:t>
            </a:r>
            <a:r>
              <a:rPr lang="en-US" sz="1800" baseline="48611" dirty="0">
                <a:solidFill>
                  <a:srgbClr val="FFFFFF"/>
                </a:solidFill>
                <a:latin typeface="Yu Gothic"/>
                <a:cs typeface="Yu Gothic"/>
              </a:rPr>
              <a:t>		</a:t>
            </a:r>
            <a:r>
              <a:rPr lang="th-TH" sz="1200" dirty="0">
                <a:solidFill>
                  <a:srgbClr val="FFFFFF"/>
                </a:solidFill>
                <a:latin typeface="Yu Gothic"/>
                <a:cs typeface="Yu Gothic"/>
              </a:rPr>
              <a:t>ในเมนูคลิกขวา</a:t>
            </a:r>
          </a:p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lang="en-US" sz="1200" dirty="0">
                <a:solidFill>
                  <a:srgbClr val="FFFFFF"/>
                </a:solidFill>
                <a:latin typeface="Yu Gothic"/>
                <a:cs typeface="Yu Gothic"/>
              </a:rPr>
              <a:t>		   </a:t>
            </a:r>
            <a:r>
              <a:rPr lang="th-TH" sz="1200" dirty="0">
                <a:solidFill>
                  <a:srgbClr val="FFFFFF"/>
                </a:solidFill>
                <a:latin typeface="Yu Gothic"/>
                <a:cs typeface="Yu Gothic"/>
              </a:rPr>
              <a:t>เลือก "การตั้งค่าการจำกัดเครือข่าย"</a:t>
            </a:r>
            <a:endParaRPr sz="1200" dirty="0">
              <a:latin typeface="Yu Gothic"/>
              <a:cs typeface="Yu Gothic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1043939" y="2050859"/>
            <a:ext cx="10101580" cy="3961765"/>
            <a:chOff x="1043939" y="2050859"/>
            <a:chExt cx="10101580" cy="3961765"/>
          </a:xfrm>
        </p:grpSpPr>
        <p:pic>
          <p:nvPicPr>
            <p:cNvPr id="26" name="object 26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151375" y="3285744"/>
              <a:ext cx="3011424" cy="2554223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4146550" y="3280981"/>
              <a:ext cx="3021330" cy="2564130"/>
            </a:xfrm>
            <a:custGeom>
              <a:avLst/>
              <a:gdLst/>
              <a:ahLst/>
              <a:cxnLst/>
              <a:rect l="l" t="t" r="r" b="b"/>
              <a:pathLst>
                <a:path w="3021329" h="2564129">
                  <a:moveTo>
                    <a:pt x="0" y="2563748"/>
                  </a:moveTo>
                  <a:lnTo>
                    <a:pt x="3020949" y="2563748"/>
                  </a:lnTo>
                  <a:lnTo>
                    <a:pt x="3020949" y="0"/>
                  </a:lnTo>
                  <a:lnTo>
                    <a:pt x="0" y="0"/>
                  </a:lnTo>
                  <a:lnTo>
                    <a:pt x="0" y="2563748"/>
                  </a:lnTo>
                  <a:close/>
                </a:path>
              </a:pathLst>
            </a:custGeom>
            <a:ln w="9525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2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105655" y="4443983"/>
              <a:ext cx="2509266" cy="820673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4178045" y="4516373"/>
              <a:ext cx="2367280" cy="678180"/>
            </a:xfrm>
            <a:custGeom>
              <a:avLst/>
              <a:gdLst/>
              <a:ahLst/>
              <a:cxnLst/>
              <a:rect l="l" t="t" r="r" b="b"/>
              <a:pathLst>
                <a:path w="2367279" h="678179">
                  <a:moveTo>
                    <a:pt x="0" y="46989"/>
                  </a:moveTo>
                  <a:lnTo>
                    <a:pt x="3698" y="28717"/>
                  </a:lnTo>
                  <a:lnTo>
                    <a:pt x="13779" y="13779"/>
                  </a:lnTo>
                  <a:lnTo>
                    <a:pt x="28717" y="3698"/>
                  </a:lnTo>
                  <a:lnTo>
                    <a:pt x="46989" y="0"/>
                  </a:lnTo>
                  <a:lnTo>
                    <a:pt x="2319781" y="0"/>
                  </a:lnTo>
                  <a:lnTo>
                    <a:pt x="2338054" y="3698"/>
                  </a:lnTo>
                  <a:lnTo>
                    <a:pt x="2352992" y="13779"/>
                  </a:lnTo>
                  <a:lnTo>
                    <a:pt x="2363073" y="28717"/>
                  </a:lnTo>
                  <a:lnTo>
                    <a:pt x="2366772" y="46989"/>
                  </a:lnTo>
                  <a:lnTo>
                    <a:pt x="2366772" y="631189"/>
                  </a:lnTo>
                  <a:lnTo>
                    <a:pt x="2363073" y="649462"/>
                  </a:lnTo>
                  <a:lnTo>
                    <a:pt x="2352992" y="664400"/>
                  </a:lnTo>
                  <a:lnTo>
                    <a:pt x="2338054" y="674481"/>
                  </a:lnTo>
                  <a:lnTo>
                    <a:pt x="2319781" y="678180"/>
                  </a:lnTo>
                  <a:lnTo>
                    <a:pt x="46989" y="678180"/>
                  </a:lnTo>
                  <a:lnTo>
                    <a:pt x="28717" y="674481"/>
                  </a:lnTo>
                  <a:lnTo>
                    <a:pt x="13779" y="664400"/>
                  </a:lnTo>
                  <a:lnTo>
                    <a:pt x="3698" y="649462"/>
                  </a:lnTo>
                  <a:lnTo>
                    <a:pt x="0" y="631189"/>
                  </a:lnTo>
                  <a:lnTo>
                    <a:pt x="0" y="46989"/>
                  </a:lnTo>
                  <a:close/>
                </a:path>
              </a:pathLst>
            </a:custGeom>
            <a:ln w="38100">
              <a:solidFill>
                <a:srgbClr val="C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043939" y="4963667"/>
              <a:ext cx="3314700" cy="1048499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092707" y="5062727"/>
              <a:ext cx="2854452" cy="949439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1091183" y="4991226"/>
              <a:ext cx="3225165" cy="958850"/>
            </a:xfrm>
            <a:custGeom>
              <a:avLst/>
              <a:gdLst/>
              <a:ahLst/>
              <a:cxnLst/>
              <a:rect l="l" t="t" r="r" b="b"/>
              <a:pathLst>
                <a:path w="3225165" h="958850">
                  <a:moveTo>
                    <a:pt x="2766314" y="54737"/>
                  </a:moveTo>
                  <a:lnTo>
                    <a:pt x="150622" y="54737"/>
                  </a:lnTo>
                  <a:lnTo>
                    <a:pt x="103014" y="62415"/>
                  </a:lnTo>
                  <a:lnTo>
                    <a:pt x="61667" y="83798"/>
                  </a:lnTo>
                  <a:lnTo>
                    <a:pt x="29061" y="116404"/>
                  </a:lnTo>
                  <a:lnTo>
                    <a:pt x="7678" y="157751"/>
                  </a:lnTo>
                  <a:lnTo>
                    <a:pt x="0" y="205359"/>
                  </a:lnTo>
                  <a:lnTo>
                    <a:pt x="0" y="807847"/>
                  </a:lnTo>
                  <a:lnTo>
                    <a:pt x="7678" y="855454"/>
                  </a:lnTo>
                  <a:lnTo>
                    <a:pt x="29061" y="896801"/>
                  </a:lnTo>
                  <a:lnTo>
                    <a:pt x="61667" y="929407"/>
                  </a:lnTo>
                  <a:lnTo>
                    <a:pt x="103014" y="950790"/>
                  </a:lnTo>
                  <a:lnTo>
                    <a:pt x="150622" y="958469"/>
                  </a:lnTo>
                  <a:lnTo>
                    <a:pt x="2766314" y="958469"/>
                  </a:lnTo>
                  <a:lnTo>
                    <a:pt x="2813921" y="950790"/>
                  </a:lnTo>
                  <a:lnTo>
                    <a:pt x="2855268" y="929407"/>
                  </a:lnTo>
                  <a:lnTo>
                    <a:pt x="2887874" y="896801"/>
                  </a:lnTo>
                  <a:lnTo>
                    <a:pt x="2909257" y="855454"/>
                  </a:lnTo>
                  <a:lnTo>
                    <a:pt x="2916936" y="807847"/>
                  </a:lnTo>
                  <a:lnTo>
                    <a:pt x="2916936" y="431292"/>
                  </a:lnTo>
                  <a:lnTo>
                    <a:pt x="3078136" y="205359"/>
                  </a:lnTo>
                  <a:lnTo>
                    <a:pt x="2916936" y="205359"/>
                  </a:lnTo>
                  <a:lnTo>
                    <a:pt x="2909257" y="157751"/>
                  </a:lnTo>
                  <a:lnTo>
                    <a:pt x="2887874" y="116404"/>
                  </a:lnTo>
                  <a:lnTo>
                    <a:pt x="2855268" y="83798"/>
                  </a:lnTo>
                  <a:lnTo>
                    <a:pt x="2813921" y="62415"/>
                  </a:lnTo>
                  <a:lnTo>
                    <a:pt x="2766314" y="54737"/>
                  </a:lnTo>
                  <a:close/>
                </a:path>
                <a:path w="3225165" h="958850">
                  <a:moveTo>
                    <a:pt x="3224656" y="0"/>
                  </a:moveTo>
                  <a:lnTo>
                    <a:pt x="2916936" y="205359"/>
                  </a:lnTo>
                  <a:lnTo>
                    <a:pt x="3078136" y="205359"/>
                  </a:lnTo>
                  <a:lnTo>
                    <a:pt x="3224656" y="0"/>
                  </a:lnTo>
                  <a:close/>
                </a:path>
              </a:pathLst>
            </a:custGeom>
            <a:solidFill>
              <a:srgbClr val="2058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1091183" y="4991226"/>
              <a:ext cx="3225165" cy="958850"/>
            </a:xfrm>
            <a:custGeom>
              <a:avLst/>
              <a:gdLst/>
              <a:ahLst/>
              <a:cxnLst/>
              <a:rect l="l" t="t" r="r" b="b"/>
              <a:pathLst>
                <a:path w="3225165" h="958850">
                  <a:moveTo>
                    <a:pt x="0" y="205359"/>
                  </a:moveTo>
                  <a:lnTo>
                    <a:pt x="7678" y="157751"/>
                  </a:lnTo>
                  <a:lnTo>
                    <a:pt x="29061" y="116404"/>
                  </a:lnTo>
                  <a:lnTo>
                    <a:pt x="61667" y="83798"/>
                  </a:lnTo>
                  <a:lnTo>
                    <a:pt x="103014" y="62415"/>
                  </a:lnTo>
                  <a:lnTo>
                    <a:pt x="150622" y="54737"/>
                  </a:lnTo>
                  <a:lnTo>
                    <a:pt x="1701546" y="54737"/>
                  </a:lnTo>
                  <a:lnTo>
                    <a:pt x="2430779" y="54737"/>
                  </a:lnTo>
                  <a:lnTo>
                    <a:pt x="2766314" y="54737"/>
                  </a:lnTo>
                  <a:lnTo>
                    <a:pt x="2813921" y="62415"/>
                  </a:lnTo>
                  <a:lnTo>
                    <a:pt x="2855268" y="83798"/>
                  </a:lnTo>
                  <a:lnTo>
                    <a:pt x="2887874" y="116404"/>
                  </a:lnTo>
                  <a:lnTo>
                    <a:pt x="2909257" y="157751"/>
                  </a:lnTo>
                  <a:lnTo>
                    <a:pt x="2916936" y="205359"/>
                  </a:lnTo>
                  <a:lnTo>
                    <a:pt x="3224656" y="0"/>
                  </a:lnTo>
                  <a:lnTo>
                    <a:pt x="2916936" y="431292"/>
                  </a:lnTo>
                  <a:lnTo>
                    <a:pt x="2916936" y="807847"/>
                  </a:lnTo>
                  <a:lnTo>
                    <a:pt x="2909257" y="855454"/>
                  </a:lnTo>
                  <a:lnTo>
                    <a:pt x="2887874" y="896801"/>
                  </a:lnTo>
                  <a:lnTo>
                    <a:pt x="2855268" y="929407"/>
                  </a:lnTo>
                  <a:lnTo>
                    <a:pt x="2813921" y="950790"/>
                  </a:lnTo>
                  <a:lnTo>
                    <a:pt x="2766314" y="958469"/>
                  </a:lnTo>
                  <a:lnTo>
                    <a:pt x="2430779" y="958469"/>
                  </a:lnTo>
                  <a:lnTo>
                    <a:pt x="1701546" y="958469"/>
                  </a:lnTo>
                  <a:lnTo>
                    <a:pt x="150622" y="958469"/>
                  </a:lnTo>
                  <a:lnTo>
                    <a:pt x="103014" y="950790"/>
                  </a:lnTo>
                  <a:lnTo>
                    <a:pt x="61667" y="929407"/>
                  </a:lnTo>
                  <a:lnTo>
                    <a:pt x="29061" y="896801"/>
                  </a:lnTo>
                  <a:lnTo>
                    <a:pt x="7678" y="855454"/>
                  </a:lnTo>
                  <a:lnTo>
                    <a:pt x="0" y="807847"/>
                  </a:lnTo>
                  <a:lnTo>
                    <a:pt x="0" y="431292"/>
                  </a:lnTo>
                  <a:lnTo>
                    <a:pt x="0" y="205359"/>
                  </a:lnTo>
                  <a:close/>
                </a:path>
              </a:pathLst>
            </a:custGeom>
            <a:ln w="9524">
              <a:solidFill>
                <a:srgbClr val="20586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4" name="object 34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7529540" y="2060448"/>
              <a:ext cx="3606327" cy="2650235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7407910" y="2055622"/>
              <a:ext cx="3733165" cy="2660015"/>
            </a:xfrm>
            <a:custGeom>
              <a:avLst/>
              <a:gdLst/>
              <a:ahLst/>
              <a:cxnLst/>
              <a:rect l="l" t="t" r="r" b="b"/>
              <a:pathLst>
                <a:path w="3733165" h="2660015">
                  <a:moveTo>
                    <a:pt x="0" y="2659760"/>
                  </a:moveTo>
                  <a:lnTo>
                    <a:pt x="3732657" y="2659760"/>
                  </a:lnTo>
                  <a:lnTo>
                    <a:pt x="3732657" y="0"/>
                  </a:lnTo>
                  <a:lnTo>
                    <a:pt x="0" y="0"/>
                  </a:lnTo>
                  <a:lnTo>
                    <a:pt x="0" y="2659760"/>
                  </a:lnTo>
                  <a:close/>
                </a:path>
              </a:pathLst>
            </a:custGeom>
            <a:ln w="9525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1214119" y="5097526"/>
            <a:ext cx="2616200" cy="5796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dirty="0">
                <a:solidFill>
                  <a:srgbClr val="FFFFFF"/>
                </a:solidFill>
                <a:latin typeface="Yu Gothic"/>
                <a:cs typeface="Yu Gothic"/>
              </a:rPr>
              <a:t>ใน "ป้อนคลัสเตอร์ถัดไปอัตโนมัติ"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dirty="0">
                <a:solidFill>
                  <a:srgbClr val="FFFFFF"/>
                </a:solidFill>
                <a:latin typeface="Yu Gothic"/>
                <a:cs typeface="Yu Gothic"/>
              </a:rPr>
              <a:t>■ทำเครื่องหมาย "ป้อนค่าในกลุ่มที่ตามมา" เมื่อป้อนค่าในกลุ่มก่อนหน้า</a:t>
            </a:r>
            <a:endParaRPr sz="1200" dirty="0">
              <a:latin typeface="Yu Gothic"/>
              <a:cs typeface="Yu Gothic"/>
            </a:endParaRPr>
          </a:p>
        </p:txBody>
      </p:sp>
      <p:grpSp>
        <p:nvGrpSpPr>
          <p:cNvPr id="37" name="object 37"/>
          <p:cNvGrpSpPr/>
          <p:nvPr/>
        </p:nvGrpSpPr>
        <p:grpSpPr>
          <a:xfrm>
            <a:off x="7543800" y="3166491"/>
            <a:ext cx="2646045" cy="2393315"/>
            <a:chOff x="7543800" y="3166491"/>
            <a:chExt cx="2646045" cy="2393315"/>
          </a:xfrm>
        </p:grpSpPr>
        <p:sp>
          <p:nvSpPr>
            <p:cNvPr id="38" name="object 38"/>
            <p:cNvSpPr/>
            <p:nvPr/>
          </p:nvSpPr>
          <p:spPr>
            <a:xfrm>
              <a:off x="9379585" y="3166491"/>
              <a:ext cx="182245" cy="1210945"/>
            </a:xfrm>
            <a:custGeom>
              <a:avLst/>
              <a:gdLst/>
              <a:ahLst/>
              <a:cxnLst/>
              <a:rect l="l" t="t" r="r" b="b"/>
              <a:pathLst>
                <a:path w="182245" h="1210945">
                  <a:moveTo>
                    <a:pt x="0" y="1130554"/>
                  </a:moveTo>
                  <a:lnTo>
                    <a:pt x="28829" y="1210691"/>
                  </a:lnTo>
                  <a:lnTo>
                    <a:pt x="69666" y="1148715"/>
                  </a:lnTo>
                  <a:lnTo>
                    <a:pt x="45847" y="1148715"/>
                  </a:lnTo>
                  <a:lnTo>
                    <a:pt x="26924" y="1146556"/>
                  </a:lnTo>
                  <a:lnTo>
                    <a:pt x="28426" y="1133940"/>
                  </a:lnTo>
                  <a:lnTo>
                    <a:pt x="0" y="1130554"/>
                  </a:lnTo>
                  <a:close/>
                </a:path>
                <a:path w="182245" h="1210945">
                  <a:moveTo>
                    <a:pt x="28426" y="1133940"/>
                  </a:moveTo>
                  <a:lnTo>
                    <a:pt x="26924" y="1146556"/>
                  </a:lnTo>
                  <a:lnTo>
                    <a:pt x="45847" y="1148715"/>
                  </a:lnTo>
                  <a:lnTo>
                    <a:pt x="47336" y="1136193"/>
                  </a:lnTo>
                  <a:lnTo>
                    <a:pt x="28426" y="1133940"/>
                  </a:lnTo>
                  <a:close/>
                </a:path>
                <a:path w="182245" h="1210945">
                  <a:moveTo>
                    <a:pt x="47336" y="1136193"/>
                  </a:moveTo>
                  <a:lnTo>
                    <a:pt x="45847" y="1148715"/>
                  </a:lnTo>
                  <a:lnTo>
                    <a:pt x="69666" y="1148715"/>
                  </a:lnTo>
                  <a:lnTo>
                    <a:pt x="75692" y="1139571"/>
                  </a:lnTo>
                  <a:lnTo>
                    <a:pt x="47336" y="1136193"/>
                  </a:lnTo>
                  <a:close/>
                </a:path>
                <a:path w="182245" h="1210945">
                  <a:moveTo>
                    <a:pt x="163449" y="0"/>
                  </a:moveTo>
                  <a:lnTo>
                    <a:pt x="28426" y="1133940"/>
                  </a:lnTo>
                  <a:lnTo>
                    <a:pt x="47336" y="1136193"/>
                  </a:lnTo>
                  <a:lnTo>
                    <a:pt x="182245" y="2286"/>
                  </a:lnTo>
                  <a:lnTo>
                    <a:pt x="163449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9" name="object 39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7543800" y="4492764"/>
              <a:ext cx="2645663" cy="1066787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7575803" y="4957597"/>
              <a:ext cx="2549652" cy="583666"/>
            </a:xfrm>
            <a:prstGeom prst="rect">
              <a:avLst/>
            </a:prstGeom>
          </p:spPr>
        </p:pic>
        <p:sp>
          <p:nvSpPr>
            <p:cNvPr id="41" name="object 41"/>
            <p:cNvSpPr/>
            <p:nvPr/>
          </p:nvSpPr>
          <p:spPr>
            <a:xfrm>
              <a:off x="7591044" y="4520819"/>
              <a:ext cx="2555875" cy="976630"/>
            </a:xfrm>
            <a:custGeom>
              <a:avLst/>
              <a:gdLst/>
              <a:ahLst/>
              <a:cxnLst/>
              <a:rect l="l" t="t" r="r" b="b"/>
              <a:pathLst>
                <a:path w="2555875" h="976629">
                  <a:moveTo>
                    <a:pt x="2459735" y="400176"/>
                  </a:moveTo>
                  <a:lnTo>
                    <a:pt x="96011" y="400176"/>
                  </a:lnTo>
                  <a:lnTo>
                    <a:pt x="58614" y="407713"/>
                  </a:lnTo>
                  <a:lnTo>
                    <a:pt x="28098" y="428275"/>
                  </a:lnTo>
                  <a:lnTo>
                    <a:pt x="7536" y="458791"/>
                  </a:lnTo>
                  <a:lnTo>
                    <a:pt x="0" y="496188"/>
                  </a:lnTo>
                  <a:lnTo>
                    <a:pt x="0" y="880236"/>
                  </a:lnTo>
                  <a:lnTo>
                    <a:pt x="7536" y="917634"/>
                  </a:lnTo>
                  <a:lnTo>
                    <a:pt x="28098" y="948150"/>
                  </a:lnTo>
                  <a:lnTo>
                    <a:pt x="58614" y="968712"/>
                  </a:lnTo>
                  <a:lnTo>
                    <a:pt x="96011" y="976248"/>
                  </a:lnTo>
                  <a:lnTo>
                    <a:pt x="2459735" y="976248"/>
                  </a:lnTo>
                  <a:lnTo>
                    <a:pt x="2497133" y="968712"/>
                  </a:lnTo>
                  <a:lnTo>
                    <a:pt x="2527649" y="948150"/>
                  </a:lnTo>
                  <a:lnTo>
                    <a:pt x="2548211" y="917634"/>
                  </a:lnTo>
                  <a:lnTo>
                    <a:pt x="2555748" y="880236"/>
                  </a:lnTo>
                  <a:lnTo>
                    <a:pt x="2555748" y="496188"/>
                  </a:lnTo>
                  <a:lnTo>
                    <a:pt x="2548211" y="458791"/>
                  </a:lnTo>
                  <a:lnTo>
                    <a:pt x="2527649" y="428275"/>
                  </a:lnTo>
                  <a:lnTo>
                    <a:pt x="2497133" y="407713"/>
                  </a:lnTo>
                  <a:lnTo>
                    <a:pt x="2459735" y="400176"/>
                  </a:lnTo>
                  <a:close/>
                </a:path>
                <a:path w="2555875" h="976629">
                  <a:moveTo>
                    <a:pt x="1201292" y="0"/>
                  </a:moveTo>
                  <a:lnTo>
                    <a:pt x="425957" y="400176"/>
                  </a:lnTo>
                  <a:lnTo>
                    <a:pt x="1064895" y="400176"/>
                  </a:lnTo>
                  <a:lnTo>
                    <a:pt x="1201292" y="0"/>
                  </a:lnTo>
                  <a:close/>
                </a:path>
              </a:pathLst>
            </a:custGeom>
            <a:solidFill>
              <a:srgbClr val="2058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7591044" y="4520819"/>
              <a:ext cx="2555875" cy="976630"/>
            </a:xfrm>
            <a:custGeom>
              <a:avLst/>
              <a:gdLst/>
              <a:ahLst/>
              <a:cxnLst/>
              <a:rect l="l" t="t" r="r" b="b"/>
              <a:pathLst>
                <a:path w="2555875" h="976629">
                  <a:moveTo>
                    <a:pt x="0" y="496188"/>
                  </a:moveTo>
                  <a:lnTo>
                    <a:pt x="7536" y="458791"/>
                  </a:lnTo>
                  <a:lnTo>
                    <a:pt x="28098" y="428275"/>
                  </a:lnTo>
                  <a:lnTo>
                    <a:pt x="58614" y="407713"/>
                  </a:lnTo>
                  <a:lnTo>
                    <a:pt x="96011" y="400176"/>
                  </a:lnTo>
                  <a:lnTo>
                    <a:pt x="425957" y="400176"/>
                  </a:lnTo>
                  <a:lnTo>
                    <a:pt x="1201292" y="0"/>
                  </a:lnTo>
                  <a:lnTo>
                    <a:pt x="1064895" y="400176"/>
                  </a:lnTo>
                  <a:lnTo>
                    <a:pt x="2459735" y="400176"/>
                  </a:lnTo>
                  <a:lnTo>
                    <a:pt x="2497133" y="407713"/>
                  </a:lnTo>
                  <a:lnTo>
                    <a:pt x="2527649" y="428275"/>
                  </a:lnTo>
                  <a:lnTo>
                    <a:pt x="2548211" y="458791"/>
                  </a:lnTo>
                  <a:lnTo>
                    <a:pt x="2555748" y="496188"/>
                  </a:lnTo>
                  <a:lnTo>
                    <a:pt x="2555748" y="640206"/>
                  </a:lnTo>
                  <a:lnTo>
                    <a:pt x="2555748" y="880236"/>
                  </a:lnTo>
                  <a:lnTo>
                    <a:pt x="2548211" y="917634"/>
                  </a:lnTo>
                  <a:lnTo>
                    <a:pt x="2527649" y="948150"/>
                  </a:lnTo>
                  <a:lnTo>
                    <a:pt x="2497133" y="968712"/>
                  </a:lnTo>
                  <a:lnTo>
                    <a:pt x="2459735" y="976248"/>
                  </a:lnTo>
                  <a:lnTo>
                    <a:pt x="1064895" y="976248"/>
                  </a:lnTo>
                  <a:lnTo>
                    <a:pt x="425957" y="976248"/>
                  </a:lnTo>
                  <a:lnTo>
                    <a:pt x="96011" y="976248"/>
                  </a:lnTo>
                  <a:lnTo>
                    <a:pt x="58614" y="968712"/>
                  </a:lnTo>
                  <a:lnTo>
                    <a:pt x="28098" y="948150"/>
                  </a:lnTo>
                  <a:lnTo>
                    <a:pt x="7536" y="917634"/>
                  </a:lnTo>
                  <a:lnTo>
                    <a:pt x="0" y="880236"/>
                  </a:lnTo>
                  <a:lnTo>
                    <a:pt x="0" y="640206"/>
                  </a:lnTo>
                  <a:lnTo>
                    <a:pt x="0" y="496188"/>
                  </a:lnTo>
                  <a:close/>
                </a:path>
              </a:pathLst>
            </a:custGeom>
            <a:ln w="9525">
              <a:solidFill>
                <a:srgbClr val="20586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3" name="object 43"/>
          <p:cNvSpPr txBox="1"/>
          <p:nvPr/>
        </p:nvSpPr>
        <p:spPr>
          <a:xfrm>
            <a:off x="7698105" y="4992370"/>
            <a:ext cx="2427350" cy="36420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100" dirty="0">
                <a:solidFill>
                  <a:srgbClr val="FFFFFF"/>
                </a:solidFill>
                <a:latin typeface="Yu Gothic"/>
                <a:cs typeface="Yu Gothic"/>
              </a:rPr>
              <a:t>หลังจากการดำเนินการคลัสเตอร์ก่อนหน้านี้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100" dirty="0">
                <a:solidFill>
                  <a:srgbClr val="FFFFFF"/>
                </a:solidFill>
                <a:latin typeface="Yu Gothic"/>
                <a:cs typeface="Yu Gothic"/>
              </a:rPr>
              <a:t>คลัสเตอร์ต่อมาจะถูกเติมด้วยค่าต่างๆ</a:t>
            </a:r>
            <a:endParaRPr sz="1100" dirty="0">
              <a:latin typeface="Yu Gothic"/>
              <a:cs typeface="Yu Gothic"/>
            </a:endParaRPr>
          </a:p>
        </p:txBody>
      </p:sp>
      <p:grpSp>
        <p:nvGrpSpPr>
          <p:cNvPr id="44" name="object 44"/>
          <p:cNvGrpSpPr/>
          <p:nvPr/>
        </p:nvGrpSpPr>
        <p:grpSpPr>
          <a:xfrm>
            <a:off x="6751319" y="3038830"/>
            <a:ext cx="821690" cy="713740"/>
            <a:chOff x="6751319" y="3038830"/>
            <a:chExt cx="821690" cy="713740"/>
          </a:xfrm>
        </p:grpSpPr>
        <p:pic>
          <p:nvPicPr>
            <p:cNvPr id="45" name="object 45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6751319" y="3038830"/>
              <a:ext cx="821423" cy="713257"/>
            </a:xfrm>
            <a:prstGeom prst="rect">
              <a:avLst/>
            </a:prstGeom>
          </p:spPr>
        </p:pic>
        <p:sp>
          <p:nvSpPr>
            <p:cNvPr id="46" name="object 46"/>
            <p:cNvSpPr/>
            <p:nvPr/>
          </p:nvSpPr>
          <p:spPr>
            <a:xfrm>
              <a:off x="6798563" y="3069335"/>
              <a:ext cx="730250" cy="609600"/>
            </a:xfrm>
            <a:custGeom>
              <a:avLst/>
              <a:gdLst/>
              <a:ahLst/>
              <a:cxnLst/>
              <a:rect l="l" t="t" r="r" b="b"/>
              <a:pathLst>
                <a:path w="730250" h="609600">
                  <a:moveTo>
                    <a:pt x="425195" y="0"/>
                  </a:moveTo>
                  <a:lnTo>
                    <a:pt x="425195" y="152400"/>
                  </a:lnTo>
                  <a:lnTo>
                    <a:pt x="0" y="152400"/>
                  </a:lnTo>
                  <a:lnTo>
                    <a:pt x="0" y="457200"/>
                  </a:lnTo>
                  <a:lnTo>
                    <a:pt x="425195" y="457200"/>
                  </a:lnTo>
                  <a:lnTo>
                    <a:pt x="425195" y="609600"/>
                  </a:lnTo>
                  <a:lnTo>
                    <a:pt x="729995" y="304800"/>
                  </a:lnTo>
                  <a:lnTo>
                    <a:pt x="425195" y="0"/>
                  </a:lnTo>
                  <a:close/>
                </a:path>
              </a:pathLst>
            </a:custGeom>
            <a:solidFill>
              <a:srgbClr val="C8F0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6798563" y="3069335"/>
              <a:ext cx="730250" cy="609600"/>
            </a:xfrm>
            <a:custGeom>
              <a:avLst/>
              <a:gdLst/>
              <a:ahLst/>
              <a:cxnLst/>
              <a:rect l="l" t="t" r="r" b="b"/>
              <a:pathLst>
                <a:path w="730250" h="609600">
                  <a:moveTo>
                    <a:pt x="0" y="152400"/>
                  </a:moveTo>
                  <a:lnTo>
                    <a:pt x="425195" y="152400"/>
                  </a:lnTo>
                  <a:lnTo>
                    <a:pt x="425195" y="0"/>
                  </a:lnTo>
                  <a:lnTo>
                    <a:pt x="729995" y="304800"/>
                  </a:lnTo>
                  <a:lnTo>
                    <a:pt x="425195" y="609600"/>
                  </a:lnTo>
                  <a:lnTo>
                    <a:pt x="425195" y="457200"/>
                  </a:lnTo>
                  <a:lnTo>
                    <a:pt x="0" y="457200"/>
                  </a:lnTo>
                  <a:lnTo>
                    <a:pt x="0" y="152400"/>
                  </a:lnTo>
                  <a:close/>
                </a:path>
              </a:pathLst>
            </a:custGeom>
            <a:ln w="9525">
              <a:solidFill>
                <a:srgbClr val="92CDD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8" name="object 4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42</a:t>
            </a:fld>
            <a:endParaRPr dirty="0"/>
          </a:p>
        </p:txBody>
      </p:sp>
      <p:sp>
        <p:nvSpPr>
          <p:cNvPr id="49" name="object 4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71045" cy="620395"/>
          </a:xfrm>
          <a:custGeom>
            <a:avLst/>
            <a:gdLst/>
            <a:ahLst/>
            <a:cxnLst/>
            <a:rect l="l" t="t" r="r" b="b"/>
            <a:pathLst>
              <a:path w="12171045" h="620395">
                <a:moveTo>
                  <a:pt x="0" y="620267"/>
                </a:moveTo>
                <a:lnTo>
                  <a:pt x="12170664" y="620267"/>
                </a:lnTo>
                <a:lnTo>
                  <a:pt x="12170664" y="0"/>
                </a:lnTo>
                <a:lnTo>
                  <a:pt x="0" y="0"/>
                </a:lnTo>
                <a:lnTo>
                  <a:pt x="0" y="620267"/>
                </a:lnTo>
                <a:close/>
              </a:path>
            </a:pathLst>
          </a:custGeom>
          <a:ln w="9525">
            <a:solidFill>
              <a:srgbClr val="CC00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57047" y="105283"/>
            <a:ext cx="9895078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dirty="0">
                <a:solidFill>
                  <a:srgbClr val="FFFFFF"/>
                </a:solidFill>
              </a:rPr>
              <a:t>เครือข่าย: ข้อมูลเพิ่มเติม (ฟังก์ชันแสดงเครื่องหมายไม่จำเป็นต้องป้อนข้อมูล)</a:t>
            </a:r>
            <a:endParaRPr sz="2400" dirty="0"/>
          </a:p>
        </p:txBody>
      </p:sp>
      <p:sp>
        <p:nvSpPr>
          <p:cNvPr id="4" name="object 4"/>
          <p:cNvSpPr txBox="1"/>
          <p:nvPr/>
        </p:nvSpPr>
        <p:spPr>
          <a:xfrm>
            <a:off x="1062329" y="743813"/>
            <a:ext cx="10068560" cy="628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50000"/>
              </a:lnSpc>
              <a:spcBef>
                <a:spcPts val="100"/>
              </a:spcBef>
            </a:pPr>
            <a:r>
              <a:rPr lang="th-TH" sz="1400" spc="10" dirty="0">
                <a:solidFill>
                  <a:srgbClr val="252525"/>
                </a:solidFill>
                <a:latin typeface="Yu Gothic"/>
                <a:cs typeface="Yu Gothic"/>
              </a:rPr>
              <a:t>หากไม่จำเป็นต้องกรอกคลัสเตอร์ที่ต้องการอีกต่อไป คุณสามารถใช้ฟังก์ชันนี้เพื่อแสดงเครื่องหมาย </a:t>
            </a:r>
            <a:r>
              <a:rPr lang="en-US" sz="1400" spc="10" dirty="0">
                <a:solidFill>
                  <a:srgbClr val="252525"/>
                </a:solidFill>
                <a:latin typeface="Yu Gothic"/>
                <a:cs typeface="Yu Gothic"/>
              </a:rPr>
              <a:t>“</a:t>
            </a:r>
            <a:r>
              <a:rPr lang="th-TH" sz="1400" spc="10" dirty="0">
                <a:solidFill>
                  <a:srgbClr val="252525"/>
                </a:solidFill>
                <a:latin typeface="Yu Gothic"/>
                <a:cs typeface="Yu Gothic"/>
              </a:rPr>
              <a:t>ไม่จำเป็นต้องกรอก</a:t>
            </a:r>
            <a:r>
              <a:rPr lang="en-US" sz="1400" spc="10" dirty="0">
                <a:solidFill>
                  <a:srgbClr val="252525"/>
                </a:solidFill>
                <a:latin typeface="Yu Gothic"/>
                <a:cs typeface="Yu Gothic"/>
              </a:rPr>
              <a:t>”</a:t>
            </a:r>
            <a:r>
              <a:rPr lang="th-TH" sz="1400" spc="10" dirty="0">
                <a:solidFill>
                  <a:srgbClr val="252525"/>
                </a:solidFill>
                <a:latin typeface="Yu Gothic"/>
                <a:cs typeface="Yu Gothic"/>
              </a:rPr>
              <a:t> คลัสเตอร์จะถือว่า </a:t>
            </a:r>
            <a:r>
              <a:rPr lang="en-US" sz="1400" spc="10" dirty="0">
                <a:solidFill>
                  <a:srgbClr val="252525"/>
                </a:solidFill>
                <a:latin typeface="Yu Gothic"/>
                <a:cs typeface="Yu Gothic"/>
              </a:rPr>
              <a:t>“</a:t>
            </a:r>
            <a:r>
              <a:rPr lang="th-TH" sz="1400" spc="10" dirty="0">
                <a:solidFill>
                  <a:srgbClr val="252525"/>
                </a:solidFill>
                <a:latin typeface="Yu Gothic"/>
                <a:cs typeface="Yu Gothic"/>
              </a:rPr>
              <a:t>เข้าแล้ว</a:t>
            </a:r>
            <a:r>
              <a:rPr lang="en-US" sz="1400" spc="10" dirty="0">
                <a:solidFill>
                  <a:srgbClr val="252525"/>
                </a:solidFill>
                <a:latin typeface="Yu Gothic"/>
                <a:cs typeface="Yu Gothic"/>
              </a:rPr>
              <a:t>”</a:t>
            </a:r>
            <a:r>
              <a:rPr lang="th-TH" sz="1400" spc="10" dirty="0">
                <a:solidFill>
                  <a:srgbClr val="252525"/>
                </a:solidFill>
                <a:latin typeface="Yu Gothic"/>
                <a:cs typeface="Yu Gothic"/>
              </a:rPr>
              <a:t> และคุณจะสามารถดำเนินการและบันทึกได้</a:t>
            </a:r>
            <a:endParaRPr sz="1400" dirty="0">
              <a:latin typeface="Yu Gothic"/>
              <a:cs typeface="Yu Gothic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1312163" y="1636331"/>
            <a:ext cx="9473565" cy="3314065"/>
            <a:chOff x="1312163" y="1636331"/>
            <a:chExt cx="9473565" cy="3314065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975348" y="1895856"/>
              <a:ext cx="3800855" cy="2886456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6970522" y="1891030"/>
              <a:ext cx="3810635" cy="2896235"/>
            </a:xfrm>
            <a:custGeom>
              <a:avLst/>
              <a:gdLst/>
              <a:ahLst/>
              <a:cxnLst/>
              <a:rect l="l" t="t" r="r" b="b"/>
              <a:pathLst>
                <a:path w="3810634" h="2896235">
                  <a:moveTo>
                    <a:pt x="0" y="2895981"/>
                  </a:moveTo>
                  <a:lnTo>
                    <a:pt x="3810380" y="2895981"/>
                  </a:lnTo>
                  <a:lnTo>
                    <a:pt x="3810380" y="0"/>
                  </a:lnTo>
                  <a:lnTo>
                    <a:pt x="0" y="0"/>
                  </a:lnTo>
                  <a:lnTo>
                    <a:pt x="0" y="2895981"/>
                  </a:lnTo>
                  <a:close/>
                </a:path>
              </a:pathLst>
            </a:custGeom>
            <a:ln w="9525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932675" y="2776727"/>
              <a:ext cx="3219450" cy="736853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7005066" y="2849118"/>
              <a:ext cx="3077210" cy="594360"/>
            </a:xfrm>
            <a:custGeom>
              <a:avLst/>
              <a:gdLst/>
              <a:ahLst/>
              <a:cxnLst/>
              <a:rect l="l" t="t" r="r" b="b"/>
              <a:pathLst>
                <a:path w="3077209" h="594360">
                  <a:moveTo>
                    <a:pt x="0" y="51308"/>
                  </a:moveTo>
                  <a:lnTo>
                    <a:pt x="4034" y="31343"/>
                  </a:lnTo>
                  <a:lnTo>
                    <a:pt x="15033" y="15033"/>
                  </a:lnTo>
                  <a:lnTo>
                    <a:pt x="31343" y="4034"/>
                  </a:lnTo>
                  <a:lnTo>
                    <a:pt x="51307" y="0"/>
                  </a:lnTo>
                  <a:lnTo>
                    <a:pt x="3025648" y="0"/>
                  </a:lnTo>
                  <a:lnTo>
                    <a:pt x="3045612" y="4034"/>
                  </a:lnTo>
                  <a:lnTo>
                    <a:pt x="3061922" y="15033"/>
                  </a:lnTo>
                  <a:lnTo>
                    <a:pt x="3072921" y="31343"/>
                  </a:lnTo>
                  <a:lnTo>
                    <a:pt x="3076955" y="51308"/>
                  </a:lnTo>
                  <a:lnTo>
                    <a:pt x="3076955" y="543052"/>
                  </a:lnTo>
                  <a:lnTo>
                    <a:pt x="3072921" y="563016"/>
                  </a:lnTo>
                  <a:lnTo>
                    <a:pt x="3061922" y="579326"/>
                  </a:lnTo>
                  <a:lnTo>
                    <a:pt x="3045612" y="590325"/>
                  </a:lnTo>
                  <a:lnTo>
                    <a:pt x="3025648" y="594360"/>
                  </a:lnTo>
                  <a:lnTo>
                    <a:pt x="51307" y="594360"/>
                  </a:lnTo>
                  <a:lnTo>
                    <a:pt x="31343" y="590325"/>
                  </a:lnTo>
                  <a:lnTo>
                    <a:pt x="15033" y="579326"/>
                  </a:lnTo>
                  <a:lnTo>
                    <a:pt x="4034" y="563016"/>
                  </a:lnTo>
                  <a:lnTo>
                    <a:pt x="0" y="543052"/>
                  </a:lnTo>
                  <a:lnTo>
                    <a:pt x="0" y="51308"/>
                  </a:lnTo>
                  <a:close/>
                </a:path>
              </a:pathLst>
            </a:custGeom>
            <a:ln w="38100">
              <a:solidFill>
                <a:srgbClr val="C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423415" y="1650166"/>
              <a:ext cx="5177028" cy="3290642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1418717" y="1641094"/>
              <a:ext cx="5186680" cy="3304540"/>
            </a:xfrm>
            <a:custGeom>
              <a:avLst/>
              <a:gdLst/>
              <a:ahLst/>
              <a:cxnLst/>
              <a:rect l="l" t="t" r="r" b="b"/>
              <a:pathLst>
                <a:path w="5186680" h="3304540">
                  <a:moveTo>
                    <a:pt x="0" y="3304412"/>
                  </a:moveTo>
                  <a:lnTo>
                    <a:pt x="5186553" y="3304412"/>
                  </a:lnTo>
                  <a:lnTo>
                    <a:pt x="5186553" y="0"/>
                  </a:lnTo>
                  <a:lnTo>
                    <a:pt x="0" y="0"/>
                  </a:lnTo>
                  <a:lnTo>
                    <a:pt x="0" y="3304412"/>
                  </a:lnTo>
                  <a:close/>
                </a:path>
              </a:pathLst>
            </a:custGeom>
            <a:ln w="952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12163" y="2474963"/>
              <a:ext cx="965453" cy="398538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1378457" y="2541269"/>
              <a:ext cx="835660" cy="268605"/>
            </a:xfrm>
            <a:custGeom>
              <a:avLst/>
              <a:gdLst/>
              <a:ahLst/>
              <a:cxnLst/>
              <a:rect l="l" t="t" r="r" b="b"/>
              <a:pathLst>
                <a:path w="835660" h="268605">
                  <a:moveTo>
                    <a:pt x="0" y="23113"/>
                  </a:moveTo>
                  <a:lnTo>
                    <a:pt x="1825" y="14144"/>
                  </a:lnTo>
                  <a:lnTo>
                    <a:pt x="6794" y="6794"/>
                  </a:lnTo>
                  <a:lnTo>
                    <a:pt x="14144" y="1825"/>
                  </a:lnTo>
                  <a:lnTo>
                    <a:pt x="23113" y="0"/>
                  </a:lnTo>
                  <a:lnTo>
                    <a:pt x="812037" y="0"/>
                  </a:lnTo>
                  <a:lnTo>
                    <a:pt x="821007" y="1825"/>
                  </a:lnTo>
                  <a:lnTo>
                    <a:pt x="828357" y="6794"/>
                  </a:lnTo>
                  <a:lnTo>
                    <a:pt x="833326" y="14144"/>
                  </a:lnTo>
                  <a:lnTo>
                    <a:pt x="835152" y="23113"/>
                  </a:lnTo>
                  <a:lnTo>
                    <a:pt x="835152" y="245109"/>
                  </a:lnTo>
                  <a:lnTo>
                    <a:pt x="833326" y="254079"/>
                  </a:lnTo>
                  <a:lnTo>
                    <a:pt x="828357" y="261429"/>
                  </a:lnTo>
                  <a:lnTo>
                    <a:pt x="821007" y="266398"/>
                  </a:lnTo>
                  <a:lnTo>
                    <a:pt x="812037" y="268224"/>
                  </a:lnTo>
                  <a:lnTo>
                    <a:pt x="23113" y="268224"/>
                  </a:lnTo>
                  <a:lnTo>
                    <a:pt x="14144" y="266398"/>
                  </a:lnTo>
                  <a:lnTo>
                    <a:pt x="6794" y="261429"/>
                  </a:lnTo>
                  <a:lnTo>
                    <a:pt x="1825" y="254079"/>
                  </a:lnTo>
                  <a:lnTo>
                    <a:pt x="0" y="245109"/>
                  </a:lnTo>
                  <a:lnTo>
                    <a:pt x="0" y="23113"/>
                  </a:lnTo>
                  <a:close/>
                </a:path>
              </a:pathLst>
            </a:custGeom>
            <a:ln w="25400">
              <a:solidFill>
                <a:srgbClr val="C00000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282952" y="4251947"/>
              <a:ext cx="2349246" cy="284238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2355341" y="4324350"/>
              <a:ext cx="2207260" cy="142240"/>
            </a:xfrm>
            <a:custGeom>
              <a:avLst/>
              <a:gdLst/>
              <a:ahLst/>
              <a:cxnLst/>
              <a:rect l="l" t="t" r="r" b="b"/>
              <a:pathLst>
                <a:path w="2207260" h="142239">
                  <a:moveTo>
                    <a:pt x="0" y="12192"/>
                  </a:moveTo>
                  <a:lnTo>
                    <a:pt x="0" y="5461"/>
                  </a:lnTo>
                  <a:lnTo>
                    <a:pt x="5460" y="0"/>
                  </a:lnTo>
                  <a:lnTo>
                    <a:pt x="12191" y="0"/>
                  </a:lnTo>
                  <a:lnTo>
                    <a:pt x="2194560" y="0"/>
                  </a:lnTo>
                  <a:lnTo>
                    <a:pt x="2201291" y="0"/>
                  </a:lnTo>
                  <a:lnTo>
                    <a:pt x="2206752" y="5461"/>
                  </a:lnTo>
                  <a:lnTo>
                    <a:pt x="2206752" y="12192"/>
                  </a:lnTo>
                  <a:lnTo>
                    <a:pt x="2206752" y="129539"/>
                  </a:lnTo>
                  <a:lnTo>
                    <a:pt x="2206752" y="136270"/>
                  </a:lnTo>
                  <a:lnTo>
                    <a:pt x="2201291" y="141731"/>
                  </a:lnTo>
                  <a:lnTo>
                    <a:pt x="2194560" y="141731"/>
                  </a:lnTo>
                  <a:lnTo>
                    <a:pt x="12191" y="141731"/>
                  </a:lnTo>
                  <a:lnTo>
                    <a:pt x="5460" y="141731"/>
                  </a:lnTo>
                  <a:lnTo>
                    <a:pt x="0" y="136270"/>
                  </a:lnTo>
                  <a:lnTo>
                    <a:pt x="0" y="129539"/>
                  </a:lnTo>
                  <a:lnTo>
                    <a:pt x="0" y="12192"/>
                  </a:lnTo>
                  <a:close/>
                </a:path>
              </a:pathLst>
            </a:custGeom>
            <a:ln w="38100">
              <a:solidFill>
                <a:srgbClr val="C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943855" y="3308604"/>
              <a:ext cx="1636776" cy="1447800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4939029" y="3303777"/>
              <a:ext cx="1646555" cy="1457325"/>
            </a:xfrm>
            <a:custGeom>
              <a:avLst/>
              <a:gdLst/>
              <a:ahLst/>
              <a:cxnLst/>
              <a:rect l="l" t="t" r="r" b="b"/>
              <a:pathLst>
                <a:path w="1646554" h="1457325">
                  <a:moveTo>
                    <a:pt x="0" y="1457325"/>
                  </a:moveTo>
                  <a:lnTo>
                    <a:pt x="1646301" y="1457325"/>
                  </a:lnTo>
                  <a:lnTo>
                    <a:pt x="1646301" y="0"/>
                  </a:lnTo>
                  <a:lnTo>
                    <a:pt x="0" y="0"/>
                  </a:lnTo>
                  <a:lnTo>
                    <a:pt x="0" y="1457325"/>
                  </a:lnTo>
                  <a:close/>
                </a:path>
              </a:pathLst>
            </a:custGeom>
            <a:ln w="9525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872228" y="3267443"/>
              <a:ext cx="1425702" cy="348246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4944617" y="3339845"/>
              <a:ext cx="1283335" cy="205740"/>
            </a:xfrm>
            <a:custGeom>
              <a:avLst/>
              <a:gdLst/>
              <a:ahLst/>
              <a:cxnLst/>
              <a:rect l="l" t="t" r="r" b="b"/>
              <a:pathLst>
                <a:path w="1283335" h="205739">
                  <a:moveTo>
                    <a:pt x="0" y="17779"/>
                  </a:moveTo>
                  <a:lnTo>
                    <a:pt x="0" y="8000"/>
                  </a:lnTo>
                  <a:lnTo>
                    <a:pt x="8001" y="0"/>
                  </a:lnTo>
                  <a:lnTo>
                    <a:pt x="17780" y="0"/>
                  </a:lnTo>
                  <a:lnTo>
                    <a:pt x="1265428" y="0"/>
                  </a:lnTo>
                  <a:lnTo>
                    <a:pt x="1275207" y="0"/>
                  </a:lnTo>
                  <a:lnTo>
                    <a:pt x="1283208" y="8000"/>
                  </a:lnTo>
                  <a:lnTo>
                    <a:pt x="1283208" y="17779"/>
                  </a:lnTo>
                  <a:lnTo>
                    <a:pt x="1283208" y="187959"/>
                  </a:lnTo>
                  <a:lnTo>
                    <a:pt x="1283208" y="197738"/>
                  </a:lnTo>
                  <a:lnTo>
                    <a:pt x="1275207" y="205739"/>
                  </a:lnTo>
                  <a:lnTo>
                    <a:pt x="1265428" y="205739"/>
                  </a:lnTo>
                  <a:lnTo>
                    <a:pt x="17780" y="205739"/>
                  </a:lnTo>
                  <a:lnTo>
                    <a:pt x="8001" y="205739"/>
                  </a:lnTo>
                  <a:lnTo>
                    <a:pt x="0" y="197738"/>
                  </a:lnTo>
                  <a:lnTo>
                    <a:pt x="0" y="187959"/>
                  </a:lnTo>
                  <a:lnTo>
                    <a:pt x="0" y="17779"/>
                  </a:lnTo>
                  <a:close/>
                </a:path>
              </a:pathLst>
            </a:custGeom>
            <a:ln w="38100">
              <a:solidFill>
                <a:srgbClr val="C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455035" y="3133597"/>
              <a:ext cx="3550285" cy="1209675"/>
            </a:xfrm>
            <a:custGeom>
              <a:avLst/>
              <a:gdLst/>
              <a:ahLst/>
              <a:cxnLst/>
              <a:rect l="l" t="t" r="r" b="b"/>
              <a:pathLst>
                <a:path w="3550284" h="1209675">
                  <a:moveTo>
                    <a:pt x="1489202" y="899668"/>
                  </a:moveTo>
                  <a:lnTo>
                    <a:pt x="1487817" y="899287"/>
                  </a:lnTo>
                  <a:lnTo>
                    <a:pt x="1366012" y="865505"/>
                  </a:lnTo>
                  <a:lnTo>
                    <a:pt x="1373339" y="902957"/>
                  </a:lnTo>
                  <a:lnTo>
                    <a:pt x="0" y="1172083"/>
                  </a:lnTo>
                  <a:lnTo>
                    <a:pt x="7366" y="1209421"/>
                  </a:lnTo>
                  <a:lnTo>
                    <a:pt x="1380642" y="940308"/>
                  </a:lnTo>
                  <a:lnTo>
                    <a:pt x="1387983" y="977773"/>
                  </a:lnTo>
                  <a:lnTo>
                    <a:pt x="1489202" y="899668"/>
                  </a:lnTo>
                  <a:close/>
                </a:path>
                <a:path w="3550284" h="1209675">
                  <a:moveTo>
                    <a:pt x="3549904" y="12700"/>
                  </a:moveTo>
                  <a:lnTo>
                    <a:pt x="3422777" y="0"/>
                  </a:lnTo>
                  <a:lnTo>
                    <a:pt x="3436366" y="35623"/>
                  </a:lnTo>
                  <a:lnTo>
                    <a:pt x="2766060" y="291465"/>
                  </a:lnTo>
                  <a:lnTo>
                    <a:pt x="2779522" y="327025"/>
                  </a:lnTo>
                  <a:lnTo>
                    <a:pt x="3449980" y="71297"/>
                  </a:lnTo>
                  <a:lnTo>
                    <a:pt x="3463544" y="106807"/>
                  </a:lnTo>
                  <a:lnTo>
                    <a:pt x="3535095" y="28829"/>
                  </a:lnTo>
                  <a:lnTo>
                    <a:pt x="3549904" y="1270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186939" y="3521938"/>
              <a:ext cx="1130808" cy="705637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319527" y="3578288"/>
              <a:ext cx="865619" cy="347535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2229611" y="3544823"/>
              <a:ext cx="1050290" cy="624205"/>
            </a:xfrm>
            <a:custGeom>
              <a:avLst/>
              <a:gdLst/>
              <a:ahLst/>
              <a:cxnLst/>
              <a:rect l="l" t="t" r="r" b="b"/>
              <a:pathLst>
                <a:path w="1050289" h="624204">
                  <a:moveTo>
                    <a:pt x="875030" y="327659"/>
                  </a:moveTo>
                  <a:lnTo>
                    <a:pt x="612520" y="327659"/>
                  </a:lnTo>
                  <a:lnTo>
                    <a:pt x="889254" y="624205"/>
                  </a:lnTo>
                  <a:lnTo>
                    <a:pt x="875030" y="327659"/>
                  </a:lnTo>
                  <a:close/>
                </a:path>
                <a:path w="1050289" h="624204">
                  <a:moveTo>
                    <a:pt x="995426" y="0"/>
                  </a:moveTo>
                  <a:lnTo>
                    <a:pt x="54610" y="0"/>
                  </a:lnTo>
                  <a:lnTo>
                    <a:pt x="33379" y="4300"/>
                  </a:lnTo>
                  <a:lnTo>
                    <a:pt x="16017" y="16017"/>
                  </a:lnTo>
                  <a:lnTo>
                    <a:pt x="4300" y="33379"/>
                  </a:lnTo>
                  <a:lnTo>
                    <a:pt x="0" y="54610"/>
                  </a:lnTo>
                  <a:lnTo>
                    <a:pt x="0" y="273050"/>
                  </a:lnTo>
                  <a:lnTo>
                    <a:pt x="4300" y="294280"/>
                  </a:lnTo>
                  <a:lnTo>
                    <a:pt x="16017" y="311642"/>
                  </a:lnTo>
                  <a:lnTo>
                    <a:pt x="33379" y="323359"/>
                  </a:lnTo>
                  <a:lnTo>
                    <a:pt x="54610" y="327659"/>
                  </a:lnTo>
                  <a:lnTo>
                    <a:pt x="995426" y="327659"/>
                  </a:lnTo>
                  <a:lnTo>
                    <a:pt x="1016656" y="323359"/>
                  </a:lnTo>
                  <a:lnTo>
                    <a:pt x="1034018" y="311642"/>
                  </a:lnTo>
                  <a:lnTo>
                    <a:pt x="1045735" y="294280"/>
                  </a:lnTo>
                  <a:lnTo>
                    <a:pt x="1050036" y="273050"/>
                  </a:lnTo>
                  <a:lnTo>
                    <a:pt x="1050036" y="54610"/>
                  </a:lnTo>
                  <a:lnTo>
                    <a:pt x="1045735" y="33379"/>
                  </a:lnTo>
                  <a:lnTo>
                    <a:pt x="1034018" y="16017"/>
                  </a:lnTo>
                  <a:lnTo>
                    <a:pt x="1016656" y="4300"/>
                  </a:lnTo>
                  <a:lnTo>
                    <a:pt x="995426" y="0"/>
                  </a:lnTo>
                  <a:close/>
                </a:path>
              </a:pathLst>
            </a:custGeom>
            <a:solidFill>
              <a:srgbClr val="2058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2425700" y="3607053"/>
            <a:ext cx="657860" cy="16607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sz="1000" b="1" spc="-5" dirty="0">
                <a:solidFill>
                  <a:srgbClr val="FFFFFF"/>
                </a:solidFill>
                <a:latin typeface="Yu Gothic"/>
                <a:cs typeface="Yu Gothic"/>
              </a:rPr>
              <a:t>คลิกขวา</a:t>
            </a:r>
            <a:endParaRPr sz="1000" dirty="0">
              <a:latin typeface="Yu Gothic"/>
              <a:cs typeface="Yu Gothic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4939093" y="3056953"/>
            <a:ext cx="1341755" cy="255270"/>
            <a:chOff x="4939093" y="3056953"/>
            <a:chExt cx="1341755" cy="255270"/>
          </a:xfrm>
        </p:grpSpPr>
        <p:sp>
          <p:nvSpPr>
            <p:cNvPr id="26" name="object 26"/>
            <p:cNvSpPr/>
            <p:nvPr/>
          </p:nvSpPr>
          <p:spPr>
            <a:xfrm>
              <a:off x="4943855" y="3061716"/>
              <a:ext cx="1332230" cy="245745"/>
            </a:xfrm>
            <a:custGeom>
              <a:avLst/>
              <a:gdLst/>
              <a:ahLst/>
              <a:cxnLst/>
              <a:rect l="l" t="t" r="r" b="b"/>
              <a:pathLst>
                <a:path w="1332229" h="245745">
                  <a:moveTo>
                    <a:pt x="1331976" y="0"/>
                  </a:moveTo>
                  <a:lnTo>
                    <a:pt x="0" y="0"/>
                  </a:lnTo>
                  <a:lnTo>
                    <a:pt x="0" y="245363"/>
                  </a:lnTo>
                  <a:lnTo>
                    <a:pt x="1331976" y="245363"/>
                  </a:lnTo>
                  <a:lnTo>
                    <a:pt x="133197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943855" y="3061716"/>
              <a:ext cx="1332230" cy="245745"/>
            </a:xfrm>
            <a:custGeom>
              <a:avLst/>
              <a:gdLst/>
              <a:ahLst/>
              <a:cxnLst/>
              <a:rect l="l" t="t" r="r" b="b"/>
              <a:pathLst>
                <a:path w="1332229" h="245745">
                  <a:moveTo>
                    <a:pt x="0" y="245363"/>
                  </a:moveTo>
                  <a:lnTo>
                    <a:pt x="1331976" y="245363"/>
                  </a:lnTo>
                  <a:lnTo>
                    <a:pt x="1331976" y="0"/>
                  </a:lnTo>
                  <a:lnTo>
                    <a:pt x="0" y="0"/>
                  </a:lnTo>
                  <a:lnTo>
                    <a:pt x="0" y="245363"/>
                  </a:lnTo>
                  <a:close/>
                </a:path>
              </a:pathLst>
            </a:custGeom>
            <a:ln w="9525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 txBox="1"/>
          <p:nvPr/>
        </p:nvSpPr>
        <p:spPr>
          <a:xfrm>
            <a:off x="4943792" y="3076701"/>
            <a:ext cx="1327785" cy="181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97155" algn="ctr">
              <a:lnSpc>
                <a:spcPct val="100000"/>
              </a:lnSpc>
              <a:spcBef>
                <a:spcPts val="95"/>
              </a:spcBef>
            </a:pPr>
            <a:r>
              <a:rPr lang="th-TH" sz="1100" b="1" spc="-5" dirty="0">
                <a:solidFill>
                  <a:srgbClr val="205868"/>
                </a:solidFill>
                <a:latin typeface="Yu Gothic"/>
                <a:cs typeface="Yu Gothic"/>
              </a:rPr>
              <a:t>เมนูคลิกขวา</a:t>
            </a:r>
            <a:endParaRPr sz="1100" dirty="0">
              <a:latin typeface="Yu Gothic"/>
              <a:cs typeface="Yu Gothic"/>
            </a:endParaRPr>
          </a:p>
        </p:txBody>
      </p:sp>
      <p:grpSp>
        <p:nvGrpSpPr>
          <p:cNvPr id="29" name="object 29"/>
          <p:cNvGrpSpPr/>
          <p:nvPr/>
        </p:nvGrpSpPr>
        <p:grpSpPr>
          <a:xfrm>
            <a:off x="1699069" y="5557837"/>
            <a:ext cx="8794115" cy="756285"/>
            <a:chOff x="1699069" y="5557837"/>
            <a:chExt cx="8794115" cy="756285"/>
          </a:xfrm>
        </p:grpSpPr>
        <p:sp>
          <p:nvSpPr>
            <p:cNvPr id="30" name="object 30"/>
            <p:cNvSpPr/>
            <p:nvPr/>
          </p:nvSpPr>
          <p:spPr>
            <a:xfrm>
              <a:off x="1703832" y="5562600"/>
              <a:ext cx="8784590" cy="746760"/>
            </a:xfrm>
            <a:custGeom>
              <a:avLst/>
              <a:gdLst/>
              <a:ahLst/>
              <a:cxnLst/>
              <a:rect l="l" t="t" r="r" b="b"/>
              <a:pathLst>
                <a:path w="8784590" h="746760">
                  <a:moveTo>
                    <a:pt x="8702421" y="0"/>
                  </a:moveTo>
                  <a:lnTo>
                    <a:pt x="81915" y="0"/>
                  </a:lnTo>
                  <a:lnTo>
                    <a:pt x="50041" y="6437"/>
                  </a:lnTo>
                  <a:lnTo>
                    <a:pt x="24003" y="23995"/>
                  </a:lnTo>
                  <a:lnTo>
                    <a:pt x="6441" y="50036"/>
                  </a:lnTo>
                  <a:lnTo>
                    <a:pt x="0" y="81927"/>
                  </a:lnTo>
                  <a:lnTo>
                    <a:pt x="0" y="664832"/>
                  </a:lnTo>
                  <a:lnTo>
                    <a:pt x="6441" y="696723"/>
                  </a:lnTo>
                  <a:lnTo>
                    <a:pt x="24002" y="722764"/>
                  </a:lnTo>
                  <a:lnTo>
                    <a:pt x="50041" y="740322"/>
                  </a:lnTo>
                  <a:lnTo>
                    <a:pt x="81915" y="746760"/>
                  </a:lnTo>
                  <a:lnTo>
                    <a:pt x="8702421" y="746760"/>
                  </a:lnTo>
                  <a:lnTo>
                    <a:pt x="8734294" y="740322"/>
                  </a:lnTo>
                  <a:lnTo>
                    <a:pt x="8760333" y="722764"/>
                  </a:lnTo>
                  <a:lnTo>
                    <a:pt x="8777894" y="696723"/>
                  </a:lnTo>
                  <a:lnTo>
                    <a:pt x="8784336" y="664832"/>
                  </a:lnTo>
                  <a:lnTo>
                    <a:pt x="8784336" y="81927"/>
                  </a:lnTo>
                  <a:lnTo>
                    <a:pt x="8777894" y="50036"/>
                  </a:lnTo>
                  <a:lnTo>
                    <a:pt x="8760333" y="23995"/>
                  </a:lnTo>
                  <a:lnTo>
                    <a:pt x="8734294" y="6437"/>
                  </a:lnTo>
                  <a:lnTo>
                    <a:pt x="8702421" y="0"/>
                  </a:lnTo>
                  <a:close/>
                </a:path>
              </a:pathLst>
            </a:custGeom>
            <a:solidFill>
              <a:srgbClr val="99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1703832" y="5562600"/>
              <a:ext cx="8784590" cy="746760"/>
            </a:xfrm>
            <a:custGeom>
              <a:avLst/>
              <a:gdLst/>
              <a:ahLst/>
              <a:cxnLst/>
              <a:rect l="l" t="t" r="r" b="b"/>
              <a:pathLst>
                <a:path w="8784590" h="746760">
                  <a:moveTo>
                    <a:pt x="0" y="81927"/>
                  </a:moveTo>
                  <a:lnTo>
                    <a:pt x="6441" y="50036"/>
                  </a:lnTo>
                  <a:lnTo>
                    <a:pt x="24003" y="23995"/>
                  </a:lnTo>
                  <a:lnTo>
                    <a:pt x="50041" y="6437"/>
                  </a:lnTo>
                  <a:lnTo>
                    <a:pt x="81915" y="0"/>
                  </a:lnTo>
                  <a:lnTo>
                    <a:pt x="8702421" y="0"/>
                  </a:lnTo>
                  <a:lnTo>
                    <a:pt x="8734294" y="6437"/>
                  </a:lnTo>
                  <a:lnTo>
                    <a:pt x="8760333" y="23995"/>
                  </a:lnTo>
                  <a:lnTo>
                    <a:pt x="8777894" y="50036"/>
                  </a:lnTo>
                  <a:lnTo>
                    <a:pt x="8784336" y="81927"/>
                  </a:lnTo>
                  <a:lnTo>
                    <a:pt x="8784336" y="664832"/>
                  </a:lnTo>
                  <a:lnTo>
                    <a:pt x="8777894" y="696723"/>
                  </a:lnTo>
                  <a:lnTo>
                    <a:pt x="8760333" y="722764"/>
                  </a:lnTo>
                  <a:lnTo>
                    <a:pt x="8734294" y="740322"/>
                  </a:lnTo>
                  <a:lnTo>
                    <a:pt x="8702421" y="746760"/>
                  </a:lnTo>
                  <a:lnTo>
                    <a:pt x="81915" y="746760"/>
                  </a:lnTo>
                  <a:lnTo>
                    <a:pt x="50041" y="740322"/>
                  </a:lnTo>
                  <a:lnTo>
                    <a:pt x="24002" y="722764"/>
                  </a:lnTo>
                  <a:lnTo>
                    <a:pt x="6441" y="696723"/>
                  </a:lnTo>
                  <a:lnTo>
                    <a:pt x="0" y="664832"/>
                  </a:lnTo>
                  <a:lnTo>
                    <a:pt x="0" y="81927"/>
                  </a:lnTo>
                  <a:close/>
                </a:path>
              </a:pathLst>
            </a:custGeom>
            <a:ln w="9525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1823085" y="5624576"/>
            <a:ext cx="768413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altLang="ja-JP" sz="1200" dirty="0">
                <a:solidFill>
                  <a:srgbClr val="252525"/>
                </a:solidFill>
                <a:latin typeface="Yu Gothic"/>
                <a:cs typeface="Yu Gothic"/>
              </a:rPr>
              <a:t>สำหรับข้อมูลโดยละเอียด โปรดดูเอกสารที่ </a:t>
            </a:r>
            <a:r>
              <a:rPr lang="en-US" altLang="ja-JP" sz="1200" dirty="0">
                <a:solidFill>
                  <a:srgbClr val="252525"/>
                </a:solidFill>
                <a:latin typeface="Yu Gothic"/>
                <a:cs typeface="Yu Gothic"/>
              </a:rPr>
              <a:t>URL </a:t>
            </a:r>
            <a:r>
              <a:rPr lang="th-TH" altLang="ja-JP" sz="1200" dirty="0">
                <a:solidFill>
                  <a:srgbClr val="252525"/>
                </a:solidFill>
                <a:latin typeface="Yu Gothic"/>
                <a:cs typeface="Yu Gothic"/>
              </a:rPr>
              <a:t>ต่อไปนี้บนเว็บไซต์สนับสนุน (ต้องเข้าสู่ระบบสำหรับเว็บไซต์สนับสนุน)</a:t>
            </a:r>
            <a:endParaRPr lang="ja-JP" altLang="en-US" sz="12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</a:pPr>
            <a:r>
              <a:rPr lang="th-TH" altLang="ja-JP" sz="1200" b="1" dirty="0">
                <a:solidFill>
                  <a:srgbClr val="252525"/>
                </a:solidFill>
                <a:latin typeface="Yu Gothic"/>
                <a:cs typeface="Yu Gothic"/>
              </a:rPr>
              <a:t>"ฟังก์ชันแสดงเครื่องหมายที่ไม่จำเป็นสำหรับคลัสเตอร์ที่ไม่ได้ป้อนข้อมูล"</a:t>
            </a:r>
            <a:endParaRPr lang="ja-JP" altLang="en-US" sz="1200" dirty="0">
              <a:latin typeface="Yu Gothic"/>
              <a:cs typeface="Yu Gothic"/>
            </a:endParaRPr>
          </a:p>
          <a:p>
            <a:pPr marL="103505">
              <a:lnSpc>
                <a:spcPct val="100000"/>
              </a:lnSpc>
            </a:pPr>
            <a:r>
              <a:rPr lang="en-US" sz="1200" spc="25" dirty="0">
                <a:solidFill>
                  <a:srgbClr val="252525"/>
                </a:solidFill>
                <a:latin typeface="Yu Gothic"/>
                <a:cs typeface="Yu Gothic"/>
              </a:rPr>
              <a:t>https://cimtops-support.com/i-Reporter/ir_manuals/en/designer/Using_Non-requiredMark_en.pdf</a:t>
            </a:r>
            <a:endParaRPr lang="en-US" sz="1200" dirty="0">
              <a:latin typeface="Yu Gothic"/>
              <a:cs typeface="Yu Gothic"/>
            </a:endParaRPr>
          </a:p>
        </p:txBody>
      </p:sp>
      <p:sp>
        <p:nvSpPr>
          <p:cNvPr id="33" name="object 3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43</a:t>
            </a:fld>
            <a:endParaRPr dirty="0"/>
          </a:p>
        </p:txBody>
      </p:sp>
      <p:sp>
        <p:nvSpPr>
          <p:cNvPr id="34" name="object 3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3020">
              <a:lnSpc>
                <a:spcPct val="100000"/>
              </a:lnSpc>
              <a:spcBef>
                <a:spcPts val="100"/>
              </a:spcBef>
              <a:tabLst>
                <a:tab pos="11535410" algn="l"/>
              </a:tabLst>
            </a:pPr>
            <a:r>
              <a:rPr lang="th-TH" dirty="0"/>
              <a:t>การสร้างของแบบฟอร์ม </a:t>
            </a:r>
            <a:r>
              <a:rPr dirty="0"/>
              <a:t>	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44</a:t>
            </a:fld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42087" y="3345307"/>
            <a:ext cx="6515913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451100" algn="l"/>
              </a:tabLst>
            </a:pPr>
            <a:r>
              <a:rPr lang="th-TH" sz="2400" dirty="0">
                <a:solidFill>
                  <a:srgbClr val="5C5C5C"/>
                </a:solidFill>
                <a:latin typeface="Yu Gothic"/>
                <a:cs typeface="Yu Gothic"/>
              </a:rPr>
              <a:t>การลงทะเบียนใหม่ ⑥ ฟังก์ชั่นการสลายตัวของบาร์โค้ด</a:t>
            </a:r>
            <a:endParaRPr sz="2400" dirty="0">
              <a:latin typeface="Yu Gothic"/>
              <a:cs typeface="Yu Gothic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20395"/>
          </a:xfrm>
          <a:custGeom>
            <a:avLst/>
            <a:gdLst/>
            <a:ahLst/>
            <a:cxnLst/>
            <a:rect l="l" t="t" r="r" b="b"/>
            <a:pathLst>
              <a:path w="12192000" h="620395">
                <a:moveTo>
                  <a:pt x="0" y="620267"/>
                </a:moveTo>
                <a:lnTo>
                  <a:pt x="12192000" y="620267"/>
                </a:lnTo>
                <a:lnTo>
                  <a:pt x="12192000" y="0"/>
                </a:lnTo>
                <a:lnTo>
                  <a:pt x="0" y="0"/>
                </a:lnTo>
                <a:lnTo>
                  <a:pt x="0" y="620267"/>
                </a:lnTo>
                <a:close/>
              </a:path>
            </a:pathLst>
          </a:custGeom>
          <a:ln w="9525">
            <a:solidFill>
              <a:srgbClr val="CC00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2984997" y="2331275"/>
            <a:ext cx="5876290" cy="1864995"/>
            <a:chOff x="2984997" y="2331275"/>
            <a:chExt cx="5876290" cy="186499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044257" y="2340864"/>
              <a:ext cx="2807134" cy="1845564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5993638" y="2336038"/>
              <a:ext cx="2862580" cy="1855470"/>
            </a:xfrm>
            <a:custGeom>
              <a:avLst/>
              <a:gdLst/>
              <a:ahLst/>
              <a:cxnLst/>
              <a:rect l="l" t="t" r="r" b="b"/>
              <a:pathLst>
                <a:path w="2862579" h="1855470">
                  <a:moveTo>
                    <a:pt x="0" y="1855089"/>
                  </a:moveTo>
                  <a:lnTo>
                    <a:pt x="2862452" y="1855089"/>
                  </a:lnTo>
                  <a:lnTo>
                    <a:pt x="2862452" y="0"/>
                  </a:lnTo>
                  <a:lnTo>
                    <a:pt x="0" y="0"/>
                  </a:lnTo>
                  <a:lnTo>
                    <a:pt x="0" y="1855089"/>
                  </a:lnTo>
                  <a:close/>
                </a:path>
              </a:pathLst>
            </a:custGeom>
            <a:ln w="9525">
              <a:solidFill>
                <a:srgbClr val="C8C8C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984997" y="2562849"/>
              <a:ext cx="880384" cy="880384"/>
            </a:xfrm>
            <a:prstGeom prst="rect">
              <a:avLst/>
            </a:prstGeom>
          </p:spPr>
        </p:pic>
      </p:grpSp>
      <p:sp>
        <p:nvSpPr>
          <p:cNvPr id="7" name="object 7"/>
          <p:cNvSpPr txBox="1"/>
          <p:nvPr/>
        </p:nvSpPr>
        <p:spPr>
          <a:xfrm>
            <a:off x="1062329" y="826341"/>
            <a:ext cx="10071735" cy="1305560"/>
          </a:xfrm>
          <a:prstGeom prst="rect">
            <a:avLst/>
          </a:prstGeom>
        </p:spPr>
        <p:txBody>
          <a:bodyPr vert="horz" wrap="square" lIns="0" tIns="1187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35"/>
              </a:spcBef>
            </a:pPr>
            <a:r>
              <a:rPr lang="th-TH" sz="1400" spc="10" dirty="0">
                <a:solidFill>
                  <a:srgbClr val="252525"/>
                </a:solidFill>
                <a:latin typeface="Yu Gothic"/>
                <a:cs typeface="Yu Gothic"/>
              </a:rPr>
              <a:t>คลัสเตอร์ "บาร์โค้ด" อ่านบาร์โค้ด/โค้ด </a:t>
            </a:r>
            <a:r>
              <a:rPr lang="en-US" sz="1400" spc="10" dirty="0">
                <a:solidFill>
                  <a:srgbClr val="252525"/>
                </a:solidFill>
                <a:latin typeface="Yu Gothic"/>
                <a:cs typeface="Yu Gothic"/>
              </a:rPr>
              <a:t>QR (</a:t>
            </a:r>
            <a:r>
              <a:rPr lang="th-TH" sz="1400" spc="10" dirty="0">
                <a:solidFill>
                  <a:srgbClr val="252525"/>
                </a:solidFill>
                <a:latin typeface="Yu Gothic"/>
                <a:cs typeface="Yu Gothic"/>
              </a:rPr>
              <a:t>ต่อไปนี้จะเรียกว่า "บาร์โค้ด") และแบ่งผลลัพธ์ออกเป็นหลายคลาส</a:t>
            </a:r>
          </a:p>
          <a:p>
            <a:pPr marL="12700">
              <a:lnSpc>
                <a:spcPct val="100000"/>
              </a:lnSpc>
              <a:spcBef>
                <a:spcPts val="935"/>
              </a:spcBef>
            </a:pPr>
            <a:r>
              <a:rPr lang="th-TH" sz="1400" spc="10" dirty="0">
                <a:solidFill>
                  <a:srgbClr val="252525"/>
                </a:solidFill>
                <a:latin typeface="Yu Gothic"/>
                <a:cs typeface="Yu Gothic"/>
              </a:rPr>
              <a:t>คุณสามารถป้อนข้อมูลได้โดยการแยกส่วนออกเป็นไฟล์</a:t>
            </a:r>
            <a:endParaRPr sz="1400" dirty="0">
              <a:latin typeface="Yu Gothic"/>
              <a:cs typeface="Yu Gothic"/>
            </a:endParaRPr>
          </a:p>
          <a:p>
            <a:pPr marL="12700" marR="5080">
              <a:lnSpc>
                <a:spcPct val="150000"/>
              </a:lnSpc>
            </a:pP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นี่คือฟังก์ชันที่ดำเนินการ </a:t>
            </a:r>
            <a:r>
              <a:rPr lang="en-US" sz="1400" dirty="0">
                <a:solidFill>
                  <a:srgbClr val="252525"/>
                </a:solidFill>
                <a:latin typeface="Yu Gothic"/>
                <a:cs typeface="Yu Gothic"/>
              </a:rPr>
              <a:t>“</a:t>
            </a: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รวมกัน</a:t>
            </a:r>
            <a:r>
              <a:rPr lang="en-US" sz="1400" dirty="0">
                <a:solidFill>
                  <a:srgbClr val="252525"/>
                </a:solidFill>
                <a:latin typeface="Yu Gothic"/>
                <a:cs typeface="Yu Gothic"/>
              </a:rPr>
              <a:t>”</a:t>
            </a: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 ระหว่าง </a:t>
            </a:r>
            <a:r>
              <a:rPr lang="en-US" sz="1400" dirty="0">
                <a:solidFill>
                  <a:srgbClr val="252525"/>
                </a:solidFill>
                <a:latin typeface="Yu Gothic"/>
                <a:cs typeface="Yu Gothic"/>
              </a:rPr>
              <a:t>“</a:t>
            </a: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ข้อมูลในตำแหน่งคงที่</a:t>
            </a:r>
            <a:r>
              <a:rPr lang="en-US" sz="1400" dirty="0">
                <a:solidFill>
                  <a:srgbClr val="252525"/>
                </a:solidFill>
                <a:latin typeface="Yu Gothic"/>
                <a:cs typeface="Yu Gothic"/>
              </a:rPr>
              <a:t>”</a:t>
            </a: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 และ </a:t>
            </a:r>
            <a:r>
              <a:rPr lang="en-US" sz="1400" dirty="0">
                <a:solidFill>
                  <a:srgbClr val="252525"/>
                </a:solidFill>
                <a:latin typeface="Yu Gothic"/>
                <a:cs typeface="Yu Gothic"/>
              </a:rPr>
              <a:t>“</a:t>
            </a: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คลัสเตอร์</a:t>
            </a:r>
            <a:r>
              <a:rPr lang="en-US" sz="1400" dirty="0">
                <a:solidFill>
                  <a:srgbClr val="252525"/>
                </a:solidFill>
                <a:latin typeface="Yu Gothic"/>
                <a:cs typeface="Yu Gothic"/>
              </a:rPr>
              <a:t>”</a:t>
            </a: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 ที่จัดเรียงโดยใช้ตัวคั่น (เครื่องหมายจุลภาค/แท็บ) และข้อกำหนดการนับไบต์ และป้อนค่าที่อ่านลงในแต่ละ กลุ่ม.</a:t>
            </a:r>
            <a:endParaRPr sz="1400" dirty="0">
              <a:latin typeface="Yu Gothic"/>
              <a:cs typeface="Yu Gothic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257046" y="105283"/>
            <a:ext cx="5838953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dirty="0">
                <a:solidFill>
                  <a:srgbClr val="FFFFFF"/>
                </a:solidFill>
              </a:rPr>
              <a:t>ฟังก์ชันการสลายตัวของบาร์โค้ดคืออะไร?</a:t>
            </a:r>
            <a:endParaRPr sz="2400" dirty="0"/>
          </a:p>
        </p:txBody>
      </p:sp>
      <p:sp>
        <p:nvSpPr>
          <p:cNvPr id="9" name="object 9"/>
          <p:cNvSpPr txBox="1"/>
          <p:nvPr/>
        </p:nvSpPr>
        <p:spPr>
          <a:xfrm>
            <a:off x="6445122" y="4520310"/>
            <a:ext cx="9398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252525"/>
                </a:solidFill>
                <a:latin typeface="Yu Gothic"/>
                <a:cs typeface="Yu Gothic"/>
              </a:rPr>
              <a:t>読み取り結果</a:t>
            </a:r>
            <a:endParaRPr sz="1200">
              <a:latin typeface="Yu Gothic"/>
              <a:cs typeface="Yu Gothic"/>
            </a:endParaRPr>
          </a:p>
        </p:txBody>
      </p:sp>
      <p:graphicFrame>
        <p:nvGraphicFramePr>
          <p:cNvPr id="10" name="object 10"/>
          <p:cNvGraphicFramePr>
            <a:graphicFrameLocks noGrp="1"/>
          </p:cNvGraphicFramePr>
          <p:nvPr/>
        </p:nvGraphicFramePr>
        <p:xfrm>
          <a:off x="1899666" y="3624071"/>
          <a:ext cx="3037839" cy="17678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376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2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59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239">
                <a:tc>
                  <a:txBody>
                    <a:bodyPr/>
                    <a:lstStyle/>
                    <a:p>
                      <a:pPr marL="175260">
                        <a:lnSpc>
                          <a:spcPct val="100000"/>
                        </a:lnSpc>
                        <a:spcBef>
                          <a:spcPts val="219"/>
                        </a:spcBef>
                      </a:pPr>
                      <a:r>
                        <a:rPr sz="1000" b="1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データの並び順</a:t>
                      </a:r>
                      <a:endParaRPr sz="1000">
                        <a:latin typeface="Yu Gothic"/>
                        <a:cs typeface="Yu Gothic"/>
                      </a:endParaRPr>
                    </a:p>
                    <a:p>
                      <a:pPr marL="113030">
                        <a:lnSpc>
                          <a:spcPct val="100000"/>
                        </a:lnSpc>
                      </a:pPr>
                      <a:r>
                        <a:rPr sz="1000" b="1" spc="-5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（カンマ区切り）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27939" marB="0">
                    <a:lnL w="12700">
                      <a:solidFill>
                        <a:srgbClr val="252525"/>
                      </a:solidFill>
                      <a:prstDash val="solid"/>
                    </a:lnL>
                    <a:lnR w="12700">
                      <a:solidFill>
                        <a:srgbClr val="252525"/>
                      </a:solidFill>
                      <a:prstDash val="solid"/>
                    </a:lnR>
                    <a:lnT w="12700">
                      <a:solidFill>
                        <a:srgbClr val="252525"/>
                      </a:solidFill>
                      <a:prstDash val="solid"/>
                    </a:lnT>
                    <a:lnB w="1270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04800" marR="171450" indent="-127000">
                        <a:lnSpc>
                          <a:spcPct val="100000"/>
                        </a:lnSpc>
                        <a:spcBef>
                          <a:spcPts val="219"/>
                        </a:spcBef>
                      </a:pPr>
                      <a:r>
                        <a:rPr sz="1000" b="1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データの </a:t>
                      </a:r>
                      <a:r>
                        <a:rPr sz="1000" b="1" spc="-5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内容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27939" marB="0">
                    <a:lnL w="12700">
                      <a:solidFill>
                        <a:srgbClr val="252525"/>
                      </a:solidFill>
                      <a:prstDash val="solid"/>
                    </a:lnL>
                    <a:lnR w="12700">
                      <a:solidFill>
                        <a:srgbClr val="252525"/>
                      </a:solidFill>
                      <a:prstDash val="solid"/>
                    </a:lnR>
                    <a:lnT w="12700">
                      <a:solidFill>
                        <a:srgbClr val="252525"/>
                      </a:solidFill>
                      <a:prstDash val="solid"/>
                    </a:lnT>
                    <a:lnB w="1270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20"/>
                        </a:spcBef>
                      </a:pPr>
                      <a:r>
                        <a:rPr sz="1000" b="1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データ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104140" marB="0">
                    <a:lnL w="12700">
                      <a:solidFill>
                        <a:srgbClr val="252525"/>
                      </a:solidFill>
                      <a:prstDash val="solid"/>
                    </a:lnL>
                    <a:lnR w="12700">
                      <a:solidFill>
                        <a:srgbClr val="252525"/>
                      </a:solidFill>
                      <a:prstDash val="solid"/>
                    </a:lnR>
                    <a:lnT w="12700">
                      <a:solidFill>
                        <a:srgbClr val="252525"/>
                      </a:solidFill>
                      <a:prstDash val="solid"/>
                    </a:lnT>
                    <a:lnB w="12700">
                      <a:solidFill>
                        <a:srgbClr val="25252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579755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1200" b="1" dirty="0">
                          <a:solidFill>
                            <a:srgbClr val="252525"/>
                          </a:solidFill>
                          <a:latin typeface="Calibri"/>
                          <a:cs typeface="Calibri"/>
                        </a:rPr>
                        <a:t>1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252525"/>
                      </a:solidFill>
                      <a:prstDash val="solid"/>
                    </a:lnL>
                    <a:lnR w="12700">
                      <a:solidFill>
                        <a:srgbClr val="252525"/>
                      </a:solidFill>
                      <a:prstDash val="solid"/>
                    </a:lnR>
                    <a:lnT w="12700">
                      <a:solidFill>
                        <a:srgbClr val="252525"/>
                      </a:solidFill>
                      <a:prstDash val="solid"/>
                    </a:lnT>
                    <a:lnB w="1270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000" b="1" spc="-5" dirty="0">
                          <a:latin typeface="Yu Gothic"/>
                          <a:cs typeface="Yu Gothic"/>
                        </a:rPr>
                        <a:t>ID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252525"/>
                      </a:solidFill>
                      <a:prstDash val="solid"/>
                    </a:lnL>
                    <a:lnR w="12700">
                      <a:solidFill>
                        <a:srgbClr val="252525"/>
                      </a:solidFill>
                      <a:prstDash val="solid"/>
                    </a:lnR>
                    <a:lnT w="12700">
                      <a:solidFill>
                        <a:srgbClr val="252525"/>
                      </a:solidFill>
                      <a:prstDash val="solid"/>
                    </a:lnT>
                    <a:lnB w="1270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000" b="1" dirty="0">
                          <a:latin typeface="Yu Gothic"/>
                          <a:cs typeface="Yu Gothic"/>
                        </a:rPr>
                        <a:t>A-0001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252525"/>
                      </a:solidFill>
                      <a:prstDash val="solid"/>
                    </a:lnL>
                    <a:lnR w="12700">
                      <a:solidFill>
                        <a:srgbClr val="252525"/>
                      </a:solidFill>
                      <a:prstDash val="solid"/>
                    </a:lnR>
                    <a:lnT w="12700">
                      <a:solidFill>
                        <a:srgbClr val="252525"/>
                      </a:solidFill>
                      <a:prstDash val="solid"/>
                    </a:lnT>
                    <a:lnB w="12700">
                      <a:solidFill>
                        <a:srgbClr val="25252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579755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1200" b="1" dirty="0">
                          <a:solidFill>
                            <a:srgbClr val="252525"/>
                          </a:solidFill>
                          <a:latin typeface="Calibri"/>
                          <a:cs typeface="Calibri"/>
                        </a:rPr>
                        <a:t>2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252525"/>
                      </a:solidFill>
                      <a:prstDash val="solid"/>
                    </a:lnL>
                    <a:lnR w="12700">
                      <a:solidFill>
                        <a:srgbClr val="252525"/>
                      </a:solidFill>
                      <a:prstDash val="solid"/>
                    </a:lnR>
                    <a:lnT w="12700">
                      <a:solidFill>
                        <a:srgbClr val="252525"/>
                      </a:solidFill>
                      <a:prstDash val="solid"/>
                    </a:lnT>
                    <a:lnB w="1270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08585" algn="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000" b="1" dirty="0">
                          <a:latin typeface="Yu Gothic"/>
                          <a:cs typeface="Yu Gothic"/>
                        </a:rPr>
                        <a:t>製品コード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252525"/>
                      </a:solidFill>
                      <a:prstDash val="solid"/>
                    </a:lnL>
                    <a:lnR w="12700">
                      <a:solidFill>
                        <a:srgbClr val="252525"/>
                      </a:solidFill>
                      <a:prstDash val="solid"/>
                    </a:lnR>
                    <a:lnT w="12700">
                      <a:solidFill>
                        <a:srgbClr val="252525"/>
                      </a:solidFill>
                      <a:prstDash val="solid"/>
                    </a:lnT>
                    <a:lnB w="1270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000" b="1" dirty="0">
                          <a:latin typeface="Yu Gothic"/>
                          <a:cs typeface="Yu Gothic"/>
                        </a:rPr>
                        <a:t>CTJ-987654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252525"/>
                      </a:solidFill>
                      <a:prstDash val="solid"/>
                    </a:lnL>
                    <a:lnR w="12700">
                      <a:solidFill>
                        <a:srgbClr val="252525"/>
                      </a:solidFill>
                      <a:prstDash val="solid"/>
                    </a:lnR>
                    <a:lnT w="12700">
                      <a:solidFill>
                        <a:srgbClr val="252525"/>
                      </a:solidFill>
                      <a:prstDash val="solid"/>
                    </a:lnT>
                    <a:lnB w="12700">
                      <a:solidFill>
                        <a:srgbClr val="25252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579755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1200" b="1" dirty="0">
                          <a:solidFill>
                            <a:srgbClr val="252525"/>
                          </a:solidFill>
                          <a:latin typeface="Calibri"/>
                          <a:cs typeface="Calibri"/>
                        </a:rPr>
                        <a:t>3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252525"/>
                      </a:solidFill>
                      <a:prstDash val="solid"/>
                    </a:lnL>
                    <a:lnR w="12700">
                      <a:solidFill>
                        <a:srgbClr val="252525"/>
                      </a:solidFill>
                      <a:prstDash val="solid"/>
                    </a:lnR>
                    <a:lnT w="12700">
                      <a:solidFill>
                        <a:srgbClr val="252525"/>
                      </a:solidFill>
                      <a:prstDash val="solid"/>
                    </a:lnT>
                    <a:lnB w="1270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000" b="1" dirty="0">
                          <a:latin typeface="Yu Gothic"/>
                          <a:cs typeface="Yu Gothic"/>
                        </a:rPr>
                        <a:t>単価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252525"/>
                      </a:solidFill>
                      <a:prstDash val="solid"/>
                    </a:lnL>
                    <a:lnR w="12700">
                      <a:solidFill>
                        <a:srgbClr val="252525"/>
                      </a:solidFill>
                      <a:prstDash val="solid"/>
                    </a:lnR>
                    <a:lnT w="12700">
                      <a:solidFill>
                        <a:srgbClr val="252525"/>
                      </a:solidFill>
                      <a:prstDash val="solid"/>
                    </a:lnT>
                    <a:lnB w="1270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000" b="1" dirty="0">
                          <a:latin typeface="Yu Gothic"/>
                          <a:cs typeface="Yu Gothic"/>
                        </a:rPr>
                        <a:t>136000</a:t>
                      </a:r>
                      <a:r>
                        <a:rPr sz="1000" b="1" spc="-5" dirty="0">
                          <a:latin typeface="Yu Gothic"/>
                          <a:cs typeface="Yu Gothic"/>
                        </a:rPr>
                        <a:t>円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252525"/>
                      </a:solidFill>
                      <a:prstDash val="solid"/>
                    </a:lnL>
                    <a:lnR w="12700">
                      <a:solidFill>
                        <a:srgbClr val="252525"/>
                      </a:solidFill>
                      <a:prstDash val="solid"/>
                    </a:lnR>
                    <a:lnT w="12700">
                      <a:solidFill>
                        <a:srgbClr val="252525"/>
                      </a:solidFill>
                      <a:prstDash val="solid"/>
                    </a:lnT>
                    <a:lnB w="12700">
                      <a:solidFill>
                        <a:srgbClr val="25252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579755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1200" b="1" dirty="0">
                          <a:solidFill>
                            <a:srgbClr val="252525"/>
                          </a:solidFill>
                          <a:latin typeface="Calibri"/>
                          <a:cs typeface="Calibri"/>
                        </a:rPr>
                        <a:t>4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252525"/>
                      </a:solidFill>
                      <a:prstDash val="solid"/>
                    </a:lnL>
                    <a:lnR w="12700">
                      <a:solidFill>
                        <a:srgbClr val="252525"/>
                      </a:solidFill>
                      <a:prstDash val="solid"/>
                    </a:lnR>
                    <a:lnT w="12700">
                      <a:solidFill>
                        <a:srgbClr val="252525"/>
                      </a:solidFill>
                      <a:prstDash val="solid"/>
                    </a:lnT>
                    <a:lnB w="1270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6675" algn="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000" b="1" spc="-5" dirty="0">
                          <a:latin typeface="Yu Gothic"/>
                          <a:cs typeface="Yu Gothic"/>
                        </a:rPr>
                        <a:t>シリアル</a:t>
                      </a:r>
                      <a:r>
                        <a:rPr sz="1000" b="1" dirty="0">
                          <a:latin typeface="Yu Gothic"/>
                          <a:cs typeface="Yu Gothic"/>
                        </a:rPr>
                        <a:t>N</a:t>
                      </a:r>
                      <a:r>
                        <a:rPr sz="1000" b="1" spc="-5" dirty="0">
                          <a:latin typeface="Yu Gothic"/>
                          <a:cs typeface="Yu Gothic"/>
                        </a:rPr>
                        <a:t>o</a:t>
                      </a:r>
                      <a:r>
                        <a:rPr sz="1000" b="1" dirty="0">
                          <a:latin typeface="Yu Gothic"/>
                          <a:cs typeface="Yu Gothic"/>
                        </a:rPr>
                        <a:t>.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252525"/>
                      </a:solidFill>
                      <a:prstDash val="solid"/>
                    </a:lnL>
                    <a:lnR w="12700">
                      <a:solidFill>
                        <a:srgbClr val="252525"/>
                      </a:solidFill>
                      <a:prstDash val="solid"/>
                    </a:lnR>
                    <a:lnT w="12700">
                      <a:solidFill>
                        <a:srgbClr val="252525"/>
                      </a:solidFill>
                      <a:prstDash val="solid"/>
                    </a:lnT>
                    <a:lnB w="1270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000" b="1" spc="-5" dirty="0">
                          <a:latin typeface="Yu Gothic"/>
                          <a:cs typeface="Yu Gothic"/>
                        </a:rPr>
                        <a:t>ukh34mmn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252525"/>
                      </a:solidFill>
                      <a:prstDash val="solid"/>
                    </a:lnL>
                    <a:lnR w="12700">
                      <a:solidFill>
                        <a:srgbClr val="252525"/>
                      </a:solidFill>
                      <a:prstDash val="solid"/>
                    </a:lnR>
                    <a:lnT w="12700">
                      <a:solidFill>
                        <a:srgbClr val="252525"/>
                      </a:solidFill>
                      <a:prstDash val="solid"/>
                    </a:lnT>
                    <a:lnB w="12700">
                      <a:solidFill>
                        <a:srgbClr val="25252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579755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1200" b="1" dirty="0">
                          <a:solidFill>
                            <a:srgbClr val="252525"/>
                          </a:solidFill>
                          <a:latin typeface="Calibri"/>
                          <a:cs typeface="Calibri"/>
                        </a:rPr>
                        <a:t>5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252525"/>
                      </a:solidFill>
                      <a:prstDash val="solid"/>
                    </a:lnL>
                    <a:lnR w="12700">
                      <a:solidFill>
                        <a:srgbClr val="252525"/>
                      </a:solidFill>
                      <a:prstDash val="solid"/>
                    </a:lnR>
                    <a:lnT w="12700">
                      <a:solidFill>
                        <a:srgbClr val="252525"/>
                      </a:solidFill>
                      <a:prstDash val="solid"/>
                    </a:lnT>
                    <a:lnB w="1270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1300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000" b="1" dirty="0">
                          <a:latin typeface="Yu Gothic"/>
                          <a:cs typeface="Yu Gothic"/>
                        </a:rPr>
                        <a:t>製造元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252525"/>
                      </a:solidFill>
                      <a:prstDash val="solid"/>
                    </a:lnL>
                    <a:lnR w="12700">
                      <a:solidFill>
                        <a:srgbClr val="252525"/>
                      </a:solidFill>
                      <a:prstDash val="solid"/>
                    </a:lnR>
                    <a:lnT w="12700">
                      <a:solidFill>
                        <a:srgbClr val="252525"/>
                      </a:solidFill>
                      <a:prstDash val="solid"/>
                    </a:lnT>
                    <a:lnB w="1270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000" b="1" spc="-5" dirty="0">
                          <a:latin typeface="Yu Gothic"/>
                          <a:cs typeface="Yu Gothic"/>
                        </a:rPr>
                        <a:t>CIMTOPS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252525"/>
                      </a:solidFill>
                      <a:prstDash val="solid"/>
                    </a:lnL>
                    <a:lnR w="12700">
                      <a:solidFill>
                        <a:srgbClr val="252525"/>
                      </a:solidFill>
                      <a:prstDash val="solid"/>
                    </a:lnR>
                    <a:lnT w="12700">
                      <a:solidFill>
                        <a:srgbClr val="252525"/>
                      </a:solidFill>
                      <a:prstDash val="solid"/>
                    </a:lnT>
                    <a:lnB w="12700">
                      <a:solidFill>
                        <a:srgbClr val="25252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11" name="object 11"/>
          <p:cNvGrpSpPr/>
          <p:nvPr/>
        </p:nvGrpSpPr>
        <p:grpSpPr>
          <a:xfrm>
            <a:off x="1691894" y="2338070"/>
            <a:ext cx="8816340" cy="3169920"/>
            <a:chOff x="1691894" y="2338070"/>
            <a:chExt cx="8816340" cy="3169920"/>
          </a:xfrm>
        </p:grpSpPr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36179" y="3773424"/>
              <a:ext cx="2951987" cy="1717548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7531353" y="3768598"/>
              <a:ext cx="2961640" cy="1727200"/>
            </a:xfrm>
            <a:custGeom>
              <a:avLst/>
              <a:gdLst/>
              <a:ahLst/>
              <a:cxnLst/>
              <a:rect l="l" t="t" r="r" b="b"/>
              <a:pathLst>
                <a:path w="2961640" h="1727200">
                  <a:moveTo>
                    <a:pt x="0" y="1727073"/>
                  </a:moveTo>
                  <a:lnTo>
                    <a:pt x="2961513" y="1727073"/>
                  </a:lnTo>
                  <a:lnTo>
                    <a:pt x="2961513" y="0"/>
                  </a:lnTo>
                  <a:lnTo>
                    <a:pt x="0" y="0"/>
                  </a:lnTo>
                  <a:lnTo>
                    <a:pt x="0" y="1727073"/>
                  </a:lnTo>
                  <a:close/>
                </a:path>
              </a:pathLst>
            </a:custGeom>
            <a:ln w="9525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7536941" y="2981706"/>
              <a:ext cx="2952115" cy="792480"/>
            </a:xfrm>
            <a:custGeom>
              <a:avLst/>
              <a:gdLst/>
              <a:ahLst/>
              <a:cxnLst/>
              <a:rect l="l" t="t" r="r" b="b"/>
              <a:pathLst>
                <a:path w="2952115" h="792479">
                  <a:moveTo>
                    <a:pt x="417575" y="617220"/>
                  </a:moveTo>
                  <a:lnTo>
                    <a:pt x="1251203" y="617220"/>
                  </a:lnTo>
                  <a:lnTo>
                    <a:pt x="1251203" y="0"/>
                  </a:lnTo>
                  <a:lnTo>
                    <a:pt x="417575" y="0"/>
                  </a:lnTo>
                  <a:lnTo>
                    <a:pt x="417575" y="617220"/>
                  </a:lnTo>
                  <a:close/>
                </a:path>
                <a:path w="2952115" h="792479">
                  <a:moveTo>
                    <a:pt x="418210" y="617220"/>
                  </a:moveTo>
                  <a:lnTo>
                    <a:pt x="0" y="792226"/>
                  </a:lnTo>
                </a:path>
                <a:path w="2952115" h="792479">
                  <a:moveTo>
                    <a:pt x="1251203" y="617220"/>
                  </a:moveTo>
                  <a:lnTo>
                    <a:pt x="2952114" y="792226"/>
                  </a:lnTo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704594" y="2350770"/>
              <a:ext cx="3461385" cy="3144520"/>
            </a:xfrm>
            <a:custGeom>
              <a:avLst/>
              <a:gdLst/>
              <a:ahLst/>
              <a:cxnLst/>
              <a:rect l="l" t="t" r="r" b="b"/>
              <a:pathLst>
                <a:path w="3461385" h="3144520">
                  <a:moveTo>
                    <a:pt x="0" y="3144011"/>
                  </a:moveTo>
                  <a:lnTo>
                    <a:pt x="3461004" y="3144011"/>
                  </a:lnTo>
                  <a:lnTo>
                    <a:pt x="3461004" y="0"/>
                  </a:lnTo>
                  <a:lnTo>
                    <a:pt x="0" y="0"/>
                  </a:lnTo>
                  <a:lnTo>
                    <a:pt x="0" y="3144011"/>
                  </a:lnTo>
                  <a:close/>
                </a:path>
              </a:pathLst>
            </a:custGeom>
            <a:ln w="25400">
              <a:solidFill>
                <a:srgbClr val="E9E9E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65471" y="3233674"/>
              <a:ext cx="2789555" cy="708025"/>
            </a:xfrm>
            <a:custGeom>
              <a:avLst/>
              <a:gdLst/>
              <a:ahLst/>
              <a:cxnLst/>
              <a:rect l="l" t="t" r="r" b="b"/>
              <a:pathLst>
                <a:path w="2789554" h="708025">
                  <a:moveTo>
                    <a:pt x="38100" y="669289"/>
                  </a:moveTo>
                  <a:lnTo>
                    <a:pt x="0" y="669544"/>
                  </a:lnTo>
                  <a:lnTo>
                    <a:pt x="253" y="707644"/>
                  </a:lnTo>
                  <a:lnTo>
                    <a:pt x="38353" y="707389"/>
                  </a:lnTo>
                  <a:lnTo>
                    <a:pt x="38100" y="669289"/>
                  </a:lnTo>
                  <a:close/>
                </a:path>
                <a:path w="2789554" h="708025">
                  <a:moveTo>
                    <a:pt x="114045" y="668146"/>
                  </a:moveTo>
                  <a:lnTo>
                    <a:pt x="75945" y="668908"/>
                  </a:lnTo>
                  <a:lnTo>
                    <a:pt x="76707" y="707008"/>
                  </a:lnTo>
                  <a:lnTo>
                    <a:pt x="114807" y="706246"/>
                  </a:lnTo>
                  <a:lnTo>
                    <a:pt x="114045" y="668146"/>
                  </a:lnTo>
                  <a:close/>
                </a:path>
                <a:path w="2789554" h="708025">
                  <a:moveTo>
                    <a:pt x="189991" y="665733"/>
                  </a:moveTo>
                  <a:lnTo>
                    <a:pt x="151891" y="667003"/>
                  </a:lnTo>
                  <a:lnTo>
                    <a:pt x="153162" y="705103"/>
                  </a:lnTo>
                  <a:lnTo>
                    <a:pt x="191262" y="703833"/>
                  </a:lnTo>
                  <a:lnTo>
                    <a:pt x="189991" y="665733"/>
                  </a:lnTo>
                  <a:close/>
                </a:path>
                <a:path w="2789554" h="708025">
                  <a:moveTo>
                    <a:pt x="265556" y="662051"/>
                  </a:moveTo>
                  <a:lnTo>
                    <a:pt x="259333" y="662432"/>
                  </a:lnTo>
                  <a:lnTo>
                    <a:pt x="227711" y="663956"/>
                  </a:lnTo>
                  <a:lnTo>
                    <a:pt x="229615" y="702056"/>
                  </a:lnTo>
                  <a:lnTo>
                    <a:pt x="267842" y="700151"/>
                  </a:lnTo>
                  <a:lnTo>
                    <a:pt x="265556" y="662051"/>
                  </a:lnTo>
                  <a:close/>
                </a:path>
                <a:path w="2789554" h="708025">
                  <a:moveTo>
                    <a:pt x="341375" y="657351"/>
                  </a:moveTo>
                  <a:lnTo>
                    <a:pt x="323214" y="658621"/>
                  </a:lnTo>
                  <a:lnTo>
                    <a:pt x="303529" y="659764"/>
                  </a:lnTo>
                  <a:lnTo>
                    <a:pt x="305815" y="697864"/>
                  </a:lnTo>
                  <a:lnTo>
                    <a:pt x="325500" y="696721"/>
                  </a:lnTo>
                  <a:lnTo>
                    <a:pt x="344169" y="695325"/>
                  </a:lnTo>
                  <a:lnTo>
                    <a:pt x="341375" y="657351"/>
                  </a:lnTo>
                  <a:close/>
                </a:path>
                <a:path w="2789554" h="708025">
                  <a:moveTo>
                    <a:pt x="417067" y="651382"/>
                  </a:moveTo>
                  <a:lnTo>
                    <a:pt x="386333" y="654050"/>
                  </a:lnTo>
                  <a:lnTo>
                    <a:pt x="379349" y="654557"/>
                  </a:lnTo>
                  <a:lnTo>
                    <a:pt x="382142" y="692531"/>
                  </a:lnTo>
                  <a:lnTo>
                    <a:pt x="389127" y="692023"/>
                  </a:lnTo>
                  <a:lnTo>
                    <a:pt x="420369" y="689356"/>
                  </a:lnTo>
                  <a:lnTo>
                    <a:pt x="417067" y="651382"/>
                  </a:lnTo>
                  <a:close/>
                </a:path>
                <a:path w="2789554" h="708025">
                  <a:moveTo>
                    <a:pt x="492632" y="644270"/>
                  </a:moveTo>
                  <a:lnTo>
                    <a:pt x="454787" y="647953"/>
                  </a:lnTo>
                  <a:lnTo>
                    <a:pt x="458469" y="685926"/>
                  </a:lnTo>
                  <a:lnTo>
                    <a:pt x="496442" y="682244"/>
                  </a:lnTo>
                  <a:lnTo>
                    <a:pt x="492632" y="644270"/>
                  </a:lnTo>
                  <a:close/>
                </a:path>
                <a:path w="2789554" h="708025">
                  <a:moveTo>
                    <a:pt x="568198" y="636015"/>
                  </a:moveTo>
                  <a:lnTo>
                    <a:pt x="530351" y="640333"/>
                  </a:lnTo>
                  <a:lnTo>
                    <a:pt x="534542" y="678180"/>
                  </a:lnTo>
                  <a:lnTo>
                    <a:pt x="572388" y="673862"/>
                  </a:lnTo>
                  <a:lnTo>
                    <a:pt x="568198" y="636015"/>
                  </a:lnTo>
                  <a:close/>
                </a:path>
                <a:path w="2789554" h="708025">
                  <a:moveTo>
                    <a:pt x="643254" y="626363"/>
                  </a:moveTo>
                  <a:lnTo>
                    <a:pt x="605789" y="631317"/>
                  </a:lnTo>
                  <a:lnTo>
                    <a:pt x="610488" y="669036"/>
                  </a:lnTo>
                  <a:lnTo>
                    <a:pt x="635126" y="665988"/>
                  </a:lnTo>
                  <a:lnTo>
                    <a:pt x="648462" y="664082"/>
                  </a:lnTo>
                  <a:lnTo>
                    <a:pt x="643254" y="626363"/>
                  </a:lnTo>
                  <a:close/>
                </a:path>
                <a:path w="2789554" h="708025">
                  <a:moveTo>
                    <a:pt x="718438" y="615569"/>
                  </a:moveTo>
                  <a:lnTo>
                    <a:pt x="688339" y="620140"/>
                  </a:lnTo>
                  <a:lnTo>
                    <a:pt x="680974" y="621157"/>
                  </a:lnTo>
                  <a:lnTo>
                    <a:pt x="686307" y="658876"/>
                  </a:lnTo>
                  <a:lnTo>
                    <a:pt x="693546" y="657859"/>
                  </a:lnTo>
                  <a:lnTo>
                    <a:pt x="724153" y="653161"/>
                  </a:lnTo>
                  <a:lnTo>
                    <a:pt x="718438" y="615569"/>
                  </a:lnTo>
                  <a:close/>
                </a:path>
                <a:path w="2789554" h="708025">
                  <a:moveTo>
                    <a:pt x="793368" y="603250"/>
                  </a:moveTo>
                  <a:lnTo>
                    <a:pt x="755776" y="609600"/>
                  </a:lnTo>
                  <a:lnTo>
                    <a:pt x="762126" y="647192"/>
                  </a:lnTo>
                  <a:lnTo>
                    <a:pt x="799718" y="640842"/>
                  </a:lnTo>
                  <a:lnTo>
                    <a:pt x="793368" y="603250"/>
                  </a:lnTo>
                  <a:close/>
                </a:path>
                <a:path w="2789554" h="708025">
                  <a:moveTo>
                    <a:pt x="867663" y="589533"/>
                  </a:moveTo>
                  <a:lnTo>
                    <a:pt x="853693" y="592327"/>
                  </a:lnTo>
                  <a:lnTo>
                    <a:pt x="830579" y="596519"/>
                  </a:lnTo>
                  <a:lnTo>
                    <a:pt x="837438" y="633983"/>
                  </a:lnTo>
                  <a:lnTo>
                    <a:pt x="860551" y="629793"/>
                  </a:lnTo>
                  <a:lnTo>
                    <a:pt x="875156" y="626871"/>
                  </a:lnTo>
                  <a:lnTo>
                    <a:pt x="867663" y="589533"/>
                  </a:lnTo>
                  <a:close/>
                </a:path>
                <a:path w="2789554" h="708025">
                  <a:moveTo>
                    <a:pt x="941958" y="574039"/>
                  </a:moveTo>
                  <a:lnTo>
                    <a:pt x="905255" y="582040"/>
                  </a:lnTo>
                  <a:lnTo>
                    <a:pt x="905001" y="582040"/>
                  </a:lnTo>
                  <a:lnTo>
                    <a:pt x="912494" y="619378"/>
                  </a:lnTo>
                  <a:lnTo>
                    <a:pt x="912749" y="619378"/>
                  </a:lnTo>
                  <a:lnTo>
                    <a:pt x="950087" y="611251"/>
                  </a:lnTo>
                  <a:lnTo>
                    <a:pt x="941958" y="574039"/>
                  </a:lnTo>
                  <a:close/>
                </a:path>
                <a:path w="2789554" h="708025">
                  <a:moveTo>
                    <a:pt x="1015618" y="556640"/>
                  </a:moveTo>
                  <a:lnTo>
                    <a:pt x="1002664" y="559943"/>
                  </a:lnTo>
                  <a:lnTo>
                    <a:pt x="978788" y="565531"/>
                  </a:lnTo>
                  <a:lnTo>
                    <a:pt x="987551" y="602614"/>
                  </a:lnTo>
                  <a:lnTo>
                    <a:pt x="1024763" y="593598"/>
                  </a:lnTo>
                  <a:lnTo>
                    <a:pt x="1015618" y="556640"/>
                  </a:lnTo>
                  <a:close/>
                </a:path>
                <a:path w="2789554" h="708025">
                  <a:moveTo>
                    <a:pt x="1088516" y="536956"/>
                  </a:moveTo>
                  <a:lnTo>
                    <a:pt x="1069848" y="542289"/>
                  </a:lnTo>
                  <a:lnTo>
                    <a:pt x="1051940" y="547115"/>
                  </a:lnTo>
                  <a:lnTo>
                    <a:pt x="1062101" y="583945"/>
                  </a:lnTo>
                  <a:lnTo>
                    <a:pt x="1080007" y="578993"/>
                  </a:lnTo>
                  <a:lnTo>
                    <a:pt x="1098930" y="573532"/>
                  </a:lnTo>
                  <a:lnTo>
                    <a:pt x="1088516" y="536956"/>
                  </a:lnTo>
                  <a:close/>
                </a:path>
                <a:path w="2789554" h="708025">
                  <a:moveTo>
                    <a:pt x="1160271" y="514223"/>
                  </a:moveTo>
                  <a:lnTo>
                    <a:pt x="1151001" y="517398"/>
                  </a:lnTo>
                  <a:lnTo>
                    <a:pt x="1124584" y="526033"/>
                  </a:lnTo>
                  <a:lnTo>
                    <a:pt x="1135888" y="562356"/>
                  </a:lnTo>
                  <a:lnTo>
                    <a:pt x="1163065" y="553593"/>
                  </a:lnTo>
                  <a:lnTo>
                    <a:pt x="1172590" y="550290"/>
                  </a:lnTo>
                  <a:lnTo>
                    <a:pt x="1160271" y="514223"/>
                  </a:lnTo>
                  <a:close/>
                </a:path>
                <a:path w="2789554" h="708025">
                  <a:moveTo>
                    <a:pt x="1230249" y="487806"/>
                  </a:moveTo>
                  <a:lnTo>
                    <a:pt x="1221739" y="491363"/>
                  </a:lnTo>
                  <a:lnTo>
                    <a:pt x="1205102" y="497967"/>
                  </a:lnTo>
                  <a:lnTo>
                    <a:pt x="1195451" y="501523"/>
                  </a:lnTo>
                  <a:lnTo>
                    <a:pt x="1209039" y="537209"/>
                  </a:lnTo>
                  <a:lnTo>
                    <a:pt x="1218691" y="533526"/>
                  </a:lnTo>
                  <a:lnTo>
                    <a:pt x="1235709" y="526795"/>
                  </a:lnTo>
                  <a:lnTo>
                    <a:pt x="1245107" y="522858"/>
                  </a:lnTo>
                  <a:lnTo>
                    <a:pt x="1230249" y="487806"/>
                  </a:lnTo>
                  <a:close/>
                </a:path>
                <a:path w="2789554" h="708025">
                  <a:moveTo>
                    <a:pt x="1296669" y="455549"/>
                  </a:moveTo>
                  <a:lnTo>
                    <a:pt x="1293114" y="457581"/>
                  </a:lnTo>
                  <a:lnTo>
                    <a:pt x="1280287" y="464438"/>
                  </a:lnTo>
                  <a:lnTo>
                    <a:pt x="1266952" y="471296"/>
                  </a:lnTo>
                  <a:lnTo>
                    <a:pt x="1264284" y="472439"/>
                  </a:lnTo>
                  <a:lnTo>
                    <a:pt x="1280414" y="506983"/>
                  </a:lnTo>
                  <a:lnTo>
                    <a:pt x="1283080" y="505713"/>
                  </a:lnTo>
                  <a:lnTo>
                    <a:pt x="1297558" y="498475"/>
                  </a:lnTo>
                  <a:lnTo>
                    <a:pt x="1311148" y="491236"/>
                  </a:lnTo>
                  <a:lnTo>
                    <a:pt x="1315592" y="488569"/>
                  </a:lnTo>
                  <a:lnTo>
                    <a:pt x="1296669" y="455549"/>
                  </a:lnTo>
                  <a:close/>
                </a:path>
                <a:path w="2789554" h="708025">
                  <a:moveTo>
                    <a:pt x="1354074" y="413765"/>
                  </a:moveTo>
                  <a:lnTo>
                    <a:pt x="1350772" y="417194"/>
                  </a:lnTo>
                  <a:lnTo>
                    <a:pt x="1343405" y="423799"/>
                  </a:lnTo>
                  <a:lnTo>
                    <a:pt x="1335277" y="430402"/>
                  </a:lnTo>
                  <a:lnTo>
                    <a:pt x="1327150" y="436371"/>
                  </a:lnTo>
                  <a:lnTo>
                    <a:pt x="1349628" y="467106"/>
                  </a:lnTo>
                  <a:lnTo>
                    <a:pt x="1357756" y="461263"/>
                  </a:lnTo>
                  <a:lnTo>
                    <a:pt x="1367408" y="453389"/>
                  </a:lnTo>
                  <a:lnTo>
                    <a:pt x="1376299" y="445388"/>
                  </a:lnTo>
                  <a:lnTo>
                    <a:pt x="1380998" y="440817"/>
                  </a:lnTo>
                  <a:lnTo>
                    <a:pt x="1354074" y="413765"/>
                  </a:lnTo>
                  <a:close/>
                </a:path>
                <a:path w="2789554" h="708025">
                  <a:moveTo>
                    <a:pt x="1377823" y="355346"/>
                  </a:moveTo>
                  <a:lnTo>
                    <a:pt x="1376299" y="363600"/>
                  </a:lnTo>
                  <a:lnTo>
                    <a:pt x="1375918" y="370839"/>
                  </a:lnTo>
                  <a:lnTo>
                    <a:pt x="1375536" y="376046"/>
                  </a:lnTo>
                  <a:lnTo>
                    <a:pt x="1374902" y="380873"/>
                  </a:lnTo>
                  <a:lnTo>
                    <a:pt x="1372997" y="386461"/>
                  </a:lnTo>
                  <a:lnTo>
                    <a:pt x="1372107" y="388365"/>
                  </a:lnTo>
                  <a:lnTo>
                    <a:pt x="1406652" y="404368"/>
                  </a:lnTo>
                  <a:lnTo>
                    <a:pt x="1414399" y="366140"/>
                  </a:lnTo>
                  <a:lnTo>
                    <a:pt x="1415160" y="363092"/>
                  </a:lnTo>
                  <a:lnTo>
                    <a:pt x="1377823" y="355346"/>
                  </a:lnTo>
                  <a:close/>
                </a:path>
                <a:path w="2789554" h="708025">
                  <a:moveTo>
                    <a:pt x="1430020" y="284988"/>
                  </a:moveTo>
                  <a:lnTo>
                    <a:pt x="1421637" y="291846"/>
                  </a:lnTo>
                  <a:lnTo>
                    <a:pt x="1412621" y="299847"/>
                  </a:lnTo>
                  <a:lnTo>
                    <a:pt x="1404493" y="308228"/>
                  </a:lnTo>
                  <a:lnTo>
                    <a:pt x="1399921" y="313563"/>
                  </a:lnTo>
                  <a:lnTo>
                    <a:pt x="1428877" y="338327"/>
                  </a:lnTo>
                  <a:lnTo>
                    <a:pt x="1433449" y="332993"/>
                  </a:lnTo>
                  <a:lnTo>
                    <a:pt x="1439799" y="326643"/>
                  </a:lnTo>
                  <a:lnTo>
                    <a:pt x="1447037" y="320166"/>
                  </a:lnTo>
                  <a:lnTo>
                    <a:pt x="1453896" y="314578"/>
                  </a:lnTo>
                  <a:lnTo>
                    <a:pt x="1430020" y="284988"/>
                  </a:lnTo>
                  <a:close/>
                </a:path>
                <a:path w="2789554" h="708025">
                  <a:moveTo>
                    <a:pt x="1498346" y="242950"/>
                  </a:moveTo>
                  <a:lnTo>
                    <a:pt x="1491742" y="246252"/>
                  </a:lnTo>
                  <a:lnTo>
                    <a:pt x="1478026" y="253618"/>
                  </a:lnTo>
                  <a:lnTo>
                    <a:pt x="1463421" y="262254"/>
                  </a:lnTo>
                  <a:lnTo>
                    <a:pt x="1483486" y="294639"/>
                  </a:lnTo>
                  <a:lnTo>
                    <a:pt x="1497202" y="286512"/>
                  </a:lnTo>
                  <a:lnTo>
                    <a:pt x="1509776" y="279780"/>
                  </a:lnTo>
                  <a:lnTo>
                    <a:pt x="1515363" y="277113"/>
                  </a:lnTo>
                  <a:lnTo>
                    <a:pt x="1498346" y="242950"/>
                  </a:lnTo>
                  <a:close/>
                </a:path>
                <a:path w="2789554" h="708025">
                  <a:moveTo>
                    <a:pt x="1569465" y="211581"/>
                  </a:moveTo>
                  <a:lnTo>
                    <a:pt x="1553590" y="217931"/>
                  </a:lnTo>
                  <a:lnTo>
                    <a:pt x="1533525" y="226440"/>
                  </a:lnTo>
                  <a:lnTo>
                    <a:pt x="1549019" y="261238"/>
                  </a:lnTo>
                  <a:lnTo>
                    <a:pt x="1568323" y="253111"/>
                  </a:lnTo>
                  <a:lnTo>
                    <a:pt x="1583562" y="247014"/>
                  </a:lnTo>
                  <a:lnTo>
                    <a:pt x="1569465" y="211581"/>
                  </a:lnTo>
                  <a:close/>
                </a:path>
                <a:path w="2789554" h="708025">
                  <a:moveTo>
                    <a:pt x="1642490" y="185800"/>
                  </a:moveTo>
                  <a:lnTo>
                    <a:pt x="1626488" y="191008"/>
                  </a:lnTo>
                  <a:lnTo>
                    <a:pt x="1605660" y="198120"/>
                  </a:lnTo>
                  <a:lnTo>
                    <a:pt x="1618742" y="233934"/>
                  </a:lnTo>
                  <a:lnTo>
                    <a:pt x="1638807" y="227075"/>
                  </a:lnTo>
                  <a:lnTo>
                    <a:pt x="1654302" y="221996"/>
                  </a:lnTo>
                  <a:lnTo>
                    <a:pt x="1642490" y="185800"/>
                  </a:lnTo>
                  <a:close/>
                </a:path>
                <a:path w="2789554" h="708025">
                  <a:moveTo>
                    <a:pt x="1716404" y="163702"/>
                  </a:moveTo>
                  <a:lnTo>
                    <a:pt x="1709547" y="165608"/>
                  </a:lnTo>
                  <a:lnTo>
                    <a:pt x="1679321" y="174371"/>
                  </a:lnTo>
                  <a:lnTo>
                    <a:pt x="1690115" y="210947"/>
                  </a:lnTo>
                  <a:lnTo>
                    <a:pt x="1720087" y="202184"/>
                  </a:lnTo>
                  <a:lnTo>
                    <a:pt x="1726310" y="200533"/>
                  </a:lnTo>
                  <a:lnTo>
                    <a:pt x="1716404" y="163702"/>
                  </a:lnTo>
                  <a:close/>
                </a:path>
                <a:path w="2789554" h="708025">
                  <a:moveTo>
                    <a:pt x="1790827" y="144652"/>
                  </a:moveTo>
                  <a:lnTo>
                    <a:pt x="1778127" y="147574"/>
                  </a:lnTo>
                  <a:lnTo>
                    <a:pt x="1754631" y="153542"/>
                  </a:lnTo>
                  <a:lnTo>
                    <a:pt x="1753234" y="153797"/>
                  </a:lnTo>
                  <a:lnTo>
                    <a:pt x="1763013" y="190626"/>
                  </a:lnTo>
                  <a:lnTo>
                    <a:pt x="1764410" y="190246"/>
                  </a:lnTo>
                  <a:lnTo>
                    <a:pt x="1787398" y="184530"/>
                  </a:lnTo>
                  <a:lnTo>
                    <a:pt x="1799589" y="181737"/>
                  </a:lnTo>
                  <a:lnTo>
                    <a:pt x="1790827" y="144652"/>
                  </a:lnTo>
                  <a:close/>
                </a:path>
                <a:path w="2789554" h="708025">
                  <a:moveTo>
                    <a:pt x="1865376" y="127635"/>
                  </a:moveTo>
                  <a:lnTo>
                    <a:pt x="1828164" y="135762"/>
                  </a:lnTo>
                  <a:lnTo>
                    <a:pt x="1836293" y="172974"/>
                  </a:lnTo>
                  <a:lnTo>
                    <a:pt x="1873503" y="164846"/>
                  </a:lnTo>
                  <a:lnTo>
                    <a:pt x="1865376" y="127635"/>
                  </a:lnTo>
                  <a:close/>
                </a:path>
                <a:path w="2789554" h="708025">
                  <a:moveTo>
                    <a:pt x="1940686" y="112522"/>
                  </a:moveTo>
                  <a:lnTo>
                    <a:pt x="1928876" y="114680"/>
                  </a:lnTo>
                  <a:lnTo>
                    <a:pt x="1903095" y="119887"/>
                  </a:lnTo>
                  <a:lnTo>
                    <a:pt x="1910460" y="157225"/>
                  </a:lnTo>
                  <a:lnTo>
                    <a:pt x="1936369" y="152146"/>
                  </a:lnTo>
                  <a:lnTo>
                    <a:pt x="1947545" y="150113"/>
                  </a:lnTo>
                  <a:lnTo>
                    <a:pt x="1940686" y="112522"/>
                  </a:lnTo>
                  <a:close/>
                </a:path>
                <a:path w="2789554" h="708025">
                  <a:moveTo>
                    <a:pt x="2015998" y="99313"/>
                  </a:moveTo>
                  <a:lnTo>
                    <a:pt x="1978278" y="105663"/>
                  </a:lnTo>
                  <a:lnTo>
                    <a:pt x="1985009" y="143255"/>
                  </a:lnTo>
                  <a:lnTo>
                    <a:pt x="1989835" y="142366"/>
                  </a:lnTo>
                  <a:lnTo>
                    <a:pt x="2022348" y="136905"/>
                  </a:lnTo>
                  <a:lnTo>
                    <a:pt x="2015998" y="99313"/>
                  </a:lnTo>
                  <a:close/>
                </a:path>
                <a:path w="2789554" h="708025">
                  <a:moveTo>
                    <a:pt x="2091562" y="87375"/>
                  </a:moveTo>
                  <a:lnTo>
                    <a:pt x="2053971" y="93090"/>
                  </a:lnTo>
                  <a:lnTo>
                    <a:pt x="2059685" y="130810"/>
                  </a:lnTo>
                  <a:lnTo>
                    <a:pt x="2097404" y="124967"/>
                  </a:lnTo>
                  <a:lnTo>
                    <a:pt x="2091562" y="87375"/>
                  </a:lnTo>
                  <a:close/>
                </a:path>
                <a:path w="2789554" h="708025">
                  <a:moveTo>
                    <a:pt x="2167508" y="76835"/>
                  </a:moveTo>
                  <a:lnTo>
                    <a:pt x="2154301" y="78486"/>
                  </a:lnTo>
                  <a:lnTo>
                    <a:pt x="2129535" y="81914"/>
                  </a:lnTo>
                  <a:lnTo>
                    <a:pt x="2134870" y="119634"/>
                  </a:lnTo>
                  <a:lnTo>
                    <a:pt x="2172334" y="114553"/>
                  </a:lnTo>
                  <a:lnTo>
                    <a:pt x="2167508" y="76835"/>
                  </a:lnTo>
                  <a:close/>
                </a:path>
                <a:path w="2789554" h="708025">
                  <a:moveTo>
                    <a:pt x="2243454" y="67690"/>
                  </a:moveTo>
                  <a:lnTo>
                    <a:pt x="2214245" y="70865"/>
                  </a:lnTo>
                  <a:lnTo>
                    <a:pt x="2205354" y="72009"/>
                  </a:lnTo>
                  <a:lnTo>
                    <a:pt x="2210180" y="109854"/>
                  </a:lnTo>
                  <a:lnTo>
                    <a:pt x="2218944" y="108712"/>
                  </a:lnTo>
                  <a:lnTo>
                    <a:pt x="2247646" y="105537"/>
                  </a:lnTo>
                  <a:lnTo>
                    <a:pt x="2243454" y="67690"/>
                  </a:lnTo>
                  <a:close/>
                </a:path>
                <a:path w="2789554" h="708025">
                  <a:moveTo>
                    <a:pt x="2319528" y="59689"/>
                  </a:moveTo>
                  <a:lnTo>
                    <a:pt x="2281554" y="63500"/>
                  </a:lnTo>
                  <a:lnTo>
                    <a:pt x="2285364" y="101346"/>
                  </a:lnTo>
                  <a:lnTo>
                    <a:pt x="2323337" y="97536"/>
                  </a:lnTo>
                  <a:lnTo>
                    <a:pt x="2319528" y="59689"/>
                  </a:lnTo>
                  <a:close/>
                </a:path>
                <a:path w="2789554" h="708025">
                  <a:moveTo>
                    <a:pt x="2395601" y="52831"/>
                  </a:moveTo>
                  <a:lnTo>
                    <a:pt x="2357628" y="56134"/>
                  </a:lnTo>
                  <a:lnTo>
                    <a:pt x="2360929" y="94106"/>
                  </a:lnTo>
                  <a:lnTo>
                    <a:pt x="2398903" y="90804"/>
                  </a:lnTo>
                  <a:lnTo>
                    <a:pt x="2395601" y="52831"/>
                  </a:lnTo>
                  <a:close/>
                </a:path>
                <a:path w="2789554" h="708025">
                  <a:moveTo>
                    <a:pt x="2472054" y="47243"/>
                  </a:moveTo>
                  <a:lnTo>
                    <a:pt x="2463800" y="47751"/>
                  </a:lnTo>
                  <a:lnTo>
                    <a:pt x="2433828" y="49911"/>
                  </a:lnTo>
                  <a:lnTo>
                    <a:pt x="2436622" y="87884"/>
                  </a:lnTo>
                  <a:lnTo>
                    <a:pt x="2474468" y="85216"/>
                  </a:lnTo>
                  <a:lnTo>
                    <a:pt x="2472054" y="47243"/>
                  </a:lnTo>
                  <a:close/>
                </a:path>
                <a:path w="2789554" h="708025">
                  <a:moveTo>
                    <a:pt x="2548381" y="42799"/>
                  </a:moveTo>
                  <a:lnTo>
                    <a:pt x="2528188" y="43814"/>
                  </a:lnTo>
                  <a:lnTo>
                    <a:pt x="2510154" y="44958"/>
                  </a:lnTo>
                  <a:lnTo>
                    <a:pt x="2512440" y="82930"/>
                  </a:lnTo>
                  <a:lnTo>
                    <a:pt x="2530475" y="81787"/>
                  </a:lnTo>
                  <a:lnTo>
                    <a:pt x="2550286" y="80899"/>
                  </a:lnTo>
                  <a:lnTo>
                    <a:pt x="2548381" y="42799"/>
                  </a:lnTo>
                  <a:close/>
                </a:path>
                <a:path w="2789554" h="708025">
                  <a:moveTo>
                    <a:pt x="2624835" y="39624"/>
                  </a:moveTo>
                  <a:lnTo>
                    <a:pt x="2586481" y="41021"/>
                  </a:lnTo>
                  <a:lnTo>
                    <a:pt x="2588259" y="79121"/>
                  </a:lnTo>
                  <a:lnTo>
                    <a:pt x="2626105" y="77724"/>
                  </a:lnTo>
                  <a:lnTo>
                    <a:pt x="2624835" y="39624"/>
                  </a:lnTo>
                  <a:close/>
                </a:path>
                <a:path w="2789554" h="708025">
                  <a:moveTo>
                    <a:pt x="2752344" y="37846"/>
                  </a:moveTo>
                  <a:lnTo>
                    <a:pt x="2693797" y="37846"/>
                  </a:lnTo>
                  <a:lnTo>
                    <a:pt x="2694431" y="75946"/>
                  </a:lnTo>
                  <a:lnTo>
                    <a:pt x="2675255" y="76264"/>
                  </a:lnTo>
                  <a:lnTo>
                    <a:pt x="2675762" y="114300"/>
                  </a:lnTo>
                  <a:lnTo>
                    <a:pt x="2789301" y="55752"/>
                  </a:lnTo>
                  <a:lnTo>
                    <a:pt x="2752344" y="37846"/>
                  </a:lnTo>
                  <a:close/>
                </a:path>
                <a:path w="2789554" h="708025">
                  <a:moveTo>
                    <a:pt x="2674747" y="38162"/>
                  </a:moveTo>
                  <a:lnTo>
                    <a:pt x="2663189" y="38353"/>
                  </a:lnTo>
                  <a:lnTo>
                    <a:pt x="2663825" y="76453"/>
                  </a:lnTo>
                  <a:lnTo>
                    <a:pt x="2675255" y="76264"/>
                  </a:lnTo>
                  <a:lnTo>
                    <a:pt x="2674747" y="38162"/>
                  </a:lnTo>
                  <a:close/>
                </a:path>
                <a:path w="2789554" h="708025">
                  <a:moveTo>
                    <a:pt x="2693797" y="37846"/>
                  </a:moveTo>
                  <a:lnTo>
                    <a:pt x="2674747" y="38162"/>
                  </a:lnTo>
                  <a:lnTo>
                    <a:pt x="2675255" y="76264"/>
                  </a:lnTo>
                  <a:lnTo>
                    <a:pt x="2694431" y="75946"/>
                  </a:lnTo>
                  <a:lnTo>
                    <a:pt x="2693797" y="37846"/>
                  </a:lnTo>
                  <a:close/>
                </a:path>
                <a:path w="2789554" h="708025">
                  <a:moveTo>
                    <a:pt x="2674238" y="0"/>
                  </a:moveTo>
                  <a:lnTo>
                    <a:pt x="2674747" y="38162"/>
                  </a:lnTo>
                  <a:lnTo>
                    <a:pt x="2693797" y="37846"/>
                  </a:lnTo>
                  <a:lnTo>
                    <a:pt x="2752344" y="37846"/>
                  </a:lnTo>
                  <a:lnTo>
                    <a:pt x="2674238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7" name="object 17"/>
          <p:cNvGrpSpPr/>
          <p:nvPr/>
        </p:nvGrpSpPr>
        <p:grpSpPr>
          <a:xfrm>
            <a:off x="1665727" y="5573218"/>
            <a:ext cx="8856345" cy="818515"/>
            <a:chOff x="1665727" y="5573218"/>
            <a:chExt cx="8856345" cy="818515"/>
          </a:xfrm>
        </p:grpSpPr>
        <p:pic>
          <p:nvPicPr>
            <p:cNvPr id="18" name="object 1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665727" y="5573218"/>
              <a:ext cx="8855973" cy="818487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700783" y="5620512"/>
              <a:ext cx="8237220" cy="766559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1703831" y="5588508"/>
              <a:ext cx="8784590" cy="746760"/>
            </a:xfrm>
            <a:custGeom>
              <a:avLst/>
              <a:gdLst/>
              <a:ahLst/>
              <a:cxnLst/>
              <a:rect l="l" t="t" r="r" b="b"/>
              <a:pathLst>
                <a:path w="8784590" h="746760">
                  <a:moveTo>
                    <a:pt x="8702421" y="0"/>
                  </a:moveTo>
                  <a:lnTo>
                    <a:pt x="81915" y="0"/>
                  </a:lnTo>
                  <a:lnTo>
                    <a:pt x="50041" y="6437"/>
                  </a:lnTo>
                  <a:lnTo>
                    <a:pt x="24003" y="23995"/>
                  </a:lnTo>
                  <a:lnTo>
                    <a:pt x="6441" y="50036"/>
                  </a:lnTo>
                  <a:lnTo>
                    <a:pt x="0" y="81927"/>
                  </a:lnTo>
                  <a:lnTo>
                    <a:pt x="0" y="664832"/>
                  </a:lnTo>
                  <a:lnTo>
                    <a:pt x="6441" y="696723"/>
                  </a:lnTo>
                  <a:lnTo>
                    <a:pt x="24002" y="722764"/>
                  </a:lnTo>
                  <a:lnTo>
                    <a:pt x="50041" y="740322"/>
                  </a:lnTo>
                  <a:lnTo>
                    <a:pt x="81915" y="746759"/>
                  </a:lnTo>
                  <a:lnTo>
                    <a:pt x="8702421" y="746759"/>
                  </a:lnTo>
                  <a:lnTo>
                    <a:pt x="8734294" y="740322"/>
                  </a:lnTo>
                  <a:lnTo>
                    <a:pt x="8760333" y="722764"/>
                  </a:lnTo>
                  <a:lnTo>
                    <a:pt x="8777894" y="696723"/>
                  </a:lnTo>
                  <a:lnTo>
                    <a:pt x="8784336" y="664832"/>
                  </a:lnTo>
                  <a:lnTo>
                    <a:pt x="8784336" y="81927"/>
                  </a:lnTo>
                  <a:lnTo>
                    <a:pt x="8777894" y="50036"/>
                  </a:lnTo>
                  <a:lnTo>
                    <a:pt x="8760333" y="23995"/>
                  </a:lnTo>
                  <a:lnTo>
                    <a:pt x="8734294" y="6437"/>
                  </a:lnTo>
                  <a:lnTo>
                    <a:pt x="8702421" y="0"/>
                  </a:lnTo>
                  <a:close/>
                </a:path>
              </a:pathLst>
            </a:custGeom>
            <a:solidFill>
              <a:srgbClr val="99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1703831" y="5588508"/>
              <a:ext cx="8784590" cy="746760"/>
            </a:xfrm>
            <a:custGeom>
              <a:avLst/>
              <a:gdLst/>
              <a:ahLst/>
              <a:cxnLst/>
              <a:rect l="l" t="t" r="r" b="b"/>
              <a:pathLst>
                <a:path w="8784590" h="746760">
                  <a:moveTo>
                    <a:pt x="0" y="81927"/>
                  </a:moveTo>
                  <a:lnTo>
                    <a:pt x="6441" y="50036"/>
                  </a:lnTo>
                  <a:lnTo>
                    <a:pt x="24003" y="23995"/>
                  </a:lnTo>
                  <a:lnTo>
                    <a:pt x="50041" y="6437"/>
                  </a:lnTo>
                  <a:lnTo>
                    <a:pt x="81915" y="0"/>
                  </a:lnTo>
                  <a:lnTo>
                    <a:pt x="8702421" y="0"/>
                  </a:lnTo>
                  <a:lnTo>
                    <a:pt x="8734294" y="6437"/>
                  </a:lnTo>
                  <a:lnTo>
                    <a:pt x="8760333" y="23995"/>
                  </a:lnTo>
                  <a:lnTo>
                    <a:pt x="8777894" y="50036"/>
                  </a:lnTo>
                  <a:lnTo>
                    <a:pt x="8784336" y="81927"/>
                  </a:lnTo>
                  <a:lnTo>
                    <a:pt x="8784336" y="664832"/>
                  </a:lnTo>
                  <a:lnTo>
                    <a:pt x="8777894" y="696723"/>
                  </a:lnTo>
                  <a:lnTo>
                    <a:pt x="8760333" y="722764"/>
                  </a:lnTo>
                  <a:lnTo>
                    <a:pt x="8734294" y="740322"/>
                  </a:lnTo>
                  <a:lnTo>
                    <a:pt x="8702421" y="746759"/>
                  </a:lnTo>
                  <a:lnTo>
                    <a:pt x="81915" y="746759"/>
                  </a:lnTo>
                  <a:lnTo>
                    <a:pt x="50041" y="740322"/>
                  </a:lnTo>
                  <a:lnTo>
                    <a:pt x="24002" y="722764"/>
                  </a:lnTo>
                  <a:lnTo>
                    <a:pt x="6441" y="696723"/>
                  </a:lnTo>
                  <a:lnTo>
                    <a:pt x="0" y="664832"/>
                  </a:lnTo>
                  <a:lnTo>
                    <a:pt x="0" y="81927"/>
                  </a:lnTo>
                  <a:close/>
                </a:path>
              </a:pathLst>
            </a:custGeom>
            <a:ln w="9525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 txBox="1"/>
          <p:nvPr/>
        </p:nvSpPr>
        <p:spPr>
          <a:xfrm>
            <a:off x="1823085" y="5651093"/>
            <a:ext cx="799973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สำหรับข้อมูลโดยละเอียด โปรดดูเอกสารที่ </a:t>
            </a:r>
            <a:r>
              <a:rPr lang="en-US" sz="1200" dirty="0">
                <a:solidFill>
                  <a:srgbClr val="252525"/>
                </a:solidFill>
                <a:latin typeface="Yu Gothic"/>
                <a:cs typeface="Yu Gothic"/>
              </a:rPr>
              <a:t>URL </a:t>
            </a: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ต่อไปนี้บนเว็บไซต์สนับสนุน (ต้องเข้าสู่ระบบสำหรับเว็บไซต์สนับสนุน)</a:t>
            </a:r>
            <a:endParaRPr sz="12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tabLst>
                <a:tab pos="1710055" algn="l"/>
              </a:tabLst>
            </a:pPr>
            <a:r>
              <a:rPr sz="1200" b="1" dirty="0">
                <a:solidFill>
                  <a:srgbClr val="252525"/>
                </a:solidFill>
                <a:latin typeface="Yu Gothic"/>
                <a:cs typeface="Yu Gothic"/>
              </a:rPr>
              <a:t>「</a:t>
            </a:r>
            <a:r>
              <a:rPr sz="1200" b="1" spc="15" dirty="0" err="1">
                <a:solidFill>
                  <a:srgbClr val="252525"/>
                </a:solidFill>
                <a:latin typeface="Yu Gothic"/>
                <a:cs typeface="Yu Gothic"/>
              </a:rPr>
              <a:t>ConMas</a:t>
            </a:r>
            <a:r>
              <a:rPr sz="1200" b="1" spc="50" dirty="0">
                <a:solidFill>
                  <a:srgbClr val="252525"/>
                </a:solidFill>
                <a:latin typeface="Yu Gothic"/>
                <a:cs typeface="Yu Gothic"/>
              </a:rPr>
              <a:t> Designer</a:t>
            </a:r>
            <a:r>
              <a:rPr lang="en-US" sz="1200" b="1" spc="50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th-TH" sz="1200" b="1" dirty="0">
                <a:solidFill>
                  <a:srgbClr val="252525"/>
                </a:solidFill>
                <a:latin typeface="Yu Gothic"/>
                <a:cs typeface="Yu Gothic"/>
              </a:rPr>
              <a:t>การตั้งค่าการสลายตัวของบาร์โค้ด </a:t>
            </a:r>
            <a:r>
              <a:rPr sz="1200" b="1" dirty="0">
                <a:solidFill>
                  <a:srgbClr val="252525"/>
                </a:solidFill>
                <a:latin typeface="Yu Gothic"/>
                <a:cs typeface="Yu Gothic"/>
              </a:rPr>
              <a:t>」</a:t>
            </a:r>
            <a:endParaRPr sz="1200" dirty="0">
              <a:latin typeface="Yu Gothic"/>
              <a:cs typeface="Yu Gothic"/>
            </a:endParaRPr>
          </a:p>
          <a:p>
            <a:pPr marL="155575">
              <a:lnSpc>
                <a:spcPct val="100000"/>
              </a:lnSpc>
            </a:pPr>
            <a:r>
              <a:rPr sz="1200" spc="30" dirty="0">
                <a:solidFill>
                  <a:srgbClr val="252525"/>
                </a:solidFill>
                <a:latin typeface="Yu Gothic"/>
                <a:cs typeface="Yu Gothic"/>
              </a:rPr>
              <a:t>https://cimtops-support.com/i-Reporter/ir_manuals/jp/designer/barcode_SeparateInsertFunction_jp.pdf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23" name="object 2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45</a:t>
            </a:fld>
            <a:endParaRPr dirty="0"/>
          </a:p>
        </p:txBody>
      </p:sp>
      <p:sp>
        <p:nvSpPr>
          <p:cNvPr id="24" name="object 2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20395"/>
          </a:xfrm>
          <a:custGeom>
            <a:avLst/>
            <a:gdLst/>
            <a:ahLst/>
            <a:cxnLst/>
            <a:rect l="l" t="t" r="r" b="b"/>
            <a:pathLst>
              <a:path w="12192000" h="620395">
                <a:moveTo>
                  <a:pt x="0" y="620267"/>
                </a:moveTo>
                <a:lnTo>
                  <a:pt x="12192000" y="620267"/>
                </a:lnTo>
                <a:lnTo>
                  <a:pt x="12192000" y="0"/>
                </a:lnTo>
                <a:lnTo>
                  <a:pt x="0" y="0"/>
                </a:lnTo>
                <a:lnTo>
                  <a:pt x="0" y="620267"/>
                </a:lnTo>
                <a:close/>
              </a:path>
            </a:pathLst>
          </a:custGeom>
          <a:ln w="9525">
            <a:solidFill>
              <a:srgbClr val="CC00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1332230" y="1597405"/>
            <a:ext cx="9525635" cy="3281679"/>
            <a:chOff x="1332230" y="1597405"/>
            <a:chExt cx="9525635" cy="3281679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99376" y="1827275"/>
              <a:ext cx="3648455" cy="2991612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7194550" y="1822449"/>
              <a:ext cx="3658235" cy="3001645"/>
            </a:xfrm>
            <a:custGeom>
              <a:avLst/>
              <a:gdLst/>
              <a:ahLst/>
              <a:cxnLst/>
              <a:rect l="l" t="t" r="r" b="b"/>
              <a:pathLst>
                <a:path w="3658234" h="3001645">
                  <a:moveTo>
                    <a:pt x="0" y="3001137"/>
                  </a:moveTo>
                  <a:lnTo>
                    <a:pt x="3657980" y="3001137"/>
                  </a:lnTo>
                  <a:lnTo>
                    <a:pt x="3657980" y="0"/>
                  </a:lnTo>
                  <a:lnTo>
                    <a:pt x="0" y="0"/>
                  </a:lnTo>
                  <a:lnTo>
                    <a:pt x="0" y="3001137"/>
                  </a:lnTo>
                  <a:close/>
                </a:path>
              </a:pathLst>
            </a:custGeom>
            <a:ln w="952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478268" y="3639324"/>
              <a:ext cx="2757678" cy="488429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7550658" y="3711701"/>
              <a:ext cx="2615565" cy="346075"/>
            </a:xfrm>
            <a:custGeom>
              <a:avLst/>
              <a:gdLst/>
              <a:ahLst/>
              <a:cxnLst/>
              <a:rect l="l" t="t" r="r" b="b"/>
              <a:pathLst>
                <a:path w="2615565" h="346075">
                  <a:moveTo>
                    <a:pt x="0" y="29845"/>
                  </a:moveTo>
                  <a:lnTo>
                    <a:pt x="2341" y="18216"/>
                  </a:lnTo>
                  <a:lnTo>
                    <a:pt x="8731" y="8731"/>
                  </a:lnTo>
                  <a:lnTo>
                    <a:pt x="18216" y="2341"/>
                  </a:lnTo>
                  <a:lnTo>
                    <a:pt x="29845" y="0"/>
                  </a:lnTo>
                  <a:lnTo>
                    <a:pt x="2585339" y="0"/>
                  </a:lnTo>
                  <a:lnTo>
                    <a:pt x="2596967" y="2341"/>
                  </a:lnTo>
                  <a:lnTo>
                    <a:pt x="2606452" y="8731"/>
                  </a:lnTo>
                  <a:lnTo>
                    <a:pt x="2612842" y="18216"/>
                  </a:lnTo>
                  <a:lnTo>
                    <a:pt x="2615184" y="29845"/>
                  </a:lnTo>
                  <a:lnTo>
                    <a:pt x="2615184" y="316103"/>
                  </a:lnTo>
                  <a:lnTo>
                    <a:pt x="2612842" y="327731"/>
                  </a:lnTo>
                  <a:lnTo>
                    <a:pt x="2606452" y="337216"/>
                  </a:lnTo>
                  <a:lnTo>
                    <a:pt x="2596967" y="343606"/>
                  </a:lnTo>
                  <a:lnTo>
                    <a:pt x="2585339" y="345948"/>
                  </a:lnTo>
                  <a:lnTo>
                    <a:pt x="29845" y="345948"/>
                  </a:lnTo>
                  <a:lnTo>
                    <a:pt x="18216" y="343606"/>
                  </a:lnTo>
                  <a:lnTo>
                    <a:pt x="8731" y="337216"/>
                  </a:lnTo>
                  <a:lnTo>
                    <a:pt x="2341" y="327731"/>
                  </a:lnTo>
                  <a:lnTo>
                    <a:pt x="0" y="316103"/>
                  </a:lnTo>
                  <a:lnTo>
                    <a:pt x="0" y="29845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351263" y="4527816"/>
              <a:ext cx="800862" cy="351269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9423653" y="4600194"/>
              <a:ext cx="658495" cy="208915"/>
            </a:xfrm>
            <a:custGeom>
              <a:avLst/>
              <a:gdLst/>
              <a:ahLst/>
              <a:cxnLst/>
              <a:rect l="l" t="t" r="r" b="b"/>
              <a:pathLst>
                <a:path w="658495" h="208914">
                  <a:moveTo>
                    <a:pt x="0" y="18033"/>
                  </a:moveTo>
                  <a:lnTo>
                    <a:pt x="1424" y="11037"/>
                  </a:lnTo>
                  <a:lnTo>
                    <a:pt x="5302" y="5302"/>
                  </a:lnTo>
                  <a:lnTo>
                    <a:pt x="11037" y="1424"/>
                  </a:lnTo>
                  <a:lnTo>
                    <a:pt x="18034" y="0"/>
                  </a:lnTo>
                  <a:lnTo>
                    <a:pt x="640334" y="0"/>
                  </a:lnTo>
                  <a:lnTo>
                    <a:pt x="647330" y="1424"/>
                  </a:lnTo>
                  <a:lnTo>
                    <a:pt x="653065" y="5302"/>
                  </a:lnTo>
                  <a:lnTo>
                    <a:pt x="656943" y="11037"/>
                  </a:lnTo>
                  <a:lnTo>
                    <a:pt x="658368" y="18033"/>
                  </a:lnTo>
                  <a:lnTo>
                    <a:pt x="658368" y="190753"/>
                  </a:lnTo>
                  <a:lnTo>
                    <a:pt x="656943" y="197750"/>
                  </a:lnTo>
                  <a:lnTo>
                    <a:pt x="653065" y="203485"/>
                  </a:lnTo>
                  <a:lnTo>
                    <a:pt x="647330" y="207363"/>
                  </a:lnTo>
                  <a:lnTo>
                    <a:pt x="640334" y="208787"/>
                  </a:lnTo>
                  <a:lnTo>
                    <a:pt x="18034" y="208787"/>
                  </a:lnTo>
                  <a:lnTo>
                    <a:pt x="11037" y="207363"/>
                  </a:lnTo>
                  <a:lnTo>
                    <a:pt x="5302" y="203485"/>
                  </a:lnTo>
                  <a:lnTo>
                    <a:pt x="1424" y="197750"/>
                  </a:lnTo>
                  <a:lnTo>
                    <a:pt x="0" y="190753"/>
                  </a:lnTo>
                  <a:lnTo>
                    <a:pt x="0" y="18033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773668" y="3992879"/>
              <a:ext cx="1157477" cy="785622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8839199" y="4056633"/>
              <a:ext cx="923290" cy="543560"/>
            </a:xfrm>
            <a:custGeom>
              <a:avLst/>
              <a:gdLst/>
              <a:ahLst/>
              <a:cxnLst/>
              <a:rect l="l" t="t" r="r" b="b"/>
              <a:pathLst>
                <a:path w="923290" h="543560">
                  <a:moveTo>
                    <a:pt x="38100" y="0"/>
                  </a:moveTo>
                  <a:lnTo>
                    <a:pt x="0" y="2032"/>
                  </a:lnTo>
                  <a:lnTo>
                    <a:pt x="634" y="14732"/>
                  </a:lnTo>
                  <a:lnTo>
                    <a:pt x="2794" y="29210"/>
                  </a:lnTo>
                  <a:lnTo>
                    <a:pt x="6223" y="43180"/>
                  </a:lnTo>
                  <a:lnTo>
                    <a:pt x="43179" y="33909"/>
                  </a:lnTo>
                  <a:lnTo>
                    <a:pt x="40513" y="23622"/>
                  </a:lnTo>
                  <a:lnTo>
                    <a:pt x="38734" y="12700"/>
                  </a:lnTo>
                  <a:lnTo>
                    <a:pt x="38100" y="0"/>
                  </a:lnTo>
                  <a:close/>
                </a:path>
                <a:path w="923290" h="543560">
                  <a:moveTo>
                    <a:pt x="56388" y="64643"/>
                  </a:moveTo>
                  <a:lnTo>
                    <a:pt x="22732" y="82423"/>
                  </a:lnTo>
                  <a:lnTo>
                    <a:pt x="24383" y="85344"/>
                  </a:lnTo>
                  <a:lnTo>
                    <a:pt x="32639" y="98806"/>
                  </a:lnTo>
                  <a:lnTo>
                    <a:pt x="42164" y="111887"/>
                  </a:lnTo>
                  <a:lnTo>
                    <a:pt x="46227" y="116967"/>
                  </a:lnTo>
                  <a:lnTo>
                    <a:pt x="75819" y="92964"/>
                  </a:lnTo>
                  <a:lnTo>
                    <a:pt x="72898" y="89408"/>
                  </a:lnTo>
                  <a:lnTo>
                    <a:pt x="64897" y="78613"/>
                  </a:lnTo>
                  <a:lnTo>
                    <a:pt x="57911" y="67564"/>
                  </a:lnTo>
                  <a:lnTo>
                    <a:pt x="56388" y="64643"/>
                  </a:lnTo>
                  <a:close/>
                </a:path>
                <a:path w="923290" h="543560">
                  <a:moveTo>
                    <a:pt x="100202" y="119380"/>
                  </a:moveTo>
                  <a:lnTo>
                    <a:pt x="73405" y="146558"/>
                  </a:lnTo>
                  <a:lnTo>
                    <a:pt x="75946" y="148971"/>
                  </a:lnTo>
                  <a:lnTo>
                    <a:pt x="88900" y="160655"/>
                  </a:lnTo>
                  <a:lnTo>
                    <a:pt x="102743" y="171958"/>
                  </a:lnTo>
                  <a:lnTo>
                    <a:pt x="104267" y="173101"/>
                  </a:lnTo>
                  <a:lnTo>
                    <a:pt x="127000" y="142621"/>
                  </a:lnTo>
                  <a:lnTo>
                    <a:pt x="126873" y="142494"/>
                  </a:lnTo>
                  <a:lnTo>
                    <a:pt x="114300" y="132207"/>
                  </a:lnTo>
                  <a:lnTo>
                    <a:pt x="102616" y="121793"/>
                  </a:lnTo>
                  <a:lnTo>
                    <a:pt x="100202" y="119380"/>
                  </a:lnTo>
                  <a:close/>
                </a:path>
                <a:path w="923290" h="543560">
                  <a:moveTo>
                    <a:pt x="156972" y="163830"/>
                  </a:moveTo>
                  <a:lnTo>
                    <a:pt x="136525" y="195961"/>
                  </a:lnTo>
                  <a:lnTo>
                    <a:pt x="148590" y="203581"/>
                  </a:lnTo>
                  <a:lnTo>
                    <a:pt x="165353" y="213360"/>
                  </a:lnTo>
                  <a:lnTo>
                    <a:pt x="170433" y="216154"/>
                  </a:lnTo>
                  <a:lnTo>
                    <a:pt x="188468" y="182499"/>
                  </a:lnTo>
                  <a:lnTo>
                    <a:pt x="184403" y="180340"/>
                  </a:lnTo>
                  <a:lnTo>
                    <a:pt x="169036" y="171450"/>
                  </a:lnTo>
                  <a:lnTo>
                    <a:pt x="156972" y="163830"/>
                  </a:lnTo>
                  <a:close/>
                </a:path>
                <a:path w="923290" h="543560">
                  <a:moveTo>
                    <a:pt x="221360" y="199009"/>
                  </a:moveTo>
                  <a:lnTo>
                    <a:pt x="205740" y="233680"/>
                  </a:lnTo>
                  <a:lnTo>
                    <a:pt x="218694" y="239522"/>
                  </a:lnTo>
                  <a:lnTo>
                    <a:pt x="241807" y="248666"/>
                  </a:lnTo>
                  <a:lnTo>
                    <a:pt x="255650" y="213106"/>
                  </a:lnTo>
                  <a:lnTo>
                    <a:pt x="234315" y="204851"/>
                  </a:lnTo>
                  <a:lnTo>
                    <a:pt x="221360" y="199009"/>
                  </a:lnTo>
                  <a:close/>
                </a:path>
                <a:path w="923290" h="543560">
                  <a:moveTo>
                    <a:pt x="290068" y="225425"/>
                  </a:moveTo>
                  <a:lnTo>
                    <a:pt x="279146" y="262001"/>
                  </a:lnTo>
                  <a:lnTo>
                    <a:pt x="296545" y="267208"/>
                  </a:lnTo>
                  <a:lnTo>
                    <a:pt x="316356" y="272415"/>
                  </a:lnTo>
                  <a:lnTo>
                    <a:pt x="326135" y="235585"/>
                  </a:lnTo>
                  <a:lnTo>
                    <a:pt x="307467" y="230759"/>
                  </a:lnTo>
                  <a:lnTo>
                    <a:pt x="290068" y="225425"/>
                  </a:lnTo>
                  <a:close/>
                </a:path>
                <a:path w="923290" h="543560">
                  <a:moveTo>
                    <a:pt x="362203" y="243459"/>
                  </a:moveTo>
                  <a:lnTo>
                    <a:pt x="354838" y="280797"/>
                  </a:lnTo>
                  <a:lnTo>
                    <a:pt x="358648" y="281559"/>
                  </a:lnTo>
                  <a:lnTo>
                    <a:pt x="379729" y="284988"/>
                  </a:lnTo>
                  <a:lnTo>
                    <a:pt x="393700" y="286766"/>
                  </a:lnTo>
                  <a:lnTo>
                    <a:pt x="398525" y="249047"/>
                  </a:lnTo>
                  <a:lnTo>
                    <a:pt x="385825" y="247396"/>
                  </a:lnTo>
                  <a:lnTo>
                    <a:pt x="366014" y="244221"/>
                  </a:lnTo>
                  <a:lnTo>
                    <a:pt x="362203" y="243459"/>
                  </a:lnTo>
                  <a:close/>
                </a:path>
                <a:path w="923290" h="543560">
                  <a:moveTo>
                    <a:pt x="435101" y="252222"/>
                  </a:moveTo>
                  <a:lnTo>
                    <a:pt x="433070" y="290322"/>
                  </a:lnTo>
                  <a:lnTo>
                    <a:pt x="444246" y="290957"/>
                  </a:lnTo>
                  <a:lnTo>
                    <a:pt x="471804" y="291465"/>
                  </a:lnTo>
                  <a:lnTo>
                    <a:pt x="472567" y="253365"/>
                  </a:lnTo>
                  <a:lnTo>
                    <a:pt x="446277" y="252857"/>
                  </a:lnTo>
                  <a:lnTo>
                    <a:pt x="435101" y="252222"/>
                  </a:lnTo>
                  <a:close/>
                </a:path>
                <a:path w="923290" h="543560">
                  <a:moveTo>
                    <a:pt x="511936" y="255016"/>
                  </a:moveTo>
                  <a:lnTo>
                    <a:pt x="508507" y="292989"/>
                  </a:lnTo>
                  <a:lnTo>
                    <a:pt x="527176" y="294640"/>
                  </a:lnTo>
                  <a:lnTo>
                    <a:pt x="545719" y="297053"/>
                  </a:lnTo>
                  <a:lnTo>
                    <a:pt x="550545" y="259334"/>
                  </a:lnTo>
                  <a:lnTo>
                    <a:pt x="530605" y="256794"/>
                  </a:lnTo>
                  <a:lnTo>
                    <a:pt x="511936" y="255016"/>
                  </a:lnTo>
                  <a:close/>
                </a:path>
                <a:path w="923290" h="543560">
                  <a:moveTo>
                    <a:pt x="589279" y="266065"/>
                  </a:moveTo>
                  <a:lnTo>
                    <a:pt x="581914" y="303403"/>
                  </a:lnTo>
                  <a:lnTo>
                    <a:pt x="586867" y="304419"/>
                  </a:lnTo>
                  <a:lnTo>
                    <a:pt x="606298" y="308991"/>
                  </a:lnTo>
                  <a:lnTo>
                    <a:pt x="617854" y="312039"/>
                  </a:lnTo>
                  <a:lnTo>
                    <a:pt x="627506" y="275209"/>
                  </a:lnTo>
                  <a:lnTo>
                    <a:pt x="614933" y="271780"/>
                  </a:lnTo>
                  <a:lnTo>
                    <a:pt x="594232" y="267081"/>
                  </a:lnTo>
                  <a:lnTo>
                    <a:pt x="589279" y="266065"/>
                  </a:lnTo>
                  <a:close/>
                </a:path>
                <a:path w="923290" h="543560">
                  <a:moveTo>
                    <a:pt x="665226" y="286512"/>
                  </a:moveTo>
                  <a:lnTo>
                    <a:pt x="653033" y="322580"/>
                  </a:lnTo>
                  <a:lnTo>
                    <a:pt x="662940" y="326009"/>
                  </a:lnTo>
                  <a:lnTo>
                    <a:pt x="687831" y="335788"/>
                  </a:lnTo>
                  <a:lnTo>
                    <a:pt x="701675" y="300228"/>
                  </a:lnTo>
                  <a:lnTo>
                    <a:pt x="675131" y="289814"/>
                  </a:lnTo>
                  <a:lnTo>
                    <a:pt x="665226" y="286512"/>
                  </a:lnTo>
                  <a:close/>
                </a:path>
                <a:path w="923290" h="543560">
                  <a:moveTo>
                    <a:pt x="737997" y="316103"/>
                  </a:moveTo>
                  <a:lnTo>
                    <a:pt x="721359" y="350393"/>
                  </a:lnTo>
                  <a:lnTo>
                    <a:pt x="732663" y="355854"/>
                  </a:lnTo>
                  <a:lnTo>
                    <a:pt x="748665" y="364490"/>
                  </a:lnTo>
                  <a:lnTo>
                    <a:pt x="753745" y="367538"/>
                  </a:lnTo>
                  <a:lnTo>
                    <a:pt x="772922" y="334518"/>
                  </a:lnTo>
                  <a:lnTo>
                    <a:pt x="766572" y="330962"/>
                  </a:lnTo>
                  <a:lnTo>
                    <a:pt x="749300" y="321691"/>
                  </a:lnTo>
                  <a:lnTo>
                    <a:pt x="737997" y="316103"/>
                  </a:lnTo>
                  <a:close/>
                </a:path>
                <a:path w="923290" h="543560">
                  <a:moveTo>
                    <a:pt x="806450" y="355600"/>
                  </a:moveTo>
                  <a:lnTo>
                    <a:pt x="784859" y="386969"/>
                  </a:lnTo>
                  <a:lnTo>
                    <a:pt x="792860" y="392557"/>
                  </a:lnTo>
                  <a:lnTo>
                    <a:pt x="806323" y="402590"/>
                  </a:lnTo>
                  <a:lnTo>
                    <a:pt x="813943" y="408940"/>
                  </a:lnTo>
                  <a:lnTo>
                    <a:pt x="838073" y="379476"/>
                  </a:lnTo>
                  <a:lnTo>
                    <a:pt x="829182" y="372110"/>
                  </a:lnTo>
                  <a:lnTo>
                    <a:pt x="814577" y="361188"/>
                  </a:lnTo>
                  <a:lnTo>
                    <a:pt x="806450" y="355600"/>
                  </a:lnTo>
                  <a:close/>
                </a:path>
                <a:path w="923290" h="543560">
                  <a:moveTo>
                    <a:pt x="850876" y="445752"/>
                  </a:moveTo>
                  <a:lnTo>
                    <a:pt x="817118" y="459613"/>
                  </a:lnTo>
                  <a:lnTo>
                    <a:pt x="913383" y="543560"/>
                  </a:lnTo>
                  <a:lnTo>
                    <a:pt x="919632" y="459994"/>
                  </a:lnTo>
                  <a:lnTo>
                    <a:pt x="858139" y="459994"/>
                  </a:lnTo>
                  <a:lnTo>
                    <a:pt x="850876" y="445752"/>
                  </a:lnTo>
                  <a:close/>
                </a:path>
                <a:path w="923290" h="543560">
                  <a:moveTo>
                    <a:pt x="886258" y="431226"/>
                  </a:moveTo>
                  <a:lnTo>
                    <a:pt x="850876" y="445752"/>
                  </a:lnTo>
                  <a:lnTo>
                    <a:pt x="858139" y="459994"/>
                  </a:lnTo>
                  <a:lnTo>
                    <a:pt x="892048" y="442595"/>
                  </a:lnTo>
                  <a:lnTo>
                    <a:pt x="886258" y="431226"/>
                  </a:lnTo>
                  <a:close/>
                </a:path>
                <a:path w="923290" h="543560">
                  <a:moveTo>
                    <a:pt x="922908" y="416179"/>
                  </a:moveTo>
                  <a:lnTo>
                    <a:pt x="886258" y="431226"/>
                  </a:lnTo>
                  <a:lnTo>
                    <a:pt x="892048" y="442595"/>
                  </a:lnTo>
                  <a:lnTo>
                    <a:pt x="858139" y="459994"/>
                  </a:lnTo>
                  <a:lnTo>
                    <a:pt x="919632" y="459994"/>
                  </a:lnTo>
                  <a:lnTo>
                    <a:pt x="922908" y="416179"/>
                  </a:lnTo>
                  <a:close/>
                </a:path>
                <a:path w="923290" h="543560">
                  <a:moveTo>
                    <a:pt x="849370" y="442799"/>
                  </a:moveTo>
                  <a:lnTo>
                    <a:pt x="850876" y="445752"/>
                  </a:lnTo>
                  <a:lnTo>
                    <a:pt x="853000" y="444881"/>
                  </a:lnTo>
                  <a:lnTo>
                    <a:pt x="851280" y="444881"/>
                  </a:lnTo>
                  <a:lnTo>
                    <a:pt x="849370" y="442799"/>
                  </a:lnTo>
                  <a:close/>
                </a:path>
                <a:path w="923290" h="543560">
                  <a:moveTo>
                    <a:pt x="848359" y="440817"/>
                  </a:moveTo>
                  <a:lnTo>
                    <a:pt x="849370" y="442799"/>
                  </a:lnTo>
                  <a:lnTo>
                    <a:pt x="851280" y="444881"/>
                  </a:lnTo>
                  <a:lnTo>
                    <a:pt x="848359" y="440817"/>
                  </a:lnTo>
                  <a:close/>
                </a:path>
                <a:path w="923290" h="543560">
                  <a:moveTo>
                    <a:pt x="862898" y="440817"/>
                  </a:moveTo>
                  <a:lnTo>
                    <a:pt x="848359" y="440817"/>
                  </a:lnTo>
                  <a:lnTo>
                    <a:pt x="851280" y="444881"/>
                  </a:lnTo>
                  <a:lnTo>
                    <a:pt x="853000" y="444881"/>
                  </a:lnTo>
                  <a:lnTo>
                    <a:pt x="862898" y="440817"/>
                  </a:lnTo>
                  <a:close/>
                </a:path>
                <a:path w="923290" h="543560">
                  <a:moveTo>
                    <a:pt x="867536" y="406273"/>
                  </a:moveTo>
                  <a:lnTo>
                    <a:pt x="840740" y="433451"/>
                  </a:lnTo>
                  <a:lnTo>
                    <a:pt x="841375" y="434086"/>
                  </a:lnTo>
                  <a:lnTo>
                    <a:pt x="849370" y="442799"/>
                  </a:lnTo>
                  <a:lnTo>
                    <a:pt x="848359" y="440817"/>
                  </a:lnTo>
                  <a:lnTo>
                    <a:pt x="862898" y="440817"/>
                  </a:lnTo>
                  <a:lnTo>
                    <a:pt x="886258" y="431226"/>
                  </a:lnTo>
                  <a:lnTo>
                    <a:pt x="881506" y="421894"/>
                  </a:lnTo>
                  <a:lnTo>
                    <a:pt x="880618" y="420497"/>
                  </a:lnTo>
                  <a:lnTo>
                    <a:pt x="879475" y="419354"/>
                  </a:lnTo>
                  <a:lnTo>
                    <a:pt x="868172" y="406908"/>
                  </a:lnTo>
                  <a:lnTo>
                    <a:pt x="867536" y="406273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344930" y="1610105"/>
              <a:ext cx="4954905" cy="3203575"/>
            </a:xfrm>
            <a:custGeom>
              <a:avLst/>
              <a:gdLst/>
              <a:ahLst/>
              <a:cxnLst/>
              <a:rect l="l" t="t" r="r" b="b"/>
              <a:pathLst>
                <a:path w="4954905" h="3203575">
                  <a:moveTo>
                    <a:pt x="0" y="3203448"/>
                  </a:moveTo>
                  <a:lnTo>
                    <a:pt x="4954524" y="3203448"/>
                  </a:lnTo>
                  <a:lnTo>
                    <a:pt x="4954524" y="0"/>
                  </a:lnTo>
                  <a:lnTo>
                    <a:pt x="0" y="0"/>
                  </a:lnTo>
                  <a:lnTo>
                    <a:pt x="0" y="3203448"/>
                  </a:lnTo>
                  <a:close/>
                </a:path>
              </a:pathLst>
            </a:custGeom>
            <a:ln w="25400">
              <a:solidFill>
                <a:srgbClr val="20586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1062329" y="815695"/>
            <a:ext cx="10067290" cy="628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50000"/>
              </a:lnSpc>
              <a:spcBef>
                <a:spcPts val="100"/>
              </a:spcBef>
            </a:pPr>
            <a:r>
              <a:rPr lang="th-TH" sz="1400" spc="10" dirty="0">
                <a:solidFill>
                  <a:srgbClr val="252525"/>
                </a:solidFill>
                <a:latin typeface="Yu Gothic"/>
                <a:cs typeface="Yu Gothic"/>
              </a:rPr>
              <a:t>สำหรับคลัสเตอร์ที่มีประเภทเป็น "บาร์โค้ด" ให้เปิดหน้าจอการตั้งค่าพารามิเตอร์สำหรับคลัสเตอร์ที่เริ่มอุปกรณ์ (เรียกว่า "แหล่งแยกชิ้นส่วน") และระบุอุปกรณ์ที่จะใช้สำหรับการอ่านใน "ระบุอุปกรณ์การอ่าน"</a:t>
            </a:r>
            <a:endParaRPr sz="1400" dirty="0">
              <a:latin typeface="Yu Gothic"/>
              <a:cs typeface="Yu Gothic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257047" y="105283"/>
            <a:ext cx="7293611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451100" algn="l"/>
              </a:tabLst>
            </a:pPr>
            <a:r>
              <a:rPr lang="th-TH" sz="2400" dirty="0">
                <a:solidFill>
                  <a:srgbClr val="FFFFFF"/>
                </a:solidFill>
              </a:rPr>
              <a:t>ขั้นตอนการตั้งค่าการสลายตัวของบาร์โค้ด</a:t>
            </a:r>
            <a:endParaRPr sz="2400" dirty="0"/>
          </a:p>
        </p:txBody>
      </p:sp>
      <p:sp>
        <p:nvSpPr>
          <p:cNvPr id="15" name="object 15"/>
          <p:cNvSpPr txBox="1"/>
          <p:nvPr/>
        </p:nvSpPr>
        <p:spPr>
          <a:xfrm>
            <a:off x="6756400" y="181483"/>
            <a:ext cx="27686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FFFFFF"/>
                </a:solidFill>
                <a:latin typeface="Yu Gothic"/>
                <a:cs typeface="Yu Gothic"/>
              </a:rPr>
              <a:t>①</a:t>
            </a:r>
            <a:r>
              <a:rPr lang="th-TH" sz="1800" b="1" dirty="0">
                <a:solidFill>
                  <a:srgbClr val="FFFFFF"/>
                </a:solidFill>
                <a:latin typeface="Yu Gothic"/>
                <a:cs typeface="Yu Gothic"/>
              </a:rPr>
              <a:t> การระบุอุปกรณ์การอ่าน</a:t>
            </a:r>
            <a:endParaRPr sz="1800" dirty="0">
              <a:latin typeface="Yu Gothic"/>
              <a:cs typeface="Yu Gothic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422272" y="1678051"/>
            <a:ext cx="4716780" cy="60960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400" b="1" dirty="0">
                <a:solidFill>
                  <a:srgbClr val="252525"/>
                </a:solidFill>
                <a:latin typeface="Yu Gothic"/>
                <a:cs typeface="Yu Gothic"/>
              </a:rPr>
              <a:t>การดำเนินการระหว่างการฝึกอบรม</a:t>
            </a:r>
            <a:endParaRPr sz="1400" dirty="0">
              <a:latin typeface="Yu Gothic"/>
              <a:cs typeface="Yu Gothic"/>
            </a:endParaRPr>
          </a:p>
          <a:p>
            <a:pPr marL="283845" indent="-271780">
              <a:lnSpc>
                <a:spcPct val="100000"/>
              </a:lnSpc>
              <a:spcBef>
                <a:spcPts val="30"/>
              </a:spcBef>
              <a:buChar char="•"/>
              <a:tabLst>
                <a:tab pos="284480" algn="l"/>
              </a:tabLst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ดับเบิลคลิกคลัสเตอร์การแบ่งต้นทุนชิ้นส่วน (เส้นประสีแดงด้านล่าง)</a:t>
            </a:r>
          </a:p>
          <a:p>
            <a:pPr marL="283845" indent="-271780">
              <a:lnSpc>
                <a:spcPct val="100000"/>
              </a:lnSpc>
              <a:spcBef>
                <a:spcPts val="30"/>
              </a:spcBef>
              <a:buChar char="•"/>
              <a:tabLst>
                <a:tab pos="284480" algn="l"/>
              </a:tabLst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เปิดหน้าจอการตั้งค่าพารามิเตอร์ (ดูภาพด้านขวา)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422272" y="4110463"/>
            <a:ext cx="4673728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3845" indent="-271780">
              <a:lnSpc>
                <a:spcPct val="100000"/>
              </a:lnSpc>
              <a:spcBef>
                <a:spcPts val="100"/>
              </a:spcBef>
              <a:buChar char="•"/>
              <a:tabLst>
                <a:tab pos="284480" algn="l"/>
              </a:tabLst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เลือก "กล้องในตัว" ใน "ระบุอุปกรณ์การอ่าน"</a:t>
            </a:r>
            <a:endParaRPr sz="1200" dirty="0">
              <a:latin typeface="Yu Gothic"/>
              <a:cs typeface="Yu Gothic"/>
            </a:endParaRPr>
          </a:p>
          <a:p>
            <a:pPr marL="457200" marR="5080" indent="-173990">
              <a:lnSpc>
                <a:spcPct val="100000"/>
              </a:lnSpc>
            </a:pPr>
            <a:r>
              <a:rPr lang="th-TH" altLang="ja-JP" sz="1100" b="1" dirty="0">
                <a:solidFill>
                  <a:srgbClr val="252525"/>
                </a:solidFill>
                <a:latin typeface="Yu Gothic"/>
                <a:cs typeface="Yu Gothic"/>
              </a:rPr>
              <a:t>*หากคุณเรียนหลักสูตรในเวอร์ชัน </a:t>
            </a:r>
            <a:r>
              <a:rPr lang="en-US" altLang="ja-JP" sz="1100" b="1" dirty="0">
                <a:solidFill>
                  <a:srgbClr val="252525"/>
                </a:solidFill>
                <a:latin typeface="Yu Gothic"/>
                <a:cs typeface="Yu Gothic"/>
              </a:rPr>
              <a:t>Windows </a:t>
            </a:r>
            <a:r>
              <a:rPr lang="th-TH" altLang="ja-JP" sz="1100" b="1" dirty="0">
                <a:solidFill>
                  <a:srgbClr val="252525"/>
                </a:solidFill>
                <a:latin typeface="Yu Gothic"/>
                <a:cs typeface="Yu Gothic"/>
              </a:rPr>
              <a:t>โปรดดำเนินการตั้งค่าข้างต้นเฉพาะวันนี้เท่านั้น (คุณไม่จำเป็นต้องดำเนินการป้อนข้อมูลใดๆ)</a:t>
            </a:r>
            <a:endParaRPr lang="ja-JP" altLang="en-US" sz="1100" dirty="0">
              <a:latin typeface="Yu Gothic"/>
              <a:cs typeface="Yu Gothic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7183628" y="1567434"/>
            <a:ext cx="307340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252525"/>
                </a:solidFill>
                <a:latin typeface="Yu Gothic"/>
                <a:cs typeface="Yu Gothic"/>
              </a:rPr>
              <a:t>หน้าจอการตั้งค่าพารามิเตอร์ประเภท “บาร์โค้ด”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344167" y="4953000"/>
            <a:ext cx="9504045" cy="1221488"/>
          </a:xfrm>
          <a:prstGeom prst="rect">
            <a:avLst/>
          </a:prstGeom>
          <a:solidFill>
            <a:srgbClr val="CCFFCC"/>
          </a:solidFill>
          <a:ln w="12700">
            <a:solidFill>
              <a:srgbClr val="205868"/>
            </a:solidFill>
          </a:ln>
        </p:spPr>
        <p:txBody>
          <a:bodyPr vert="horz" wrap="square" lIns="0" tIns="81915" rIns="0" bIns="0" rtlCol="0">
            <a:spAutoFit/>
          </a:bodyPr>
          <a:lstStyle/>
          <a:p>
            <a:pPr marL="90170">
              <a:lnSpc>
                <a:spcPct val="100000"/>
              </a:lnSpc>
              <a:spcBef>
                <a:spcPts val="645"/>
              </a:spcBef>
            </a:pPr>
            <a:r>
              <a:rPr lang="th-TH" sz="1400" b="1" dirty="0">
                <a:solidFill>
                  <a:srgbClr val="252525"/>
                </a:solidFill>
                <a:latin typeface="Yu Gothic"/>
                <a:cs typeface="Yu Gothic"/>
              </a:rPr>
              <a:t>ภาคผนวก “การระบุอุปกรณ์อ่าน”</a:t>
            </a:r>
            <a:endParaRPr sz="1400" dirty="0">
              <a:latin typeface="Yu Gothic"/>
              <a:cs typeface="Yu Gothic"/>
            </a:endParaRPr>
          </a:p>
          <a:p>
            <a:pPr marL="90170">
              <a:lnSpc>
                <a:spcPct val="100000"/>
              </a:lnSpc>
              <a:spcBef>
                <a:spcPts val="30"/>
              </a:spcBef>
              <a:tabLst>
                <a:tab pos="1343660" algn="l"/>
              </a:tabLst>
            </a:pPr>
            <a:r>
              <a:rPr lang="en-US" sz="1200" b="1" dirty="0">
                <a:solidFill>
                  <a:srgbClr val="252525"/>
                </a:solidFill>
                <a:latin typeface="Yu Gothic"/>
                <a:cs typeface="Yu Gothic"/>
              </a:rPr>
              <a:t>[Camera] </a:t>
            </a:r>
            <a:r>
              <a:rPr sz="1200" b="1" dirty="0">
                <a:solidFill>
                  <a:srgbClr val="252525"/>
                </a:solidFill>
                <a:latin typeface="Yu Gothic"/>
                <a:cs typeface="Yu Gothic"/>
              </a:rPr>
              <a:t>	</a:t>
            </a:r>
            <a:r>
              <a:rPr lang="th-TH" altLang="ja-JP" sz="1200" spc="-15" dirty="0">
                <a:solidFill>
                  <a:srgbClr val="252525"/>
                </a:solidFill>
                <a:latin typeface="Yu Gothic"/>
                <a:cs typeface="Yu Gothic"/>
              </a:rPr>
              <a:t>เลือกตัวเลือกนี้เมื่อใช้กล้องในตัวของ </a:t>
            </a:r>
            <a:r>
              <a:rPr lang="en-US" altLang="ja-JP" sz="1200" spc="-15" dirty="0">
                <a:solidFill>
                  <a:srgbClr val="252525"/>
                </a:solidFill>
                <a:latin typeface="Yu Gothic"/>
                <a:cs typeface="Yu Gothic"/>
              </a:rPr>
              <a:t>iPad/iPhone</a:t>
            </a:r>
          </a:p>
          <a:p>
            <a:pPr marL="90170">
              <a:lnSpc>
                <a:spcPct val="100000"/>
              </a:lnSpc>
              <a:spcBef>
                <a:spcPts val="30"/>
              </a:spcBef>
              <a:tabLst>
                <a:tab pos="1343660" algn="l"/>
              </a:tabLst>
            </a:pPr>
            <a:r>
              <a:rPr lang="en-US" altLang="ja-JP" sz="1200" spc="-15" dirty="0">
                <a:solidFill>
                  <a:srgbClr val="252525"/>
                </a:solidFill>
                <a:latin typeface="Yu Gothic"/>
                <a:cs typeface="Yu Gothic"/>
              </a:rPr>
              <a:t>	*</a:t>
            </a:r>
            <a:r>
              <a:rPr lang="th-TH" altLang="ja-JP" sz="1200" spc="-15" dirty="0">
                <a:solidFill>
                  <a:srgbClr val="252525"/>
                </a:solidFill>
                <a:latin typeface="Yu Gothic"/>
                <a:cs typeface="Yu Gothic"/>
              </a:rPr>
              <a:t>ตัวเลือกนี้ไม่ได้เลือกตัวเลือกนี้บนพีซีที่ใช้ </a:t>
            </a:r>
            <a:r>
              <a:rPr lang="en-US" altLang="ja-JP" sz="1200" spc="-15" dirty="0">
                <a:solidFill>
                  <a:srgbClr val="252525"/>
                </a:solidFill>
                <a:latin typeface="Yu Gothic"/>
                <a:cs typeface="Yu Gothic"/>
              </a:rPr>
              <a:t>Windows </a:t>
            </a:r>
            <a:r>
              <a:rPr lang="th-TH" altLang="ja-JP" sz="1200" spc="-15" dirty="0">
                <a:solidFill>
                  <a:srgbClr val="252525"/>
                </a:solidFill>
                <a:latin typeface="Yu Gothic"/>
                <a:cs typeface="Yu Gothic"/>
              </a:rPr>
              <a:t>เนื่องจากระบบปฏิบัติการไม่มีฟังก์ชันอ่านโค้ดโดยใช้กล้องในตัว</a:t>
            </a:r>
            <a:endParaRPr lang="ja-JP" altLang="en-US" sz="1200" dirty="0">
              <a:latin typeface="Yu Gothic"/>
              <a:cs typeface="Yu Gothic"/>
            </a:endParaRPr>
          </a:p>
          <a:p>
            <a:pPr marL="90170">
              <a:lnSpc>
                <a:spcPct val="100000"/>
              </a:lnSpc>
              <a:tabLst>
                <a:tab pos="2376805" algn="l"/>
              </a:tabLst>
            </a:pPr>
            <a:r>
              <a:rPr lang="en-US" altLang="ja-JP" sz="1200" b="1" dirty="0">
                <a:solidFill>
                  <a:srgbClr val="252525"/>
                </a:solidFill>
                <a:latin typeface="Yu Gothic"/>
                <a:cs typeface="Yu Gothic"/>
              </a:rPr>
              <a:t>[Code Reader]    </a:t>
            </a:r>
            <a:r>
              <a:rPr lang="th-TH" altLang="ja-JP" sz="1200" dirty="0">
                <a:solidFill>
                  <a:srgbClr val="252525"/>
                </a:solidFill>
                <a:latin typeface="Yu Gothic"/>
                <a:cs typeface="Yu Gothic"/>
              </a:rPr>
              <a:t>เลือกเมื่อใช้เครื่องอ่านบาร์โค้ดที่เชื่อมต่อได้</a:t>
            </a:r>
            <a:endParaRPr lang="ja-JP" altLang="en-US" sz="1200" dirty="0">
              <a:latin typeface="Yu Gothic"/>
              <a:cs typeface="Yu Gothic"/>
            </a:endParaRPr>
          </a:p>
          <a:p>
            <a:pPr marL="1343660">
              <a:lnSpc>
                <a:spcPct val="100000"/>
              </a:lnSpc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*สามารถใช้งานร่วมกับ </a:t>
            </a:r>
            <a:r>
              <a:rPr lang="en-US" sz="1200" dirty="0">
                <a:solidFill>
                  <a:srgbClr val="252525"/>
                </a:solidFill>
                <a:latin typeface="Yu Gothic"/>
                <a:cs typeface="Yu Gothic"/>
              </a:rPr>
              <a:t>Windows/iPad/iPhone</a:t>
            </a:r>
            <a:endParaRPr sz="1200" dirty="0">
              <a:latin typeface="Yu Gothic"/>
              <a:cs typeface="Yu Gothic"/>
            </a:endParaRPr>
          </a:p>
          <a:p>
            <a:pPr marL="90170">
              <a:lnSpc>
                <a:spcPct val="100000"/>
              </a:lnSpc>
              <a:tabLst>
                <a:tab pos="1767205" algn="l"/>
              </a:tabLst>
            </a:pPr>
            <a:r>
              <a:rPr lang="en-US" sz="1200" b="1" spc="-5" dirty="0">
                <a:solidFill>
                  <a:srgbClr val="252525"/>
                </a:solidFill>
                <a:latin typeface="Yu Gothic"/>
                <a:cs typeface="Yu Gothic"/>
              </a:rPr>
              <a:t>[Select in app]    </a:t>
            </a:r>
            <a:r>
              <a:rPr lang="th-TH" sz="1200" spc="-5" dirty="0">
                <a:solidFill>
                  <a:srgbClr val="252525"/>
                </a:solidFill>
                <a:latin typeface="Yu Gothic"/>
                <a:cs typeface="Yu Gothic"/>
              </a:rPr>
              <a:t>เปิดตัวคลัสเตอร์ของคุณแล้วเลือกอย่างใดอย่างหนึ่งข้างต้น</a:t>
            </a:r>
            <a:endParaRPr sz="1200" dirty="0">
              <a:latin typeface="Yu Gothic"/>
              <a:cs typeface="Yu Gothic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1680527" y="2314511"/>
            <a:ext cx="6049010" cy="1749425"/>
            <a:chOff x="1680527" y="2314511"/>
            <a:chExt cx="6049010" cy="1749425"/>
          </a:xfrm>
        </p:grpSpPr>
        <p:pic>
          <p:nvPicPr>
            <p:cNvPr id="21" name="object 2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690115" y="2329977"/>
              <a:ext cx="3744467" cy="1675094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1685289" y="2319273"/>
              <a:ext cx="3754120" cy="1691005"/>
            </a:xfrm>
            <a:custGeom>
              <a:avLst/>
              <a:gdLst/>
              <a:ahLst/>
              <a:cxnLst/>
              <a:rect l="l" t="t" r="r" b="b"/>
              <a:pathLst>
                <a:path w="3754120" h="1691004">
                  <a:moveTo>
                    <a:pt x="0" y="1690496"/>
                  </a:moveTo>
                  <a:lnTo>
                    <a:pt x="3753992" y="1690496"/>
                  </a:lnTo>
                  <a:lnTo>
                    <a:pt x="3753992" y="0"/>
                  </a:lnTo>
                  <a:lnTo>
                    <a:pt x="0" y="0"/>
                  </a:lnTo>
                  <a:lnTo>
                    <a:pt x="0" y="1690496"/>
                  </a:lnTo>
                  <a:close/>
                </a:path>
              </a:pathLst>
            </a:custGeom>
            <a:ln w="9525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729483" y="2929140"/>
              <a:ext cx="1765554" cy="378701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2801873" y="3001517"/>
              <a:ext cx="1623060" cy="236220"/>
            </a:xfrm>
            <a:custGeom>
              <a:avLst/>
              <a:gdLst/>
              <a:ahLst/>
              <a:cxnLst/>
              <a:rect l="l" t="t" r="r" b="b"/>
              <a:pathLst>
                <a:path w="1623060" h="236219">
                  <a:moveTo>
                    <a:pt x="0" y="20447"/>
                  </a:moveTo>
                  <a:lnTo>
                    <a:pt x="1605" y="12483"/>
                  </a:lnTo>
                  <a:lnTo>
                    <a:pt x="5984" y="5984"/>
                  </a:lnTo>
                  <a:lnTo>
                    <a:pt x="12483" y="1605"/>
                  </a:lnTo>
                  <a:lnTo>
                    <a:pt x="20446" y="0"/>
                  </a:lnTo>
                  <a:lnTo>
                    <a:pt x="1602613" y="0"/>
                  </a:lnTo>
                  <a:lnTo>
                    <a:pt x="1610576" y="1605"/>
                  </a:lnTo>
                  <a:lnTo>
                    <a:pt x="1617075" y="5984"/>
                  </a:lnTo>
                  <a:lnTo>
                    <a:pt x="1621454" y="12483"/>
                  </a:lnTo>
                  <a:lnTo>
                    <a:pt x="1623060" y="20447"/>
                  </a:lnTo>
                  <a:lnTo>
                    <a:pt x="1623060" y="215773"/>
                  </a:lnTo>
                  <a:lnTo>
                    <a:pt x="1621454" y="223736"/>
                  </a:lnTo>
                  <a:lnTo>
                    <a:pt x="1617075" y="230235"/>
                  </a:lnTo>
                  <a:lnTo>
                    <a:pt x="1610576" y="234614"/>
                  </a:lnTo>
                  <a:lnTo>
                    <a:pt x="1602613" y="236220"/>
                  </a:lnTo>
                  <a:lnTo>
                    <a:pt x="20446" y="236220"/>
                  </a:lnTo>
                  <a:lnTo>
                    <a:pt x="12483" y="234614"/>
                  </a:lnTo>
                  <a:lnTo>
                    <a:pt x="5984" y="230235"/>
                  </a:lnTo>
                  <a:lnTo>
                    <a:pt x="1605" y="223736"/>
                  </a:lnTo>
                  <a:lnTo>
                    <a:pt x="0" y="215773"/>
                  </a:lnTo>
                  <a:lnTo>
                    <a:pt x="0" y="20447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" name="object 2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360163" y="3035807"/>
              <a:ext cx="3368801" cy="1027938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4424679" y="3101339"/>
              <a:ext cx="3126105" cy="840105"/>
            </a:xfrm>
            <a:custGeom>
              <a:avLst/>
              <a:gdLst/>
              <a:ahLst/>
              <a:cxnLst/>
              <a:rect l="l" t="t" r="r" b="b"/>
              <a:pathLst>
                <a:path w="3126104" h="840104">
                  <a:moveTo>
                    <a:pt x="508" y="0"/>
                  </a:moveTo>
                  <a:lnTo>
                    <a:pt x="0" y="38100"/>
                  </a:lnTo>
                  <a:lnTo>
                    <a:pt x="38100" y="38608"/>
                  </a:lnTo>
                  <a:lnTo>
                    <a:pt x="38608" y="635"/>
                  </a:lnTo>
                  <a:lnTo>
                    <a:pt x="508" y="0"/>
                  </a:lnTo>
                  <a:close/>
                </a:path>
                <a:path w="3126104" h="840104">
                  <a:moveTo>
                    <a:pt x="76708" y="1143"/>
                  </a:moveTo>
                  <a:lnTo>
                    <a:pt x="76200" y="39243"/>
                  </a:lnTo>
                  <a:lnTo>
                    <a:pt x="114300" y="39750"/>
                  </a:lnTo>
                  <a:lnTo>
                    <a:pt x="114808" y="1650"/>
                  </a:lnTo>
                  <a:lnTo>
                    <a:pt x="76708" y="1143"/>
                  </a:lnTo>
                  <a:close/>
                </a:path>
                <a:path w="3126104" h="840104">
                  <a:moveTo>
                    <a:pt x="153416" y="2412"/>
                  </a:moveTo>
                  <a:lnTo>
                    <a:pt x="151765" y="40512"/>
                  </a:lnTo>
                  <a:lnTo>
                    <a:pt x="189865" y="42163"/>
                  </a:lnTo>
                  <a:lnTo>
                    <a:pt x="191516" y="4190"/>
                  </a:lnTo>
                  <a:lnTo>
                    <a:pt x="153416" y="2412"/>
                  </a:lnTo>
                  <a:close/>
                </a:path>
                <a:path w="3126104" h="840104">
                  <a:moveTo>
                    <a:pt x="229616" y="5842"/>
                  </a:moveTo>
                  <a:lnTo>
                    <a:pt x="227965" y="43942"/>
                  </a:lnTo>
                  <a:lnTo>
                    <a:pt x="265938" y="45593"/>
                  </a:lnTo>
                  <a:lnTo>
                    <a:pt x="267716" y="7493"/>
                  </a:lnTo>
                  <a:lnTo>
                    <a:pt x="229616" y="5842"/>
                  </a:lnTo>
                  <a:close/>
                </a:path>
                <a:path w="3126104" h="840104">
                  <a:moveTo>
                    <a:pt x="306197" y="9525"/>
                  </a:moveTo>
                  <a:lnTo>
                    <a:pt x="303530" y="47625"/>
                  </a:lnTo>
                  <a:lnTo>
                    <a:pt x="341503" y="50292"/>
                  </a:lnTo>
                  <a:lnTo>
                    <a:pt x="344297" y="12319"/>
                  </a:lnTo>
                  <a:lnTo>
                    <a:pt x="306197" y="9525"/>
                  </a:lnTo>
                  <a:close/>
                </a:path>
                <a:path w="3126104" h="840104">
                  <a:moveTo>
                    <a:pt x="382270" y="15112"/>
                  </a:moveTo>
                  <a:lnTo>
                    <a:pt x="379475" y="53086"/>
                  </a:lnTo>
                  <a:lnTo>
                    <a:pt x="417449" y="55880"/>
                  </a:lnTo>
                  <a:lnTo>
                    <a:pt x="420243" y="17907"/>
                  </a:lnTo>
                  <a:lnTo>
                    <a:pt x="382270" y="15112"/>
                  </a:lnTo>
                  <a:close/>
                </a:path>
                <a:path w="3126104" h="840104">
                  <a:moveTo>
                    <a:pt x="458724" y="21209"/>
                  </a:moveTo>
                  <a:lnTo>
                    <a:pt x="454914" y="59182"/>
                  </a:lnTo>
                  <a:lnTo>
                    <a:pt x="492887" y="62992"/>
                  </a:lnTo>
                  <a:lnTo>
                    <a:pt x="496570" y="25019"/>
                  </a:lnTo>
                  <a:lnTo>
                    <a:pt x="458724" y="21209"/>
                  </a:lnTo>
                  <a:close/>
                </a:path>
                <a:path w="3126104" h="840104">
                  <a:moveTo>
                    <a:pt x="534543" y="28829"/>
                  </a:moveTo>
                  <a:lnTo>
                    <a:pt x="530733" y="66675"/>
                  </a:lnTo>
                  <a:lnTo>
                    <a:pt x="568706" y="70485"/>
                  </a:lnTo>
                  <a:lnTo>
                    <a:pt x="572389" y="32638"/>
                  </a:lnTo>
                  <a:lnTo>
                    <a:pt x="534543" y="28829"/>
                  </a:lnTo>
                  <a:close/>
                </a:path>
                <a:path w="3126104" h="840104">
                  <a:moveTo>
                    <a:pt x="610743" y="37464"/>
                  </a:moveTo>
                  <a:lnTo>
                    <a:pt x="605917" y="75184"/>
                  </a:lnTo>
                  <a:lnTo>
                    <a:pt x="643763" y="80010"/>
                  </a:lnTo>
                  <a:lnTo>
                    <a:pt x="648589" y="42290"/>
                  </a:lnTo>
                  <a:lnTo>
                    <a:pt x="610743" y="37464"/>
                  </a:lnTo>
                  <a:close/>
                </a:path>
                <a:path w="3126104" h="840104">
                  <a:moveTo>
                    <a:pt x="686308" y="47117"/>
                  </a:moveTo>
                  <a:lnTo>
                    <a:pt x="681482" y="84962"/>
                  </a:lnTo>
                  <a:lnTo>
                    <a:pt x="706628" y="88137"/>
                  </a:lnTo>
                  <a:lnTo>
                    <a:pt x="718820" y="90043"/>
                  </a:lnTo>
                  <a:lnTo>
                    <a:pt x="724535" y="52324"/>
                  </a:lnTo>
                  <a:lnTo>
                    <a:pt x="711581" y="50292"/>
                  </a:lnTo>
                  <a:lnTo>
                    <a:pt x="686308" y="47117"/>
                  </a:lnTo>
                  <a:close/>
                </a:path>
                <a:path w="3126104" h="840104">
                  <a:moveTo>
                    <a:pt x="762254" y="58038"/>
                  </a:moveTo>
                  <a:lnTo>
                    <a:pt x="756539" y="95758"/>
                  </a:lnTo>
                  <a:lnTo>
                    <a:pt x="771652" y="98044"/>
                  </a:lnTo>
                  <a:lnTo>
                    <a:pt x="793877" y="101726"/>
                  </a:lnTo>
                  <a:lnTo>
                    <a:pt x="800100" y="64135"/>
                  </a:lnTo>
                  <a:lnTo>
                    <a:pt x="777240" y="60325"/>
                  </a:lnTo>
                  <a:lnTo>
                    <a:pt x="762254" y="58038"/>
                  </a:lnTo>
                  <a:close/>
                </a:path>
                <a:path w="3126104" h="840104">
                  <a:moveTo>
                    <a:pt x="837692" y="70358"/>
                  </a:moveTo>
                  <a:lnTo>
                    <a:pt x="831469" y="107950"/>
                  </a:lnTo>
                  <a:lnTo>
                    <a:pt x="835152" y="108458"/>
                  </a:lnTo>
                  <a:lnTo>
                    <a:pt x="868680" y="114554"/>
                  </a:lnTo>
                  <a:lnTo>
                    <a:pt x="875411" y="77088"/>
                  </a:lnTo>
                  <a:lnTo>
                    <a:pt x="837692" y="70358"/>
                  </a:lnTo>
                  <a:close/>
                </a:path>
                <a:path w="3126104" h="840104">
                  <a:moveTo>
                    <a:pt x="913257" y="84074"/>
                  </a:moveTo>
                  <a:lnTo>
                    <a:pt x="905764" y="121538"/>
                  </a:lnTo>
                  <a:lnTo>
                    <a:pt x="943229" y="128905"/>
                  </a:lnTo>
                  <a:lnTo>
                    <a:pt x="950595" y="91439"/>
                  </a:lnTo>
                  <a:lnTo>
                    <a:pt x="913257" y="84074"/>
                  </a:lnTo>
                  <a:close/>
                </a:path>
                <a:path w="3126104" h="840104">
                  <a:moveTo>
                    <a:pt x="988187" y="99313"/>
                  </a:moveTo>
                  <a:lnTo>
                    <a:pt x="980186" y="136651"/>
                  </a:lnTo>
                  <a:lnTo>
                    <a:pt x="1014730" y="144018"/>
                  </a:lnTo>
                  <a:lnTo>
                    <a:pt x="1017016" y="144652"/>
                  </a:lnTo>
                  <a:lnTo>
                    <a:pt x="1025779" y="107569"/>
                  </a:lnTo>
                  <a:lnTo>
                    <a:pt x="1022731" y="106807"/>
                  </a:lnTo>
                  <a:lnTo>
                    <a:pt x="988187" y="99313"/>
                  </a:lnTo>
                  <a:close/>
                </a:path>
                <a:path w="3126104" h="840104">
                  <a:moveTo>
                    <a:pt x="1062863" y="116332"/>
                  </a:moveTo>
                  <a:lnTo>
                    <a:pt x="1054100" y="153415"/>
                  </a:lnTo>
                  <a:lnTo>
                    <a:pt x="1070356" y="157225"/>
                  </a:lnTo>
                  <a:lnTo>
                    <a:pt x="1090803" y="162433"/>
                  </a:lnTo>
                  <a:lnTo>
                    <a:pt x="1100201" y="125475"/>
                  </a:lnTo>
                  <a:lnTo>
                    <a:pt x="1079119" y="120142"/>
                  </a:lnTo>
                  <a:lnTo>
                    <a:pt x="1062863" y="116332"/>
                  </a:lnTo>
                  <a:close/>
                </a:path>
                <a:path w="3126104" h="840104">
                  <a:moveTo>
                    <a:pt x="1137412" y="135127"/>
                  </a:moveTo>
                  <a:lnTo>
                    <a:pt x="1127252" y="171831"/>
                  </a:lnTo>
                  <a:lnTo>
                    <a:pt x="1164082" y="181990"/>
                  </a:lnTo>
                  <a:lnTo>
                    <a:pt x="1174115" y="145287"/>
                  </a:lnTo>
                  <a:lnTo>
                    <a:pt x="1137412" y="135127"/>
                  </a:lnTo>
                  <a:close/>
                </a:path>
                <a:path w="3126104" h="840104">
                  <a:moveTo>
                    <a:pt x="1211199" y="156083"/>
                  </a:moveTo>
                  <a:lnTo>
                    <a:pt x="1200150" y="192659"/>
                  </a:lnTo>
                  <a:lnTo>
                    <a:pt x="1223137" y="199644"/>
                  </a:lnTo>
                  <a:lnTo>
                    <a:pt x="1235964" y="203835"/>
                  </a:lnTo>
                  <a:lnTo>
                    <a:pt x="1248029" y="167639"/>
                  </a:lnTo>
                  <a:lnTo>
                    <a:pt x="1234186" y="163068"/>
                  </a:lnTo>
                  <a:lnTo>
                    <a:pt x="1211199" y="156083"/>
                  </a:lnTo>
                  <a:close/>
                </a:path>
                <a:path w="3126104" h="840104">
                  <a:moveTo>
                    <a:pt x="1284605" y="179959"/>
                  </a:moveTo>
                  <a:lnTo>
                    <a:pt x="1271651" y="215773"/>
                  </a:lnTo>
                  <a:lnTo>
                    <a:pt x="1307465" y="228726"/>
                  </a:lnTo>
                  <a:lnTo>
                    <a:pt x="1320419" y="192912"/>
                  </a:lnTo>
                  <a:lnTo>
                    <a:pt x="1284605" y="179959"/>
                  </a:lnTo>
                  <a:close/>
                </a:path>
                <a:path w="3126104" h="840104">
                  <a:moveTo>
                    <a:pt x="1356487" y="207010"/>
                  </a:moveTo>
                  <a:lnTo>
                    <a:pt x="1342390" y="242443"/>
                  </a:lnTo>
                  <a:lnTo>
                    <a:pt x="1351153" y="245872"/>
                  </a:lnTo>
                  <a:lnTo>
                    <a:pt x="1376807" y="257175"/>
                  </a:lnTo>
                  <a:lnTo>
                    <a:pt x="1392047" y="222376"/>
                  </a:lnTo>
                  <a:lnTo>
                    <a:pt x="1365123" y="210565"/>
                  </a:lnTo>
                  <a:lnTo>
                    <a:pt x="1356487" y="207010"/>
                  </a:lnTo>
                  <a:close/>
                </a:path>
                <a:path w="3126104" h="840104">
                  <a:moveTo>
                    <a:pt x="1427226" y="239140"/>
                  </a:moveTo>
                  <a:lnTo>
                    <a:pt x="1410335" y="273304"/>
                  </a:lnTo>
                  <a:lnTo>
                    <a:pt x="1420495" y="278257"/>
                  </a:lnTo>
                  <a:lnTo>
                    <a:pt x="1442974" y="290957"/>
                  </a:lnTo>
                  <a:lnTo>
                    <a:pt x="1461643" y="257683"/>
                  </a:lnTo>
                  <a:lnTo>
                    <a:pt x="1437386" y="244094"/>
                  </a:lnTo>
                  <a:lnTo>
                    <a:pt x="1427226" y="239140"/>
                  </a:lnTo>
                  <a:close/>
                </a:path>
                <a:path w="3126104" h="840104">
                  <a:moveTo>
                    <a:pt x="1494917" y="278511"/>
                  </a:moveTo>
                  <a:lnTo>
                    <a:pt x="1474216" y="310514"/>
                  </a:lnTo>
                  <a:lnTo>
                    <a:pt x="1475613" y="311404"/>
                  </a:lnTo>
                  <a:lnTo>
                    <a:pt x="1497457" y="327913"/>
                  </a:lnTo>
                  <a:lnTo>
                    <a:pt x="1501648" y="331977"/>
                  </a:lnTo>
                  <a:lnTo>
                    <a:pt x="1527429" y="303911"/>
                  </a:lnTo>
                  <a:lnTo>
                    <a:pt x="1520444" y="297561"/>
                  </a:lnTo>
                  <a:lnTo>
                    <a:pt x="1496314" y="279400"/>
                  </a:lnTo>
                  <a:lnTo>
                    <a:pt x="1494917" y="278511"/>
                  </a:lnTo>
                  <a:close/>
                </a:path>
                <a:path w="3126104" h="840104">
                  <a:moveTo>
                    <a:pt x="1537135" y="374372"/>
                  </a:moveTo>
                  <a:lnTo>
                    <a:pt x="1541145" y="385318"/>
                  </a:lnTo>
                  <a:lnTo>
                    <a:pt x="1566295" y="375920"/>
                  </a:lnTo>
                  <a:lnTo>
                    <a:pt x="1538097" y="375920"/>
                  </a:lnTo>
                  <a:lnTo>
                    <a:pt x="1537135" y="374372"/>
                  </a:lnTo>
                  <a:close/>
                </a:path>
                <a:path w="3126104" h="840104">
                  <a:moveTo>
                    <a:pt x="1536446" y="372490"/>
                  </a:moveTo>
                  <a:lnTo>
                    <a:pt x="1537135" y="374372"/>
                  </a:lnTo>
                  <a:lnTo>
                    <a:pt x="1538097" y="375920"/>
                  </a:lnTo>
                  <a:lnTo>
                    <a:pt x="1536446" y="372490"/>
                  </a:lnTo>
                  <a:close/>
                </a:path>
                <a:path w="3126104" h="840104">
                  <a:moveTo>
                    <a:pt x="1575472" y="372490"/>
                  </a:moveTo>
                  <a:lnTo>
                    <a:pt x="1536446" y="372490"/>
                  </a:lnTo>
                  <a:lnTo>
                    <a:pt x="1538097" y="375920"/>
                  </a:lnTo>
                  <a:lnTo>
                    <a:pt x="1566295" y="375920"/>
                  </a:lnTo>
                  <a:lnTo>
                    <a:pt x="1575472" y="372490"/>
                  </a:lnTo>
                  <a:close/>
                </a:path>
                <a:path w="3126104" h="840104">
                  <a:moveTo>
                    <a:pt x="1527861" y="359448"/>
                  </a:moveTo>
                  <a:lnTo>
                    <a:pt x="1537135" y="374372"/>
                  </a:lnTo>
                  <a:lnTo>
                    <a:pt x="1536446" y="372490"/>
                  </a:lnTo>
                  <a:lnTo>
                    <a:pt x="1575472" y="372490"/>
                  </a:lnTo>
                  <a:lnTo>
                    <a:pt x="1576832" y="371983"/>
                  </a:lnTo>
                  <a:lnTo>
                    <a:pt x="1572598" y="360425"/>
                  </a:lnTo>
                  <a:lnTo>
                    <a:pt x="1528699" y="360425"/>
                  </a:lnTo>
                  <a:lnTo>
                    <a:pt x="1527861" y="359448"/>
                  </a:lnTo>
                  <a:close/>
                </a:path>
                <a:path w="3126104" h="840104">
                  <a:moveTo>
                    <a:pt x="1527048" y="358139"/>
                  </a:moveTo>
                  <a:lnTo>
                    <a:pt x="1527861" y="359448"/>
                  </a:lnTo>
                  <a:lnTo>
                    <a:pt x="1528699" y="360425"/>
                  </a:lnTo>
                  <a:lnTo>
                    <a:pt x="1527048" y="358139"/>
                  </a:lnTo>
                  <a:close/>
                </a:path>
                <a:path w="3126104" h="840104">
                  <a:moveTo>
                    <a:pt x="1571681" y="358139"/>
                  </a:moveTo>
                  <a:lnTo>
                    <a:pt x="1527048" y="358139"/>
                  </a:lnTo>
                  <a:lnTo>
                    <a:pt x="1528699" y="360425"/>
                  </a:lnTo>
                  <a:lnTo>
                    <a:pt x="1572598" y="360425"/>
                  </a:lnTo>
                  <a:lnTo>
                    <a:pt x="1572133" y="359156"/>
                  </a:lnTo>
                  <a:lnTo>
                    <a:pt x="1571681" y="358139"/>
                  </a:lnTo>
                  <a:close/>
                </a:path>
                <a:path w="3126104" h="840104">
                  <a:moveTo>
                    <a:pt x="1555369" y="332994"/>
                  </a:moveTo>
                  <a:lnTo>
                    <a:pt x="1526413" y="357759"/>
                  </a:lnTo>
                  <a:lnTo>
                    <a:pt x="1527861" y="359448"/>
                  </a:lnTo>
                  <a:lnTo>
                    <a:pt x="1527048" y="358139"/>
                  </a:lnTo>
                  <a:lnTo>
                    <a:pt x="1571681" y="358139"/>
                  </a:lnTo>
                  <a:lnTo>
                    <a:pt x="1571117" y="356870"/>
                  </a:lnTo>
                  <a:lnTo>
                    <a:pt x="1559433" y="337947"/>
                  </a:lnTo>
                  <a:lnTo>
                    <a:pt x="1558925" y="337185"/>
                  </a:lnTo>
                  <a:lnTo>
                    <a:pt x="1555369" y="332994"/>
                  </a:lnTo>
                  <a:close/>
                </a:path>
                <a:path w="3126104" h="840104">
                  <a:moveTo>
                    <a:pt x="1583524" y="413692"/>
                  </a:moveTo>
                  <a:lnTo>
                    <a:pt x="1546098" y="418464"/>
                  </a:lnTo>
                  <a:lnTo>
                    <a:pt x="1546606" y="422021"/>
                  </a:lnTo>
                  <a:lnTo>
                    <a:pt x="1546733" y="423418"/>
                  </a:lnTo>
                  <a:lnTo>
                    <a:pt x="1547114" y="424814"/>
                  </a:lnTo>
                  <a:lnTo>
                    <a:pt x="1547622" y="426212"/>
                  </a:lnTo>
                  <a:lnTo>
                    <a:pt x="1554353" y="444119"/>
                  </a:lnTo>
                  <a:lnTo>
                    <a:pt x="1554734" y="445262"/>
                  </a:lnTo>
                  <a:lnTo>
                    <a:pt x="1556004" y="447548"/>
                  </a:lnTo>
                  <a:lnTo>
                    <a:pt x="1564132" y="460756"/>
                  </a:lnTo>
                  <a:lnTo>
                    <a:pt x="1596517" y="440563"/>
                  </a:lnTo>
                  <a:lnTo>
                    <a:pt x="1590440" y="430784"/>
                  </a:lnTo>
                  <a:lnTo>
                    <a:pt x="1590040" y="430784"/>
                  </a:lnTo>
                  <a:lnTo>
                    <a:pt x="1588389" y="427482"/>
                  </a:lnTo>
                  <a:lnTo>
                    <a:pt x="1588798" y="427482"/>
                  </a:lnTo>
                  <a:lnTo>
                    <a:pt x="1584932" y="417195"/>
                  </a:lnTo>
                  <a:lnTo>
                    <a:pt x="1584452" y="417195"/>
                  </a:lnTo>
                  <a:lnTo>
                    <a:pt x="1583524" y="413692"/>
                  </a:lnTo>
                  <a:close/>
                </a:path>
                <a:path w="3126104" h="840104">
                  <a:moveTo>
                    <a:pt x="1588389" y="427482"/>
                  </a:moveTo>
                  <a:lnTo>
                    <a:pt x="1590040" y="430784"/>
                  </a:lnTo>
                  <a:lnTo>
                    <a:pt x="1589426" y="429151"/>
                  </a:lnTo>
                  <a:lnTo>
                    <a:pt x="1588389" y="427482"/>
                  </a:lnTo>
                  <a:close/>
                </a:path>
                <a:path w="3126104" h="840104">
                  <a:moveTo>
                    <a:pt x="1589426" y="429151"/>
                  </a:moveTo>
                  <a:lnTo>
                    <a:pt x="1590040" y="430784"/>
                  </a:lnTo>
                  <a:lnTo>
                    <a:pt x="1590440" y="430784"/>
                  </a:lnTo>
                  <a:lnTo>
                    <a:pt x="1589426" y="429151"/>
                  </a:lnTo>
                  <a:close/>
                </a:path>
                <a:path w="3126104" h="840104">
                  <a:moveTo>
                    <a:pt x="1588798" y="427482"/>
                  </a:moveTo>
                  <a:lnTo>
                    <a:pt x="1588389" y="427482"/>
                  </a:lnTo>
                  <a:lnTo>
                    <a:pt x="1589426" y="429151"/>
                  </a:lnTo>
                  <a:lnTo>
                    <a:pt x="1588798" y="427482"/>
                  </a:lnTo>
                  <a:close/>
                </a:path>
                <a:path w="3126104" h="840104">
                  <a:moveTo>
                    <a:pt x="1583611" y="413681"/>
                  </a:moveTo>
                  <a:lnTo>
                    <a:pt x="1584452" y="417195"/>
                  </a:lnTo>
                  <a:lnTo>
                    <a:pt x="1584157" y="415134"/>
                  </a:lnTo>
                  <a:lnTo>
                    <a:pt x="1583611" y="413681"/>
                  </a:lnTo>
                  <a:close/>
                </a:path>
                <a:path w="3126104" h="840104">
                  <a:moveTo>
                    <a:pt x="1584157" y="415134"/>
                  </a:moveTo>
                  <a:lnTo>
                    <a:pt x="1584452" y="417195"/>
                  </a:lnTo>
                  <a:lnTo>
                    <a:pt x="1584932" y="417195"/>
                  </a:lnTo>
                  <a:lnTo>
                    <a:pt x="1584157" y="415134"/>
                  </a:lnTo>
                  <a:close/>
                </a:path>
                <a:path w="3126104" h="840104">
                  <a:moveTo>
                    <a:pt x="1583944" y="413638"/>
                  </a:moveTo>
                  <a:lnTo>
                    <a:pt x="1583611" y="413681"/>
                  </a:lnTo>
                  <a:lnTo>
                    <a:pt x="1584157" y="415134"/>
                  </a:lnTo>
                  <a:lnTo>
                    <a:pt x="1583944" y="413638"/>
                  </a:lnTo>
                  <a:close/>
                </a:path>
                <a:path w="3126104" h="840104">
                  <a:moveTo>
                    <a:pt x="1583309" y="412876"/>
                  </a:moveTo>
                  <a:lnTo>
                    <a:pt x="1583524" y="413692"/>
                  </a:lnTo>
                  <a:lnTo>
                    <a:pt x="1583309" y="412876"/>
                  </a:lnTo>
                  <a:close/>
                </a:path>
                <a:path w="3126104" h="840104">
                  <a:moveTo>
                    <a:pt x="1618107" y="465327"/>
                  </a:moveTo>
                  <a:lnTo>
                    <a:pt x="1592326" y="493395"/>
                  </a:lnTo>
                  <a:lnTo>
                    <a:pt x="1604645" y="504698"/>
                  </a:lnTo>
                  <a:lnTo>
                    <a:pt x="1623060" y="518795"/>
                  </a:lnTo>
                  <a:lnTo>
                    <a:pt x="1646047" y="488314"/>
                  </a:lnTo>
                  <a:lnTo>
                    <a:pt x="1630426" y="476631"/>
                  </a:lnTo>
                  <a:lnTo>
                    <a:pt x="1618107" y="465327"/>
                  </a:lnTo>
                  <a:close/>
                </a:path>
                <a:path w="3126104" h="840104">
                  <a:moveTo>
                    <a:pt x="1676654" y="508635"/>
                  </a:moveTo>
                  <a:lnTo>
                    <a:pt x="1655953" y="540639"/>
                  </a:lnTo>
                  <a:lnTo>
                    <a:pt x="1656969" y="541274"/>
                  </a:lnTo>
                  <a:lnTo>
                    <a:pt x="1688211" y="558800"/>
                  </a:lnTo>
                  <a:lnTo>
                    <a:pt x="1691132" y="560197"/>
                  </a:lnTo>
                  <a:lnTo>
                    <a:pt x="1708023" y="526161"/>
                  </a:lnTo>
                  <a:lnTo>
                    <a:pt x="1676654" y="508635"/>
                  </a:lnTo>
                  <a:close/>
                </a:path>
                <a:path w="3126104" h="840104">
                  <a:moveTo>
                    <a:pt x="1741424" y="542544"/>
                  </a:moveTo>
                  <a:lnTo>
                    <a:pt x="1726057" y="577342"/>
                  </a:lnTo>
                  <a:lnTo>
                    <a:pt x="1760601" y="592582"/>
                  </a:lnTo>
                  <a:lnTo>
                    <a:pt x="1761617" y="592963"/>
                  </a:lnTo>
                  <a:lnTo>
                    <a:pt x="1775968" y="557657"/>
                  </a:lnTo>
                  <a:lnTo>
                    <a:pt x="1741424" y="542544"/>
                  </a:lnTo>
                  <a:close/>
                </a:path>
                <a:path w="3126104" h="840104">
                  <a:moveTo>
                    <a:pt x="1811147" y="571627"/>
                  </a:moveTo>
                  <a:lnTo>
                    <a:pt x="1797050" y="607060"/>
                  </a:lnTo>
                  <a:lnTo>
                    <a:pt x="1801495" y="608838"/>
                  </a:lnTo>
                  <a:lnTo>
                    <a:pt x="1833372" y="620395"/>
                  </a:lnTo>
                  <a:lnTo>
                    <a:pt x="1846326" y="584581"/>
                  </a:lnTo>
                  <a:lnTo>
                    <a:pt x="1815465" y="573405"/>
                  </a:lnTo>
                  <a:lnTo>
                    <a:pt x="1811147" y="571627"/>
                  </a:lnTo>
                  <a:close/>
                </a:path>
                <a:path w="3126104" h="840104">
                  <a:moveTo>
                    <a:pt x="1881886" y="596646"/>
                  </a:moveTo>
                  <a:lnTo>
                    <a:pt x="1869948" y="632841"/>
                  </a:lnTo>
                  <a:lnTo>
                    <a:pt x="1891792" y="640080"/>
                  </a:lnTo>
                  <a:lnTo>
                    <a:pt x="1906651" y="644652"/>
                  </a:lnTo>
                  <a:lnTo>
                    <a:pt x="1917700" y="608076"/>
                  </a:lnTo>
                  <a:lnTo>
                    <a:pt x="1903730" y="603885"/>
                  </a:lnTo>
                  <a:lnTo>
                    <a:pt x="1881886" y="596646"/>
                  </a:lnTo>
                  <a:close/>
                </a:path>
                <a:path w="3126104" h="840104">
                  <a:moveTo>
                    <a:pt x="1953768" y="618998"/>
                  </a:moveTo>
                  <a:lnTo>
                    <a:pt x="1943608" y="655701"/>
                  </a:lnTo>
                  <a:lnTo>
                    <a:pt x="1980311" y="665861"/>
                  </a:lnTo>
                  <a:lnTo>
                    <a:pt x="1990471" y="629158"/>
                  </a:lnTo>
                  <a:lnTo>
                    <a:pt x="1953768" y="618998"/>
                  </a:lnTo>
                  <a:close/>
                </a:path>
                <a:path w="3126104" h="840104">
                  <a:moveTo>
                    <a:pt x="2026920" y="638683"/>
                  </a:moveTo>
                  <a:lnTo>
                    <a:pt x="2017522" y="675640"/>
                  </a:lnTo>
                  <a:lnTo>
                    <a:pt x="2046859" y="683260"/>
                  </a:lnTo>
                  <a:lnTo>
                    <a:pt x="2054860" y="685038"/>
                  </a:lnTo>
                  <a:lnTo>
                    <a:pt x="2063496" y="647954"/>
                  </a:lnTo>
                  <a:lnTo>
                    <a:pt x="2056384" y="646303"/>
                  </a:lnTo>
                  <a:lnTo>
                    <a:pt x="2026920" y="638683"/>
                  </a:lnTo>
                  <a:close/>
                </a:path>
                <a:path w="3126104" h="840104">
                  <a:moveTo>
                    <a:pt x="2100579" y="656717"/>
                  </a:moveTo>
                  <a:lnTo>
                    <a:pt x="2091944" y="693801"/>
                  </a:lnTo>
                  <a:lnTo>
                    <a:pt x="2103247" y="696468"/>
                  </a:lnTo>
                  <a:lnTo>
                    <a:pt x="2129409" y="702056"/>
                  </a:lnTo>
                  <a:lnTo>
                    <a:pt x="2137537" y="664845"/>
                  </a:lnTo>
                  <a:lnTo>
                    <a:pt x="2112010" y="659384"/>
                  </a:lnTo>
                  <a:lnTo>
                    <a:pt x="2100579" y="656717"/>
                  </a:lnTo>
                  <a:close/>
                </a:path>
                <a:path w="3126104" h="840104">
                  <a:moveTo>
                    <a:pt x="2174367" y="672719"/>
                  </a:moveTo>
                  <a:lnTo>
                    <a:pt x="2167001" y="710057"/>
                  </a:lnTo>
                  <a:lnTo>
                    <a:pt x="2204339" y="717550"/>
                  </a:lnTo>
                  <a:lnTo>
                    <a:pt x="2211831" y="680085"/>
                  </a:lnTo>
                  <a:lnTo>
                    <a:pt x="2174367" y="672719"/>
                  </a:lnTo>
                  <a:close/>
                </a:path>
                <a:path w="3126104" h="840104">
                  <a:moveTo>
                    <a:pt x="2248916" y="687197"/>
                  </a:moveTo>
                  <a:lnTo>
                    <a:pt x="2242185" y="724662"/>
                  </a:lnTo>
                  <a:lnTo>
                    <a:pt x="2279650" y="731393"/>
                  </a:lnTo>
                  <a:lnTo>
                    <a:pt x="2286380" y="693928"/>
                  </a:lnTo>
                  <a:lnTo>
                    <a:pt x="2248916" y="687197"/>
                  </a:lnTo>
                  <a:close/>
                </a:path>
                <a:path w="3126104" h="840104">
                  <a:moveTo>
                    <a:pt x="2323719" y="700151"/>
                  </a:moveTo>
                  <a:lnTo>
                    <a:pt x="2317496" y="737743"/>
                  </a:lnTo>
                  <a:lnTo>
                    <a:pt x="2355342" y="743966"/>
                  </a:lnTo>
                  <a:lnTo>
                    <a:pt x="2361056" y="706247"/>
                  </a:lnTo>
                  <a:lnTo>
                    <a:pt x="2355088" y="705358"/>
                  </a:lnTo>
                  <a:lnTo>
                    <a:pt x="2323719" y="700151"/>
                  </a:lnTo>
                  <a:close/>
                </a:path>
                <a:path w="3126104" h="840104">
                  <a:moveTo>
                    <a:pt x="2398776" y="711962"/>
                  </a:moveTo>
                  <a:lnTo>
                    <a:pt x="2393061" y="749681"/>
                  </a:lnTo>
                  <a:lnTo>
                    <a:pt x="2414524" y="752983"/>
                  </a:lnTo>
                  <a:lnTo>
                    <a:pt x="2431161" y="755015"/>
                  </a:lnTo>
                  <a:lnTo>
                    <a:pt x="2435987" y="717296"/>
                  </a:lnTo>
                  <a:lnTo>
                    <a:pt x="2420112" y="715264"/>
                  </a:lnTo>
                  <a:lnTo>
                    <a:pt x="2398776" y="711962"/>
                  </a:lnTo>
                  <a:close/>
                </a:path>
                <a:path w="3126104" h="840104">
                  <a:moveTo>
                    <a:pt x="2473833" y="722122"/>
                  </a:moveTo>
                  <a:lnTo>
                    <a:pt x="2469006" y="759968"/>
                  </a:lnTo>
                  <a:lnTo>
                    <a:pt x="2506726" y="764794"/>
                  </a:lnTo>
                  <a:lnTo>
                    <a:pt x="2511552" y="726948"/>
                  </a:lnTo>
                  <a:lnTo>
                    <a:pt x="2473833" y="722122"/>
                  </a:lnTo>
                  <a:close/>
                </a:path>
                <a:path w="3126104" h="840104">
                  <a:moveTo>
                    <a:pt x="2549398" y="731901"/>
                  </a:moveTo>
                  <a:lnTo>
                    <a:pt x="2544572" y="769620"/>
                  </a:lnTo>
                  <a:lnTo>
                    <a:pt x="2549779" y="770382"/>
                  </a:lnTo>
                  <a:lnTo>
                    <a:pt x="2582926" y="773684"/>
                  </a:lnTo>
                  <a:lnTo>
                    <a:pt x="2586736" y="735711"/>
                  </a:lnTo>
                  <a:lnTo>
                    <a:pt x="2554604" y="732536"/>
                  </a:lnTo>
                  <a:lnTo>
                    <a:pt x="2549398" y="731901"/>
                  </a:lnTo>
                  <a:close/>
                </a:path>
                <a:path w="3126104" h="840104">
                  <a:moveTo>
                    <a:pt x="2624709" y="739521"/>
                  </a:moveTo>
                  <a:lnTo>
                    <a:pt x="2620899" y="777367"/>
                  </a:lnTo>
                  <a:lnTo>
                    <a:pt x="2658745" y="781177"/>
                  </a:lnTo>
                  <a:lnTo>
                    <a:pt x="2662554" y="743331"/>
                  </a:lnTo>
                  <a:lnTo>
                    <a:pt x="2624709" y="739521"/>
                  </a:lnTo>
                  <a:close/>
                </a:path>
                <a:path w="3126104" h="840104">
                  <a:moveTo>
                    <a:pt x="2700020" y="746887"/>
                  </a:moveTo>
                  <a:lnTo>
                    <a:pt x="2697226" y="784860"/>
                  </a:lnTo>
                  <a:lnTo>
                    <a:pt x="2735199" y="787654"/>
                  </a:lnTo>
                  <a:lnTo>
                    <a:pt x="2737993" y="749554"/>
                  </a:lnTo>
                  <a:lnTo>
                    <a:pt x="2700020" y="746887"/>
                  </a:lnTo>
                  <a:close/>
                </a:path>
                <a:path w="3126104" h="840104">
                  <a:moveTo>
                    <a:pt x="2775966" y="752348"/>
                  </a:moveTo>
                  <a:lnTo>
                    <a:pt x="2773172" y="790321"/>
                  </a:lnTo>
                  <a:lnTo>
                    <a:pt x="2811272" y="793115"/>
                  </a:lnTo>
                  <a:lnTo>
                    <a:pt x="2813939" y="755142"/>
                  </a:lnTo>
                  <a:lnTo>
                    <a:pt x="2775966" y="752348"/>
                  </a:lnTo>
                  <a:close/>
                </a:path>
                <a:path w="3126104" h="840104">
                  <a:moveTo>
                    <a:pt x="2851404" y="757428"/>
                  </a:moveTo>
                  <a:lnTo>
                    <a:pt x="2849753" y="795401"/>
                  </a:lnTo>
                  <a:lnTo>
                    <a:pt x="2887853" y="797179"/>
                  </a:lnTo>
                  <a:lnTo>
                    <a:pt x="2889504" y="759079"/>
                  </a:lnTo>
                  <a:lnTo>
                    <a:pt x="2851404" y="757428"/>
                  </a:lnTo>
                  <a:close/>
                </a:path>
                <a:path w="3126104" h="840104">
                  <a:moveTo>
                    <a:pt x="2927604" y="760730"/>
                  </a:moveTo>
                  <a:lnTo>
                    <a:pt x="2925953" y="798830"/>
                  </a:lnTo>
                  <a:lnTo>
                    <a:pt x="2963926" y="800481"/>
                  </a:lnTo>
                  <a:lnTo>
                    <a:pt x="2965704" y="762381"/>
                  </a:lnTo>
                  <a:lnTo>
                    <a:pt x="2927604" y="760730"/>
                  </a:lnTo>
                  <a:close/>
                </a:path>
                <a:path w="3126104" h="840104">
                  <a:moveTo>
                    <a:pt x="3012694" y="725424"/>
                  </a:moveTo>
                  <a:lnTo>
                    <a:pt x="3012101" y="763518"/>
                  </a:lnTo>
                  <a:lnTo>
                    <a:pt x="3031109" y="763778"/>
                  </a:lnTo>
                  <a:lnTo>
                    <a:pt x="3030601" y="801878"/>
                  </a:lnTo>
                  <a:lnTo>
                    <a:pt x="3011504" y="801878"/>
                  </a:lnTo>
                  <a:lnTo>
                    <a:pt x="3010916" y="839724"/>
                  </a:lnTo>
                  <a:lnTo>
                    <a:pt x="3089465" y="801878"/>
                  </a:lnTo>
                  <a:lnTo>
                    <a:pt x="3030601" y="801878"/>
                  </a:lnTo>
                  <a:lnTo>
                    <a:pt x="3011508" y="801617"/>
                  </a:lnTo>
                  <a:lnTo>
                    <a:pt x="3090006" y="801617"/>
                  </a:lnTo>
                  <a:lnTo>
                    <a:pt x="3126104" y="784225"/>
                  </a:lnTo>
                  <a:lnTo>
                    <a:pt x="3012694" y="725424"/>
                  </a:lnTo>
                  <a:close/>
                </a:path>
                <a:path w="3126104" h="840104">
                  <a:moveTo>
                    <a:pt x="3012101" y="763518"/>
                  </a:moveTo>
                  <a:lnTo>
                    <a:pt x="3011508" y="801617"/>
                  </a:lnTo>
                  <a:lnTo>
                    <a:pt x="3030601" y="801878"/>
                  </a:lnTo>
                  <a:lnTo>
                    <a:pt x="3031109" y="763778"/>
                  </a:lnTo>
                  <a:lnTo>
                    <a:pt x="3012101" y="763518"/>
                  </a:lnTo>
                  <a:close/>
                </a:path>
                <a:path w="3126104" h="840104">
                  <a:moveTo>
                    <a:pt x="3003169" y="763397"/>
                  </a:moveTo>
                  <a:lnTo>
                    <a:pt x="3002661" y="801497"/>
                  </a:lnTo>
                  <a:lnTo>
                    <a:pt x="3011508" y="801617"/>
                  </a:lnTo>
                  <a:lnTo>
                    <a:pt x="3012101" y="763518"/>
                  </a:lnTo>
                  <a:lnTo>
                    <a:pt x="3003169" y="763397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46</a:t>
            </a:fld>
            <a:endParaRPr dirty="0"/>
          </a:p>
        </p:txBody>
      </p:sp>
      <p:sp>
        <p:nvSpPr>
          <p:cNvPr id="28" name="object 2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20395"/>
          </a:xfrm>
          <a:custGeom>
            <a:avLst/>
            <a:gdLst/>
            <a:ahLst/>
            <a:cxnLst/>
            <a:rect l="l" t="t" r="r" b="b"/>
            <a:pathLst>
              <a:path w="12192000" h="620395">
                <a:moveTo>
                  <a:pt x="0" y="620267"/>
                </a:moveTo>
                <a:lnTo>
                  <a:pt x="12192000" y="620267"/>
                </a:lnTo>
                <a:lnTo>
                  <a:pt x="12192000" y="0"/>
                </a:lnTo>
                <a:lnTo>
                  <a:pt x="0" y="0"/>
                </a:lnTo>
                <a:lnTo>
                  <a:pt x="0" y="620267"/>
                </a:lnTo>
                <a:close/>
              </a:path>
            </a:pathLst>
          </a:custGeom>
          <a:ln w="9525">
            <a:solidFill>
              <a:srgbClr val="CC00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1752600" y="2412047"/>
            <a:ext cx="5577205" cy="2741295"/>
            <a:chOff x="1752600" y="2412047"/>
            <a:chExt cx="5577205" cy="274129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837943" y="2421636"/>
              <a:ext cx="5481828" cy="2721864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833244" y="2416810"/>
              <a:ext cx="5491480" cy="2731770"/>
            </a:xfrm>
            <a:custGeom>
              <a:avLst/>
              <a:gdLst/>
              <a:ahLst/>
              <a:cxnLst/>
              <a:rect l="l" t="t" r="r" b="b"/>
              <a:pathLst>
                <a:path w="5491480" h="2731770">
                  <a:moveTo>
                    <a:pt x="0" y="2731389"/>
                  </a:moveTo>
                  <a:lnTo>
                    <a:pt x="5491353" y="2731389"/>
                  </a:lnTo>
                  <a:lnTo>
                    <a:pt x="5491353" y="0"/>
                  </a:lnTo>
                  <a:lnTo>
                    <a:pt x="0" y="0"/>
                  </a:lnTo>
                  <a:lnTo>
                    <a:pt x="0" y="2731389"/>
                  </a:lnTo>
                  <a:close/>
                </a:path>
              </a:pathLst>
            </a:custGeom>
            <a:ln w="9525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752600" y="4565904"/>
              <a:ext cx="1270253" cy="413766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1824989" y="4638294"/>
              <a:ext cx="1127760" cy="271780"/>
            </a:xfrm>
            <a:custGeom>
              <a:avLst/>
              <a:gdLst/>
              <a:ahLst/>
              <a:cxnLst/>
              <a:rect l="l" t="t" r="r" b="b"/>
              <a:pathLst>
                <a:path w="1127760" h="271779">
                  <a:moveTo>
                    <a:pt x="0" y="23367"/>
                  </a:moveTo>
                  <a:lnTo>
                    <a:pt x="1847" y="14305"/>
                  </a:lnTo>
                  <a:lnTo>
                    <a:pt x="6873" y="6873"/>
                  </a:lnTo>
                  <a:lnTo>
                    <a:pt x="14305" y="1847"/>
                  </a:lnTo>
                  <a:lnTo>
                    <a:pt x="23368" y="0"/>
                  </a:lnTo>
                  <a:lnTo>
                    <a:pt x="1104392" y="0"/>
                  </a:lnTo>
                  <a:lnTo>
                    <a:pt x="1113454" y="1847"/>
                  </a:lnTo>
                  <a:lnTo>
                    <a:pt x="1120886" y="6873"/>
                  </a:lnTo>
                  <a:lnTo>
                    <a:pt x="1125912" y="14305"/>
                  </a:lnTo>
                  <a:lnTo>
                    <a:pt x="1127760" y="23367"/>
                  </a:lnTo>
                  <a:lnTo>
                    <a:pt x="1127760" y="247903"/>
                  </a:lnTo>
                  <a:lnTo>
                    <a:pt x="1125912" y="256966"/>
                  </a:lnTo>
                  <a:lnTo>
                    <a:pt x="1120886" y="264398"/>
                  </a:lnTo>
                  <a:lnTo>
                    <a:pt x="1113454" y="269424"/>
                  </a:lnTo>
                  <a:lnTo>
                    <a:pt x="1104392" y="271271"/>
                  </a:lnTo>
                  <a:lnTo>
                    <a:pt x="23368" y="271271"/>
                  </a:lnTo>
                  <a:lnTo>
                    <a:pt x="14305" y="269424"/>
                  </a:lnTo>
                  <a:lnTo>
                    <a:pt x="6873" y="264398"/>
                  </a:lnTo>
                  <a:lnTo>
                    <a:pt x="1847" y="256966"/>
                  </a:lnTo>
                  <a:lnTo>
                    <a:pt x="0" y="247903"/>
                  </a:lnTo>
                  <a:lnTo>
                    <a:pt x="0" y="23367"/>
                  </a:lnTo>
                  <a:close/>
                </a:path>
              </a:pathLst>
            </a:custGeom>
            <a:ln w="38099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49195" y="2910840"/>
              <a:ext cx="1687068" cy="1770888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73579" y="2939821"/>
              <a:ext cx="1635251" cy="583666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1991868" y="2933700"/>
              <a:ext cx="1606550" cy="1689735"/>
            </a:xfrm>
            <a:custGeom>
              <a:avLst/>
              <a:gdLst/>
              <a:ahLst/>
              <a:cxnLst/>
              <a:rect l="l" t="t" r="r" b="b"/>
              <a:pathLst>
                <a:path w="1606550" h="1689735">
                  <a:moveTo>
                    <a:pt x="669289" y="513588"/>
                  </a:moveTo>
                  <a:lnTo>
                    <a:pt x="267715" y="513588"/>
                  </a:lnTo>
                  <a:lnTo>
                    <a:pt x="484886" y="1689227"/>
                  </a:lnTo>
                  <a:lnTo>
                    <a:pt x="669289" y="513588"/>
                  </a:lnTo>
                  <a:close/>
                </a:path>
                <a:path w="1606550" h="1689735">
                  <a:moveTo>
                    <a:pt x="1520697" y="0"/>
                  </a:moveTo>
                  <a:lnTo>
                    <a:pt x="85598" y="0"/>
                  </a:lnTo>
                  <a:lnTo>
                    <a:pt x="52292" y="6731"/>
                  </a:lnTo>
                  <a:lnTo>
                    <a:pt x="25082" y="25082"/>
                  </a:lnTo>
                  <a:lnTo>
                    <a:pt x="6731" y="52292"/>
                  </a:lnTo>
                  <a:lnTo>
                    <a:pt x="0" y="85598"/>
                  </a:lnTo>
                  <a:lnTo>
                    <a:pt x="0" y="427989"/>
                  </a:lnTo>
                  <a:lnTo>
                    <a:pt x="6731" y="461295"/>
                  </a:lnTo>
                  <a:lnTo>
                    <a:pt x="25082" y="488505"/>
                  </a:lnTo>
                  <a:lnTo>
                    <a:pt x="52292" y="506857"/>
                  </a:lnTo>
                  <a:lnTo>
                    <a:pt x="85598" y="513588"/>
                  </a:lnTo>
                  <a:lnTo>
                    <a:pt x="1520697" y="513588"/>
                  </a:lnTo>
                  <a:lnTo>
                    <a:pt x="1554003" y="506857"/>
                  </a:lnTo>
                  <a:lnTo>
                    <a:pt x="1581213" y="488505"/>
                  </a:lnTo>
                  <a:lnTo>
                    <a:pt x="1599564" y="461295"/>
                  </a:lnTo>
                  <a:lnTo>
                    <a:pt x="1606295" y="427989"/>
                  </a:lnTo>
                  <a:lnTo>
                    <a:pt x="1606295" y="85598"/>
                  </a:lnTo>
                  <a:lnTo>
                    <a:pt x="1599564" y="52292"/>
                  </a:lnTo>
                  <a:lnTo>
                    <a:pt x="1581213" y="25082"/>
                  </a:lnTo>
                  <a:lnTo>
                    <a:pt x="1554003" y="6731"/>
                  </a:lnTo>
                  <a:lnTo>
                    <a:pt x="1520697" y="0"/>
                  </a:lnTo>
                  <a:close/>
                </a:path>
              </a:pathLst>
            </a:custGeom>
            <a:solidFill>
              <a:srgbClr val="2058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1062329" y="815695"/>
            <a:ext cx="10067290" cy="1306195"/>
          </a:xfrm>
          <a:prstGeom prst="rect">
            <a:avLst/>
          </a:prstGeom>
        </p:spPr>
        <p:txBody>
          <a:bodyPr vert="horz" wrap="square" lIns="0" tIns="119380" rIns="0" bIns="0" rtlCol="0">
            <a:spAutoFit/>
          </a:bodyPr>
          <a:lstStyle/>
          <a:p>
            <a:pPr marL="281940" indent="-269875">
              <a:lnSpc>
                <a:spcPct val="100000"/>
              </a:lnSpc>
              <a:spcBef>
                <a:spcPts val="940"/>
              </a:spcBef>
              <a:buClr>
                <a:srgbClr val="252525"/>
              </a:buClr>
              <a:buFont typeface="Yu Gothic"/>
              <a:buChar char="•"/>
              <a:tabLst>
                <a:tab pos="282575" algn="l"/>
              </a:tabLst>
            </a:pP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ตั้งค่าโหมดคลัสเตอร์เป็น "การตั้งค่าการสลายตัวของบาร์โค้ด"</a:t>
            </a:r>
            <a:endParaRPr sz="1400" dirty="0">
              <a:latin typeface="Yu Gothic"/>
              <a:cs typeface="Yu Gothic"/>
            </a:endParaRPr>
          </a:p>
          <a:p>
            <a:pPr marL="281940">
              <a:lnSpc>
                <a:spcPct val="100000"/>
              </a:lnSpc>
              <a:spcBef>
                <a:spcPts val="840"/>
              </a:spcBef>
            </a:pP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* คลัสเตอร์ที่มีประเภท "บาร์โค้ด" จะแสดงเป็นสีเขียว และคลัสเตอร์อื่นๆ ไม่สามารถแก้ไขได้</a:t>
            </a:r>
            <a:endParaRPr sz="1400" dirty="0">
              <a:latin typeface="Yu Gothic"/>
              <a:cs typeface="Yu Gothic"/>
            </a:endParaRPr>
          </a:p>
          <a:p>
            <a:pPr marL="281940" indent="-269875">
              <a:lnSpc>
                <a:spcPct val="100000"/>
              </a:lnSpc>
              <a:spcBef>
                <a:spcPts val="840"/>
              </a:spcBef>
              <a:buChar char="•"/>
              <a:tabLst>
                <a:tab pos="282575" algn="l"/>
              </a:tabLst>
            </a:pPr>
            <a:r>
              <a:rPr lang="th-TH" altLang="ja-JP" sz="1400" spc="45" dirty="0">
                <a:solidFill>
                  <a:srgbClr val="252525"/>
                </a:solidFill>
                <a:latin typeface="Yu Gothic"/>
                <a:cs typeface="Yu Gothic"/>
              </a:rPr>
              <a:t>ดับเบิลคลิกคลัสเตอร์ที่คุณต้องการเริ่มอุปกรณ์ (คลัสเตอร์ที่มีหน้าจอการตั้งค่าพารามิเตอร์ที่คุณตรวจสอบในหน้าก่อนหน้า)</a:t>
            </a:r>
          </a:p>
          <a:p>
            <a:pPr marL="12065">
              <a:lnSpc>
                <a:spcPct val="100000"/>
              </a:lnSpc>
              <a:spcBef>
                <a:spcPts val="840"/>
              </a:spcBef>
              <a:tabLst>
                <a:tab pos="282575" algn="l"/>
              </a:tabLst>
            </a:pPr>
            <a:r>
              <a:rPr lang="th-TH" altLang="ja-JP" sz="1400" spc="45" dirty="0">
                <a:solidFill>
                  <a:srgbClr val="252525"/>
                </a:solidFill>
                <a:latin typeface="Yu Gothic"/>
                <a:cs typeface="Yu Gothic"/>
              </a:rPr>
              <a:t>ในหน้าจอ "ประเภทตัวคั่นการสลายตัวของบาร์โค้ด" ให้เลือกตัวคั่นสำหรับข้อมูลที่จะอ่าน</a:t>
            </a:r>
            <a:endParaRPr lang="ja-JP" altLang="en-US" sz="1400" dirty="0">
              <a:latin typeface="Yu Gothic"/>
              <a:cs typeface="Yu Gothic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095880" y="2972765"/>
            <a:ext cx="1397000" cy="5796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th-TH" sz="1200" b="1" spc="-5" dirty="0">
                <a:solidFill>
                  <a:srgbClr val="FFFFFF"/>
                </a:solidFill>
                <a:latin typeface="Yu Gothic"/>
                <a:cs typeface="Yu Gothic"/>
              </a:rPr>
              <a:t>เลือกการตั้งค่าการสลายตัวของบาร์โค้ด</a:t>
            </a:r>
          </a:p>
          <a:p>
            <a:pPr algn="ctr">
              <a:lnSpc>
                <a:spcPct val="100000"/>
              </a:lnSpc>
              <a:spcBef>
                <a:spcPts val="100"/>
              </a:spcBef>
            </a:pPr>
            <a:endParaRPr sz="1200" dirty="0">
              <a:latin typeface="Yu Gothic"/>
              <a:cs typeface="Yu Gothic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2993135" y="3098304"/>
            <a:ext cx="3255010" cy="1257300"/>
            <a:chOff x="2993135" y="3098304"/>
            <a:chExt cx="3255010" cy="1257300"/>
          </a:xfrm>
        </p:grpSpPr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445507" y="3098304"/>
              <a:ext cx="1802130" cy="401561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4517897" y="3170681"/>
              <a:ext cx="1659889" cy="259079"/>
            </a:xfrm>
            <a:custGeom>
              <a:avLst/>
              <a:gdLst/>
              <a:ahLst/>
              <a:cxnLst/>
              <a:rect l="l" t="t" r="r" b="b"/>
              <a:pathLst>
                <a:path w="1659889" h="259079">
                  <a:moveTo>
                    <a:pt x="0" y="22351"/>
                  </a:moveTo>
                  <a:lnTo>
                    <a:pt x="1760" y="13662"/>
                  </a:lnTo>
                  <a:lnTo>
                    <a:pt x="6556" y="6556"/>
                  </a:lnTo>
                  <a:lnTo>
                    <a:pt x="13662" y="1760"/>
                  </a:lnTo>
                  <a:lnTo>
                    <a:pt x="22351" y="0"/>
                  </a:lnTo>
                  <a:lnTo>
                    <a:pt x="1637284" y="0"/>
                  </a:lnTo>
                  <a:lnTo>
                    <a:pt x="1645973" y="1760"/>
                  </a:lnTo>
                  <a:lnTo>
                    <a:pt x="1653079" y="6556"/>
                  </a:lnTo>
                  <a:lnTo>
                    <a:pt x="1657875" y="13662"/>
                  </a:lnTo>
                  <a:lnTo>
                    <a:pt x="1659636" y="22351"/>
                  </a:lnTo>
                  <a:lnTo>
                    <a:pt x="1659636" y="236727"/>
                  </a:lnTo>
                  <a:lnTo>
                    <a:pt x="1657875" y="245417"/>
                  </a:lnTo>
                  <a:lnTo>
                    <a:pt x="1653079" y="252523"/>
                  </a:lnTo>
                  <a:lnTo>
                    <a:pt x="1645973" y="257319"/>
                  </a:lnTo>
                  <a:lnTo>
                    <a:pt x="1637284" y="259079"/>
                  </a:lnTo>
                  <a:lnTo>
                    <a:pt x="22351" y="259079"/>
                  </a:lnTo>
                  <a:lnTo>
                    <a:pt x="13662" y="257319"/>
                  </a:lnTo>
                  <a:lnTo>
                    <a:pt x="6556" y="252523"/>
                  </a:lnTo>
                  <a:lnTo>
                    <a:pt x="1760" y="245417"/>
                  </a:lnTo>
                  <a:lnTo>
                    <a:pt x="0" y="236727"/>
                  </a:lnTo>
                  <a:lnTo>
                    <a:pt x="0" y="22351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93135" y="3304006"/>
              <a:ext cx="2673095" cy="1033297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54095" y="3771925"/>
              <a:ext cx="2549652" cy="583666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3035807" y="3326764"/>
              <a:ext cx="2592705" cy="953135"/>
            </a:xfrm>
            <a:custGeom>
              <a:avLst/>
              <a:gdLst/>
              <a:ahLst/>
              <a:cxnLst/>
              <a:rect l="l" t="t" r="r" b="b"/>
              <a:pathLst>
                <a:path w="2592704" h="953135">
                  <a:moveTo>
                    <a:pt x="2506726" y="439039"/>
                  </a:moveTo>
                  <a:lnTo>
                    <a:pt x="85598" y="439039"/>
                  </a:lnTo>
                  <a:lnTo>
                    <a:pt x="52292" y="445770"/>
                  </a:lnTo>
                  <a:lnTo>
                    <a:pt x="25082" y="464121"/>
                  </a:lnTo>
                  <a:lnTo>
                    <a:pt x="6731" y="491331"/>
                  </a:lnTo>
                  <a:lnTo>
                    <a:pt x="0" y="524637"/>
                  </a:lnTo>
                  <a:lnTo>
                    <a:pt x="0" y="867029"/>
                  </a:lnTo>
                  <a:lnTo>
                    <a:pt x="6731" y="900334"/>
                  </a:lnTo>
                  <a:lnTo>
                    <a:pt x="25082" y="927544"/>
                  </a:lnTo>
                  <a:lnTo>
                    <a:pt x="52292" y="945896"/>
                  </a:lnTo>
                  <a:lnTo>
                    <a:pt x="85598" y="952627"/>
                  </a:lnTo>
                  <a:lnTo>
                    <a:pt x="2506726" y="952627"/>
                  </a:lnTo>
                  <a:lnTo>
                    <a:pt x="2540031" y="945896"/>
                  </a:lnTo>
                  <a:lnTo>
                    <a:pt x="2567241" y="927544"/>
                  </a:lnTo>
                  <a:lnTo>
                    <a:pt x="2585593" y="900334"/>
                  </a:lnTo>
                  <a:lnTo>
                    <a:pt x="2592324" y="867029"/>
                  </a:lnTo>
                  <a:lnTo>
                    <a:pt x="2592324" y="524637"/>
                  </a:lnTo>
                  <a:lnTo>
                    <a:pt x="2585593" y="491331"/>
                  </a:lnTo>
                  <a:lnTo>
                    <a:pt x="2567241" y="464121"/>
                  </a:lnTo>
                  <a:lnTo>
                    <a:pt x="2540031" y="445770"/>
                  </a:lnTo>
                  <a:lnTo>
                    <a:pt x="2506726" y="439039"/>
                  </a:lnTo>
                  <a:close/>
                </a:path>
                <a:path w="2592704" h="953135">
                  <a:moveTo>
                    <a:pt x="2274062" y="0"/>
                  </a:moveTo>
                  <a:lnTo>
                    <a:pt x="1512189" y="439039"/>
                  </a:lnTo>
                  <a:lnTo>
                    <a:pt x="2160270" y="439039"/>
                  </a:lnTo>
                  <a:lnTo>
                    <a:pt x="2274062" y="0"/>
                  </a:lnTo>
                  <a:close/>
                </a:path>
              </a:pathLst>
            </a:custGeom>
            <a:solidFill>
              <a:srgbClr val="2058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3176777" y="3805173"/>
            <a:ext cx="23114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22300" marR="5080" indent="-6096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FFFFFF"/>
                </a:solidFill>
                <a:latin typeface="Yu Gothic"/>
                <a:cs typeface="Yu Gothic"/>
              </a:rPr>
              <a:t>ดับเบิลคลิกคลัสเตอร์ที่คุณต้องการบูตอุปกรณ์เข้าไป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20" name="object 20"/>
          <p:cNvSpPr txBox="1">
            <a:spLocks noGrp="1"/>
          </p:cNvSpPr>
          <p:nvPr>
            <p:ph type="title"/>
          </p:nvPr>
        </p:nvSpPr>
        <p:spPr>
          <a:xfrm>
            <a:off x="257047" y="105283"/>
            <a:ext cx="658495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451100" algn="l"/>
              </a:tabLst>
            </a:pPr>
            <a:r>
              <a:rPr lang="th-TH" altLang="ja-JP" sz="2400" dirty="0">
                <a:solidFill>
                  <a:srgbClr val="FFFFFF"/>
                </a:solidFill>
              </a:rPr>
              <a:t>ขั้นตอนการตั้งค่าการสลายตัวของบาร์โค้ด</a:t>
            </a:r>
            <a:endParaRPr lang="ja-JP" altLang="en-US" sz="2400" dirty="0"/>
          </a:p>
        </p:txBody>
      </p:sp>
      <p:sp>
        <p:nvSpPr>
          <p:cNvPr id="21" name="object 21"/>
          <p:cNvSpPr txBox="1"/>
          <p:nvPr/>
        </p:nvSpPr>
        <p:spPr>
          <a:xfrm>
            <a:off x="6858000" y="181483"/>
            <a:ext cx="312420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FFFFFF"/>
                </a:solidFill>
                <a:latin typeface="Yu Gothic"/>
                <a:cs typeface="Yu Gothic"/>
              </a:rPr>
              <a:t>②</a:t>
            </a:r>
            <a:r>
              <a:rPr lang="th-TH" sz="1800" b="1" dirty="0">
                <a:solidFill>
                  <a:srgbClr val="FFFFFF"/>
                </a:solidFill>
                <a:latin typeface="Yu Gothic"/>
                <a:cs typeface="Yu Gothic"/>
              </a:rPr>
              <a:t> ตรวจสอบอักขระตัวคั่น</a:t>
            </a:r>
            <a:endParaRPr sz="1800" dirty="0">
              <a:latin typeface="Yu Gothic"/>
              <a:cs typeface="Yu Gothic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6715823" y="2501963"/>
            <a:ext cx="3648075" cy="2075180"/>
            <a:chOff x="6715823" y="2501963"/>
            <a:chExt cx="3648075" cy="2075180"/>
          </a:xfrm>
        </p:grpSpPr>
        <p:pic>
          <p:nvPicPr>
            <p:cNvPr id="23" name="object 2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725411" y="2511552"/>
              <a:ext cx="3628644" cy="2055876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6720585" y="2506726"/>
              <a:ext cx="3638550" cy="2065655"/>
            </a:xfrm>
            <a:custGeom>
              <a:avLst/>
              <a:gdLst/>
              <a:ahLst/>
              <a:cxnLst/>
              <a:rect l="l" t="t" r="r" b="b"/>
              <a:pathLst>
                <a:path w="3638550" h="2065654">
                  <a:moveTo>
                    <a:pt x="0" y="2065401"/>
                  </a:moveTo>
                  <a:lnTo>
                    <a:pt x="3638169" y="2065401"/>
                  </a:lnTo>
                  <a:lnTo>
                    <a:pt x="3638169" y="0"/>
                  </a:lnTo>
                  <a:lnTo>
                    <a:pt x="0" y="0"/>
                  </a:lnTo>
                  <a:lnTo>
                    <a:pt x="0" y="2065401"/>
                  </a:lnTo>
                  <a:close/>
                </a:path>
              </a:pathLst>
            </a:custGeom>
            <a:ln w="9525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" name="object 2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769607" y="3032772"/>
              <a:ext cx="3015233" cy="314693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6841997" y="3105150"/>
              <a:ext cx="2872740" cy="172720"/>
            </a:xfrm>
            <a:custGeom>
              <a:avLst/>
              <a:gdLst/>
              <a:ahLst/>
              <a:cxnLst/>
              <a:rect l="l" t="t" r="r" b="b"/>
              <a:pathLst>
                <a:path w="2872740" h="172720">
                  <a:moveTo>
                    <a:pt x="0" y="14859"/>
                  </a:moveTo>
                  <a:lnTo>
                    <a:pt x="0" y="6603"/>
                  </a:lnTo>
                  <a:lnTo>
                    <a:pt x="6603" y="0"/>
                  </a:lnTo>
                  <a:lnTo>
                    <a:pt x="14858" y="0"/>
                  </a:lnTo>
                  <a:lnTo>
                    <a:pt x="2857880" y="0"/>
                  </a:lnTo>
                  <a:lnTo>
                    <a:pt x="2866135" y="0"/>
                  </a:lnTo>
                  <a:lnTo>
                    <a:pt x="2872740" y="6603"/>
                  </a:lnTo>
                  <a:lnTo>
                    <a:pt x="2872740" y="14859"/>
                  </a:lnTo>
                  <a:lnTo>
                    <a:pt x="2872740" y="157352"/>
                  </a:lnTo>
                  <a:lnTo>
                    <a:pt x="2872740" y="165608"/>
                  </a:lnTo>
                  <a:lnTo>
                    <a:pt x="2866135" y="172212"/>
                  </a:lnTo>
                  <a:lnTo>
                    <a:pt x="2857880" y="172212"/>
                  </a:lnTo>
                  <a:lnTo>
                    <a:pt x="14858" y="172212"/>
                  </a:lnTo>
                  <a:lnTo>
                    <a:pt x="6603" y="172212"/>
                  </a:lnTo>
                  <a:lnTo>
                    <a:pt x="0" y="165608"/>
                  </a:lnTo>
                  <a:lnTo>
                    <a:pt x="0" y="157352"/>
                  </a:lnTo>
                  <a:lnTo>
                    <a:pt x="0" y="14859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27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987283" y="3243084"/>
              <a:ext cx="1807464" cy="1094219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072627" y="3771925"/>
              <a:ext cx="1635252" cy="583666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8029955" y="3266313"/>
              <a:ext cx="1727200" cy="1013460"/>
            </a:xfrm>
            <a:custGeom>
              <a:avLst/>
              <a:gdLst/>
              <a:ahLst/>
              <a:cxnLst/>
              <a:rect l="l" t="t" r="r" b="b"/>
              <a:pathLst>
                <a:path w="1727200" h="1013460">
                  <a:moveTo>
                    <a:pt x="1641094" y="499491"/>
                  </a:moveTo>
                  <a:lnTo>
                    <a:pt x="85598" y="499491"/>
                  </a:lnTo>
                  <a:lnTo>
                    <a:pt x="52292" y="506222"/>
                  </a:lnTo>
                  <a:lnTo>
                    <a:pt x="25082" y="524573"/>
                  </a:lnTo>
                  <a:lnTo>
                    <a:pt x="6730" y="551783"/>
                  </a:lnTo>
                  <a:lnTo>
                    <a:pt x="0" y="585088"/>
                  </a:lnTo>
                  <a:lnTo>
                    <a:pt x="0" y="927481"/>
                  </a:lnTo>
                  <a:lnTo>
                    <a:pt x="6730" y="960786"/>
                  </a:lnTo>
                  <a:lnTo>
                    <a:pt x="25082" y="987996"/>
                  </a:lnTo>
                  <a:lnTo>
                    <a:pt x="52292" y="1006348"/>
                  </a:lnTo>
                  <a:lnTo>
                    <a:pt x="85598" y="1013079"/>
                  </a:lnTo>
                  <a:lnTo>
                    <a:pt x="1641094" y="1013079"/>
                  </a:lnTo>
                  <a:lnTo>
                    <a:pt x="1674399" y="1006348"/>
                  </a:lnTo>
                  <a:lnTo>
                    <a:pt x="1701609" y="987996"/>
                  </a:lnTo>
                  <a:lnTo>
                    <a:pt x="1719961" y="960786"/>
                  </a:lnTo>
                  <a:lnTo>
                    <a:pt x="1726692" y="927481"/>
                  </a:lnTo>
                  <a:lnTo>
                    <a:pt x="1726692" y="585088"/>
                  </a:lnTo>
                  <a:lnTo>
                    <a:pt x="1719961" y="551783"/>
                  </a:lnTo>
                  <a:lnTo>
                    <a:pt x="1701609" y="524573"/>
                  </a:lnTo>
                  <a:lnTo>
                    <a:pt x="1674399" y="506222"/>
                  </a:lnTo>
                  <a:lnTo>
                    <a:pt x="1641094" y="499491"/>
                  </a:lnTo>
                  <a:close/>
                </a:path>
                <a:path w="1727200" h="1013460">
                  <a:moveTo>
                    <a:pt x="19050" y="0"/>
                  </a:moveTo>
                  <a:lnTo>
                    <a:pt x="287782" y="499491"/>
                  </a:lnTo>
                  <a:lnTo>
                    <a:pt x="719454" y="499491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2058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0" name="object 30"/>
          <p:cNvSpPr txBox="1"/>
          <p:nvPr/>
        </p:nvSpPr>
        <p:spPr>
          <a:xfrm>
            <a:off x="8290281" y="3902008"/>
            <a:ext cx="139700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46100" marR="5080" indent="-5334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FFFFFF"/>
                </a:solidFill>
                <a:latin typeface="Yu Gothic"/>
                <a:cs typeface="Yu Gothic"/>
              </a:rPr>
              <a:t>เลือกประเภทตัวคั่น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32" name="object 3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47</a:t>
            </a:fld>
            <a:endParaRPr dirty="0"/>
          </a:p>
        </p:txBody>
      </p:sp>
      <p:sp>
        <p:nvSpPr>
          <p:cNvPr id="33" name="object 3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  <p:sp>
        <p:nvSpPr>
          <p:cNvPr id="31" name="object 31"/>
          <p:cNvSpPr txBox="1"/>
          <p:nvPr/>
        </p:nvSpPr>
        <p:spPr>
          <a:xfrm>
            <a:off x="1344930" y="5506973"/>
            <a:ext cx="9511665" cy="667490"/>
          </a:xfrm>
          <a:prstGeom prst="rect">
            <a:avLst/>
          </a:prstGeom>
          <a:ln w="25400">
            <a:solidFill>
              <a:srgbClr val="205868"/>
            </a:solidFill>
          </a:ln>
        </p:spPr>
        <p:txBody>
          <a:bodyPr vert="horz" wrap="square" lIns="0" tIns="81915" rIns="0" bIns="0" rtlCol="0">
            <a:spAutoFit/>
          </a:bodyPr>
          <a:lstStyle/>
          <a:p>
            <a:pPr marL="89535">
              <a:lnSpc>
                <a:spcPct val="100000"/>
              </a:lnSpc>
              <a:spcBef>
                <a:spcPts val="645"/>
              </a:spcBef>
            </a:pPr>
            <a:r>
              <a:rPr lang="th-TH" sz="1400" b="1" dirty="0">
                <a:solidFill>
                  <a:srgbClr val="252525"/>
                </a:solidFill>
                <a:latin typeface="Yu Gothic"/>
                <a:cs typeface="Yu Gothic"/>
              </a:rPr>
              <a:t>การดำเนินการระหว่างการฝึกอบรม</a:t>
            </a:r>
            <a:endParaRPr sz="1400" dirty="0">
              <a:latin typeface="Yu Gothic"/>
              <a:cs typeface="Yu Gothic"/>
            </a:endParaRPr>
          </a:p>
          <a:p>
            <a:pPr marL="89535">
              <a:lnSpc>
                <a:spcPct val="100000"/>
              </a:lnSpc>
              <a:spcBef>
                <a:spcPts val="30"/>
              </a:spcBef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คลัสเตอร์ที่คุณดับเบิลคลิกคือรายละเอียดต้นทุนชิ้นส่วน (ล้อมรอบด้วยเส้นประสีแดงด้านบน)</a:t>
            </a:r>
          </a:p>
          <a:p>
            <a:pPr marL="89535">
              <a:lnSpc>
                <a:spcPct val="100000"/>
              </a:lnSpc>
              <a:spcBef>
                <a:spcPts val="30"/>
              </a:spcBef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เลือก "คั่นด้วยเครื่องหมายจุลภาค" สำหรับ "ประเภทตัวคั่นการสลายตัวของบาร์โค้ด"</a:t>
            </a:r>
            <a:endParaRPr sz="1200" dirty="0">
              <a:latin typeface="Yu Gothic"/>
              <a:cs typeface="Yu Gothic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20395"/>
          </a:xfrm>
          <a:custGeom>
            <a:avLst/>
            <a:gdLst/>
            <a:ahLst/>
            <a:cxnLst/>
            <a:rect l="l" t="t" r="r" b="b"/>
            <a:pathLst>
              <a:path w="12192000" h="620395">
                <a:moveTo>
                  <a:pt x="0" y="620267"/>
                </a:moveTo>
                <a:lnTo>
                  <a:pt x="12192000" y="620267"/>
                </a:lnTo>
                <a:lnTo>
                  <a:pt x="12192000" y="0"/>
                </a:lnTo>
                <a:lnTo>
                  <a:pt x="0" y="0"/>
                </a:lnTo>
                <a:lnTo>
                  <a:pt x="0" y="620267"/>
                </a:lnTo>
                <a:close/>
              </a:path>
            </a:pathLst>
          </a:custGeom>
          <a:ln w="9525">
            <a:solidFill>
              <a:srgbClr val="CC00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1785873" y="2077211"/>
            <a:ext cx="8630920" cy="2222500"/>
            <a:chOff x="1785873" y="2077211"/>
            <a:chExt cx="8630920" cy="22225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724144" y="2077211"/>
              <a:ext cx="4692396" cy="184556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35952" y="2481084"/>
              <a:ext cx="2230374" cy="451853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7308341" y="2553461"/>
              <a:ext cx="2087880" cy="309880"/>
            </a:xfrm>
            <a:custGeom>
              <a:avLst/>
              <a:gdLst/>
              <a:ahLst/>
              <a:cxnLst/>
              <a:rect l="l" t="t" r="r" b="b"/>
              <a:pathLst>
                <a:path w="2087879" h="309880">
                  <a:moveTo>
                    <a:pt x="0" y="26670"/>
                  </a:moveTo>
                  <a:lnTo>
                    <a:pt x="2095" y="16287"/>
                  </a:lnTo>
                  <a:lnTo>
                    <a:pt x="7810" y="7810"/>
                  </a:lnTo>
                  <a:lnTo>
                    <a:pt x="16287" y="2095"/>
                  </a:lnTo>
                  <a:lnTo>
                    <a:pt x="26669" y="0"/>
                  </a:lnTo>
                  <a:lnTo>
                    <a:pt x="2061209" y="0"/>
                  </a:lnTo>
                  <a:lnTo>
                    <a:pt x="2071592" y="2095"/>
                  </a:lnTo>
                  <a:lnTo>
                    <a:pt x="2080069" y="7810"/>
                  </a:lnTo>
                  <a:lnTo>
                    <a:pt x="2085784" y="16287"/>
                  </a:lnTo>
                  <a:lnTo>
                    <a:pt x="2087879" y="26670"/>
                  </a:lnTo>
                  <a:lnTo>
                    <a:pt x="2087879" y="282701"/>
                  </a:lnTo>
                  <a:lnTo>
                    <a:pt x="2085784" y="293084"/>
                  </a:lnTo>
                  <a:lnTo>
                    <a:pt x="2080069" y="301561"/>
                  </a:lnTo>
                  <a:lnTo>
                    <a:pt x="2071592" y="307276"/>
                  </a:lnTo>
                  <a:lnTo>
                    <a:pt x="2061209" y="309372"/>
                  </a:lnTo>
                  <a:lnTo>
                    <a:pt x="26669" y="309372"/>
                  </a:lnTo>
                  <a:lnTo>
                    <a:pt x="16287" y="307276"/>
                  </a:lnTo>
                  <a:lnTo>
                    <a:pt x="7810" y="301561"/>
                  </a:lnTo>
                  <a:lnTo>
                    <a:pt x="2095" y="293084"/>
                  </a:lnTo>
                  <a:lnTo>
                    <a:pt x="0" y="282701"/>
                  </a:lnTo>
                  <a:lnTo>
                    <a:pt x="0" y="26670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792223" y="2116835"/>
              <a:ext cx="1772920" cy="2176780"/>
            </a:xfrm>
            <a:custGeom>
              <a:avLst/>
              <a:gdLst/>
              <a:ahLst/>
              <a:cxnLst/>
              <a:rect l="l" t="t" r="r" b="b"/>
              <a:pathLst>
                <a:path w="1772920" h="2176779">
                  <a:moveTo>
                    <a:pt x="1687067" y="0"/>
                  </a:moveTo>
                  <a:lnTo>
                    <a:pt x="85343" y="0"/>
                  </a:lnTo>
                  <a:lnTo>
                    <a:pt x="52131" y="6709"/>
                  </a:lnTo>
                  <a:lnTo>
                    <a:pt x="25003" y="25003"/>
                  </a:lnTo>
                  <a:lnTo>
                    <a:pt x="6709" y="52131"/>
                  </a:lnTo>
                  <a:lnTo>
                    <a:pt x="0" y="85343"/>
                  </a:lnTo>
                  <a:lnTo>
                    <a:pt x="0" y="2090927"/>
                  </a:lnTo>
                  <a:lnTo>
                    <a:pt x="6709" y="2124140"/>
                  </a:lnTo>
                  <a:lnTo>
                    <a:pt x="25003" y="2151268"/>
                  </a:lnTo>
                  <a:lnTo>
                    <a:pt x="52131" y="2169562"/>
                  </a:lnTo>
                  <a:lnTo>
                    <a:pt x="85343" y="2176272"/>
                  </a:lnTo>
                  <a:lnTo>
                    <a:pt x="1687067" y="2176272"/>
                  </a:lnTo>
                  <a:lnTo>
                    <a:pt x="1720280" y="2169562"/>
                  </a:lnTo>
                  <a:lnTo>
                    <a:pt x="1747408" y="2151268"/>
                  </a:lnTo>
                  <a:lnTo>
                    <a:pt x="1765702" y="2124140"/>
                  </a:lnTo>
                  <a:lnTo>
                    <a:pt x="1772412" y="2090927"/>
                  </a:lnTo>
                  <a:lnTo>
                    <a:pt x="1772412" y="85343"/>
                  </a:lnTo>
                  <a:lnTo>
                    <a:pt x="1765702" y="52131"/>
                  </a:lnTo>
                  <a:lnTo>
                    <a:pt x="1747408" y="25003"/>
                  </a:lnTo>
                  <a:lnTo>
                    <a:pt x="1720280" y="6709"/>
                  </a:lnTo>
                  <a:lnTo>
                    <a:pt x="1687067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792223" y="2116835"/>
              <a:ext cx="1772920" cy="2176780"/>
            </a:xfrm>
            <a:custGeom>
              <a:avLst/>
              <a:gdLst/>
              <a:ahLst/>
              <a:cxnLst/>
              <a:rect l="l" t="t" r="r" b="b"/>
              <a:pathLst>
                <a:path w="1772920" h="2176779">
                  <a:moveTo>
                    <a:pt x="0" y="85343"/>
                  </a:moveTo>
                  <a:lnTo>
                    <a:pt x="6709" y="52131"/>
                  </a:lnTo>
                  <a:lnTo>
                    <a:pt x="25003" y="25003"/>
                  </a:lnTo>
                  <a:lnTo>
                    <a:pt x="52131" y="6709"/>
                  </a:lnTo>
                  <a:lnTo>
                    <a:pt x="85343" y="0"/>
                  </a:lnTo>
                  <a:lnTo>
                    <a:pt x="1687067" y="0"/>
                  </a:lnTo>
                  <a:lnTo>
                    <a:pt x="1720280" y="6709"/>
                  </a:lnTo>
                  <a:lnTo>
                    <a:pt x="1747408" y="25003"/>
                  </a:lnTo>
                  <a:lnTo>
                    <a:pt x="1765702" y="52131"/>
                  </a:lnTo>
                  <a:lnTo>
                    <a:pt x="1772412" y="85343"/>
                  </a:lnTo>
                  <a:lnTo>
                    <a:pt x="1772412" y="2090927"/>
                  </a:lnTo>
                  <a:lnTo>
                    <a:pt x="1765702" y="2124140"/>
                  </a:lnTo>
                  <a:lnTo>
                    <a:pt x="1747408" y="2151268"/>
                  </a:lnTo>
                  <a:lnTo>
                    <a:pt x="1720280" y="2169562"/>
                  </a:lnTo>
                  <a:lnTo>
                    <a:pt x="1687067" y="2176272"/>
                  </a:lnTo>
                  <a:lnTo>
                    <a:pt x="85343" y="2176272"/>
                  </a:lnTo>
                  <a:lnTo>
                    <a:pt x="52131" y="2169562"/>
                  </a:lnTo>
                  <a:lnTo>
                    <a:pt x="25003" y="2151268"/>
                  </a:lnTo>
                  <a:lnTo>
                    <a:pt x="6709" y="2124140"/>
                  </a:lnTo>
                  <a:lnTo>
                    <a:pt x="0" y="2090927"/>
                  </a:lnTo>
                  <a:lnTo>
                    <a:pt x="0" y="85343"/>
                  </a:lnTo>
                  <a:close/>
                </a:path>
              </a:pathLst>
            </a:custGeom>
            <a:ln w="12700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2208657" y="3786962"/>
            <a:ext cx="939800" cy="2400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252525"/>
                </a:solidFill>
                <a:latin typeface="Yu Gothic"/>
                <a:cs typeface="Yu Gothic"/>
              </a:rPr>
              <a:t>部品</a:t>
            </a:r>
            <a:r>
              <a:rPr sz="1400" b="1" spc="80" dirty="0">
                <a:solidFill>
                  <a:srgbClr val="252525"/>
                </a:solidFill>
                <a:latin typeface="Yu Gothic"/>
                <a:cs typeface="Yu Gothic"/>
              </a:rPr>
              <a:t>A</a:t>
            </a:r>
            <a:r>
              <a:rPr sz="1400" b="1" spc="95" dirty="0">
                <a:solidFill>
                  <a:srgbClr val="252525"/>
                </a:solidFill>
                <a:latin typeface="Yu Gothic"/>
                <a:cs typeface="Yu Gothic"/>
              </a:rPr>
              <a:t>,</a:t>
            </a:r>
            <a:r>
              <a:rPr sz="1400" b="1" spc="140" dirty="0">
                <a:solidFill>
                  <a:srgbClr val="252525"/>
                </a:solidFill>
                <a:latin typeface="Yu Gothic"/>
                <a:cs typeface="Yu Gothic"/>
              </a:rPr>
              <a:t>300</a:t>
            </a:r>
            <a:endParaRPr sz="1400">
              <a:latin typeface="Yu Gothic"/>
              <a:cs typeface="Yu Gothic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2159063" y="2322131"/>
            <a:ext cx="5327650" cy="1683385"/>
            <a:chOff x="2159063" y="2322131"/>
            <a:chExt cx="5327650" cy="1683385"/>
          </a:xfrm>
        </p:grpSpPr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503420" y="2528316"/>
              <a:ext cx="2983229" cy="938022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4568063" y="2653030"/>
              <a:ext cx="2740660" cy="751205"/>
            </a:xfrm>
            <a:custGeom>
              <a:avLst/>
              <a:gdLst/>
              <a:ahLst/>
              <a:cxnLst/>
              <a:rect l="l" t="t" r="r" b="b"/>
              <a:pathLst>
                <a:path w="2740659" h="751204">
                  <a:moveTo>
                    <a:pt x="38100" y="712216"/>
                  </a:moveTo>
                  <a:lnTo>
                    <a:pt x="0" y="712597"/>
                  </a:lnTo>
                  <a:lnTo>
                    <a:pt x="253" y="750697"/>
                  </a:lnTo>
                  <a:lnTo>
                    <a:pt x="38353" y="750316"/>
                  </a:lnTo>
                  <a:lnTo>
                    <a:pt x="38100" y="712216"/>
                  </a:lnTo>
                  <a:close/>
                </a:path>
                <a:path w="2740659" h="751204">
                  <a:moveTo>
                    <a:pt x="114046" y="710946"/>
                  </a:moveTo>
                  <a:lnTo>
                    <a:pt x="75946" y="711835"/>
                  </a:lnTo>
                  <a:lnTo>
                    <a:pt x="76708" y="749935"/>
                  </a:lnTo>
                  <a:lnTo>
                    <a:pt x="114808" y="749046"/>
                  </a:lnTo>
                  <a:lnTo>
                    <a:pt x="114046" y="710946"/>
                  </a:lnTo>
                  <a:close/>
                </a:path>
                <a:path w="2740659" h="751204">
                  <a:moveTo>
                    <a:pt x="189864" y="708279"/>
                  </a:moveTo>
                  <a:lnTo>
                    <a:pt x="151764" y="709803"/>
                  </a:lnTo>
                  <a:lnTo>
                    <a:pt x="153162" y="747776"/>
                  </a:lnTo>
                  <a:lnTo>
                    <a:pt x="191262" y="746379"/>
                  </a:lnTo>
                  <a:lnTo>
                    <a:pt x="189864" y="708279"/>
                  </a:lnTo>
                  <a:close/>
                </a:path>
                <a:path w="2740659" h="751204">
                  <a:moveTo>
                    <a:pt x="265429" y="704215"/>
                  </a:moveTo>
                  <a:lnTo>
                    <a:pt x="254635" y="704977"/>
                  </a:lnTo>
                  <a:lnTo>
                    <a:pt x="227584" y="706374"/>
                  </a:lnTo>
                  <a:lnTo>
                    <a:pt x="229615" y="744474"/>
                  </a:lnTo>
                  <a:lnTo>
                    <a:pt x="267842" y="742315"/>
                  </a:lnTo>
                  <a:lnTo>
                    <a:pt x="265429" y="704215"/>
                  </a:lnTo>
                  <a:close/>
                </a:path>
                <a:path w="2740659" h="751204">
                  <a:moveTo>
                    <a:pt x="341122" y="699008"/>
                  </a:moveTo>
                  <a:lnTo>
                    <a:pt x="317373" y="700913"/>
                  </a:lnTo>
                  <a:lnTo>
                    <a:pt x="303402" y="701802"/>
                  </a:lnTo>
                  <a:lnTo>
                    <a:pt x="305942" y="739775"/>
                  </a:lnTo>
                  <a:lnTo>
                    <a:pt x="319913" y="738886"/>
                  </a:lnTo>
                  <a:lnTo>
                    <a:pt x="344170" y="736981"/>
                  </a:lnTo>
                  <a:lnTo>
                    <a:pt x="341122" y="699008"/>
                  </a:lnTo>
                  <a:close/>
                </a:path>
                <a:path w="2740659" h="751204">
                  <a:moveTo>
                    <a:pt x="416813" y="692404"/>
                  </a:moveTo>
                  <a:lnTo>
                    <a:pt x="379475" y="695960"/>
                  </a:lnTo>
                  <a:lnTo>
                    <a:pt x="379095" y="695960"/>
                  </a:lnTo>
                  <a:lnTo>
                    <a:pt x="382142" y="733933"/>
                  </a:lnTo>
                  <a:lnTo>
                    <a:pt x="382524" y="733933"/>
                  </a:lnTo>
                  <a:lnTo>
                    <a:pt x="420370" y="730377"/>
                  </a:lnTo>
                  <a:lnTo>
                    <a:pt x="416813" y="692404"/>
                  </a:lnTo>
                  <a:close/>
                </a:path>
                <a:path w="2740659" h="751204">
                  <a:moveTo>
                    <a:pt x="492378" y="684530"/>
                  </a:moveTo>
                  <a:lnTo>
                    <a:pt x="454406" y="688721"/>
                  </a:lnTo>
                  <a:lnTo>
                    <a:pt x="458597" y="726567"/>
                  </a:lnTo>
                  <a:lnTo>
                    <a:pt x="496442" y="722376"/>
                  </a:lnTo>
                  <a:lnTo>
                    <a:pt x="492378" y="684530"/>
                  </a:lnTo>
                  <a:close/>
                </a:path>
                <a:path w="2740659" h="751204">
                  <a:moveTo>
                    <a:pt x="567436" y="675513"/>
                  </a:moveTo>
                  <a:lnTo>
                    <a:pt x="560704" y="676402"/>
                  </a:lnTo>
                  <a:lnTo>
                    <a:pt x="529971" y="680085"/>
                  </a:lnTo>
                  <a:lnTo>
                    <a:pt x="534542" y="717931"/>
                  </a:lnTo>
                  <a:lnTo>
                    <a:pt x="565276" y="714248"/>
                  </a:lnTo>
                  <a:lnTo>
                    <a:pt x="572642" y="713232"/>
                  </a:lnTo>
                  <a:lnTo>
                    <a:pt x="567436" y="675513"/>
                  </a:lnTo>
                  <a:close/>
                </a:path>
                <a:path w="2740659" h="751204">
                  <a:moveTo>
                    <a:pt x="642620" y="664845"/>
                  </a:moveTo>
                  <a:lnTo>
                    <a:pt x="618998" y="668401"/>
                  </a:lnTo>
                  <a:lnTo>
                    <a:pt x="605154" y="670306"/>
                  </a:lnTo>
                  <a:lnTo>
                    <a:pt x="610362" y="708025"/>
                  </a:lnTo>
                  <a:lnTo>
                    <a:pt x="624077" y="706120"/>
                  </a:lnTo>
                  <a:lnTo>
                    <a:pt x="648335" y="702437"/>
                  </a:lnTo>
                  <a:lnTo>
                    <a:pt x="642620" y="664845"/>
                  </a:lnTo>
                  <a:close/>
                </a:path>
                <a:path w="2740659" h="751204">
                  <a:moveTo>
                    <a:pt x="717550" y="652780"/>
                  </a:moveTo>
                  <a:lnTo>
                    <a:pt x="679958" y="659003"/>
                  </a:lnTo>
                  <a:lnTo>
                    <a:pt x="686308" y="696595"/>
                  </a:lnTo>
                  <a:lnTo>
                    <a:pt x="723773" y="690372"/>
                  </a:lnTo>
                  <a:lnTo>
                    <a:pt x="717550" y="652780"/>
                  </a:lnTo>
                  <a:close/>
                </a:path>
                <a:path w="2740659" h="751204">
                  <a:moveTo>
                    <a:pt x="791972" y="639318"/>
                  </a:moveTo>
                  <a:lnTo>
                    <a:pt x="785749" y="640588"/>
                  </a:lnTo>
                  <a:lnTo>
                    <a:pt x="754761" y="646176"/>
                  </a:lnTo>
                  <a:lnTo>
                    <a:pt x="761619" y="683641"/>
                  </a:lnTo>
                  <a:lnTo>
                    <a:pt x="792607" y="678053"/>
                  </a:lnTo>
                  <a:lnTo>
                    <a:pt x="799464" y="676656"/>
                  </a:lnTo>
                  <a:lnTo>
                    <a:pt x="791972" y="639318"/>
                  </a:lnTo>
                  <a:close/>
                </a:path>
                <a:path w="2740659" h="751204">
                  <a:moveTo>
                    <a:pt x="866266" y="623951"/>
                  </a:moveTo>
                  <a:lnTo>
                    <a:pt x="838200" y="630047"/>
                  </a:lnTo>
                  <a:lnTo>
                    <a:pt x="829310" y="631825"/>
                  </a:lnTo>
                  <a:lnTo>
                    <a:pt x="836802" y="669163"/>
                  </a:lnTo>
                  <a:lnTo>
                    <a:pt x="845692" y="667385"/>
                  </a:lnTo>
                  <a:lnTo>
                    <a:pt x="874267" y="661162"/>
                  </a:lnTo>
                  <a:lnTo>
                    <a:pt x="866266" y="623951"/>
                  </a:lnTo>
                  <a:close/>
                </a:path>
                <a:path w="2740659" h="751204">
                  <a:moveTo>
                    <a:pt x="939800" y="606933"/>
                  </a:moveTo>
                  <a:lnTo>
                    <a:pt x="937767" y="607568"/>
                  </a:lnTo>
                  <a:lnTo>
                    <a:pt x="903097" y="615696"/>
                  </a:lnTo>
                  <a:lnTo>
                    <a:pt x="911860" y="652780"/>
                  </a:lnTo>
                  <a:lnTo>
                    <a:pt x="946531" y="644525"/>
                  </a:lnTo>
                  <a:lnTo>
                    <a:pt x="949325" y="643890"/>
                  </a:lnTo>
                  <a:lnTo>
                    <a:pt x="939800" y="606933"/>
                  </a:lnTo>
                  <a:close/>
                </a:path>
                <a:path w="2740659" h="751204">
                  <a:moveTo>
                    <a:pt x="1012951" y="587502"/>
                  </a:moveTo>
                  <a:lnTo>
                    <a:pt x="984503" y="595503"/>
                  </a:lnTo>
                  <a:lnTo>
                    <a:pt x="976757" y="597535"/>
                  </a:lnTo>
                  <a:lnTo>
                    <a:pt x="986154" y="634365"/>
                  </a:lnTo>
                  <a:lnTo>
                    <a:pt x="994028" y="632460"/>
                  </a:lnTo>
                  <a:lnTo>
                    <a:pt x="1023365" y="624205"/>
                  </a:lnTo>
                  <a:lnTo>
                    <a:pt x="1012951" y="587502"/>
                  </a:lnTo>
                  <a:close/>
                </a:path>
                <a:path w="2740659" h="751204">
                  <a:moveTo>
                    <a:pt x="1085214" y="565658"/>
                  </a:moveTo>
                  <a:lnTo>
                    <a:pt x="1071499" y="570103"/>
                  </a:lnTo>
                  <a:lnTo>
                    <a:pt x="1050544" y="576580"/>
                  </a:lnTo>
                  <a:lnTo>
                    <a:pt x="1049401" y="576961"/>
                  </a:lnTo>
                  <a:lnTo>
                    <a:pt x="1060196" y="613537"/>
                  </a:lnTo>
                  <a:lnTo>
                    <a:pt x="1061339" y="613156"/>
                  </a:lnTo>
                  <a:lnTo>
                    <a:pt x="1082802" y="606552"/>
                  </a:lnTo>
                  <a:lnTo>
                    <a:pt x="1097026" y="601853"/>
                  </a:lnTo>
                  <a:lnTo>
                    <a:pt x="1085214" y="565658"/>
                  </a:lnTo>
                  <a:close/>
                </a:path>
                <a:path w="2740659" h="751204">
                  <a:moveTo>
                    <a:pt x="1155953" y="540385"/>
                  </a:moveTo>
                  <a:lnTo>
                    <a:pt x="1148588" y="543306"/>
                  </a:lnTo>
                  <a:lnTo>
                    <a:pt x="1120775" y="553466"/>
                  </a:lnTo>
                  <a:lnTo>
                    <a:pt x="1133602" y="589407"/>
                  </a:lnTo>
                  <a:lnTo>
                    <a:pt x="1143127" y="585978"/>
                  </a:lnTo>
                  <a:lnTo>
                    <a:pt x="1162050" y="578866"/>
                  </a:lnTo>
                  <a:lnTo>
                    <a:pt x="1169797" y="575818"/>
                  </a:lnTo>
                  <a:lnTo>
                    <a:pt x="1155953" y="540385"/>
                  </a:lnTo>
                  <a:close/>
                </a:path>
                <a:path w="2740659" h="751204">
                  <a:moveTo>
                    <a:pt x="1224407" y="510667"/>
                  </a:moveTo>
                  <a:lnTo>
                    <a:pt x="1215136" y="515112"/>
                  </a:lnTo>
                  <a:lnTo>
                    <a:pt x="1199514" y="522350"/>
                  </a:lnTo>
                  <a:lnTo>
                    <a:pt x="1190498" y="526288"/>
                  </a:lnTo>
                  <a:lnTo>
                    <a:pt x="1205738" y="561213"/>
                  </a:lnTo>
                  <a:lnTo>
                    <a:pt x="1230884" y="549910"/>
                  </a:lnTo>
                  <a:lnTo>
                    <a:pt x="1241044" y="544957"/>
                  </a:lnTo>
                  <a:lnTo>
                    <a:pt x="1224407" y="510667"/>
                  </a:lnTo>
                  <a:close/>
                </a:path>
                <a:path w="2740659" h="751204">
                  <a:moveTo>
                    <a:pt x="1288288" y="474345"/>
                  </a:moveTo>
                  <a:lnTo>
                    <a:pt x="1281302" y="479044"/>
                  </a:lnTo>
                  <a:lnTo>
                    <a:pt x="1269619" y="486283"/>
                  </a:lnTo>
                  <a:lnTo>
                    <a:pt x="1256919" y="493775"/>
                  </a:lnTo>
                  <a:lnTo>
                    <a:pt x="1276096" y="526669"/>
                  </a:lnTo>
                  <a:lnTo>
                    <a:pt x="1288796" y="519303"/>
                  </a:lnTo>
                  <a:lnTo>
                    <a:pt x="1301369" y="511429"/>
                  </a:lnTo>
                  <a:lnTo>
                    <a:pt x="1309497" y="505968"/>
                  </a:lnTo>
                  <a:lnTo>
                    <a:pt x="1288288" y="474345"/>
                  </a:lnTo>
                  <a:close/>
                </a:path>
                <a:path w="2740659" h="751204">
                  <a:moveTo>
                    <a:pt x="1338707" y="428117"/>
                  </a:moveTo>
                  <a:lnTo>
                    <a:pt x="1316354" y="452500"/>
                  </a:lnTo>
                  <a:lnTo>
                    <a:pt x="1341627" y="481075"/>
                  </a:lnTo>
                  <a:lnTo>
                    <a:pt x="1367916" y="452755"/>
                  </a:lnTo>
                  <a:lnTo>
                    <a:pt x="1370329" y="449325"/>
                  </a:lnTo>
                  <a:lnTo>
                    <a:pt x="1338707" y="428117"/>
                  </a:lnTo>
                  <a:close/>
                </a:path>
                <a:path w="2740659" h="751204">
                  <a:moveTo>
                    <a:pt x="1358773" y="359156"/>
                  </a:moveTo>
                  <a:lnTo>
                    <a:pt x="1356740" y="364363"/>
                  </a:lnTo>
                  <a:lnTo>
                    <a:pt x="1353692" y="374269"/>
                  </a:lnTo>
                  <a:lnTo>
                    <a:pt x="1351914" y="384683"/>
                  </a:lnTo>
                  <a:lnTo>
                    <a:pt x="1351026" y="398272"/>
                  </a:lnTo>
                  <a:lnTo>
                    <a:pt x="1350645" y="400558"/>
                  </a:lnTo>
                  <a:lnTo>
                    <a:pt x="1388110" y="407416"/>
                  </a:lnTo>
                  <a:lnTo>
                    <a:pt x="1388617" y="405003"/>
                  </a:lnTo>
                  <a:lnTo>
                    <a:pt x="1389379" y="395097"/>
                  </a:lnTo>
                  <a:lnTo>
                    <a:pt x="1389888" y="386969"/>
                  </a:lnTo>
                  <a:lnTo>
                    <a:pt x="1391158" y="381508"/>
                  </a:lnTo>
                  <a:lnTo>
                    <a:pt x="1393063" y="375666"/>
                  </a:lnTo>
                  <a:lnTo>
                    <a:pt x="1393698" y="374396"/>
                  </a:lnTo>
                  <a:lnTo>
                    <a:pt x="1358773" y="359156"/>
                  </a:lnTo>
                  <a:close/>
                </a:path>
                <a:path w="2740659" h="751204">
                  <a:moveTo>
                    <a:pt x="1413383" y="294513"/>
                  </a:moveTo>
                  <a:lnTo>
                    <a:pt x="1405382" y="300990"/>
                  </a:lnTo>
                  <a:lnTo>
                    <a:pt x="1395857" y="309372"/>
                  </a:lnTo>
                  <a:lnTo>
                    <a:pt x="1386966" y="318008"/>
                  </a:lnTo>
                  <a:lnTo>
                    <a:pt x="1383029" y="322453"/>
                  </a:lnTo>
                  <a:lnTo>
                    <a:pt x="1411351" y="347980"/>
                  </a:lnTo>
                  <a:lnTo>
                    <a:pt x="1415288" y="343535"/>
                  </a:lnTo>
                  <a:lnTo>
                    <a:pt x="1422527" y="336550"/>
                  </a:lnTo>
                  <a:lnTo>
                    <a:pt x="1430527" y="329565"/>
                  </a:lnTo>
                  <a:lnTo>
                    <a:pt x="1437004" y="324358"/>
                  </a:lnTo>
                  <a:lnTo>
                    <a:pt x="1413383" y="294513"/>
                  </a:lnTo>
                  <a:close/>
                </a:path>
                <a:path w="2740659" h="751204">
                  <a:moveTo>
                    <a:pt x="1480947" y="251968"/>
                  </a:moveTo>
                  <a:lnTo>
                    <a:pt x="1479041" y="252984"/>
                  </a:lnTo>
                  <a:lnTo>
                    <a:pt x="1464945" y="260731"/>
                  </a:lnTo>
                  <a:lnTo>
                    <a:pt x="1451483" y="268478"/>
                  </a:lnTo>
                  <a:lnTo>
                    <a:pt x="1446402" y="271653"/>
                  </a:lnTo>
                  <a:lnTo>
                    <a:pt x="1466596" y="303911"/>
                  </a:lnTo>
                  <a:lnTo>
                    <a:pt x="1471549" y="300863"/>
                  </a:lnTo>
                  <a:lnTo>
                    <a:pt x="1484122" y="293624"/>
                  </a:lnTo>
                  <a:lnTo>
                    <a:pt x="1497202" y="286385"/>
                  </a:lnTo>
                  <a:lnTo>
                    <a:pt x="1498346" y="285877"/>
                  </a:lnTo>
                  <a:lnTo>
                    <a:pt x="1480947" y="251968"/>
                  </a:lnTo>
                  <a:close/>
                </a:path>
                <a:path w="2740659" h="751204">
                  <a:moveTo>
                    <a:pt x="1551559" y="219456"/>
                  </a:moveTo>
                  <a:lnTo>
                    <a:pt x="1542541" y="223139"/>
                  </a:lnTo>
                  <a:lnTo>
                    <a:pt x="1525651" y="230378"/>
                  </a:lnTo>
                  <a:lnTo>
                    <a:pt x="1515872" y="234823"/>
                  </a:lnTo>
                  <a:lnTo>
                    <a:pt x="1531747" y="269494"/>
                  </a:lnTo>
                  <a:lnTo>
                    <a:pt x="1541526" y="265049"/>
                  </a:lnTo>
                  <a:lnTo>
                    <a:pt x="1557654" y="258064"/>
                  </a:lnTo>
                  <a:lnTo>
                    <a:pt x="1566037" y="254635"/>
                  </a:lnTo>
                  <a:lnTo>
                    <a:pt x="1551559" y="219456"/>
                  </a:lnTo>
                  <a:close/>
                </a:path>
                <a:path w="2740659" h="751204">
                  <a:moveTo>
                    <a:pt x="1623949" y="192150"/>
                  </a:moveTo>
                  <a:lnTo>
                    <a:pt x="1616837" y="194564"/>
                  </a:lnTo>
                  <a:lnTo>
                    <a:pt x="1597406" y="201549"/>
                  </a:lnTo>
                  <a:lnTo>
                    <a:pt x="1587627" y="205232"/>
                  </a:lnTo>
                  <a:lnTo>
                    <a:pt x="1600835" y="240919"/>
                  </a:lnTo>
                  <a:lnTo>
                    <a:pt x="1610740" y="237236"/>
                  </a:lnTo>
                  <a:lnTo>
                    <a:pt x="1636267" y="228219"/>
                  </a:lnTo>
                  <a:lnTo>
                    <a:pt x="1623949" y="192150"/>
                  </a:lnTo>
                  <a:close/>
                </a:path>
                <a:path w="2740659" h="751204">
                  <a:moveTo>
                    <a:pt x="1697354" y="168910"/>
                  </a:moveTo>
                  <a:lnTo>
                    <a:pt x="1679066" y="174371"/>
                  </a:lnTo>
                  <a:lnTo>
                    <a:pt x="1660652" y="180086"/>
                  </a:lnTo>
                  <a:lnTo>
                    <a:pt x="1671954" y="216535"/>
                  </a:lnTo>
                  <a:lnTo>
                    <a:pt x="1690370" y="210693"/>
                  </a:lnTo>
                  <a:lnTo>
                    <a:pt x="1708150" y="205486"/>
                  </a:lnTo>
                  <a:lnTo>
                    <a:pt x="1697354" y="168910"/>
                  </a:lnTo>
                  <a:close/>
                </a:path>
                <a:path w="2740659" h="751204">
                  <a:moveTo>
                    <a:pt x="1771523" y="148717"/>
                  </a:moveTo>
                  <a:lnTo>
                    <a:pt x="1746250" y="155194"/>
                  </a:lnTo>
                  <a:lnTo>
                    <a:pt x="1734312" y="158496"/>
                  </a:lnTo>
                  <a:lnTo>
                    <a:pt x="1744599" y="195199"/>
                  </a:lnTo>
                  <a:lnTo>
                    <a:pt x="1756537" y="191897"/>
                  </a:lnTo>
                  <a:lnTo>
                    <a:pt x="1780921" y="185547"/>
                  </a:lnTo>
                  <a:lnTo>
                    <a:pt x="1771523" y="148717"/>
                  </a:lnTo>
                  <a:close/>
                </a:path>
                <a:path w="2740659" h="751204">
                  <a:moveTo>
                    <a:pt x="1846199" y="130556"/>
                  </a:moveTo>
                  <a:lnTo>
                    <a:pt x="1843277" y="131318"/>
                  </a:lnTo>
                  <a:lnTo>
                    <a:pt x="1808861" y="139446"/>
                  </a:lnTo>
                  <a:lnTo>
                    <a:pt x="1817624" y="176530"/>
                  </a:lnTo>
                  <a:lnTo>
                    <a:pt x="1852040" y="168275"/>
                  </a:lnTo>
                  <a:lnTo>
                    <a:pt x="1854327" y="167894"/>
                  </a:lnTo>
                  <a:lnTo>
                    <a:pt x="1846199" y="130556"/>
                  </a:lnTo>
                  <a:close/>
                </a:path>
                <a:path w="2740659" h="751204">
                  <a:moveTo>
                    <a:pt x="1921128" y="114681"/>
                  </a:moveTo>
                  <a:lnTo>
                    <a:pt x="1894586" y="120015"/>
                  </a:lnTo>
                  <a:lnTo>
                    <a:pt x="1883410" y="122428"/>
                  </a:lnTo>
                  <a:lnTo>
                    <a:pt x="1891538" y="159639"/>
                  </a:lnTo>
                  <a:lnTo>
                    <a:pt x="1902714" y="157225"/>
                  </a:lnTo>
                  <a:lnTo>
                    <a:pt x="1928622" y="152146"/>
                  </a:lnTo>
                  <a:lnTo>
                    <a:pt x="1921128" y="114681"/>
                  </a:lnTo>
                  <a:close/>
                </a:path>
                <a:path w="2740659" h="751204">
                  <a:moveTo>
                    <a:pt x="1996313" y="100584"/>
                  </a:moveTo>
                  <a:lnTo>
                    <a:pt x="1958847" y="107315"/>
                  </a:lnTo>
                  <a:lnTo>
                    <a:pt x="1965579" y="144907"/>
                  </a:lnTo>
                  <a:lnTo>
                    <a:pt x="2003170" y="138049"/>
                  </a:lnTo>
                  <a:lnTo>
                    <a:pt x="1996313" y="100584"/>
                  </a:lnTo>
                  <a:close/>
                </a:path>
                <a:path w="2740659" h="751204">
                  <a:moveTo>
                    <a:pt x="2072005" y="88011"/>
                  </a:moveTo>
                  <a:lnTo>
                    <a:pt x="2058669" y="90043"/>
                  </a:lnTo>
                  <a:lnTo>
                    <a:pt x="2034159" y="94107"/>
                  </a:lnTo>
                  <a:lnTo>
                    <a:pt x="2040382" y="131699"/>
                  </a:lnTo>
                  <a:lnTo>
                    <a:pt x="2064892" y="127635"/>
                  </a:lnTo>
                  <a:lnTo>
                    <a:pt x="2077719" y="125730"/>
                  </a:lnTo>
                  <a:lnTo>
                    <a:pt x="2072005" y="88011"/>
                  </a:lnTo>
                  <a:close/>
                </a:path>
                <a:path w="2740659" h="751204">
                  <a:moveTo>
                    <a:pt x="2147696" y="76962"/>
                  </a:moveTo>
                  <a:lnTo>
                    <a:pt x="2116201" y="81280"/>
                  </a:lnTo>
                  <a:lnTo>
                    <a:pt x="2109723" y="82296"/>
                  </a:lnTo>
                  <a:lnTo>
                    <a:pt x="2115439" y="119887"/>
                  </a:lnTo>
                  <a:lnTo>
                    <a:pt x="2121916" y="118872"/>
                  </a:lnTo>
                  <a:lnTo>
                    <a:pt x="2152904" y="114681"/>
                  </a:lnTo>
                  <a:lnTo>
                    <a:pt x="2147696" y="76962"/>
                  </a:lnTo>
                  <a:close/>
                </a:path>
                <a:path w="2740659" h="751204">
                  <a:moveTo>
                    <a:pt x="2223516" y="67183"/>
                  </a:moveTo>
                  <a:lnTo>
                    <a:pt x="2185669" y="71882"/>
                  </a:lnTo>
                  <a:lnTo>
                    <a:pt x="2190368" y="109728"/>
                  </a:lnTo>
                  <a:lnTo>
                    <a:pt x="2228215" y="105029"/>
                  </a:lnTo>
                  <a:lnTo>
                    <a:pt x="2223516" y="67183"/>
                  </a:lnTo>
                  <a:close/>
                </a:path>
                <a:path w="2740659" h="751204">
                  <a:moveTo>
                    <a:pt x="2299842" y="58800"/>
                  </a:moveTo>
                  <a:lnTo>
                    <a:pt x="2295906" y="59182"/>
                  </a:lnTo>
                  <a:lnTo>
                    <a:pt x="2261616" y="62992"/>
                  </a:lnTo>
                  <a:lnTo>
                    <a:pt x="2265807" y="100837"/>
                  </a:lnTo>
                  <a:lnTo>
                    <a:pt x="2303398" y="96774"/>
                  </a:lnTo>
                  <a:lnTo>
                    <a:pt x="2299842" y="58800"/>
                  </a:lnTo>
                  <a:close/>
                </a:path>
                <a:path w="2740659" h="751204">
                  <a:moveTo>
                    <a:pt x="2376042" y="51943"/>
                  </a:moveTo>
                  <a:lnTo>
                    <a:pt x="2357628" y="53340"/>
                  </a:lnTo>
                  <a:lnTo>
                    <a:pt x="2337816" y="55245"/>
                  </a:lnTo>
                  <a:lnTo>
                    <a:pt x="2341371" y="93218"/>
                  </a:lnTo>
                  <a:lnTo>
                    <a:pt x="2361311" y="91312"/>
                  </a:lnTo>
                  <a:lnTo>
                    <a:pt x="2378964" y="89916"/>
                  </a:lnTo>
                  <a:lnTo>
                    <a:pt x="2376042" y="51943"/>
                  </a:lnTo>
                  <a:close/>
                </a:path>
                <a:path w="2740659" h="751204">
                  <a:moveTo>
                    <a:pt x="2452242" y="46228"/>
                  </a:moveTo>
                  <a:lnTo>
                    <a:pt x="2420366" y="48387"/>
                  </a:lnTo>
                  <a:lnTo>
                    <a:pt x="2414016" y="48895"/>
                  </a:lnTo>
                  <a:lnTo>
                    <a:pt x="2416937" y="86868"/>
                  </a:lnTo>
                  <a:lnTo>
                    <a:pt x="2423414" y="86360"/>
                  </a:lnTo>
                  <a:lnTo>
                    <a:pt x="2454783" y="84328"/>
                  </a:lnTo>
                  <a:lnTo>
                    <a:pt x="2452242" y="46228"/>
                  </a:lnTo>
                  <a:close/>
                </a:path>
                <a:path w="2740659" h="751204">
                  <a:moveTo>
                    <a:pt x="2528569" y="41783"/>
                  </a:moveTo>
                  <a:lnTo>
                    <a:pt x="2490469" y="43815"/>
                  </a:lnTo>
                  <a:lnTo>
                    <a:pt x="2492502" y="81915"/>
                  </a:lnTo>
                  <a:lnTo>
                    <a:pt x="2530602" y="79883"/>
                  </a:lnTo>
                  <a:lnTo>
                    <a:pt x="2528569" y="41783"/>
                  </a:lnTo>
                  <a:close/>
                </a:path>
                <a:path w="2740659" h="751204">
                  <a:moveTo>
                    <a:pt x="2605023" y="38735"/>
                  </a:moveTo>
                  <a:lnTo>
                    <a:pt x="2566923" y="40132"/>
                  </a:lnTo>
                  <a:lnTo>
                    <a:pt x="2568320" y="78232"/>
                  </a:lnTo>
                  <a:lnTo>
                    <a:pt x="2606420" y="76835"/>
                  </a:lnTo>
                  <a:lnTo>
                    <a:pt x="2605023" y="38735"/>
                  </a:lnTo>
                  <a:close/>
                </a:path>
                <a:path w="2740659" h="751204">
                  <a:moveTo>
                    <a:pt x="2625090" y="0"/>
                  </a:moveTo>
                  <a:lnTo>
                    <a:pt x="2626741" y="114300"/>
                  </a:lnTo>
                  <a:lnTo>
                    <a:pt x="2700715" y="75946"/>
                  </a:lnTo>
                  <a:lnTo>
                    <a:pt x="2644140" y="75946"/>
                  </a:lnTo>
                  <a:lnTo>
                    <a:pt x="2643378" y="37846"/>
                  </a:lnTo>
                  <a:lnTo>
                    <a:pt x="2703553" y="37846"/>
                  </a:lnTo>
                  <a:lnTo>
                    <a:pt x="2625090" y="0"/>
                  </a:lnTo>
                  <a:close/>
                </a:path>
                <a:path w="2740659" h="751204">
                  <a:moveTo>
                    <a:pt x="2644647" y="37846"/>
                  </a:moveTo>
                  <a:lnTo>
                    <a:pt x="2643378" y="37846"/>
                  </a:lnTo>
                  <a:lnTo>
                    <a:pt x="2644140" y="75946"/>
                  </a:lnTo>
                  <a:lnTo>
                    <a:pt x="2645283" y="75946"/>
                  </a:lnTo>
                  <a:lnTo>
                    <a:pt x="2644647" y="37846"/>
                  </a:lnTo>
                  <a:close/>
                </a:path>
                <a:path w="2740659" h="751204">
                  <a:moveTo>
                    <a:pt x="2703553" y="37846"/>
                  </a:moveTo>
                  <a:lnTo>
                    <a:pt x="2644647" y="37846"/>
                  </a:lnTo>
                  <a:lnTo>
                    <a:pt x="2645283" y="75946"/>
                  </a:lnTo>
                  <a:lnTo>
                    <a:pt x="2700715" y="75946"/>
                  </a:lnTo>
                  <a:lnTo>
                    <a:pt x="2740152" y="55499"/>
                  </a:lnTo>
                  <a:lnTo>
                    <a:pt x="2703553" y="37846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68652" y="2331720"/>
              <a:ext cx="1019556" cy="1057655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2163826" y="2326894"/>
              <a:ext cx="1029335" cy="1067435"/>
            </a:xfrm>
            <a:custGeom>
              <a:avLst/>
              <a:gdLst/>
              <a:ahLst/>
              <a:cxnLst/>
              <a:rect l="l" t="t" r="r" b="b"/>
              <a:pathLst>
                <a:path w="1029335" h="1067435">
                  <a:moveTo>
                    <a:pt x="0" y="1067180"/>
                  </a:moveTo>
                  <a:lnTo>
                    <a:pt x="1029081" y="1067180"/>
                  </a:lnTo>
                  <a:lnTo>
                    <a:pt x="1029081" y="0"/>
                  </a:lnTo>
                  <a:lnTo>
                    <a:pt x="0" y="0"/>
                  </a:lnTo>
                  <a:lnTo>
                    <a:pt x="0" y="1067180"/>
                  </a:lnTo>
                  <a:close/>
                </a:path>
              </a:pathLst>
            </a:custGeom>
            <a:ln w="952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343912" y="3203447"/>
              <a:ext cx="1500377" cy="602741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2409444" y="3328924"/>
              <a:ext cx="1256030" cy="415925"/>
            </a:xfrm>
            <a:custGeom>
              <a:avLst/>
              <a:gdLst/>
              <a:ahLst/>
              <a:cxnLst/>
              <a:rect l="l" t="t" r="r" b="b"/>
              <a:pathLst>
                <a:path w="1256029" h="415925">
                  <a:moveTo>
                    <a:pt x="10413" y="369950"/>
                  </a:moveTo>
                  <a:lnTo>
                    <a:pt x="0" y="413765"/>
                  </a:lnTo>
                  <a:lnTo>
                    <a:pt x="38100" y="415925"/>
                  </a:lnTo>
                  <a:lnTo>
                    <a:pt x="38607" y="407543"/>
                  </a:lnTo>
                  <a:lnTo>
                    <a:pt x="39624" y="400938"/>
                  </a:lnTo>
                  <a:lnTo>
                    <a:pt x="41529" y="394334"/>
                  </a:lnTo>
                  <a:lnTo>
                    <a:pt x="44068" y="387731"/>
                  </a:lnTo>
                  <a:lnTo>
                    <a:pt x="44957" y="385952"/>
                  </a:lnTo>
                  <a:lnTo>
                    <a:pt x="10413" y="369950"/>
                  </a:lnTo>
                  <a:close/>
                </a:path>
                <a:path w="1256029" h="415925">
                  <a:moveTo>
                    <a:pt x="62737" y="304673"/>
                  </a:moveTo>
                  <a:lnTo>
                    <a:pt x="57531" y="309118"/>
                  </a:lnTo>
                  <a:lnTo>
                    <a:pt x="48260" y="317881"/>
                  </a:lnTo>
                  <a:lnTo>
                    <a:pt x="39624" y="327025"/>
                  </a:lnTo>
                  <a:lnTo>
                    <a:pt x="33781" y="333628"/>
                  </a:lnTo>
                  <a:lnTo>
                    <a:pt x="62737" y="358520"/>
                  </a:lnTo>
                  <a:lnTo>
                    <a:pt x="68453" y="351917"/>
                  </a:lnTo>
                  <a:lnTo>
                    <a:pt x="75692" y="344424"/>
                  </a:lnTo>
                  <a:lnTo>
                    <a:pt x="83819" y="336803"/>
                  </a:lnTo>
                  <a:lnTo>
                    <a:pt x="87503" y="333628"/>
                  </a:lnTo>
                  <a:lnTo>
                    <a:pt x="62737" y="304673"/>
                  </a:lnTo>
                  <a:close/>
                </a:path>
                <a:path w="1256029" h="415925">
                  <a:moveTo>
                    <a:pt x="127635" y="259079"/>
                  </a:moveTo>
                  <a:lnTo>
                    <a:pt x="115062" y="266700"/>
                  </a:lnTo>
                  <a:lnTo>
                    <a:pt x="102107" y="274954"/>
                  </a:lnTo>
                  <a:lnTo>
                    <a:pt x="94487" y="280288"/>
                  </a:lnTo>
                  <a:lnTo>
                    <a:pt x="116078" y="311657"/>
                  </a:lnTo>
                  <a:lnTo>
                    <a:pt x="123825" y="306324"/>
                  </a:lnTo>
                  <a:lnTo>
                    <a:pt x="135636" y="298703"/>
                  </a:lnTo>
                  <a:lnTo>
                    <a:pt x="147193" y="291845"/>
                  </a:lnTo>
                  <a:lnTo>
                    <a:pt x="127635" y="259079"/>
                  </a:lnTo>
                  <a:close/>
                </a:path>
                <a:path w="1256029" h="415925">
                  <a:moveTo>
                    <a:pt x="197104" y="223012"/>
                  </a:moveTo>
                  <a:lnTo>
                    <a:pt x="188594" y="226949"/>
                  </a:lnTo>
                  <a:lnTo>
                    <a:pt x="172719" y="234696"/>
                  </a:lnTo>
                  <a:lnTo>
                    <a:pt x="162179" y="240156"/>
                  </a:lnTo>
                  <a:lnTo>
                    <a:pt x="179450" y="274065"/>
                  </a:lnTo>
                  <a:lnTo>
                    <a:pt x="189992" y="268731"/>
                  </a:lnTo>
                  <a:lnTo>
                    <a:pt x="205358" y="261238"/>
                  </a:lnTo>
                  <a:lnTo>
                    <a:pt x="212979" y="257683"/>
                  </a:lnTo>
                  <a:lnTo>
                    <a:pt x="197104" y="223012"/>
                  </a:lnTo>
                  <a:close/>
                </a:path>
                <a:path w="1256029" h="415925">
                  <a:moveTo>
                    <a:pt x="268350" y="193293"/>
                  </a:moveTo>
                  <a:lnTo>
                    <a:pt x="240030" y="204342"/>
                  </a:lnTo>
                  <a:lnTo>
                    <a:pt x="232663" y="207517"/>
                  </a:lnTo>
                  <a:lnTo>
                    <a:pt x="247269" y="242697"/>
                  </a:lnTo>
                  <a:lnTo>
                    <a:pt x="254635" y="239649"/>
                  </a:lnTo>
                  <a:lnTo>
                    <a:pt x="282320" y="228726"/>
                  </a:lnTo>
                  <a:lnTo>
                    <a:pt x="268350" y="193293"/>
                  </a:lnTo>
                  <a:close/>
                </a:path>
                <a:path w="1256029" h="415925">
                  <a:moveTo>
                    <a:pt x="341249" y="167512"/>
                  </a:moveTo>
                  <a:lnTo>
                    <a:pt x="315849" y="175895"/>
                  </a:lnTo>
                  <a:lnTo>
                    <a:pt x="304673" y="179959"/>
                  </a:lnTo>
                  <a:lnTo>
                    <a:pt x="317500" y="215773"/>
                  </a:lnTo>
                  <a:lnTo>
                    <a:pt x="328803" y="211709"/>
                  </a:lnTo>
                  <a:lnTo>
                    <a:pt x="353187" y="203708"/>
                  </a:lnTo>
                  <a:lnTo>
                    <a:pt x="341249" y="167512"/>
                  </a:lnTo>
                  <a:close/>
                </a:path>
                <a:path w="1256029" h="415925">
                  <a:moveTo>
                    <a:pt x="414908" y="145161"/>
                  </a:moveTo>
                  <a:lnTo>
                    <a:pt x="400050" y="149225"/>
                  </a:lnTo>
                  <a:lnTo>
                    <a:pt x="377951" y="155955"/>
                  </a:lnTo>
                  <a:lnTo>
                    <a:pt x="389000" y="192404"/>
                  </a:lnTo>
                  <a:lnTo>
                    <a:pt x="411099" y="185800"/>
                  </a:lnTo>
                  <a:lnTo>
                    <a:pt x="425195" y="181863"/>
                  </a:lnTo>
                  <a:lnTo>
                    <a:pt x="414908" y="145161"/>
                  </a:lnTo>
                  <a:close/>
                </a:path>
                <a:path w="1256029" h="415925">
                  <a:moveTo>
                    <a:pt x="488950" y="125475"/>
                  </a:moveTo>
                  <a:lnTo>
                    <a:pt x="452119" y="134874"/>
                  </a:lnTo>
                  <a:lnTo>
                    <a:pt x="461518" y="171830"/>
                  </a:lnTo>
                  <a:lnTo>
                    <a:pt x="498475" y="162305"/>
                  </a:lnTo>
                  <a:lnTo>
                    <a:pt x="488950" y="125475"/>
                  </a:lnTo>
                  <a:close/>
                </a:path>
                <a:path w="1256029" h="415925">
                  <a:moveTo>
                    <a:pt x="564007" y="108203"/>
                  </a:moveTo>
                  <a:lnTo>
                    <a:pt x="539242" y="113537"/>
                  </a:lnTo>
                  <a:lnTo>
                    <a:pt x="526414" y="116586"/>
                  </a:lnTo>
                  <a:lnTo>
                    <a:pt x="535178" y="153670"/>
                  </a:lnTo>
                  <a:lnTo>
                    <a:pt x="548005" y="150622"/>
                  </a:lnTo>
                  <a:lnTo>
                    <a:pt x="572007" y="145414"/>
                  </a:lnTo>
                  <a:lnTo>
                    <a:pt x="564007" y="108203"/>
                  </a:lnTo>
                  <a:close/>
                </a:path>
                <a:path w="1256029" h="415925">
                  <a:moveTo>
                    <a:pt x="638937" y="92963"/>
                  </a:moveTo>
                  <a:lnTo>
                    <a:pt x="601599" y="100329"/>
                  </a:lnTo>
                  <a:lnTo>
                    <a:pt x="608964" y="137795"/>
                  </a:lnTo>
                  <a:lnTo>
                    <a:pt x="646303" y="130428"/>
                  </a:lnTo>
                  <a:lnTo>
                    <a:pt x="638937" y="92963"/>
                  </a:lnTo>
                  <a:close/>
                </a:path>
                <a:path w="1256029" h="415925">
                  <a:moveTo>
                    <a:pt x="714756" y="79755"/>
                  </a:moveTo>
                  <a:lnTo>
                    <a:pt x="691514" y="83565"/>
                  </a:lnTo>
                  <a:lnTo>
                    <a:pt x="676782" y="86233"/>
                  </a:lnTo>
                  <a:lnTo>
                    <a:pt x="683513" y="123698"/>
                  </a:lnTo>
                  <a:lnTo>
                    <a:pt x="698373" y="121030"/>
                  </a:lnTo>
                  <a:lnTo>
                    <a:pt x="720725" y="117475"/>
                  </a:lnTo>
                  <a:lnTo>
                    <a:pt x="714756" y="79755"/>
                  </a:lnTo>
                  <a:close/>
                </a:path>
                <a:path w="1256029" h="415925">
                  <a:moveTo>
                    <a:pt x="790320" y="68325"/>
                  </a:moveTo>
                  <a:lnTo>
                    <a:pt x="752601" y="73787"/>
                  </a:lnTo>
                  <a:lnTo>
                    <a:pt x="758063" y="111505"/>
                  </a:lnTo>
                  <a:lnTo>
                    <a:pt x="795782" y="106045"/>
                  </a:lnTo>
                  <a:lnTo>
                    <a:pt x="790320" y="68325"/>
                  </a:lnTo>
                  <a:close/>
                </a:path>
                <a:path w="1256029" h="415925">
                  <a:moveTo>
                    <a:pt x="866520" y="58800"/>
                  </a:moveTo>
                  <a:lnTo>
                    <a:pt x="853947" y="60071"/>
                  </a:lnTo>
                  <a:lnTo>
                    <a:pt x="828420" y="63373"/>
                  </a:lnTo>
                  <a:lnTo>
                    <a:pt x="833247" y="101218"/>
                  </a:lnTo>
                  <a:lnTo>
                    <a:pt x="858773" y="97916"/>
                  </a:lnTo>
                  <a:lnTo>
                    <a:pt x="870711" y="96647"/>
                  </a:lnTo>
                  <a:lnTo>
                    <a:pt x="866520" y="58800"/>
                  </a:lnTo>
                  <a:close/>
                </a:path>
                <a:path w="1256029" h="415925">
                  <a:moveTo>
                    <a:pt x="942594" y="50926"/>
                  </a:moveTo>
                  <a:lnTo>
                    <a:pt x="909955" y="53975"/>
                  </a:lnTo>
                  <a:lnTo>
                    <a:pt x="904494" y="54610"/>
                  </a:lnTo>
                  <a:lnTo>
                    <a:pt x="908557" y="92455"/>
                  </a:lnTo>
                  <a:lnTo>
                    <a:pt x="914145" y="91821"/>
                  </a:lnTo>
                  <a:lnTo>
                    <a:pt x="946277" y="88773"/>
                  </a:lnTo>
                  <a:lnTo>
                    <a:pt x="942594" y="50926"/>
                  </a:lnTo>
                  <a:close/>
                </a:path>
                <a:path w="1256029" h="415925">
                  <a:moveTo>
                    <a:pt x="1018920" y="44576"/>
                  </a:moveTo>
                  <a:lnTo>
                    <a:pt x="980947" y="47498"/>
                  </a:lnTo>
                  <a:lnTo>
                    <a:pt x="983869" y="85471"/>
                  </a:lnTo>
                  <a:lnTo>
                    <a:pt x="1021842" y="82550"/>
                  </a:lnTo>
                  <a:lnTo>
                    <a:pt x="1018920" y="44576"/>
                  </a:lnTo>
                  <a:close/>
                </a:path>
                <a:path w="1256029" h="415925">
                  <a:moveTo>
                    <a:pt x="1095629" y="40004"/>
                  </a:moveTo>
                  <a:lnTo>
                    <a:pt x="1081151" y="40639"/>
                  </a:lnTo>
                  <a:lnTo>
                    <a:pt x="1057275" y="42163"/>
                  </a:lnTo>
                  <a:lnTo>
                    <a:pt x="1059560" y="80137"/>
                  </a:lnTo>
                  <a:lnTo>
                    <a:pt x="1083436" y="78739"/>
                  </a:lnTo>
                  <a:lnTo>
                    <a:pt x="1097280" y="78104"/>
                  </a:lnTo>
                  <a:lnTo>
                    <a:pt x="1095629" y="40004"/>
                  </a:lnTo>
                  <a:close/>
                </a:path>
                <a:path w="1256029" h="415925">
                  <a:moveTo>
                    <a:pt x="1219513" y="37846"/>
                  </a:moveTo>
                  <a:lnTo>
                    <a:pt x="1160145" y="37846"/>
                  </a:lnTo>
                  <a:lnTo>
                    <a:pt x="1160780" y="75818"/>
                  </a:lnTo>
                  <a:lnTo>
                    <a:pt x="1141687" y="76181"/>
                  </a:lnTo>
                  <a:lnTo>
                    <a:pt x="1142365" y="114300"/>
                  </a:lnTo>
                  <a:lnTo>
                    <a:pt x="1255648" y="55117"/>
                  </a:lnTo>
                  <a:lnTo>
                    <a:pt x="1219513" y="37846"/>
                  </a:lnTo>
                  <a:close/>
                </a:path>
                <a:path w="1256029" h="415925">
                  <a:moveTo>
                    <a:pt x="1141012" y="38193"/>
                  </a:moveTo>
                  <a:lnTo>
                    <a:pt x="1133729" y="38353"/>
                  </a:lnTo>
                  <a:lnTo>
                    <a:pt x="1135380" y="76453"/>
                  </a:lnTo>
                  <a:lnTo>
                    <a:pt x="1140714" y="76200"/>
                  </a:lnTo>
                  <a:lnTo>
                    <a:pt x="1141687" y="76181"/>
                  </a:lnTo>
                  <a:lnTo>
                    <a:pt x="1141012" y="38193"/>
                  </a:lnTo>
                  <a:close/>
                </a:path>
                <a:path w="1256029" h="415925">
                  <a:moveTo>
                    <a:pt x="1160145" y="37846"/>
                  </a:moveTo>
                  <a:lnTo>
                    <a:pt x="1141012" y="38193"/>
                  </a:lnTo>
                  <a:lnTo>
                    <a:pt x="1141687" y="76181"/>
                  </a:lnTo>
                  <a:lnTo>
                    <a:pt x="1160780" y="75818"/>
                  </a:lnTo>
                  <a:lnTo>
                    <a:pt x="1160145" y="37846"/>
                  </a:lnTo>
                  <a:close/>
                </a:path>
                <a:path w="1256029" h="415925">
                  <a:moveTo>
                    <a:pt x="1140333" y="0"/>
                  </a:moveTo>
                  <a:lnTo>
                    <a:pt x="1141012" y="38193"/>
                  </a:lnTo>
                  <a:lnTo>
                    <a:pt x="1160145" y="37846"/>
                  </a:lnTo>
                  <a:lnTo>
                    <a:pt x="1219513" y="37846"/>
                  </a:lnTo>
                  <a:lnTo>
                    <a:pt x="1140333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3654552" y="3680460"/>
              <a:ext cx="906780" cy="325120"/>
            </a:xfrm>
            <a:custGeom>
              <a:avLst/>
              <a:gdLst/>
              <a:ahLst/>
              <a:cxnLst/>
              <a:rect l="l" t="t" r="r" b="b"/>
              <a:pathLst>
                <a:path w="906779" h="325120">
                  <a:moveTo>
                    <a:pt x="906779" y="0"/>
                  </a:moveTo>
                  <a:lnTo>
                    <a:pt x="0" y="0"/>
                  </a:lnTo>
                  <a:lnTo>
                    <a:pt x="0" y="324612"/>
                  </a:lnTo>
                  <a:lnTo>
                    <a:pt x="906779" y="324612"/>
                  </a:lnTo>
                  <a:lnTo>
                    <a:pt x="90677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1062329" y="815695"/>
            <a:ext cx="9770110" cy="665480"/>
          </a:xfrm>
          <a:prstGeom prst="rect">
            <a:avLst/>
          </a:prstGeom>
        </p:spPr>
        <p:txBody>
          <a:bodyPr vert="horz" wrap="square" lIns="0" tIns="119380" rIns="0" bIns="0" rtlCol="0">
            <a:spAutoFit/>
          </a:bodyPr>
          <a:lstStyle/>
          <a:p>
            <a:pPr marL="281940" indent="-269875">
              <a:lnSpc>
                <a:spcPct val="100000"/>
              </a:lnSpc>
              <a:spcBef>
                <a:spcPts val="940"/>
              </a:spcBef>
              <a:buChar char="•"/>
              <a:tabLst>
                <a:tab pos="282575" algn="l"/>
              </a:tabLst>
            </a:pP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สมมติว่าข้อมูลที่หารด้วยตัวคั่นจะจัดเรียงตามลำดับ "ข้อมูลหมายเลข 1" และ "ข้อมูลหมายเลข 2" ตั้งแต่ต้น</a:t>
            </a:r>
            <a:endParaRPr sz="1400" dirty="0">
              <a:latin typeface="Yu Gothic"/>
              <a:cs typeface="Yu Gothic"/>
            </a:endParaRPr>
          </a:p>
          <a:p>
            <a:pPr marL="281940" indent="-269875">
              <a:lnSpc>
                <a:spcPct val="100000"/>
              </a:lnSpc>
              <a:spcBef>
                <a:spcPts val="840"/>
              </a:spcBef>
              <a:buChar char="•"/>
              <a:tabLst>
                <a:tab pos="282575" algn="l"/>
              </a:tabLst>
            </a:pP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สร้าง "การเชื่อมโยง" ระหว่างค่าของ "หมายเลขข้อมูล </a:t>
            </a:r>
            <a:r>
              <a:rPr lang="th-TH" altLang="ja-JP" sz="1400" spc="10" dirty="0">
                <a:solidFill>
                  <a:srgbClr val="252525"/>
                </a:solidFill>
                <a:latin typeface="Yu Gothic"/>
                <a:cs typeface="Yu Gothic"/>
              </a:rPr>
              <a:t>○</a:t>
            </a: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" และคลัสเตอร์ที่ข้อมูลนั้นถูกป้อน</a:t>
            </a:r>
            <a:endParaRPr sz="1400" dirty="0">
              <a:latin typeface="Yu Gothic"/>
              <a:cs typeface="Yu Gothic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654552" y="3680459"/>
            <a:ext cx="906780" cy="325120"/>
          </a:xfrm>
          <a:prstGeom prst="rect">
            <a:avLst/>
          </a:prstGeom>
          <a:ln w="9525">
            <a:solidFill>
              <a:srgbClr val="252525"/>
            </a:solidFill>
          </a:ln>
        </p:spPr>
        <p:txBody>
          <a:bodyPr vert="horz" wrap="square" lIns="0" tIns="47625" rIns="0" bIns="0" rtlCol="0">
            <a:spAutoFit/>
          </a:bodyPr>
          <a:lstStyle/>
          <a:p>
            <a:pPr marL="208279">
              <a:lnSpc>
                <a:spcPct val="100000"/>
              </a:lnSpc>
              <a:spcBef>
                <a:spcPts val="375"/>
              </a:spcBef>
            </a:pPr>
            <a:r>
              <a:rPr sz="1400" b="1" dirty="0">
                <a:solidFill>
                  <a:srgbClr val="252525"/>
                </a:solidFill>
                <a:latin typeface="Yu Gothic"/>
                <a:cs typeface="Yu Gothic"/>
              </a:rPr>
              <a:t>部品</a:t>
            </a:r>
            <a:r>
              <a:rPr sz="1400" b="1" spc="75" dirty="0">
                <a:solidFill>
                  <a:srgbClr val="252525"/>
                </a:solidFill>
                <a:latin typeface="Yu Gothic"/>
                <a:cs typeface="Yu Gothic"/>
              </a:rPr>
              <a:t>A</a:t>
            </a:r>
            <a:endParaRPr sz="1400">
              <a:latin typeface="Yu Gothic"/>
              <a:cs typeface="Yu Gothic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757928" y="4616196"/>
            <a:ext cx="906780" cy="325120"/>
          </a:xfrm>
          <a:prstGeom prst="rect">
            <a:avLst/>
          </a:prstGeom>
          <a:ln w="9525">
            <a:solidFill>
              <a:srgbClr val="252525"/>
            </a:solidFill>
          </a:ln>
        </p:spPr>
        <p:txBody>
          <a:bodyPr vert="horz" wrap="square" lIns="0" tIns="48260" rIns="0" bIns="0" rtlCol="0">
            <a:spAutoFit/>
          </a:bodyPr>
          <a:lstStyle/>
          <a:p>
            <a:pPr marL="271780">
              <a:lnSpc>
                <a:spcPct val="100000"/>
              </a:lnSpc>
              <a:spcBef>
                <a:spcPts val="380"/>
              </a:spcBef>
            </a:pPr>
            <a:r>
              <a:rPr sz="1400" b="1" spc="140" dirty="0">
                <a:solidFill>
                  <a:srgbClr val="252525"/>
                </a:solidFill>
                <a:latin typeface="Yu Gothic"/>
                <a:cs typeface="Yu Gothic"/>
              </a:rPr>
              <a:t>300</a:t>
            </a:r>
            <a:endParaRPr sz="1400">
              <a:latin typeface="Yu Gothic"/>
              <a:cs typeface="Yu Gothic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3663696" y="3139439"/>
            <a:ext cx="904240" cy="486409"/>
          </a:xfrm>
          <a:custGeom>
            <a:avLst/>
            <a:gdLst/>
            <a:ahLst/>
            <a:cxnLst/>
            <a:rect l="l" t="t" r="r" b="b"/>
            <a:pathLst>
              <a:path w="904239" h="486410">
                <a:moveTo>
                  <a:pt x="903731" y="0"/>
                </a:moveTo>
                <a:lnTo>
                  <a:pt x="0" y="0"/>
                </a:lnTo>
                <a:lnTo>
                  <a:pt x="0" y="486156"/>
                </a:lnTo>
                <a:lnTo>
                  <a:pt x="903731" y="486156"/>
                </a:lnTo>
                <a:lnTo>
                  <a:pt x="90373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3663696" y="3139439"/>
            <a:ext cx="904240" cy="486409"/>
          </a:xfrm>
          <a:prstGeom prst="rect">
            <a:avLst/>
          </a:prstGeom>
          <a:ln w="9525">
            <a:solidFill>
              <a:srgbClr val="F4881E"/>
            </a:solidFill>
          </a:ln>
        </p:spPr>
        <p:txBody>
          <a:bodyPr vert="horz" wrap="square" lIns="0" tIns="55244" rIns="0" bIns="0" rtlCol="0">
            <a:spAutoFit/>
          </a:bodyPr>
          <a:lstStyle/>
          <a:p>
            <a:pPr marL="1270" algn="ctr">
              <a:lnSpc>
                <a:spcPts val="1235"/>
              </a:lnSpc>
              <a:spcBef>
                <a:spcPts val="434"/>
              </a:spcBef>
            </a:pPr>
            <a:r>
              <a:rPr sz="1050" b="1" spc="5" dirty="0">
                <a:solidFill>
                  <a:srgbClr val="252525"/>
                </a:solidFill>
                <a:latin typeface="Yu Gothic"/>
                <a:cs typeface="Yu Gothic"/>
              </a:rPr>
              <a:t>データ番号</a:t>
            </a:r>
            <a:endParaRPr sz="1050">
              <a:latin typeface="Yu Gothic"/>
              <a:cs typeface="Yu Gothic"/>
            </a:endParaRPr>
          </a:p>
          <a:p>
            <a:pPr algn="ctr">
              <a:lnSpc>
                <a:spcPts val="1655"/>
              </a:lnSpc>
            </a:pPr>
            <a:r>
              <a:rPr sz="1400" b="1" spc="145" dirty="0">
                <a:solidFill>
                  <a:srgbClr val="252525"/>
                </a:solidFill>
                <a:latin typeface="Yu Gothic"/>
                <a:cs typeface="Yu Gothic"/>
              </a:rPr>
              <a:t>1</a:t>
            </a:r>
            <a:endParaRPr sz="1400">
              <a:latin typeface="Yu Gothic"/>
              <a:cs typeface="Yu Gothic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4757928" y="4076700"/>
            <a:ext cx="902335" cy="486409"/>
          </a:xfrm>
          <a:custGeom>
            <a:avLst/>
            <a:gdLst/>
            <a:ahLst/>
            <a:cxnLst/>
            <a:rect l="l" t="t" r="r" b="b"/>
            <a:pathLst>
              <a:path w="902335" h="486410">
                <a:moveTo>
                  <a:pt x="0" y="486156"/>
                </a:moveTo>
                <a:lnTo>
                  <a:pt x="902208" y="486156"/>
                </a:lnTo>
                <a:lnTo>
                  <a:pt x="902208" y="0"/>
                </a:lnTo>
                <a:lnTo>
                  <a:pt x="0" y="0"/>
                </a:lnTo>
                <a:lnTo>
                  <a:pt x="0" y="486156"/>
                </a:lnTo>
                <a:close/>
              </a:path>
            </a:pathLst>
          </a:custGeom>
          <a:ln w="9525">
            <a:solidFill>
              <a:srgbClr val="F4881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4861940" y="4117594"/>
            <a:ext cx="695960" cy="39370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ts val="1235"/>
              </a:lnSpc>
              <a:spcBef>
                <a:spcPts val="105"/>
              </a:spcBef>
            </a:pPr>
            <a:r>
              <a:rPr sz="1050" b="1" spc="5" dirty="0">
                <a:solidFill>
                  <a:srgbClr val="252525"/>
                </a:solidFill>
                <a:latin typeface="Yu Gothic"/>
                <a:cs typeface="Yu Gothic"/>
              </a:rPr>
              <a:t>データ番号</a:t>
            </a:r>
            <a:endParaRPr sz="1050">
              <a:latin typeface="Yu Gothic"/>
              <a:cs typeface="Yu Gothic"/>
            </a:endParaRPr>
          </a:p>
          <a:p>
            <a:pPr algn="ctr">
              <a:lnSpc>
                <a:spcPts val="1655"/>
              </a:lnSpc>
            </a:pPr>
            <a:r>
              <a:rPr sz="1400" b="1" spc="145" dirty="0">
                <a:solidFill>
                  <a:srgbClr val="252525"/>
                </a:solidFill>
                <a:latin typeface="Yu Gothic"/>
                <a:cs typeface="Yu Gothic"/>
              </a:rPr>
              <a:t>2</a:t>
            </a:r>
            <a:endParaRPr sz="1400">
              <a:latin typeface="Yu Gothic"/>
              <a:cs typeface="Yu Gothic"/>
            </a:endParaRPr>
          </a:p>
        </p:txBody>
      </p:sp>
      <p:sp>
        <p:nvSpPr>
          <p:cNvPr id="25" name="object 25"/>
          <p:cNvSpPr txBox="1">
            <a:spLocks noGrp="1"/>
          </p:cNvSpPr>
          <p:nvPr>
            <p:ph type="title"/>
          </p:nvPr>
        </p:nvSpPr>
        <p:spPr>
          <a:xfrm>
            <a:off x="257047" y="105283"/>
            <a:ext cx="6448553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451100" algn="l"/>
              </a:tabLst>
            </a:pPr>
            <a:r>
              <a:rPr lang="th-TH" sz="2400" dirty="0">
                <a:solidFill>
                  <a:srgbClr val="FFFFFF"/>
                </a:solidFill>
              </a:rPr>
              <a:t>ขั้นตอนการตั้งค่าการสลายตัวของบาร์โค้ด</a:t>
            </a:r>
            <a:endParaRPr sz="2400" dirty="0"/>
          </a:p>
        </p:txBody>
      </p:sp>
      <p:sp>
        <p:nvSpPr>
          <p:cNvPr id="26" name="object 26"/>
          <p:cNvSpPr txBox="1"/>
          <p:nvPr/>
        </p:nvSpPr>
        <p:spPr>
          <a:xfrm>
            <a:off x="6299200" y="181483"/>
            <a:ext cx="48260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FFFFFF"/>
                </a:solidFill>
                <a:latin typeface="Yu Gothic"/>
                <a:cs typeface="Yu Gothic"/>
              </a:rPr>
              <a:t>③</a:t>
            </a:r>
            <a:r>
              <a:rPr lang="th-TH" sz="1800" b="1" dirty="0">
                <a:solidFill>
                  <a:srgbClr val="FFFFFF"/>
                </a:solidFill>
                <a:latin typeface="Yu Gothic"/>
                <a:cs typeface="Yu Gothic"/>
              </a:rPr>
              <a:t> “การเชื่อมโยง” ข้อมูลที่คั่นด้วยคลัสเตอร์</a:t>
            </a:r>
            <a:endParaRPr sz="1800" dirty="0">
              <a:latin typeface="Yu Gothic"/>
              <a:cs typeface="Yu Gothic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2097023" y="3668267"/>
            <a:ext cx="2840355" cy="831850"/>
            <a:chOff x="2097023" y="3668267"/>
            <a:chExt cx="2840355" cy="831850"/>
          </a:xfrm>
        </p:grpSpPr>
        <p:pic>
          <p:nvPicPr>
            <p:cNvPr id="28" name="object 2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97023" y="3671303"/>
              <a:ext cx="660654" cy="476262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2169413" y="3743705"/>
              <a:ext cx="518159" cy="334010"/>
            </a:xfrm>
            <a:custGeom>
              <a:avLst/>
              <a:gdLst/>
              <a:ahLst/>
              <a:cxnLst/>
              <a:rect l="l" t="t" r="r" b="b"/>
              <a:pathLst>
                <a:path w="518160" h="334010">
                  <a:moveTo>
                    <a:pt x="0" y="28829"/>
                  </a:moveTo>
                  <a:lnTo>
                    <a:pt x="2272" y="17627"/>
                  </a:lnTo>
                  <a:lnTo>
                    <a:pt x="8461" y="8461"/>
                  </a:lnTo>
                  <a:lnTo>
                    <a:pt x="17627" y="2272"/>
                  </a:lnTo>
                  <a:lnTo>
                    <a:pt x="28829" y="0"/>
                  </a:lnTo>
                  <a:lnTo>
                    <a:pt x="489331" y="0"/>
                  </a:lnTo>
                  <a:lnTo>
                    <a:pt x="500532" y="2272"/>
                  </a:lnTo>
                  <a:lnTo>
                    <a:pt x="509698" y="8461"/>
                  </a:lnTo>
                  <a:lnTo>
                    <a:pt x="515887" y="17627"/>
                  </a:lnTo>
                  <a:lnTo>
                    <a:pt x="518160" y="28829"/>
                  </a:lnTo>
                  <a:lnTo>
                    <a:pt x="518160" y="304927"/>
                  </a:lnTo>
                  <a:lnTo>
                    <a:pt x="515887" y="316128"/>
                  </a:lnTo>
                  <a:lnTo>
                    <a:pt x="509698" y="325294"/>
                  </a:lnTo>
                  <a:lnTo>
                    <a:pt x="500532" y="331483"/>
                  </a:lnTo>
                  <a:lnTo>
                    <a:pt x="489331" y="333756"/>
                  </a:lnTo>
                  <a:lnTo>
                    <a:pt x="28829" y="333756"/>
                  </a:lnTo>
                  <a:lnTo>
                    <a:pt x="17627" y="331483"/>
                  </a:lnTo>
                  <a:lnTo>
                    <a:pt x="8461" y="325294"/>
                  </a:lnTo>
                  <a:lnTo>
                    <a:pt x="2272" y="316128"/>
                  </a:lnTo>
                  <a:lnTo>
                    <a:pt x="0" y="304927"/>
                  </a:lnTo>
                  <a:lnTo>
                    <a:pt x="0" y="28829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691383" y="3668267"/>
              <a:ext cx="518921" cy="477774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2763773" y="3740657"/>
              <a:ext cx="376555" cy="335280"/>
            </a:xfrm>
            <a:custGeom>
              <a:avLst/>
              <a:gdLst/>
              <a:ahLst/>
              <a:cxnLst/>
              <a:rect l="l" t="t" r="r" b="b"/>
              <a:pathLst>
                <a:path w="376555" h="335279">
                  <a:moveTo>
                    <a:pt x="0" y="28956"/>
                  </a:moveTo>
                  <a:lnTo>
                    <a:pt x="2274" y="17680"/>
                  </a:lnTo>
                  <a:lnTo>
                    <a:pt x="8477" y="8477"/>
                  </a:lnTo>
                  <a:lnTo>
                    <a:pt x="17680" y="2274"/>
                  </a:lnTo>
                  <a:lnTo>
                    <a:pt x="28956" y="0"/>
                  </a:lnTo>
                  <a:lnTo>
                    <a:pt x="347471" y="0"/>
                  </a:lnTo>
                  <a:lnTo>
                    <a:pt x="358747" y="2274"/>
                  </a:lnTo>
                  <a:lnTo>
                    <a:pt x="367950" y="8477"/>
                  </a:lnTo>
                  <a:lnTo>
                    <a:pt x="374153" y="17680"/>
                  </a:lnTo>
                  <a:lnTo>
                    <a:pt x="376427" y="28956"/>
                  </a:lnTo>
                  <a:lnTo>
                    <a:pt x="376427" y="306324"/>
                  </a:lnTo>
                  <a:lnTo>
                    <a:pt x="374153" y="317599"/>
                  </a:lnTo>
                  <a:lnTo>
                    <a:pt x="367950" y="326802"/>
                  </a:lnTo>
                  <a:lnTo>
                    <a:pt x="358747" y="333005"/>
                  </a:lnTo>
                  <a:lnTo>
                    <a:pt x="347471" y="335280"/>
                  </a:lnTo>
                  <a:lnTo>
                    <a:pt x="28956" y="335280"/>
                  </a:lnTo>
                  <a:lnTo>
                    <a:pt x="17680" y="333005"/>
                  </a:lnTo>
                  <a:lnTo>
                    <a:pt x="8477" y="326802"/>
                  </a:lnTo>
                  <a:lnTo>
                    <a:pt x="2274" y="317599"/>
                  </a:lnTo>
                  <a:lnTo>
                    <a:pt x="0" y="306324"/>
                  </a:lnTo>
                  <a:lnTo>
                    <a:pt x="0" y="28956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2" name="object 3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868167" y="4011180"/>
              <a:ext cx="2068830" cy="488429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2934207" y="4071746"/>
              <a:ext cx="1825625" cy="305435"/>
            </a:xfrm>
            <a:custGeom>
              <a:avLst/>
              <a:gdLst/>
              <a:ahLst/>
              <a:cxnLst/>
              <a:rect l="l" t="t" r="r" b="b"/>
              <a:pathLst>
                <a:path w="1825625" h="305435">
                  <a:moveTo>
                    <a:pt x="37084" y="0"/>
                  </a:moveTo>
                  <a:lnTo>
                    <a:pt x="0" y="8381"/>
                  </a:lnTo>
                  <a:lnTo>
                    <a:pt x="3048" y="22097"/>
                  </a:lnTo>
                  <a:lnTo>
                    <a:pt x="4064" y="24383"/>
                  </a:lnTo>
                  <a:lnTo>
                    <a:pt x="5334" y="26288"/>
                  </a:lnTo>
                  <a:lnTo>
                    <a:pt x="13208" y="37845"/>
                  </a:lnTo>
                  <a:lnTo>
                    <a:pt x="13969" y="39115"/>
                  </a:lnTo>
                  <a:lnTo>
                    <a:pt x="16256" y="41401"/>
                  </a:lnTo>
                  <a:lnTo>
                    <a:pt x="25527" y="49656"/>
                  </a:lnTo>
                  <a:lnTo>
                    <a:pt x="50927" y="21208"/>
                  </a:lnTo>
                  <a:lnTo>
                    <a:pt x="45649" y="16509"/>
                  </a:lnTo>
                  <a:lnTo>
                    <a:pt x="44704" y="16509"/>
                  </a:lnTo>
                  <a:lnTo>
                    <a:pt x="41656" y="12953"/>
                  </a:lnTo>
                  <a:lnTo>
                    <a:pt x="42281" y="12953"/>
                  </a:lnTo>
                  <a:lnTo>
                    <a:pt x="41242" y="11429"/>
                  </a:lnTo>
                  <a:lnTo>
                    <a:pt x="39750" y="11429"/>
                  </a:lnTo>
                  <a:lnTo>
                    <a:pt x="36830" y="4952"/>
                  </a:lnTo>
                  <a:lnTo>
                    <a:pt x="38239" y="4952"/>
                  </a:lnTo>
                  <a:lnTo>
                    <a:pt x="37084" y="0"/>
                  </a:lnTo>
                  <a:close/>
                </a:path>
                <a:path w="1825625" h="305435">
                  <a:moveTo>
                    <a:pt x="41656" y="12953"/>
                  </a:moveTo>
                  <a:lnTo>
                    <a:pt x="44704" y="16509"/>
                  </a:lnTo>
                  <a:lnTo>
                    <a:pt x="43245" y="14369"/>
                  </a:lnTo>
                  <a:lnTo>
                    <a:pt x="41656" y="12953"/>
                  </a:lnTo>
                  <a:close/>
                </a:path>
                <a:path w="1825625" h="305435">
                  <a:moveTo>
                    <a:pt x="43245" y="14369"/>
                  </a:moveTo>
                  <a:lnTo>
                    <a:pt x="44704" y="16509"/>
                  </a:lnTo>
                  <a:lnTo>
                    <a:pt x="45649" y="16509"/>
                  </a:lnTo>
                  <a:lnTo>
                    <a:pt x="43245" y="14369"/>
                  </a:lnTo>
                  <a:close/>
                </a:path>
                <a:path w="1825625" h="305435">
                  <a:moveTo>
                    <a:pt x="42281" y="12953"/>
                  </a:moveTo>
                  <a:lnTo>
                    <a:pt x="41656" y="12953"/>
                  </a:lnTo>
                  <a:lnTo>
                    <a:pt x="43245" y="14369"/>
                  </a:lnTo>
                  <a:lnTo>
                    <a:pt x="42281" y="12953"/>
                  </a:lnTo>
                  <a:close/>
                </a:path>
                <a:path w="1825625" h="305435">
                  <a:moveTo>
                    <a:pt x="36830" y="4952"/>
                  </a:moveTo>
                  <a:lnTo>
                    <a:pt x="39750" y="11429"/>
                  </a:lnTo>
                  <a:lnTo>
                    <a:pt x="38973" y="8099"/>
                  </a:lnTo>
                  <a:lnTo>
                    <a:pt x="36830" y="4952"/>
                  </a:lnTo>
                  <a:close/>
                </a:path>
                <a:path w="1825625" h="305435">
                  <a:moveTo>
                    <a:pt x="38973" y="8099"/>
                  </a:moveTo>
                  <a:lnTo>
                    <a:pt x="39750" y="11429"/>
                  </a:lnTo>
                  <a:lnTo>
                    <a:pt x="41242" y="11429"/>
                  </a:lnTo>
                  <a:lnTo>
                    <a:pt x="38973" y="8099"/>
                  </a:lnTo>
                  <a:close/>
                </a:path>
                <a:path w="1825625" h="305435">
                  <a:moveTo>
                    <a:pt x="38239" y="4952"/>
                  </a:moveTo>
                  <a:lnTo>
                    <a:pt x="36830" y="4952"/>
                  </a:lnTo>
                  <a:lnTo>
                    <a:pt x="38973" y="8099"/>
                  </a:lnTo>
                  <a:lnTo>
                    <a:pt x="38239" y="4952"/>
                  </a:lnTo>
                  <a:close/>
                </a:path>
                <a:path w="1825625" h="305435">
                  <a:moveTo>
                    <a:pt x="79121" y="38607"/>
                  </a:moveTo>
                  <a:lnTo>
                    <a:pt x="61849" y="72516"/>
                  </a:lnTo>
                  <a:lnTo>
                    <a:pt x="72517" y="77977"/>
                  </a:lnTo>
                  <a:lnTo>
                    <a:pt x="97917" y="88645"/>
                  </a:lnTo>
                  <a:lnTo>
                    <a:pt x="112522" y="53466"/>
                  </a:lnTo>
                  <a:lnTo>
                    <a:pt x="89916" y="44068"/>
                  </a:lnTo>
                  <a:lnTo>
                    <a:pt x="79121" y="38607"/>
                  </a:lnTo>
                  <a:close/>
                </a:path>
                <a:path w="1825625" h="305435">
                  <a:moveTo>
                    <a:pt x="146685" y="65785"/>
                  </a:moveTo>
                  <a:lnTo>
                    <a:pt x="135381" y="102107"/>
                  </a:lnTo>
                  <a:lnTo>
                    <a:pt x="168148" y="112267"/>
                  </a:lnTo>
                  <a:lnTo>
                    <a:pt x="172466" y="113537"/>
                  </a:lnTo>
                  <a:lnTo>
                    <a:pt x="182499" y="76707"/>
                  </a:lnTo>
                  <a:lnTo>
                    <a:pt x="179450" y="75945"/>
                  </a:lnTo>
                  <a:lnTo>
                    <a:pt x="146685" y="65785"/>
                  </a:lnTo>
                  <a:close/>
                </a:path>
                <a:path w="1825625" h="305435">
                  <a:moveTo>
                    <a:pt x="218694" y="86613"/>
                  </a:moveTo>
                  <a:lnTo>
                    <a:pt x="209804" y="123570"/>
                  </a:lnTo>
                  <a:lnTo>
                    <a:pt x="246761" y="132587"/>
                  </a:lnTo>
                  <a:lnTo>
                    <a:pt x="255778" y="95630"/>
                  </a:lnTo>
                  <a:lnTo>
                    <a:pt x="218694" y="86613"/>
                  </a:lnTo>
                  <a:close/>
                </a:path>
                <a:path w="1825625" h="305435">
                  <a:moveTo>
                    <a:pt x="292608" y="103885"/>
                  </a:moveTo>
                  <a:lnTo>
                    <a:pt x="284353" y="140969"/>
                  </a:lnTo>
                  <a:lnTo>
                    <a:pt x="297942" y="144017"/>
                  </a:lnTo>
                  <a:lnTo>
                    <a:pt x="322071" y="148844"/>
                  </a:lnTo>
                  <a:lnTo>
                    <a:pt x="329438" y="111505"/>
                  </a:lnTo>
                  <a:lnTo>
                    <a:pt x="306197" y="106806"/>
                  </a:lnTo>
                  <a:lnTo>
                    <a:pt x="292608" y="103885"/>
                  </a:lnTo>
                  <a:close/>
                </a:path>
                <a:path w="1825625" h="305435">
                  <a:moveTo>
                    <a:pt x="366521" y="118744"/>
                  </a:moveTo>
                  <a:lnTo>
                    <a:pt x="359664" y="156209"/>
                  </a:lnTo>
                  <a:lnTo>
                    <a:pt x="397256" y="163067"/>
                  </a:lnTo>
                  <a:lnTo>
                    <a:pt x="403987" y="125602"/>
                  </a:lnTo>
                  <a:lnTo>
                    <a:pt x="366521" y="118744"/>
                  </a:lnTo>
                  <a:close/>
                </a:path>
                <a:path w="1825625" h="305435">
                  <a:moveTo>
                    <a:pt x="441325" y="131825"/>
                  </a:moveTo>
                  <a:lnTo>
                    <a:pt x="435102" y="169417"/>
                  </a:lnTo>
                  <a:lnTo>
                    <a:pt x="458469" y="173354"/>
                  </a:lnTo>
                  <a:lnTo>
                    <a:pt x="472947" y="175640"/>
                  </a:lnTo>
                  <a:lnTo>
                    <a:pt x="478663" y="137921"/>
                  </a:lnTo>
                  <a:lnTo>
                    <a:pt x="464819" y="135762"/>
                  </a:lnTo>
                  <a:lnTo>
                    <a:pt x="441325" y="131825"/>
                  </a:lnTo>
                  <a:close/>
                </a:path>
                <a:path w="1825625" h="305435">
                  <a:moveTo>
                    <a:pt x="516381" y="143763"/>
                  </a:moveTo>
                  <a:lnTo>
                    <a:pt x="510540" y="181355"/>
                  </a:lnTo>
                  <a:lnTo>
                    <a:pt x="518032" y="182625"/>
                  </a:lnTo>
                  <a:lnTo>
                    <a:pt x="548513" y="186816"/>
                  </a:lnTo>
                  <a:lnTo>
                    <a:pt x="553846" y="149097"/>
                  </a:lnTo>
                  <a:lnTo>
                    <a:pt x="523875" y="144906"/>
                  </a:lnTo>
                  <a:lnTo>
                    <a:pt x="516381" y="143763"/>
                  </a:lnTo>
                  <a:close/>
                </a:path>
                <a:path w="1825625" h="305435">
                  <a:moveTo>
                    <a:pt x="591312" y="154304"/>
                  </a:moveTo>
                  <a:lnTo>
                    <a:pt x="586486" y="192150"/>
                  </a:lnTo>
                  <a:lnTo>
                    <a:pt x="624205" y="196976"/>
                  </a:lnTo>
                  <a:lnTo>
                    <a:pt x="629157" y="159257"/>
                  </a:lnTo>
                  <a:lnTo>
                    <a:pt x="591312" y="154304"/>
                  </a:lnTo>
                  <a:close/>
                </a:path>
                <a:path w="1825625" h="305435">
                  <a:moveTo>
                    <a:pt x="666750" y="163956"/>
                  </a:moveTo>
                  <a:lnTo>
                    <a:pt x="662178" y="201802"/>
                  </a:lnTo>
                  <a:lnTo>
                    <a:pt x="700024" y="206375"/>
                  </a:lnTo>
                  <a:lnTo>
                    <a:pt x="704595" y="168528"/>
                  </a:lnTo>
                  <a:lnTo>
                    <a:pt x="666750" y="163956"/>
                  </a:lnTo>
                  <a:close/>
                </a:path>
                <a:path w="1825625" h="305435">
                  <a:moveTo>
                    <a:pt x="742188" y="172719"/>
                  </a:moveTo>
                  <a:lnTo>
                    <a:pt x="738124" y="210692"/>
                  </a:lnTo>
                  <a:lnTo>
                    <a:pt x="775969" y="214756"/>
                  </a:lnTo>
                  <a:lnTo>
                    <a:pt x="780161" y="176910"/>
                  </a:lnTo>
                  <a:lnTo>
                    <a:pt x="742188" y="172719"/>
                  </a:lnTo>
                  <a:close/>
                </a:path>
                <a:path w="1825625" h="305435">
                  <a:moveTo>
                    <a:pt x="817880" y="180720"/>
                  </a:moveTo>
                  <a:lnTo>
                    <a:pt x="814069" y="218694"/>
                  </a:lnTo>
                  <a:lnTo>
                    <a:pt x="851916" y="222503"/>
                  </a:lnTo>
                  <a:lnTo>
                    <a:pt x="855726" y="184657"/>
                  </a:lnTo>
                  <a:lnTo>
                    <a:pt x="817880" y="180720"/>
                  </a:lnTo>
                  <a:close/>
                </a:path>
                <a:path w="1825625" h="305435">
                  <a:moveTo>
                    <a:pt x="893571" y="188086"/>
                  </a:moveTo>
                  <a:lnTo>
                    <a:pt x="890016" y="226059"/>
                  </a:lnTo>
                  <a:lnTo>
                    <a:pt x="927989" y="229488"/>
                  </a:lnTo>
                  <a:lnTo>
                    <a:pt x="931418" y="191515"/>
                  </a:lnTo>
                  <a:lnTo>
                    <a:pt x="893571" y="188086"/>
                  </a:lnTo>
                  <a:close/>
                </a:path>
                <a:path w="1825625" h="305435">
                  <a:moveTo>
                    <a:pt x="969264" y="194690"/>
                  </a:moveTo>
                  <a:lnTo>
                    <a:pt x="966089" y="232663"/>
                  </a:lnTo>
                  <a:lnTo>
                    <a:pt x="1004062" y="235838"/>
                  </a:lnTo>
                  <a:lnTo>
                    <a:pt x="1007237" y="197865"/>
                  </a:lnTo>
                  <a:lnTo>
                    <a:pt x="969264" y="194690"/>
                  </a:lnTo>
                  <a:close/>
                </a:path>
                <a:path w="1825625" h="305435">
                  <a:moveTo>
                    <a:pt x="1045082" y="200786"/>
                  </a:moveTo>
                  <a:lnTo>
                    <a:pt x="1042289" y="238759"/>
                  </a:lnTo>
                  <a:lnTo>
                    <a:pt x="1080262" y="241553"/>
                  </a:lnTo>
                  <a:lnTo>
                    <a:pt x="1083056" y="203580"/>
                  </a:lnTo>
                  <a:lnTo>
                    <a:pt x="1045082" y="200786"/>
                  </a:lnTo>
                  <a:close/>
                </a:path>
                <a:path w="1825625" h="305435">
                  <a:moveTo>
                    <a:pt x="1120902" y="206120"/>
                  </a:moveTo>
                  <a:lnTo>
                    <a:pt x="1118362" y="244094"/>
                  </a:lnTo>
                  <a:lnTo>
                    <a:pt x="1156462" y="246633"/>
                  </a:lnTo>
                  <a:lnTo>
                    <a:pt x="1159002" y="208660"/>
                  </a:lnTo>
                  <a:lnTo>
                    <a:pt x="1120902" y="206120"/>
                  </a:lnTo>
                  <a:close/>
                </a:path>
                <a:path w="1825625" h="305435">
                  <a:moveTo>
                    <a:pt x="1196847" y="210819"/>
                  </a:moveTo>
                  <a:lnTo>
                    <a:pt x="1194689" y="248792"/>
                  </a:lnTo>
                  <a:lnTo>
                    <a:pt x="1232662" y="250951"/>
                  </a:lnTo>
                  <a:lnTo>
                    <a:pt x="1234820" y="212851"/>
                  </a:lnTo>
                  <a:lnTo>
                    <a:pt x="1196847" y="210819"/>
                  </a:lnTo>
                  <a:close/>
                </a:path>
                <a:path w="1825625" h="305435">
                  <a:moveTo>
                    <a:pt x="1272920" y="215010"/>
                  </a:moveTo>
                  <a:lnTo>
                    <a:pt x="1270762" y="253110"/>
                  </a:lnTo>
                  <a:lnTo>
                    <a:pt x="1308862" y="255142"/>
                  </a:lnTo>
                  <a:lnTo>
                    <a:pt x="1310894" y="217169"/>
                  </a:lnTo>
                  <a:lnTo>
                    <a:pt x="1272920" y="215010"/>
                  </a:lnTo>
                  <a:close/>
                </a:path>
                <a:path w="1825625" h="305435">
                  <a:moveTo>
                    <a:pt x="1348613" y="218820"/>
                  </a:moveTo>
                  <a:lnTo>
                    <a:pt x="1347216" y="256920"/>
                  </a:lnTo>
                  <a:lnTo>
                    <a:pt x="1385189" y="258444"/>
                  </a:lnTo>
                  <a:lnTo>
                    <a:pt x="1386713" y="220344"/>
                  </a:lnTo>
                  <a:lnTo>
                    <a:pt x="1348613" y="218820"/>
                  </a:lnTo>
                  <a:close/>
                </a:path>
                <a:path w="1825625" h="305435">
                  <a:moveTo>
                    <a:pt x="1424813" y="221869"/>
                  </a:moveTo>
                  <a:lnTo>
                    <a:pt x="1423289" y="259969"/>
                  </a:lnTo>
                  <a:lnTo>
                    <a:pt x="1461389" y="261492"/>
                  </a:lnTo>
                  <a:lnTo>
                    <a:pt x="1462913" y="223392"/>
                  </a:lnTo>
                  <a:lnTo>
                    <a:pt x="1424813" y="221869"/>
                  </a:lnTo>
                  <a:close/>
                </a:path>
                <a:path w="1825625" h="305435">
                  <a:moveTo>
                    <a:pt x="1500632" y="224662"/>
                  </a:moveTo>
                  <a:lnTo>
                    <a:pt x="1499743" y="262763"/>
                  </a:lnTo>
                  <a:lnTo>
                    <a:pt x="1537843" y="263778"/>
                  </a:lnTo>
                  <a:lnTo>
                    <a:pt x="1538732" y="225678"/>
                  </a:lnTo>
                  <a:lnTo>
                    <a:pt x="1500632" y="224662"/>
                  </a:lnTo>
                  <a:close/>
                </a:path>
                <a:path w="1825625" h="305435">
                  <a:moveTo>
                    <a:pt x="1576832" y="226567"/>
                  </a:moveTo>
                  <a:lnTo>
                    <a:pt x="1575943" y="264667"/>
                  </a:lnTo>
                  <a:lnTo>
                    <a:pt x="1614043" y="265556"/>
                  </a:lnTo>
                  <a:lnTo>
                    <a:pt x="1614932" y="227456"/>
                  </a:lnTo>
                  <a:lnTo>
                    <a:pt x="1576832" y="226567"/>
                  </a:lnTo>
                  <a:close/>
                </a:path>
                <a:path w="1825625" h="305435">
                  <a:moveTo>
                    <a:pt x="1656461" y="228472"/>
                  </a:moveTo>
                  <a:lnTo>
                    <a:pt x="1653032" y="228472"/>
                  </a:lnTo>
                  <a:lnTo>
                    <a:pt x="1652143" y="266572"/>
                  </a:lnTo>
                  <a:lnTo>
                    <a:pt x="1655571" y="266572"/>
                  </a:lnTo>
                  <a:lnTo>
                    <a:pt x="1690496" y="266953"/>
                  </a:lnTo>
                  <a:lnTo>
                    <a:pt x="1690751" y="228853"/>
                  </a:lnTo>
                  <a:lnTo>
                    <a:pt x="1656461" y="228472"/>
                  </a:lnTo>
                  <a:close/>
                </a:path>
                <a:path w="1825625" h="305435">
                  <a:moveTo>
                    <a:pt x="1711325" y="190880"/>
                  </a:moveTo>
                  <a:lnTo>
                    <a:pt x="1710308" y="305180"/>
                  </a:lnTo>
                  <a:lnTo>
                    <a:pt x="1787797" y="267207"/>
                  </a:lnTo>
                  <a:lnTo>
                    <a:pt x="1728596" y="267207"/>
                  </a:lnTo>
                  <a:lnTo>
                    <a:pt x="1728851" y="229107"/>
                  </a:lnTo>
                  <a:lnTo>
                    <a:pt x="1786273" y="229107"/>
                  </a:lnTo>
                  <a:lnTo>
                    <a:pt x="1711325" y="190880"/>
                  </a:lnTo>
                  <a:close/>
                </a:path>
                <a:path w="1825625" h="305435">
                  <a:moveTo>
                    <a:pt x="1730120" y="229107"/>
                  </a:moveTo>
                  <a:lnTo>
                    <a:pt x="1728851" y="229107"/>
                  </a:lnTo>
                  <a:lnTo>
                    <a:pt x="1728596" y="267207"/>
                  </a:lnTo>
                  <a:lnTo>
                    <a:pt x="1729740" y="267207"/>
                  </a:lnTo>
                  <a:lnTo>
                    <a:pt x="1730120" y="229107"/>
                  </a:lnTo>
                  <a:close/>
                </a:path>
                <a:path w="1825625" h="305435">
                  <a:moveTo>
                    <a:pt x="1786273" y="229107"/>
                  </a:moveTo>
                  <a:lnTo>
                    <a:pt x="1730120" y="229107"/>
                  </a:lnTo>
                  <a:lnTo>
                    <a:pt x="1729740" y="267207"/>
                  </a:lnTo>
                  <a:lnTo>
                    <a:pt x="1787797" y="267207"/>
                  </a:lnTo>
                  <a:lnTo>
                    <a:pt x="1825117" y="248919"/>
                  </a:lnTo>
                  <a:lnTo>
                    <a:pt x="1786273" y="229107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4" name="object 34"/>
          <p:cNvGrpSpPr/>
          <p:nvPr/>
        </p:nvGrpSpPr>
        <p:grpSpPr>
          <a:xfrm>
            <a:off x="5596128" y="2487180"/>
            <a:ext cx="4891405" cy="1915160"/>
            <a:chOff x="5596128" y="2487180"/>
            <a:chExt cx="4891405" cy="1915160"/>
          </a:xfrm>
        </p:grpSpPr>
        <p:pic>
          <p:nvPicPr>
            <p:cNvPr id="35" name="object 3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395460" y="2487180"/>
              <a:ext cx="1091946" cy="451853"/>
            </a:xfrm>
            <a:prstGeom prst="rect">
              <a:avLst/>
            </a:prstGeom>
          </p:spPr>
        </p:pic>
        <p:sp>
          <p:nvSpPr>
            <p:cNvPr id="36" name="object 36"/>
            <p:cNvSpPr/>
            <p:nvPr/>
          </p:nvSpPr>
          <p:spPr>
            <a:xfrm>
              <a:off x="9467850" y="2559558"/>
              <a:ext cx="949960" cy="309880"/>
            </a:xfrm>
            <a:custGeom>
              <a:avLst/>
              <a:gdLst/>
              <a:ahLst/>
              <a:cxnLst/>
              <a:rect l="l" t="t" r="r" b="b"/>
              <a:pathLst>
                <a:path w="949959" h="309880">
                  <a:moveTo>
                    <a:pt x="0" y="26669"/>
                  </a:moveTo>
                  <a:lnTo>
                    <a:pt x="2095" y="16287"/>
                  </a:lnTo>
                  <a:lnTo>
                    <a:pt x="7810" y="7810"/>
                  </a:lnTo>
                  <a:lnTo>
                    <a:pt x="16287" y="2095"/>
                  </a:lnTo>
                  <a:lnTo>
                    <a:pt x="26670" y="0"/>
                  </a:lnTo>
                  <a:lnTo>
                    <a:pt x="922781" y="0"/>
                  </a:lnTo>
                  <a:lnTo>
                    <a:pt x="933164" y="2095"/>
                  </a:lnTo>
                  <a:lnTo>
                    <a:pt x="941641" y="7810"/>
                  </a:lnTo>
                  <a:lnTo>
                    <a:pt x="947356" y="16287"/>
                  </a:lnTo>
                  <a:lnTo>
                    <a:pt x="949451" y="26669"/>
                  </a:lnTo>
                  <a:lnTo>
                    <a:pt x="949451" y="282701"/>
                  </a:lnTo>
                  <a:lnTo>
                    <a:pt x="947356" y="293084"/>
                  </a:lnTo>
                  <a:lnTo>
                    <a:pt x="941641" y="301561"/>
                  </a:lnTo>
                  <a:lnTo>
                    <a:pt x="933164" y="307276"/>
                  </a:lnTo>
                  <a:lnTo>
                    <a:pt x="922781" y="309371"/>
                  </a:lnTo>
                  <a:lnTo>
                    <a:pt x="26670" y="309371"/>
                  </a:lnTo>
                  <a:lnTo>
                    <a:pt x="16287" y="307276"/>
                  </a:lnTo>
                  <a:lnTo>
                    <a:pt x="7810" y="301561"/>
                  </a:lnTo>
                  <a:lnTo>
                    <a:pt x="2095" y="293084"/>
                  </a:lnTo>
                  <a:lnTo>
                    <a:pt x="0" y="282701"/>
                  </a:lnTo>
                  <a:lnTo>
                    <a:pt x="0" y="26669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" name="object 37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596128" y="2688336"/>
              <a:ext cx="4523994" cy="1713738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5660644" y="2868930"/>
              <a:ext cx="4321175" cy="1470660"/>
            </a:xfrm>
            <a:custGeom>
              <a:avLst/>
              <a:gdLst/>
              <a:ahLst/>
              <a:cxnLst/>
              <a:rect l="l" t="t" r="r" b="b"/>
              <a:pathLst>
                <a:path w="4321175" h="1470660">
                  <a:moveTo>
                    <a:pt x="38100" y="1432052"/>
                  </a:moveTo>
                  <a:lnTo>
                    <a:pt x="0" y="1432433"/>
                  </a:lnTo>
                  <a:lnTo>
                    <a:pt x="507" y="1470533"/>
                  </a:lnTo>
                  <a:lnTo>
                    <a:pt x="38607" y="1470152"/>
                  </a:lnTo>
                  <a:lnTo>
                    <a:pt x="38100" y="1432052"/>
                  </a:lnTo>
                  <a:close/>
                </a:path>
                <a:path w="4321175" h="1470660">
                  <a:moveTo>
                    <a:pt x="114300" y="1431290"/>
                  </a:moveTo>
                  <a:lnTo>
                    <a:pt x="76200" y="1431671"/>
                  </a:lnTo>
                  <a:lnTo>
                    <a:pt x="76707" y="1469771"/>
                  </a:lnTo>
                  <a:lnTo>
                    <a:pt x="114680" y="1469390"/>
                  </a:lnTo>
                  <a:lnTo>
                    <a:pt x="114300" y="1431290"/>
                  </a:lnTo>
                  <a:close/>
                </a:path>
                <a:path w="4321175" h="1470660">
                  <a:moveTo>
                    <a:pt x="190500" y="1430528"/>
                  </a:moveTo>
                  <a:lnTo>
                    <a:pt x="152400" y="1430909"/>
                  </a:lnTo>
                  <a:lnTo>
                    <a:pt x="152780" y="1469009"/>
                  </a:lnTo>
                  <a:lnTo>
                    <a:pt x="190880" y="1468628"/>
                  </a:lnTo>
                  <a:lnTo>
                    <a:pt x="190500" y="1430528"/>
                  </a:lnTo>
                  <a:close/>
                </a:path>
                <a:path w="4321175" h="1470660">
                  <a:moveTo>
                    <a:pt x="266318" y="1428369"/>
                  </a:moveTo>
                  <a:lnTo>
                    <a:pt x="228218" y="1429512"/>
                  </a:lnTo>
                  <a:lnTo>
                    <a:pt x="229361" y="1467612"/>
                  </a:lnTo>
                  <a:lnTo>
                    <a:pt x="267461" y="1466469"/>
                  </a:lnTo>
                  <a:lnTo>
                    <a:pt x="266318" y="1428369"/>
                  </a:lnTo>
                  <a:close/>
                </a:path>
                <a:path w="4321175" h="1470660">
                  <a:moveTo>
                    <a:pt x="342518" y="1425956"/>
                  </a:moveTo>
                  <a:lnTo>
                    <a:pt x="304418" y="1427099"/>
                  </a:lnTo>
                  <a:lnTo>
                    <a:pt x="305561" y="1465199"/>
                  </a:lnTo>
                  <a:lnTo>
                    <a:pt x="343661" y="1464056"/>
                  </a:lnTo>
                  <a:lnTo>
                    <a:pt x="342518" y="1425956"/>
                  </a:lnTo>
                  <a:close/>
                </a:path>
                <a:path w="4321175" h="1470660">
                  <a:moveTo>
                    <a:pt x="418210" y="1423289"/>
                  </a:moveTo>
                  <a:lnTo>
                    <a:pt x="400557" y="1424178"/>
                  </a:lnTo>
                  <a:lnTo>
                    <a:pt x="380618" y="1424813"/>
                  </a:lnTo>
                  <a:lnTo>
                    <a:pt x="381761" y="1462913"/>
                  </a:lnTo>
                  <a:lnTo>
                    <a:pt x="401700" y="1462278"/>
                  </a:lnTo>
                  <a:lnTo>
                    <a:pt x="420242" y="1461262"/>
                  </a:lnTo>
                  <a:lnTo>
                    <a:pt x="418210" y="1423289"/>
                  </a:lnTo>
                  <a:close/>
                </a:path>
                <a:path w="4321175" h="1470660">
                  <a:moveTo>
                    <a:pt x="494283" y="1419352"/>
                  </a:moveTo>
                  <a:lnTo>
                    <a:pt x="456310" y="1421257"/>
                  </a:lnTo>
                  <a:lnTo>
                    <a:pt x="458215" y="1459357"/>
                  </a:lnTo>
                  <a:lnTo>
                    <a:pt x="496315" y="1457452"/>
                  </a:lnTo>
                  <a:lnTo>
                    <a:pt x="494283" y="1419352"/>
                  </a:lnTo>
                  <a:close/>
                </a:path>
                <a:path w="4321175" h="1470660">
                  <a:moveTo>
                    <a:pt x="570483" y="1415415"/>
                  </a:moveTo>
                  <a:lnTo>
                    <a:pt x="532383" y="1417447"/>
                  </a:lnTo>
                  <a:lnTo>
                    <a:pt x="534288" y="1455420"/>
                  </a:lnTo>
                  <a:lnTo>
                    <a:pt x="572388" y="1453515"/>
                  </a:lnTo>
                  <a:lnTo>
                    <a:pt x="570483" y="1415415"/>
                  </a:lnTo>
                  <a:close/>
                </a:path>
                <a:path w="4321175" h="1470660">
                  <a:moveTo>
                    <a:pt x="646176" y="1410589"/>
                  </a:moveTo>
                  <a:lnTo>
                    <a:pt x="608076" y="1413256"/>
                  </a:lnTo>
                  <a:lnTo>
                    <a:pt x="610742" y="1451356"/>
                  </a:lnTo>
                  <a:lnTo>
                    <a:pt x="648842" y="1448689"/>
                  </a:lnTo>
                  <a:lnTo>
                    <a:pt x="646176" y="1410589"/>
                  </a:lnTo>
                  <a:close/>
                </a:path>
                <a:path w="4321175" h="1470660">
                  <a:moveTo>
                    <a:pt x="722121" y="1405255"/>
                  </a:moveTo>
                  <a:lnTo>
                    <a:pt x="684148" y="1407922"/>
                  </a:lnTo>
                  <a:lnTo>
                    <a:pt x="686815" y="1445895"/>
                  </a:lnTo>
                  <a:lnTo>
                    <a:pt x="724788" y="1443228"/>
                  </a:lnTo>
                  <a:lnTo>
                    <a:pt x="722121" y="1405255"/>
                  </a:lnTo>
                  <a:close/>
                </a:path>
                <a:path w="4321175" h="1470660">
                  <a:moveTo>
                    <a:pt x="797813" y="1399921"/>
                  </a:moveTo>
                  <a:lnTo>
                    <a:pt x="797559" y="1399921"/>
                  </a:lnTo>
                  <a:lnTo>
                    <a:pt x="760094" y="1402588"/>
                  </a:lnTo>
                  <a:lnTo>
                    <a:pt x="762761" y="1440561"/>
                  </a:lnTo>
                  <a:lnTo>
                    <a:pt x="800226" y="1437894"/>
                  </a:lnTo>
                  <a:lnTo>
                    <a:pt x="801242" y="1437894"/>
                  </a:lnTo>
                  <a:lnTo>
                    <a:pt x="797813" y="1399921"/>
                  </a:lnTo>
                  <a:close/>
                </a:path>
                <a:path w="4321175" h="1470660">
                  <a:moveTo>
                    <a:pt x="873632" y="1393063"/>
                  </a:moveTo>
                  <a:lnTo>
                    <a:pt x="835659" y="1396492"/>
                  </a:lnTo>
                  <a:lnTo>
                    <a:pt x="839088" y="1434465"/>
                  </a:lnTo>
                  <a:lnTo>
                    <a:pt x="877061" y="1431036"/>
                  </a:lnTo>
                  <a:lnTo>
                    <a:pt x="873632" y="1393063"/>
                  </a:lnTo>
                  <a:close/>
                </a:path>
                <a:path w="4321175" h="1470660">
                  <a:moveTo>
                    <a:pt x="949578" y="1386205"/>
                  </a:moveTo>
                  <a:lnTo>
                    <a:pt x="911605" y="1389634"/>
                  </a:lnTo>
                  <a:lnTo>
                    <a:pt x="915034" y="1427607"/>
                  </a:lnTo>
                  <a:lnTo>
                    <a:pt x="953007" y="1424178"/>
                  </a:lnTo>
                  <a:lnTo>
                    <a:pt x="949578" y="1386205"/>
                  </a:lnTo>
                  <a:close/>
                </a:path>
                <a:path w="4321175" h="1470660">
                  <a:moveTo>
                    <a:pt x="1025016" y="1378712"/>
                  </a:moveTo>
                  <a:lnTo>
                    <a:pt x="993901" y="1382141"/>
                  </a:lnTo>
                  <a:lnTo>
                    <a:pt x="987551" y="1382776"/>
                  </a:lnTo>
                  <a:lnTo>
                    <a:pt x="990980" y="1420622"/>
                  </a:lnTo>
                  <a:lnTo>
                    <a:pt x="997330" y="1420114"/>
                  </a:lnTo>
                  <a:lnTo>
                    <a:pt x="1029207" y="1416558"/>
                  </a:lnTo>
                  <a:lnTo>
                    <a:pt x="1025016" y="1378712"/>
                  </a:lnTo>
                  <a:close/>
                </a:path>
                <a:path w="4321175" h="1470660">
                  <a:moveTo>
                    <a:pt x="1100708" y="1370457"/>
                  </a:moveTo>
                  <a:lnTo>
                    <a:pt x="1062862" y="1374648"/>
                  </a:lnTo>
                  <a:lnTo>
                    <a:pt x="1067053" y="1412494"/>
                  </a:lnTo>
                  <a:lnTo>
                    <a:pt x="1104900" y="1408303"/>
                  </a:lnTo>
                  <a:lnTo>
                    <a:pt x="1100708" y="1370457"/>
                  </a:lnTo>
                  <a:close/>
                </a:path>
                <a:path w="4321175" h="1470660">
                  <a:moveTo>
                    <a:pt x="1176527" y="1362202"/>
                  </a:moveTo>
                  <a:lnTo>
                    <a:pt x="1138681" y="1366266"/>
                  </a:lnTo>
                  <a:lnTo>
                    <a:pt x="1142746" y="1404112"/>
                  </a:lnTo>
                  <a:lnTo>
                    <a:pt x="1180719" y="1400048"/>
                  </a:lnTo>
                  <a:lnTo>
                    <a:pt x="1176527" y="1362202"/>
                  </a:lnTo>
                  <a:close/>
                </a:path>
                <a:path w="4321175" h="1470660">
                  <a:moveTo>
                    <a:pt x="1251711" y="1352677"/>
                  </a:moveTo>
                  <a:lnTo>
                    <a:pt x="1213992" y="1357503"/>
                  </a:lnTo>
                  <a:lnTo>
                    <a:pt x="1218819" y="1395349"/>
                  </a:lnTo>
                  <a:lnTo>
                    <a:pt x="1256664" y="1390396"/>
                  </a:lnTo>
                  <a:lnTo>
                    <a:pt x="1251711" y="1352677"/>
                  </a:lnTo>
                  <a:close/>
                </a:path>
                <a:path w="4321175" h="1470660">
                  <a:moveTo>
                    <a:pt x="1327277" y="1342898"/>
                  </a:moveTo>
                  <a:lnTo>
                    <a:pt x="1289557" y="1347724"/>
                  </a:lnTo>
                  <a:lnTo>
                    <a:pt x="1294383" y="1385570"/>
                  </a:lnTo>
                  <a:lnTo>
                    <a:pt x="1332229" y="1380617"/>
                  </a:lnTo>
                  <a:lnTo>
                    <a:pt x="1327277" y="1342898"/>
                  </a:lnTo>
                  <a:close/>
                </a:path>
                <a:path w="4321175" h="1470660">
                  <a:moveTo>
                    <a:pt x="1402460" y="1332738"/>
                  </a:moveTo>
                  <a:lnTo>
                    <a:pt x="1380235" y="1336040"/>
                  </a:lnTo>
                  <a:lnTo>
                    <a:pt x="1365123" y="1337945"/>
                  </a:lnTo>
                  <a:lnTo>
                    <a:pt x="1369949" y="1375791"/>
                  </a:lnTo>
                  <a:lnTo>
                    <a:pt x="1385188" y="1373886"/>
                  </a:lnTo>
                  <a:lnTo>
                    <a:pt x="1408049" y="1370457"/>
                  </a:lnTo>
                  <a:lnTo>
                    <a:pt x="1402460" y="1332738"/>
                  </a:lnTo>
                  <a:close/>
                </a:path>
                <a:path w="4321175" h="1470660">
                  <a:moveTo>
                    <a:pt x="1477899" y="1321562"/>
                  </a:moveTo>
                  <a:lnTo>
                    <a:pt x="1440179" y="1327150"/>
                  </a:lnTo>
                  <a:lnTo>
                    <a:pt x="1445767" y="1364869"/>
                  </a:lnTo>
                  <a:lnTo>
                    <a:pt x="1483486" y="1359281"/>
                  </a:lnTo>
                  <a:lnTo>
                    <a:pt x="1477899" y="1321562"/>
                  </a:lnTo>
                  <a:close/>
                </a:path>
                <a:path w="4321175" h="1470660">
                  <a:moveTo>
                    <a:pt x="1553209" y="1310386"/>
                  </a:moveTo>
                  <a:lnTo>
                    <a:pt x="1515490" y="1315974"/>
                  </a:lnTo>
                  <a:lnTo>
                    <a:pt x="1521078" y="1353566"/>
                  </a:lnTo>
                  <a:lnTo>
                    <a:pt x="1558798" y="1347978"/>
                  </a:lnTo>
                  <a:lnTo>
                    <a:pt x="1553209" y="1310386"/>
                  </a:lnTo>
                  <a:close/>
                </a:path>
                <a:path w="4321175" h="1470660">
                  <a:moveTo>
                    <a:pt x="1628012" y="1298067"/>
                  </a:moveTo>
                  <a:lnTo>
                    <a:pt x="1590421" y="1304417"/>
                  </a:lnTo>
                  <a:lnTo>
                    <a:pt x="1596771" y="1342009"/>
                  </a:lnTo>
                  <a:lnTo>
                    <a:pt x="1634362" y="1335659"/>
                  </a:lnTo>
                  <a:lnTo>
                    <a:pt x="1628012" y="1298067"/>
                  </a:lnTo>
                  <a:close/>
                </a:path>
                <a:path w="4321175" h="1470660">
                  <a:moveTo>
                    <a:pt x="1703197" y="1285494"/>
                  </a:moveTo>
                  <a:lnTo>
                    <a:pt x="1665604" y="1291717"/>
                  </a:lnTo>
                  <a:lnTo>
                    <a:pt x="1671954" y="1329309"/>
                  </a:lnTo>
                  <a:lnTo>
                    <a:pt x="1709547" y="1323086"/>
                  </a:lnTo>
                  <a:lnTo>
                    <a:pt x="1703197" y="1285494"/>
                  </a:lnTo>
                  <a:close/>
                </a:path>
                <a:path w="4321175" h="1470660">
                  <a:moveTo>
                    <a:pt x="1777873" y="1272413"/>
                  </a:moveTo>
                  <a:lnTo>
                    <a:pt x="1755775" y="1276604"/>
                  </a:lnTo>
                  <a:lnTo>
                    <a:pt x="1740788" y="1279144"/>
                  </a:lnTo>
                  <a:lnTo>
                    <a:pt x="1747138" y="1316736"/>
                  </a:lnTo>
                  <a:lnTo>
                    <a:pt x="1762125" y="1314196"/>
                  </a:lnTo>
                  <a:lnTo>
                    <a:pt x="1784984" y="1309878"/>
                  </a:lnTo>
                  <a:lnTo>
                    <a:pt x="1777873" y="1272413"/>
                  </a:lnTo>
                  <a:close/>
                </a:path>
                <a:path w="4321175" h="1470660">
                  <a:moveTo>
                    <a:pt x="1852802" y="1258443"/>
                  </a:moveTo>
                  <a:lnTo>
                    <a:pt x="1815337" y="1265428"/>
                  </a:lnTo>
                  <a:lnTo>
                    <a:pt x="1822450" y="1302893"/>
                  </a:lnTo>
                  <a:lnTo>
                    <a:pt x="1859787" y="1295781"/>
                  </a:lnTo>
                  <a:lnTo>
                    <a:pt x="1852802" y="1258443"/>
                  </a:lnTo>
                  <a:close/>
                </a:path>
                <a:path w="4321175" h="1470660">
                  <a:moveTo>
                    <a:pt x="1927732" y="1244346"/>
                  </a:moveTo>
                  <a:lnTo>
                    <a:pt x="1890267" y="1251331"/>
                  </a:lnTo>
                  <a:lnTo>
                    <a:pt x="1897252" y="1288796"/>
                  </a:lnTo>
                  <a:lnTo>
                    <a:pt x="1934717" y="1281811"/>
                  </a:lnTo>
                  <a:lnTo>
                    <a:pt x="1927732" y="1244346"/>
                  </a:lnTo>
                  <a:close/>
                </a:path>
                <a:path w="4321175" h="1470660">
                  <a:moveTo>
                    <a:pt x="2002027" y="1229106"/>
                  </a:moveTo>
                  <a:lnTo>
                    <a:pt x="1964689" y="1236853"/>
                  </a:lnTo>
                  <a:lnTo>
                    <a:pt x="1972436" y="1274191"/>
                  </a:lnTo>
                  <a:lnTo>
                    <a:pt x="2009775" y="1266317"/>
                  </a:lnTo>
                  <a:lnTo>
                    <a:pt x="2002027" y="1229106"/>
                  </a:lnTo>
                  <a:close/>
                </a:path>
                <a:path w="4321175" h="1470660">
                  <a:moveTo>
                    <a:pt x="2076577" y="1213612"/>
                  </a:moveTo>
                  <a:lnTo>
                    <a:pt x="2039238" y="1221359"/>
                  </a:lnTo>
                  <a:lnTo>
                    <a:pt x="2046985" y="1258570"/>
                  </a:lnTo>
                  <a:lnTo>
                    <a:pt x="2084324" y="1250823"/>
                  </a:lnTo>
                  <a:lnTo>
                    <a:pt x="2076577" y="1213612"/>
                  </a:lnTo>
                  <a:close/>
                </a:path>
                <a:path w="4321175" h="1470660">
                  <a:moveTo>
                    <a:pt x="2150617" y="1197356"/>
                  </a:moveTo>
                  <a:lnTo>
                    <a:pt x="2117089" y="1205103"/>
                  </a:lnTo>
                  <a:lnTo>
                    <a:pt x="2113914" y="1205738"/>
                  </a:lnTo>
                  <a:lnTo>
                    <a:pt x="2121661" y="1243076"/>
                  </a:lnTo>
                  <a:lnTo>
                    <a:pt x="2124836" y="1242441"/>
                  </a:lnTo>
                  <a:lnTo>
                    <a:pt x="2159127" y="1234567"/>
                  </a:lnTo>
                  <a:lnTo>
                    <a:pt x="2150617" y="1197356"/>
                  </a:lnTo>
                  <a:close/>
                </a:path>
                <a:path w="4321175" h="1470660">
                  <a:moveTo>
                    <a:pt x="2224912" y="1180338"/>
                  </a:moveTo>
                  <a:lnTo>
                    <a:pt x="2187702" y="1188847"/>
                  </a:lnTo>
                  <a:lnTo>
                    <a:pt x="2196337" y="1226058"/>
                  </a:lnTo>
                  <a:lnTo>
                    <a:pt x="2233422" y="1217422"/>
                  </a:lnTo>
                  <a:lnTo>
                    <a:pt x="2224912" y="1180338"/>
                  </a:lnTo>
                  <a:close/>
                </a:path>
                <a:path w="4321175" h="1470660">
                  <a:moveTo>
                    <a:pt x="2298700" y="1163193"/>
                  </a:moveTo>
                  <a:lnTo>
                    <a:pt x="2291460" y="1164971"/>
                  </a:lnTo>
                  <a:lnTo>
                    <a:pt x="2261997" y="1171829"/>
                  </a:lnTo>
                  <a:lnTo>
                    <a:pt x="2270505" y="1208913"/>
                  </a:lnTo>
                  <a:lnTo>
                    <a:pt x="2300097" y="1202182"/>
                  </a:lnTo>
                  <a:lnTo>
                    <a:pt x="2307971" y="1200150"/>
                  </a:lnTo>
                  <a:lnTo>
                    <a:pt x="2298700" y="1163193"/>
                  </a:lnTo>
                  <a:close/>
                </a:path>
                <a:path w="4321175" h="1470660">
                  <a:moveTo>
                    <a:pt x="2372613" y="1144651"/>
                  </a:moveTo>
                  <a:lnTo>
                    <a:pt x="2335656" y="1153922"/>
                  </a:lnTo>
                  <a:lnTo>
                    <a:pt x="2344928" y="1190879"/>
                  </a:lnTo>
                  <a:lnTo>
                    <a:pt x="2381884" y="1181608"/>
                  </a:lnTo>
                  <a:lnTo>
                    <a:pt x="2372613" y="1144651"/>
                  </a:lnTo>
                  <a:close/>
                </a:path>
                <a:path w="4321175" h="1470660">
                  <a:moveTo>
                    <a:pt x="2446528" y="1125982"/>
                  </a:moveTo>
                  <a:lnTo>
                    <a:pt x="2409571" y="1135253"/>
                  </a:lnTo>
                  <a:lnTo>
                    <a:pt x="2418841" y="1172210"/>
                  </a:lnTo>
                  <a:lnTo>
                    <a:pt x="2455799" y="1162939"/>
                  </a:lnTo>
                  <a:lnTo>
                    <a:pt x="2446528" y="1125982"/>
                  </a:lnTo>
                  <a:close/>
                </a:path>
                <a:path w="4321175" h="1470660">
                  <a:moveTo>
                    <a:pt x="2519679" y="1106297"/>
                  </a:moveTo>
                  <a:lnTo>
                    <a:pt x="2482977" y="1116330"/>
                  </a:lnTo>
                  <a:lnTo>
                    <a:pt x="2493009" y="1153033"/>
                  </a:lnTo>
                  <a:lnTo>
                    <a:pt x="2529839" y="1143000"/>
                  </a:lnTo>
                  <a:lnTo>
                    <a:pt x="2519679" y="1106297"/>
                  </a:lnTo>
                  <a:close/>
                </a:path>
                <a:path w="4321175" h="1470660">
                  <a:moveTo>
                    <a:pt x="2593212" y="1086104"/>
                  </a:moveTo>
                  <a:lnTo>
                    <a:pt x="2556509" y="1096137"/>
                  </a:lnTo>
                  <a:lnTo>
                    <a:pt x="2566542" y="1132967"/>
                  </a:lnTo>
                  <a:lnTo>
                    <a:pt x="2603246" y="1122807"/>
                  </a:lnTo>
                  <a:lnTo>
                    <a:pt x="2593212" y="1086104"/>
                  </a:lnTo>
                  <a:close/>
                </a:path>
                <a:path w="4321175" h="1470660">
                  <a:moveTo>
                    <a:pt x="2665983" y="1065149"/>
                  </a:moveTo>
                  <a:lnTo>
                    <a:pt x="2629534" y="1076071"/>
                  </a:lnTo>
                  <a:lnTo>
                    <a:pt x="2640456" y="1112520"/>
                  </a:lnTo>
                  <a:lnTo>
                    <a:pt x="2676905" y="1101598"/>
                  </a:lnTo>
                  <a:lnTo>
                    <a:pt x="2665983" y="1065149"/>
                  </a:lnTo>
                  <a:close/>
                </a:path>
                <a:path w="4321175" h="1470660">
                  <a:moveTo>
                    <a:pt x="2739008" y="1043305"/>
                  </a:moveTo>
                  <a:lnTo>
                    <a:pt x="2702432" y="1054227"/>
                  </a:lnTo>
                  <a:lnTo>
                    <a:pt x="2713354" y="1090676"/>
                  </a:lnTo>
                  <a:lnTo>
                    <a:pt x="2749930" y="1079754"/>
                  </a:lnTo>
                  <a:lnTo>
                    <a:pt x="2739008" y="1043305"/>
                  </a:lnTo>
                  <a:close/>
                </a:path>
                <a:path w="4321175" h="1470660">
                  <a:moveTo>
                    <a:pt x="2811526" y="1021080"/>
                  </a:moveTo>
                  <a:lnTo>
                    <a:pt x="2784729" y="1029589"/>
                  </a:lnTo>
                  <a:lnTo>
                    <a:pt x="2775457" y="1032383"/>
                  </a:lnTo>
                  <a:lnTo>
                    <a:pt x="2786379" y="1068832"/>
                  </a:lnTo>
                  <a:lnTo>
                    <a:pt x="2795651" y="1066038"/>
                  </a:lnTo>
                  <a:lnTo>
                    <a:pt x="2823082" y="1057402"/>
                  </a:lnTo>
                  <a:lnTo>
                    <a:pt x="2811526" y="1021080"/>
                  </a:lnTo>
                  <a:close/>
                </a:path>
                <a:path w="4321175" h="1470660">
                  <a:moveTo>
                    <a:pt x="2883788" y="997839"/>
                  </a:moveTo>
                  <a:lnTo>
                    <a:pt x="2862072" y="1005078"/>
                  </a:lnTo>
                  <a:lnTo>
                    <a:pt x="2847848" y="1009523"/>
                  </a:lnTo>
                  <a:lnTo>
                    <a:pt x="2859404" y="1045845"/>
                  </a:lnTo>
                  <a:lnTo>
                    <a:pt x="2895854" y="1033907"/>
                  </a:lnTo>
                  <a:lnTo>
                    <a:pt x="2883788" y="997839"/>
                  </a:lnTo>
                  <a:close/>
                </a:path>
                <a:path w="4321175" h="1470660">
                  <a:moveTo>
                    <a:pt x="2955798" y="973582"/>
                  </a:moveTo>
                  <a:lnTo>
                    <a:pt x="2937890" y="979805"/>
                  </a:lnTo>
                  <a:lnTo>
                    <a:pt x="2919983" y="985774"/>
                  </a:lnTo>
                  <a:lnTo>
                    <a:pt x="2932049" y="1021969"/>
                  </a:lnTo>
                  <a:lnTo>
                    <a:pt x="2968371" y="1009650"/>
                  </a:lnTo>
                  <a:lnTo>
                    <a:pt x="2955798" y="973582"/>
                  </a:lnTo>
                  <a:close/>
                </a:path>
                <a:path w="4321175" h="1470660">
                  <a:moveTo>
                    <a:pt x="3027553" y="948563"/>
                  </a:moveTo>
                  <a:lnTo>
                    <a:pt x="3012058" y="954151"/>
                  </a:lnTo>
                  <a:lnTo>
                    <a:pt x="2991865" y="961136"/>
                  </a:lnTo>
                  <a:lnTo>
                    <a:pt x="3004311" y="997204"/>
                  </a:lnTo>
                  <a:lnTo>
                    <a:pt x="3024631" y="990092"/>
                  </a:lnTo>
                  <a:lnTo>
                    <a:pt x="3040506" y="984377"/>
                  </a:lnTo>
                  <a:lnTo>
                    <a:pt x="3027553" y="948563"/>
                  </a:lnTo>
                  <a:close/>
                </a:path>
                <a:path w="4321175" h="1470660">
                  <a:moveTo>
                    <a:pt x="3098927" y="922528"/>
                  </a:moveTo>
                  <a:lnTo>
                    <a:pt x="3084703" y="927862"/>
                  </a:lnTo>
                  <a:lnTo>
                    <a:pt x="3063366" y="935609"/>
                  </a:lnTo>
                  <a:lnTo>
                    <a:pt x="3076321" y="971423"/>
                  </a:lnTo>
                  <a:lnTo>
                    <a:pt x="3097656" y="963803"/>
                  </a:lnTo>
                  <a:lnTo>
                    <a:pt x="3112261" y="958215"/>
                  </a:lnTo>
                  <a:lnTo>
                    <a:pt x="3098927" y="922528"/>
                  </a:lnTo>
                  <a:close/>
                </a:path>
                <a:path w="4321175" h="1470660">
                  <a:moveTo>
                    <a:pt x="3169920" y="895604"/>
                  </a:moveTo>
                  <a:lnTo>
                    <a:pt x="3155696" y="901192"/>
                  </a:lnTo>
                  <a:lnTo>
                    <a:pt x="3134613" y="909193"/>
                  </a:lnTo>
                  <a:lnTo>
                    <a:pt x="3147949" y="944880"/>
                  </a:lnTo>
                  <a:lnTo>
                    <a:pt x="3183762" y="931164"/>
                  </a:lnTo>
                  <a:lnTo>
                    <a:pt x="3169920" y="895604"/>
                  </a:lnTo>
                  <a:close/>
                </a:path>
                <a:path w="4321175" h="1470660">
                  <a:moveTo>
                    <a:pt x="3240531" y="867664"/>
                  </a:moveTo>
                  <a:lnTo>
                    <a:pt x="3224783" y="874141"/>
                  </a:lnTo>
                  <a:lnTo>
                    <a:pt x="3205353" y="881761"/>
                  </a:lnTo>
                  <a:lnTo>
                    <a:pt x="3219323" y="917194"/>
                  </a:lnTo>
                  <a:lnTo>
                    <a:pt x="3238754" y="909574"/>
                  </a:lnTo>
                  <a:lnTo>
                    <a:pt x="3254882" y="902970"/>
                  </a:lnTo>
                  <a:lnTo>
                    <a:pt x="3240531" y="867664"/>
                  </a:lnTo>
                  <a:close/>
                </a:path>
                <a:path w="4321175" h="1470660">
                  <a:moveTo>
                    <a:pt x="3310635" y="838708"/>
                  </a:moveTo>
                  <a:lnTo>
                    <a:pt x="3292348" y="846455"/>
                  </a:lnTo>
                  <a:lnTo>
                    <a:pt x="3275710" y="853313"/>
                  </a:lnTo>
                  <a:lnTo>
                    <a:pt x="3290188" y="888492"/>
                  </a:lnTo>
                  <a:lnTo>
                    <a:pt x="3306699" y="881761"/>
                  </a:lnTo>
                  <a:lnTo>
                    <a:pt x="3325622" y="873633"/>
                  </a:lnTo>
                  <a:lnTo>
                    <a:pt x="3310635" y="838708"/>
                  </a:lnTo>
                  <a:close/>
                </a:path>
                <a:path w="4321175" h="1470660">
                  <a:moveTo>
                    <a:pt x="3380231" y="808482"/>
                  </a:moveTo>
                  <a:lnTo>
                    <a:pt x="3345687" y="823722"/>
                  </a:lnTo>
                  <a:lnTo>
                    <a:pt x="3360674" y="858647"/>
                  </a:lnTo>
                  <a:lnTo>
                    <a:pt x="3372865" y="853440"/>
                  </a:lnTo>
                  <a:lnTo>
                    <a:pt x="3395726" y="843153"/>
                  </a:lnTo>
                  <a:lnTo>
                    <a:pt x="3380231" y="808482"/>
                  </a:lnTo>
                  <a:close/>
                </a:path>
                <a:path w="4321175" h="1470660">
                  <a:moveTo>
                    <a:pt x="3449320" y="776986"/>
                  </a:moveTo>
                  <a:lnTo>
                    <a:pt x="3415029" y="792861"/>
                  </a:lnTo>
                  <a:lnTo>
                    <a:pt x="3430524" y="827659"/>
                  </a:lnTo>
                  <a:lnTo>
                    <a:pt x="3437254" y="824611"/>
                  </a:lnTo>
                  <a:lnTo>
                    <a:pt x="3465449" y="811530"/>
                  </a:lnTo>
                  <a:lnTo>
                    <a:pt x="3449320" y="776986"/>
                  </a:lnTo>
                  <a:close/>
                </a:path>
                <a:path w="4321175" h="1470660">
                  <a:moveTo>
                    <a:pt x="3517646" y="744220"/>
                  </a:moveTo>
                  <a:lnTo>
                    <a:pt x="3483482" y="760984"/>
                  </a:lnTo>
                  <a:lnTo>
                    <a:pt x="3500247" y="795147"/>
                  </a:lnTo>
                  <a:lnTo>
                    <a:pt x="3534409" y="778383"/>
                  </a:lnTo>
                  <a:lnTo>
                    <a:pt x="3517646" y="744220"/>
                  </a:lnTo>
                  <a:close/>
                </a:path>
                <a:path w="4321175" h="1470660">
                  <a:moveTo>
                    <a:pt x="3585463" y="710057"/>
                  </a:moveTo>
                  <a:lnTo>
                    <a:pt x="3551554" y="727456"/>
                  </a:lnTo>
                  <a:lnTo>
                    <a:pt x="3568827" y="761365"/>
                  </a:lnTo>
                  <a:lnTo>
                    <a:pt x="3602735" y="743966"/>
                  </a:lnTo>
                  <a:lnTo>
                    <a:pt x="3585463" y="710057"/>
                  </a:lnTo>
                  <a:close/>
                </a:path>
                <a:path w="4321175" h="1470660">
                  <a:moveTo>
                    <a:pt x="3652392" y="674497"/>
                  </a:moveTo>
                  <a:lnTo>
                    <a:pt x="3618737" y="692531"/>
                  </a:lnTo>
                  <a:lnTo>
                    <a:pt x="3636899" y="726059"/>
                  </a:lnTo>
                  <a:lnTo>
                    <a:pt x="3670427" y="708025"/>
                  </a:lnTo>
                  <a:lnTo>
                    <a:pt x="3652392" y="674497"/>
                  </a:lnTo>
                  <a:close/>
                </a:path>
                <a:path w="4321175" h="1470660">
                  <a:moveTo>
                    <a:pt x="3717925" y="637286"/>
                  </a:moveTo>
                  <a:lnTo>
                    <a:pt x="3710558" y="641731"/>
                  </a:lnTo>
                  <a:lnTo>
                    <a:pt x="3685285" y="656082"/>
                  </a:lnTo>
                  <a:lnTo>
                    <a:pt x="3703954" y="689229"/>
                  </a:lnTo>
                  <a:lnTo>
                    <a:pt x="3729354" y="674878"/>
                  </a:lnTo>
                  <a:lnTo>
                    <a:pt x="3737355" y="670052"/>
                  </a:lnTo>
                  <a:lnTo>
                    <a:pt x="3717925" y="637286"/>
                  </a:lnTo>
                  <a:close/>
                </a:path>
                <a:path w="4321175" h="1470660">
                  <a:moveTo>
                    <a:pt x="3782695" y="598043"/>
                  </a:moveTo>
                  <a:lnTo>
                    <a:pt x="3762121" y="610997"/>
                  </a:lnTo>
                  <a:lnTo>
                    <a:pt x="3750690" y="617855"/>
                  </a:lnTo>
                  <a:lnTo>
                    <a:pt x="3770122" y="650621"/>
                  </a:lnTo>
                  <a:lnTo>
                    <a:pt x="3781552" y="643763"/>
                  </a:lnTo>
                  <a:lnTo>
                    <a:pt x="3803014" y="630428"/>
                  </a:lnTo>
                  <a:lnTo>
                    <a:pt x="3782695" y="598043"/>
                  </a:lnTo>
                  <a:close/>
                </a:path>
                <a:path w="4321175" h="1470660">
                  <a:moveTo>
                    <a:pt x="3846195" y="556895"/>
                  </a:moveTo>
                  <a:lnTo>
                    <a:pt x="3814445" y="577977"/>
                  </a:lnTo>
                  <a:lnTo>
                    <a:pt x="3835654" y="609727"/>
                  </a:lnTo>
                  <a:lnTo>
                    <a:pt x="3867277" y="588645"/>
                  </a:lnTo>
                  <a:lnTo>
                    <a:pt x="3846195" y="556895"/>
                  </a:lnTo>
                  <a:close/>
                </a:path>
                <a:path w="4321175" h="1470660">
                  <a:moveTo>
                    <a:pt x="3907789" y="513842"/>
                  </a:moveTo>
                  <a:lnTo>
                    <a:pt x="3902963" y="517398"/>
                  </a:lnTo>
                  <a:lnTo>
                    <a:pt x="3877182" y="535559"/>
                  </a:lnTo>
                  <a:lnTo>
                    <a:pt x="3899154" y="566674"/>
                  </a:lnTo>
                  <a:lnTo>
                    <a:pt x="3924807" y="548640"/>
                  </a:lnTo>
                  <a:lnTo>
                    <a:pt x="3930650" y="544322"/>
                  </a:lnTo>
                  <a:lnTo>
                    <a:pt x="3907789" y="513842"/>
                  </a:lnTo>
                  <a:close/>
                </a:path>
                <a:path w="4321175" h="1470660">
                  <a:moveTo>
                    <a:pt x="3967733" y="467741"/>
                  </a:moveTo>
                  <a:lnTo>
                    <a:pt x="3945254" y="485775"/>
                  </a:lnTo>
                  <a:lnTo>
                    <a:pt x="3938270" y="490982"/>
                  </a:lnTo>
                  <a:lnTo>
                    <a:pt x="3961129" y="521462"/>
                  </a:lnTo>
                  <a:lnTo>
                    <a:pt x="3968114" y="516255"/>
                  </a:lnTo>
                  <a:lnTo>
                    <a:pt x="3991482" y="497459"/>
                  </a:lnTo>
                  <a:lnTo>
                    <a:pt x="3967733" y="467741"/>
                  </a:lnTo>
                  <a:close/>
                </a:path>
                <a:path w="4321175" h="1470660">
                  <a:moveTo>
                    <a:pt x="4024883" y="419354"/>
                  </a:moveTo>
                  <a:lnTo>
                    <a:pt x="4022344" y="421767"/>
                  </a:lnTo>
                  <a:lnTo>
                    <a:pt x="3996562" y="443992"/>
                  </a:lnTo>
                  <a:lnTo>
                    <a:pt x="4021454" y="472821"/>
                  </a:lnTo>
                  <a:lnTo>
                    <a:pt x="4047235" y="450596"/>
                  </a:lnTo>
                  <a:lnTo>
                    <a:pt x="4050664" y="447421"/>
                  </a:lnTo>
                  <a:lnTo>
                    <a:pt x="4024883" y="419354"/>
                  </a:lnTo>
                  <a:close/>
                </a:path>
                <a:path w="4321175" h="1470660">
                  <a:moveTo>
                    <a:pt x="4079239" y="367284"/>
                  </a:moveTo>
                  <a:lnTo>
                    <a:pt x="4057269" y="389509"/>
                  </a:lnTo>
                  <a:lnTo>
                    <a:pt x="4052824" y="393573"/>
                  </a:lnTo>
                  <a:lnTo>
                    <a:pt x="4078604" y="421640"/>
                  </a:lnTo>
                  <a:lnTo>
                    <a:pt x="4083050" y="417449"/>
                  </a:lnTo>
                  <a:lnTo>
                    <a:pt x="4106290" y="394208"/>
                  </a:lnTo>
                  <a:lnTo>
                    <a:pt x="4079239" y="367284"/>
                  </a:lnTo>
                  <a:close/>
                </a:path>
                <a:path w="4321175" h="1470660">
                  <a:moveTo>
                    <a:pt x="4129404" y="312293"/>
                  </a:moveTo>
                  <a:lnTo>
                    <a:pt x="4119245" y="324612"/>
                  </a:lnTo>
                  <a:lnTo>
                    <a:pt x="4104894" y="340233"/>
                  </a:lnTo>
                  <a:lnTo>
                    <a:pt x="4132960" y="365887"/>
                  </a:lnTo>
                  <a:lnTo>
                    <a:pt x="4147311" y="350393"/>
                  </a:lnTo>
                  <a:lnTo>
                    <a:pt x="4158741" y="336550"/>
                  </a:lnTo>
                  <a:lnTo>
                    <a:pt x="4129404" y="312293"/>
                  </a:lnTo>
                  <a:close/>
                </a:path>
                <a:path w="4321175" h="1470660">
                  <a:moveTo>
                    <a:pt x="4174362" y="253365"/>
                  </a:moveTo>
                  <a:lnTo>
                    <a:pt x="4170299" y="259461"/>
                  </a:lnTo>
                  <a:lnTo>
                    <a:pt x="4152519" y="283210"/>
                  </a:lnTo>
                  <a:lnTo>
                    <a:pt x="4183126" y="306070"/>
                  </a:lnTo>
                  <a:lnTo>
                    <a:pt x="4200906" y="282194"/>
                  </a:lnTo>
                  <a:lnTo>
                    <a:pt x="4206112" y="274320"/>
                  </a:lnTo>
                  <a:lnTo>
                    <a:pt x="4174362" y="253365"/>
                  </a:lnTo>
                  <a:close/>
                </a:path>
                <a:path w="4321175" h="1470660">
                  <a:moveTo>
                    <a:pt x="4212462" y="190246"/>
                  </a:moveTo>
                  <a:lnTo>
                    <a:pt x="4210684" y="194056"/>
                  </a:lnTo>
                  <a:lnTo>
                    <a:pt x="4194429" y="222377"/>
                  </a:lnTo>
                  <a:lnTo>
                    <a:pt x="4227449" y="241300"/>
                  </a:lnTo>
                  <a:lnTo>
                    <a:pt x="4243705" y="213106"/>
                  </a:lnTo>
                  <a:lnTo>
                    <a:pt x="4246626" y="207010"/>
                  </a:lnTo>
                  <a:lnTo>
                    <a:pt x="4212462" y="190246"/>
                  </a:lnTo>
                  <a:close/>
                </a:path>
                <a:path w="4321175" h="1470660">
                  <a:moveTo>
                    <a:pt x="4239030" y="130289"/>
                  </a:moveTo>
                  <a:lnTo>
                    <a:pt x="4228210" y="157099"/>
                  </a:lnTo>
                  <a:lnTo>
                    <a:pt x="4263516" y="171323"/>
                  </a:lnTo>
                  <a:lnTo>
                    <a:pt x="4274947" y="143002"/>
                  </a:lnTo>
                  <a:lnTo>
                    <a:pt x="4275328" y="142240"/>
                  </a:lnTo>
                  <a:lnTo>
                    <a:pt x="4275835" y="140462"/>
                  </a:lnTo>
                  <a:lnTo>
                    <a:pt x="4277613" y="132969"/>
                  </a:lnTo>
                  <a:lnTo>
                    <a:pt x="4271256" y="131445"/>
                  </a:lnTo>
                  <a:lnTo>
                    <a:pt x="4238752" y="131445"/>
                  </a:lnTo>
                  <a:lnTo>
                    <a:pt x="4239030" y="130289"/>
                  </a:lnTo>
                  <a:close/>
                </a:path>
                <a:path w="4321175" h="1470660">
                  <a:moveTo>
                    <a:pt x="4239640" y="128778"/>
                  </a:moveTo>
                  <a:lnTo>
                    <a:pt x="4239030" y="130289"/>
                  </a:lnTo>
                  <a:lnTo>
                    <a:pt x="4238752" y="131445"/>
                  </a:lnTo>
                  <a:lnTo>
                    <a:pt x="4239640" y="128778"/>
                  </a:lnTo>
                  <a:close/>
                </a:path>
                <a:path w="4321175" h="1470660">
                  <a:moveTo>
                    <a:pt x="4260131" y="128778"/>
                  </a:moveTo>
                  <a:lnTo>
                    <a:pt x="4239640" y="128778"/>
                  </a:lnTo>
                  <a:lnTo>
                    <a:pt x="4238752" y="131445"/>
                  </a:lnTo>
                  <a:lnTo>
                    <a:pt x="4271256" y="131445"/>
                  </a:lnTo>
                  <a:lnTo>
                    <a:pt x="4260131" y="128778"/>
                  </a:lnTo>
                  <a:close/>
                </a:path>
                <a:path w="4321175" h="1470660">
                  <a:moveTo>
                    <a:pt x="4240530" y="124079"/>
                  </a:moveTo>
                  <a:lnTo>
                    <a:pt x="4239030" y="130289"/>
                  </a:lnTo>
                  <a:lnTo>
                    <a:pt x="4239640" y="128778"/>
                  </a:lnTo>
                  <a:lnTo>
                    <a:pt x="4260131" y="128778"/>
                  </a:lnTo>
                  <a:lnTo>
                    <a:pt x="4240530" y="124079"/>
                  </a:lnTo>
                  <a:close/>
                </a:path>
                <a:path w="4321175" h="1470660">
                  <a:moveTo>
                    <a:pt x="4281805" y="0"/>
                  </a:moveTo>
                  <a:lnTo>
                    <a:pt x="4208017" y="104267"/>
                  </a:lnTo>
                  <a:lnTo>
                    <a:pt x="4320921" y="121666"/>
                  </a:lnTo>
                  <a:lnTo>
                    <a:pt x="4281805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9" name="object 3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48</a:t>
            </a:fld>
            <a:endParaRPr dirty="0"/>
          </a:p>
        </p:txBody>
      </p:sp>
      <p:sp>
        <p:nvSpPr>
          <p:cNvPr id="40" name="object 4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20395"/>
          </a:xfrm>
          <a:custGeom>
            <a:avLst/>
            <a:gdLst/>
            <a:ahLst/>
            <a:cxnLst/>
            <a:rect l="l" t="t" r="r" b="b"/>
            <a:pathLst>
              <a:path w="12192000" h="620395">
                <a:moveTo>
                  <a:pt x="0" y="620267"/>
                </a:moveTo>
                <a:lnTo>
                  <a:pt x="12192000" y="620267"/>
                </a:lnTo>
                <a:lnTo>
                  <a:pt x="12192000" y="0"/>
                </a:lnTo>
                <a:lnTo>
                  <a:pt x="0" y="0"/>
                </a:lnTo>
                <a:lnTo>
                  <a:pt x="0" y="620267"/>
                </a:lnTo>
                <a:close/>
              </a:path>
            </a:pathLst>
          </a:custGeom>
          <a:ln w="9525">
            <a:solidFill>
              <a:srgbClr val="CC00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062329" y="815695"/>
            <a:ext cx="10068560" cy="974626"/>
          </a:xfrm>
          <a:prstGeom prst="rect">
            <a:avLst/>
          </a:prstGeom>
        </p:spPr>
        <p:txBody>
          <a:bodyPr vert="horz" wrap="square" lIns="0" tIns="119380" rIns="0" bIns="0" rtlCol="0">
            <a:spAutoFit/>
          </a:bodyPr>
          <a:lstStyle/>
          <a:p>
            <a:pPr marL="281940" indent="-269875">
              <a:lnSpc>
                <a:spcPct val="100000"/>
              </a:lnSpc>
              <a:spcBef>
                <a:spcPts val="940"/>
              </a:spcBef>
              <a:buClr>
                <a:srgbClr val="252525"/>
              </a:buClr>
              <a:buFont typeface="Yu Gothic"/>
              <a:buChar char="•"/>
              <a:tabLst>
                <a:tab pos="282575" algn="l"/>
                <a:tab pos="7217409" algn="l"/>
              </a:tabLst>
            </a:pP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นี่คือความต่อเนื่องของขั้นตอนการตั้งค่า หลังจากยืนยัน "ประเภทตัวคั่น" แล้ว หน้าจอรายการจะเปลี่ยนเป็นหน้าจอ "การตั้งค่าการสลายตัวของบาร์โค้ด"</a:t>
            </a:r>
            <a:endParaRPr sz="1400" dirty="0">
              <a:latin typeface="Yu Gothic"/>
              <a:cs typeface="Yu Gothic"/>
            </a:endParaRPr>
          </a:p>
          <a:p>
            <a:pPr marL="281940" marR="5080" indent="-269875">
              <a:lnSpc>
                <a:spcPts val="2520"/>
              </a:lnSpc>
              <a:spcBef>
                <a:spcPts val="220"/>
              </a:spcBef>
              <a:buClr>
                <a:srgbClr val="252525"/>
              </a:buClr>
              <a:buFont typeface="Yu Gothic"/>
              <a:buChar char="•"/>
              <a:tabLst>
                <a:tab pos="342900" algn="l"/>
                <a:tab pos="343535" algn="l"/>
              </a:tabLst>
            </a:pPr>
            <a:r>
              <a:rPr lang="th-TH" altLang="ja-JP" sz="1400" spc="10" dirty="0">
                <a:solidFill>
                  <a:srgbClr val="252525"/>
                </a:solidFill>
                <a:latin typeface="Yu Gothic"/>
                <a:cs typeface="Yu Gothic"/>
              </a:rPr>
              <a:t>คลิกบรรทัดหมายเลขที่สอดคล้องกับ "หมายเลขข้อมูล ○" ของข้อมูลที่แก้ไขด้วยตัวคั่น จากนั้นคลิกที่คลัสเตอร์ที่จะป้อนค่า</a:t>
            </a:r>
            <a:endParaRPr lang="ja-JP" altLang="en-US" sz="1400" dirty="0">
              <a:latin typeface="Yu Gothic"/>
              <a:cs typeface="Yu Gothic"/>
            </a:endParaRPr>
          </a:p>
          <a:p>
            <a:pPr marL="250190" indent="-238125">
              <a:lnSpc>
                <a:spcPct val="100000"/>
              </a:lnSpc>
              <a:spcBef>
                <a:spcPts val="620"/>
              </a:spcBef>
              <a:buChar char="•"/>
              <a:tabLst>
                <a:tab pos="250825" algn="l"/>
              </a:tabLst>
            </a:pPr>
            <a:r>
              <a:rPr lang="th-TH" altLang="ja-JP" sz="1400" dirty="0">
                <a:solidFill>
                  <a:srgbClr val="252525"/>
                </a:solidFill>
                <a:latin typeface="Yu Gothic"/>
                <a:cs typeface="Yu Gothic"/>
              </a:rPr>
              <a:t>หลังจากเสร็จสิ้นการเชื่อมโยงทั้งหมดแล้ว ให้คลิกปุ่ม "ตกลง"</a:t>
            </a:r>
            <a:endParaRPr lang="ja-JP" altLang="en-US" sz="1400" dirty="0">
              <a:latin typeface="Yu Gothic"/>
              <a:cs typeface="Yu Gothic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57047" y="105283"/>
            <a:ext cx="652106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451100" algn="l"/>
              </a:tabLst>
            </a:pPr>
            <a:r>
              <a:rPr lang="th-TH" sz="2400" dirty="0">
                <a:solidFill>
                  <a:srgbClr val="FFFFFF"/>
                </a:solidFill>
              </a:rPr>
              <a:t>ขั้นตอนการตั้งค่าการสลายตัวของบาร์โค้ด</a:t>
            </a:r>
            <a:endParaRPr sz="2400" dirty="0"/>
          </a:p>
        </p:txBody>
      </p:sp>
      <p:sp>
        <p:nvSpPr>
          <p:cNvPr id="5" name="object 5"/>
          <p:cNvSpPr txBox="1"/>
          <p:nvPr/>
        </p:nvSpPr>
        <p:spPr>
          <a:xfrm>
            <a:off x="6299200" y="181483"/>
            <a:ext cx="48260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800" b="1" dirty="0">
                <a:solidFill>
                  <a:srgbClr val="FFFFFF"/>
                </a:solidFill>
                <a:latin typeface="Yu Gothic"/>
                <a:cs typeface="Yu Gothic"/>
              </a:rPr>
              <a:t>③ “การเชื่อมโยง” ข้อมูลที่คั่นด้วยคลัสเตอร์</a:t>
            </a:r>
            <a:endParaRPr lang="th-TH" sz="1800" dirty="0">
              <a:latin typeface="Yu Gothic"/>
              <a:cs typeface="Yu Gothic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3318827" y="2242883"/>
            <a:ext cx="5164455" cy="3067050"/>
            <a:chOff x="3318827" y="2242883"/>
            <a:chExt cx="5164455" cy="3067050"/>
          </a:xfrm>
        </p:grpSpPr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328416" y="2252471"/>
              <a:ext cx="5145024" cy="3048000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323590" y="2247645"/>
              <a:ext cx="5154930" cy="3057525"/>
            </a:xfrm>
            <a:custGeom>
              <a:avLst/>
              <a:gdLst/>
              <a:ahLst/>
              <a:cxnLst/>
              <a:rect l="l" t="t" r="r" b="b"/>
              <a:pathLst>
                <a:path w="5154930" h="3057525">
                  <a:moveTo>
                    <a:pt x="0" y="3057525"/>
                  </a:moveTo>
                  <a:lnTo>
                    <a:pt x="5154548" y="3057525"/>
                  </a:lnTo>
                  <a:lnTo>
                    <a:pt x="5154548" y="0"/>
                  </a:lnTo>
                  <a:lnTo>
                    <a:pt x="0" y="0"/>
                  </a:lnTo>
                  <a:lnTo>
                    <a:pt x="0" y="3057525"/>
                  </a:lnTo>
                  <a:close/>
                </a:path>
              </a:pathLst>
            </a:custGeom>
            <a:ln w="9525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07052" y="4864595"/>
              <a:ext cx="1942338" cy="270522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4679442" y="4936997"/>
              <a:ext cx="1800225" cy="128270"/>
            </a:xfrm>
            <a:custGeom>
              <a:avLst/>
              <a:gdLst/>
              <a:ahLst/>
              <a:cxnLst/>
              <a:rect l="l" t="t" r="r" b="b"/>
              <a:pathLst>
                <a:path w="1800225" h="128270">
                  <a:moveTo>
                    <a:pt x="0" y="11049"/>
                  </a:moveTo>
                  <a:lnTo>
                    <a:pt x="0" y="4952"/>
                  </a:lnTo>
                  <a:lnTo>
                    <a:pt x="4953" y="0"/>
                  </a:lnTo>
                  <a:lnTo>
                    <a:pt x="11049" y="0"/>
                  </a:lnTo>
                  <a:lnTo>
                    <a:pt x="1788795" y="0"/>
                  </a:lnTo>
                  <a:lnTo>
                    <a:pt x="1794891" y="0"/>
                  </a:lnTo>
                  <a:lnTo>
                    <a:pt x="1799844" y="4952"/>
                  </a:lnTo>
                  <a:lnTo>
                    <a:pt x="1799844" y="11049"/>
                  </a:lnTo>
                  <a:lnTo>
                    <a:pt x="1799844" y="116966"/>
                  </a:lnTo>
                  <a:lnTo>
                    <a:pt x="1799844" y="123062"/>
                  </a:lnTo>
                  <a:lnTo>
                    <a:pt x="1794891" y="128015"/>
                  </a:lnTo>
                  <a:lnTo>
                    <a:pt x="1788795" y="128015"/>
                  </a:lnTo>
                  <a:lnTo>
                    <a:pt x="11049" y="128015"/>
                  </a:lnTo>
                  <a:lnTo>
                    <a:pt x="4953" y="128015"/>
                  </a:lnTo>
                  <a:lnTo>
                    <a:pt x="0" y="123062"/>
                  </a:lnTo>
                  <a:lnTo>
                    <a:pt x="0" y="116966"/>
                  </a:lnTo>
                  <a:lnTo>
                    <a:pt x="0" y="11049"/>
                  </a:lnTo>
                  <a:close/>
                </a:path>
              </a:pathLst>
            </a:custGeom>
            <a:ln w="38099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981700" y="2973336"/>
              <a:ext cx="1629918" cy="314693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6054090" y="3045713"/>
              <a:ext cx="1487805" cy="172720"/>
            </a:xfrm>
            <a:custGeom>
              <a:avLst/>
              <a:gdLst/>
              <a:ahLst/>
              <a:cxnLst/>
              <a:rect l="l" t="t" r="r" b="b"/>
              <a:pathLst>
                <a:path w="1487804" h="172719">
                  <a:moveTo>
                    <a:pt x="0" y="14859"/>
                  </a:moveTo>
                  <a:lnTo>
                    <a:pt x="0" y="6603"/>
                  </a:lnTo>
                  <a:lnTo>
                    <a:pt x="6604" y="0"/>
                  </a:lnTo>
                  <a:lnTo>
                    <a:pt x="14859" y="0"/>
                  </a:lnTo>
                  <a:lnTo>
                    <a:pt x="1472564" y="0"/>
                  </a:lnTo>
                  <a:lnTo>
                    <a:pt x="1480819" y="0"/>
                  </a:lnTo>
                  <a:lnTo>
                    <a:pt x="1487424" y="6603"/>
                  </a:lnTo>
                  <a:lnTo>
                    <a:pt x="1487424" y="14859"/>
                  </a:lnTo>
                  <a:lnTo>
                    <a:pt x="1487424" y="157352"/>
                  </a:lnTo>
                  <a:lnTo>
                    <a:pt x="1487424" y="165608"/>
                  </a:lnTo>
                  <a:lnTo>
                    <a:pt x="1480819" y="172212"/>
                  </a:lnTo>
                  <a:lnTo>
                    <a:pt x="1472564" y="172212"/>
                  </a:lnTo>
                  <a:lnTo>
                    <a:pt x="14859" y="172212"/>
                  </a:lnTo>
                  <a:lnTo>
                    <a:pt x="6604" y="172212"/>
                  </a:lnTo>
                  <a:lnTo>
                    <a:pt x="0" y="165608"/>
                  </a:lnTo>
                  <a:lnTo>
                    <a:pt x="0" y="157352"/>
                  </a:lnTo>
                  <a:lnTo>
                    <a:pt x="0" y="14859"/>
                  </a:lnTo>
                  <a:close/>
                </a:path>
              </a:pathLst>
            </a:custGeom>
            <a:ln w="38099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897880" y="4341875"/>
              <a:ext cx="467118" cy="313181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5970270" y="4414266"/>
              <a:ext cx="325120" cy="170815"/>
            </a:xfrm>
            <a:custGeom>
              <a:avLst/>
              <a:gdLst/>
              <a:ahLst/>
              <a:cxnLst/>
              <a:rect l="l" t="t" r="r" b="b"/>
              <a:pathLst>
                <a:path w="325120" h="170814">
                  <a:moveTo>
                    <a:pt x="0" y="14731"/>
                  </a:moveTo>
                  <a:lnTo>
                    <a:pt x="0" y="6603"/>
                  </a:lnTo>
                  <a:lnTo>
                    <a:pt x="6603" y="0"/>
                  </a:lnTo>
                  <a:lnTo>
                    <a:pt x="14731" y="0"/>
                  </a:lnTo>
                  <a:lnTo>
                    <a:pt x="309879" y="0"/>
                  </a:lnTo>
                  <a:lnTo>
                    <a:pt x="318007" y="0"/>
                  </a:lnTo>
                  <a:lnTo>
                    <a:pt x="324612" y="6603"/>
                  </a:lnTo>
                  <a:lnTo>
                    <a:pt x="324612" y="14731"/>
                  </a:lnTo>
                  <a:lnTo>
                    <a:pt x="324612" y="155955"/>
                  </a:lnTo>
                  <a:lnTo>
                    <a:pt x="324612" y="164083"/>
                  </a:lnTo>
                  <a:lnTo>
                    <a:pt x="318007" y="170687"/>
                  </a:lnTo>
                  <a:lnTo>
                    <a:pt x="309879" y="170687"/>
                  </a:lnTo>
                  <a:lnTo>
                    <a:pt x="14731" y="170687"/>
                  </a:lnTo>
                  <a:lnTo>
                    <a:pt x="6603" y="170687"/>
                  </a:lnTo>
                  <a:lnTo>
                    <a:pt x="0" y="164083"/>
                  </a:lnTo>
                  <a:lnTo>
                    <a:pt x="0" y="155955"/>
                  </a:lnTo>
                  <a:lnTo>
                    <a:pt x="0" y="14731"/>
                  </a:lnTo>
                  <a:close/>
                </a:path>
              </a:pathLst>
            </a:custGeom>
            <a:ln w="38099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414516" y="3037331"/>
              <a:ext cx="561593" cy="2045970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6475984" y="3217925"/>
              <a:ext cx="377190" cy="1802764"/>
            </a:xfrm>
            <a:custGeom>
              <a:avLst/>
              <a:gdLst/>
              <a:ahLst/>
              <a:cxnLst/>
              <a:rect l="l" t="t" r="r" b="b"/>
              <a:pathLst>
                <a:path w="377190" h="1802764">
                  <a:moveTo>
                    <a:pt x="12405" y="1762692"/>
                  </a:moveTo>
                  <a:lnTo>
                    <a:pt x="0" y="1764919"/>
                  </a:lnTo>
                  <a:lnTo>
                    <a:pt x="6603" y="1802384"/>
                  </a:lnTo>
                  <a:lnTo>
                    <a:pt x="21462" y="1799844"/>
                  </a:lnTo>
                  <a:lnTo>
                    <a:pt x="23240" y="1799590"/>
                  </a:lnTo>
                  <a:lnTo>
                    <a:pt x="25145" y="1798955"/>
                  </a:lnTo>
                  <a:lnTo>
                    <a:pt x="26796" y="1798066"/>
                  </a:lnTo>
                  <a:lnTo>
                    <a:pt x="43052" y="1789811"/>
                  </a:lnTo>
                  <a:lnTo>
                    <a:pt x="44322" y="1788922"/>
                  </a:lnTo>
                  <a:lnTo>
                    <a:pt x="45465" y="1787906"/>
                  </a:lnTo>
                  <a:lnTo>
                    <a:pt x="50164" y="1783969"/>
                  </a:lnTo>
                  <a:lnTo>
                    <a:pt x="33381" y="1764157"/>
                  </a:lnTo>
                  <a:lnTo>
                    <a:pt x="9525" y="1764157"/>
                  </a:lnTo>
                  <a:lnTo>
                    <a:pt x="12405" y="1762692"/>
                  </a:lnTo>
                  <a:close/>
                </a:path>
                <a:path w="377190" h="1802764">
                  <a:moveTo>
                    <a:pt x="14858" y="1762252"/>
                  </a:moveTo>
                  <a:lnTo>
                    <a:pt x="12405" y="1762692"/>
                  </a:lnTo>
                  <a:lnTo>
                    <a:pt x="9525" y="1764157"/>
                  </a:lnTo>
                  <a:lnTo>
                    <a:pt x="14858" y="1762252"/>
                  </a:lnTo>
                  <a:close/>
                </a:path>
                <a:path w="377190" h="1802764">
                  <a:moveTo>
                    <a:pt x="31767" y="1762252"/>
                  </a:moveTo>
                  <a:lnTo>
                    <a:pt x="14858" y="1762252"/>
                  </a:lnTo>
                  <a:lnTo>
                    <a:pt x="9525" y="1764157"/>
                  </a:lnTo>
                  <a:lnTo>
                    <a:pt x="33381" y="1764157"/>
                  </a:lnTo>
                  <a:lnTo>
                    <a:pt x="31767" y="1762252"/>
                  </a:lnTo>
                  <a:close/>
                </a:path>
                <a:path w="377190" h="1802764">
                  <a:moveTo>
                    <a:pt x="22126" y="1757749"/>
                  </a:moveTo>
                  <a:lnTo>
                    <a:pt x="12405" y="1762692"/>
                  </a:lnTo>
                  <a:lnTo>
                    <a:pt x="14858" y="1762252"/>
                  </a:lnTo>
                  <a:lnTo>
                    <a:pt x="31767" y="1762252"/>
                  </a:lnTo>
                  <a:lnTo>
                    <a:pt x="28969" y="1758950"/>
                  </a:lnTo>
                  <a:lnTo>
                    <a:pt x="20700" y="1758950"/>
                  </a:lnTo>
                  <a:lnTo>
                    <a:pt x="22126" y="1757749"/>
                  </a:lnTo>
                  <a:close/>
                </a:path>
                <a:path w="377190" h="1802764">
                  <a:moveTo>
                    <a:pt x="24511" y="1756537"/>
                  </a:moveTo>
                  <a:lnTo>
                    <a:pt x="22126" y="1757749"/>
                  </a:lnTo>
                  <a:lnTo>
                    <a:pt x="20700" y="1758950"/>
                  </a:lnTo>
                  <a:lnTo>
                    <a:pt x="24511" y="1756537"/>
                  </a:lnTo>
                  <a:close/>
                </a:path>
                <a:path w="377190" h="1802764">
                  <a:moveTo>
                    <a:pt x="26925" y="1756537"/>
                  </a:moveTo>
                  <a:lnTo>
                    <a:pt x="24511" y="1756537"/>
                  </a:lnTo>
                  <a:lnTo>
                    <a:pt x="20700" y="1758950"/>
                  </a:lnTo>
                  <a:lnTo>
                    <a:pt x="28969" y="1758950"/>
                  </a:lnTo>
                  <a:lnTo>
                    <a:pt x="26925" y="1756537"/>
                  </a:lnTo>
                  <a:close/>
                </a:path>
                <a:path w="377190" h="1802764">
                  <a:moveTo>
                    <a:pt x="25526" y="1754886"/>
                  </a:moveTo>
                  <a:lnTo>
                    <a:pt x="22126" y="1757749"/>
                  </a:lnTo>
                  <a:lnTo>
                    <a:pt x="24511" y="1756537"/>
                  </a:lnTo>
                  <a:lnTo>
                    <a:pt x="26925" y="1756537"/>
                  </a:lnTo>
                  <a:lnTo>
                    <a:pt x="25526" y="1754886"/>
                  </a:lnTo>
                  <a:close/>
                </a:path>
                <a:path w="377190" h="1802764">
                  <a:moveTo>
                    <a:pt x="67310" y="1700276"/>
                  </a:moveTo>
                  <a:lnTo>
                    <a:pt x="61340" y="1711198"/>
                  </a:lnTo>
                  <a:lnTo>
                    <a:pt x="48006" y="1731137"/>
                  </a:lnTo>
                  <a:lnTo>
                    <a:pt x="79629" y="1752346"/>
                  </a:lnTo>
                  <a:lnTo>
                    <a:pt x="93090" y="1732280"/>
                  </a:lnTo>
                  <a:lnTo>
                    <a:pt x="100711" y="1718691"/>
                  </a:lnTo>
                  <a:lnTo>
                    <a:pt x="67310" y="1700276"/>
                  </a:lnTo>
                  <a:close/>
                </a:path>
                <a:path w="377190" h="1802764">
                  <a:moveTo>
                    <a:pt x="98424" y="1633220"/>
                  </a:moveTo>
                  <a:lnTo>
                    <a:pt x="88772" y="1656842"/>
                  </a:lnTo>
                  <a:lnTo>
                    <a:pt x="83819" y="1667383"/>
                  </a:lnTo>
                  <a:lnTo>
                    <a:pt x="118363" y="1683512"/>
                  </a:lnTo>
                  <a:lnTo>
                    <a:pt x="123189" y="1673098"/>
                  </a:lnTo>
                  <a:lnTo>
                    <a:pt x="133604" y="1647571"/>
                  </a:lnTo>
                  <a:lnTo>
                    <a:pt x="98424" y="1633220"/>
                  </a:lnTo>
                  <a:close/>
                </a:path>
                <a:path w="377190" h="1802764">
                  <a:moveTo>
                    <a:pt x="123316" y="1562735"/>
                  </a:moveTo>
                  <a:lnTo>
                    <a:pt x="115950" y="1585341"/>
                  </a:lnTo>
                  <a:lnTo>
                    <a:pt x="111379" y="1598295"/>
                  </a:lnTo>
                  <a:lnTo>
                    <a:pt x="147192" y="1611122"/>
                  </a:lnTo>
                  <a:lnTo>
                    <a:pt x="151764" y="1598295"/>
                  </a:lnTo>
                  <a:lnTo>
                    <a:pt x="159512" y="1574419"/>
                  </a:lnTo>
                  <a:lnTo>
                    <a:pt x="123316" y="1562735"/>
                  </a:lnTo>
                  <a:close/>
                </a:path>
                <a:path w="377190" h="1802764">
                  <a:moveTo>
                    <a:pt x="144525" y="1490599"/>
                  </a:moveTo>
                  <a:lnTo>
                    <a:pt x="142493" y="1498473"/>
                  </a:lnTo>
                  <a:lnTo>
                    <a:pt x="134238" y="1526794"/>
                  </a:lnTo>
                  <a:lnTo>
                    <a:pt x="170814" y="1537462"/>
                  </a:lnTo>
                  <a:lnTo>
                    <a:pt x="179069" y="1509014"/>
                  </a:lnTo>
                  <a:lnTo>
                    <a:pt x="181356" y="1500378"/>
                  </a:lnTo>
                  <a:lnTo>
                    <a:pt x="144525" y="1490599"/>
                  </a:lnTo>
                  <a:close/>
                </a:path>
                <a:path w="377190" h="1802764">
                  <a:moveTo>
                    <a:pt x="163067" y="1417193"/>
                  </a:moveTo>
                  <a:lnTo>
                    <a:pt x="154305" y="1453769"/>
                  </a:lnTo>
                  <a:lnTo>
                    <a:pt x="191135" y="1463548"/>
                  </a:lnTo>
                  <a:lnTo>
                    <a:pt x="200151" y="1426083"/>
                  </a:lnTo>
                  <a:lnTo>
                    <a:pt x="163067" y="1417193"/>
                  </a:lnTo>
                  <a:close/>
                </a:path>
                <a:path w="377190" h="1802764">
                  <a:moveTo>
                    <a:pt x="179832" y="1343152"/>
                  </a:moveTo>
                  <a:lnTo>
                    <a:pt x="171576" y="1380363"/>
                  </a:lnTo>
                  <a:lnTo>
                    <a:pt x="208787" y="1388618"/>
                  </a:lnTo>
                  <a:lnTo>
                    <a:pt x="217042" y="1351407"/>
                  </a:lnTo>
                  <a:lnTo>
                    <a:pt x="179832" y="1343152"/>
                  </a:lnTo>
                  <a:close/>
                </a:path>
                <a:path w="377190" h="1802764">
                  <a:moveTo>
                    <a:pt x="194563" y="1269111"/>
                  </a:moveTo>
                  <a:lnTo>
                    <a:pt x="191769" y="1283843"/>
                  </a:lnTo>
                  <a:lnTo>
                    <a:pt x="187324" y="1306195"/>
                  </a:lnTo>
                  <a:lnTo>
                    <a:pt x="224662" y="1313688"/>
                  </a:lnTo>
                  <a:lnTo>
                    <a:pt x="229108" y="1291336"/>
                  </a:lnTo>
                  <a:lnTo>
                    <a:pt x="232029" y="1275969"/>
                  </a:lnTo>
                  <a:lnTo>
                    <a:pt x="194563" y="1269111"/>
                  </a:lnTo>
                  <a:close/>
                </a:path>
                <a:path w="377190" h="1802764">
                  <a:moveTo>
                    <a:pt x="208025" y="1194308"/>
                  </a:moveTo>
                  <a:lnTo>
                    <a:pt x="203199" y="1222756"/>
                  </a:lnTo>
                  <a:lnTo>
                    <a:pt x="201548" y="1231646"/>
                  </a:lnTo>
                  <a:lnTo>
                    <a:pt x="239013" y="1238631"/>
                  </a:lnTo>
                  <a:lnTo>
                    <a:pt x="240664" y="1229741"/>
                  </a:lnTo>
                  <a:lnTo>
                    <a:pt x="245617" y="1200785"/>
                  </a:lnTo>
                  <a:lnTo>
                    <a:pt x="208025" y="1194308"/>
                  </a:lnTo>
                  <a:close/>
                </a:path>
                <a:path w="377190" h="1802764">
                  <a:moveTo>
                    <a:pt x="220217" y="1119378"/>
                  </a:moveTo>
                  <a:lnTo>
                    <a:pt x="214375" y="1157097"/>
                  </a:lnTo>
                  <a:lnTo>
                    <a:pt x="251967" y="1162939"/>
                  </a:lnTo>
                  <a:lnTo>
                    <a:pt x="257937" y="1125347"/>
                  </a:lnTo>
                  <a:lnTo>
                    <a:pt x="220217" y="1119378"/>
                  </a:lnTo>
                  <a:close/>
                </a:path>
                <a:path w="377190" h="1802764">
                  <a:moveTo>
                    <a:pt x="231520" y="1044194"/>
                  </a:moveTo>
                  <a:lnTo>
                    <a:pt x="226060" y="1081913"/>
                  </a:lnTo>
                  <a:lnTo>
                    <a:pt x="263651" y="1087374"/>
                  </a:lnTo>
                  <a:lnTo>
                    <a:pt x="269239" y="1049782"/>
                  </a:lnTo>
                  <a:lnTo>
                    <a:pt x="231520" y="1044194"/>
                  </a:lnTo>
                  <a:close/>
                </a:path>
                <a:path w="377190" h="1802764">
                  <a:moveTo>
                    <a:pt x="241681" y="969010"/>
                  </a:moveTo>
                  <a:lnTo>
                    <a:pt x="236727" y="1006729"/>
                  </a:lnTo>
                  <a:lnTo>
                    <a:pt x="274446" y="1011682"/>
                  </a:lnTo>
                  <a:lnTo>
                    <a:pt x="279399" y="973963"/>
                  </a:lnTo>
                  <a:lnTo>
                    <a:pt x="241681" y="969010"/>
                  </a:lnTo>
                  <a:close/>
                </a:path>
                <a:path w="377190" h="1802764">
                  <a:moveTo>
                    <a:pt x="250951" y="893572"/>
                  </a:moveTo>
                  <a:lnTo>
                    <a:pt x="246380" y="931418"/>
                  </a:lnTo>
                  <a:lnTo>
                    <a:pt x="284225" y="935990"/>
                  </a:lnTo>
                  <a:lnTo>
                    <a:pt x="288797" y="898144"/>
                  </a:lnTo>
                  <a:lnTo>
                    <a:pt x="250951" y="893572"/>
                  </a:lnTo>
                  <a:close/>
                </a:path>
                <a:path w="377190" h="1802764">
                  <a:moveTo>
                    <a:pt x="259334" y="818007"/>
                  </a:moveTo>
                  <a:lnTo>
                    <a:pt x="255142" y="855853"/>
                  </a:lnTo>
                  <a:lnTo>
                    <a:pt x="293115" y="860044"/>
                  </a:lnTo>
                  <a:lnTo>
                    <a:pt x="297180" y="822198"/>
                  </a:lnTo>
                  <a:lnTo>
                    <a:pt x="259334" y="818007"/>
                  </a:lnTo>
                  <a:close/>
                </a:path>
                <a:path w="377190" h="1802764">
                  <a:moveTo>
                    <a:pt x="266954" y="742442"/>
                  </a:moveTo>
                  <a:lnTo>
                    <a:pt x="263143" y="780288"/>
                  </a:lnTo>
                  <a:lnTo>
                    <a:pt x="301116" y="784098"/>
                  </a:lnTo>
                  <a:lnTo>
                    <a:pt x="304799" y="746125"/>
                  </a:lnTo>
                  <a:lnTo>
                    <a:pt x="266954" y="742442"/>
                  </a:lnTo>
                  <a:close/>
                </a:path>
                <a:path w="377190" h="1802764">
                  <a:moveTo>
                    <a:pt x="273685" y="666750"/>
                  </a:moveTo>
                  <a:lnTo>
                    <a:pt x="270383" y="704723"/>
                  </a:lnTo>
                  <a:lnTo>
                    <a:pt x="308356" y="708025"/>
                  </a:lnTo>
                  <a:lnTo>
                    <a:pt x="311658" y="670051"/>
                  </a:lnTo>
                  <a:lnTo>
                    <a:pt x="273685" y="666750"/>
                  </a:lnTo>
                  <a:close/>
                </a:path>
                <a:path w="377190" h="1802764">
                  <a:moveTo>
                    <a:pt x="279526" y="591057"/>
                  </a:moveTo>
                  <a:lnTo>
                    <a:pt x="276733" y="629031"/>
                  </a:lnTo>
                  <a:lnTo>
                    <a:pt x="314706" y="631825"/>
                  </a:lnTo>
                  <a:lnTo>
                    <a:pt x="317499" y="593851"/>
                  </a:lnTo>
                  <a:lnTo>
                    <a:pt x="279526" y="591057"/>
                  </a:lnTo>
                  <a:close/>
                </a:path>
                <a:path w="377190" h="1802764">
                  <a:moveTo>
                    <a:pt x="284988" y="514985"/>
                  </a:moveTo>
                  <a:lnTo>
                    <a:pt x="282193" y="553085"/>
                  </a:lnTo>
                  <a:lnTo>
                    <a:pt x="320293" y="555751"/>
                  </a:lnTo>
                  <a:lnTo>
                    <a:pt x="322961" y="517779"/>
                  </a:lnTo>
                  <a:lnTo>
                    <a:pt x="284988" y="514985"/>
                  </a:lnTo>
                  <a:close/>
                </a:path>
                <a:path w="377190" h="1802764">
                  <a:moveTo>
                    <a:pt x="289433" y="439419"/>
                  </a:moveTo>
                  <a:lnTo>
                    <a:pt x="287400" y="477393"/>
                  </a:lnTo>
                  <a:lnTo>
                    <a:pt x="325500" y="479425"/>
                  </a:lnTo>
                  <a:lnTo>
                    <a:pt x="327406" y="441325"/>
                  </a:lnTo>
                  <a:lnTo>
                    <a:pt x="289433" y="439419"/>
                  </a:lnTo>
                  <a:close/>
                </a:path>
                <a:path w="377190" h="1802764">
                  <a:moveTo>
                    <a:pt x="293369" y="363220"/>
                  </a:moveTo>
                  <a:lnTo>
                    <a:pt x="291464" y="401319"/>
                  </a:lnTo>
                  <a:lnTo>
                    <a:pt x="329438" y="403351"/>
                  </a:lnTo>
                  <a:lnTo>
                    <a:pt x="331469" y="365251"/>
                  </a:lnTo>
                  <a:lnTo>
                    <a:pt x="293369" y="363220"/>
                  </a:lnTo>
                  <a:close/>
                </a:path>
                <a:path w="377190" h="1802764">
                  <a:moveTo>
                    <a:pt x="296544" y="287527"/>
                  </a:moveTo>
                  <a:lnTo>
                    <a:pt x="295274" y="325627"/>
                  </a:lnTo>
                  <a:lnTo>
                    <a:pt x="333374" y="326771"/>
                  </a:lnTo>
                  <a:lnTo>
                    <a:pt x="334517" y="288798"/>
                  </a:lnTo>
                  <a:lnTo>
                    <a:pt x="296544" y="287527"/>
                  </a:lnTo>
                  <a:close/>
                </a:path>
                <a:path w="377190" h="1802764">
                  <a:moveTo>
                    <a:pt x="298958" y="211327"/>
                  </a:moveTo>
                  <a:lnTo>
                    <a:pt x="297688" y="249427"/>
                  </a:lnTo>
                  <a:lnTo>
                    <a:pt x="335788" y="250698"/>
                  </a:lnTo>
                  <a:lnTo>
                    <a:pt x="337058" y="212598"/>
                  </a:lnTo>
                  <a:lnTo>
                    <a:pt x="298958" y="211327"/>
                  </a:lnTo>
                  <a:close/>
                </a:path>
                <a:path w="377190" h="1802764">
                  <a:moveTo>
                    <a:pt x="300736" y="135636"/>
                  </a:moveTo>
                  <a:lnTo>
                    <a:pt x="300331" y="167639"/>
                  </a:lnTo>
                  <a:lnTo>
                    <a:pt x="300227" y="173227"/>
                  </a:lnTo>
                  <a:lnTo>
                    <a:pt x="338200" y="174498"/>
                  </a:lnTo>
                  <a:lnTo>
                    <a:pt x="338455" y="167639"/>
                  </a:lnTo>
                  <a:lnTo>
                    <a:pt x="338836" y="136016"/>
                  </a:lnTo>
                  <a:lnTo>
                    <a:pt x="300736" y="135636"/>
                  </a:lnTo>
                  <a:close/>
                </a:path>
                <a:path w="377190" h="1802764">
                  <a:moveTo>
                    <a:pt x="321183" y="0"/>
                  </a:moveTo>
                  <a:lnTo>
                    <a:pt x="262889" y="113664"/>
                  </a:lnTo>
                  <a:lnTo>
                    <a:pt x="377189" y="114935"/>
                  </a:lnTo>
                  <a:lnTo>
                    <a:pt x="368897" y="97916"/>
                  </a:lnTo>
                  <a:lnTo>
                    <a:pt x="339216" y="97916"/>
                  </a:lnTo>
                  <a:lnTo>
                    <a:pt x="301116" y="97536"/>
                  </a:lnTo>
                  <a:lnTo>
                    <a:pt x="301116" y="94996"/>
                  </a:lnTo>
                  <a:lnTo>
                    <a:pt x="367473" y="94996"/>
                  </a:lnTo>
                  <a:lnTo>
                    <a:pt x="321183" y="0"/>
                  </a:lnTo>
                  <a:close/>
                </a:path>
                <a:path w="377190" h="1802764">
                  <a:moveTo>
                    <a:pt x="301116" y="94996"/>
                  </a:moveTo>
                  <a:lnTo>
                    <a:pt x="301116" y="97536"/>
                  </a:lnTo>
                  <a:lnTo>
                    <a:pt x="339216" y="97916"/>
                  </a:lnTo>
                  <a:lnTo>
                    <a:pt x="339216" y="95503"/>
                  </a:lnTo>
                  <a:lnTo>
                    <a:pt x="301116" y="94996"/>
                  </a:lnTo>
                  <a:close/>
                </a:path>
                <a:path w="377190" h="1802764">
                  <a:moveTo>
                    <a:pt x="367473" y="94996"/>
                  </a:moveTo>
                  <a:lnTo>
                    <a:pt x="301116" y="94996"/>
                  </a:lnTo>
                  <a:lnTo>
                    <a:pt x="339216" y="95503"/>
                  </a:lnTo>
                  <a:lnTo>
                    <a:pt x="339216" y="97916"/>
                  </a:lnTo>
                  <a:lnTo>
                    <a:pt x="368897" y="97916"/>
                  </a:lnTo>
                  <a:lnTo>
                    <a:pt x="367473" y="94996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552944" y="2973336"/>
              <a:ext cx="773429" cy="314693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7625334" y="3045713"/>
              <a:ext cx="631190" cy="172720"/>
            </a:xfrm>
            <a:custGeom>
              <a:avLst/>
              <a:gdLst/>
              <a:ahLst/>
              <a:cxnLst/>
              <a:rect l="l" t="t" r="r" b="b"/>
              <a:pathLst>
                <a:path w="631190" h="172719">
                  <a:moveTo>
                    <a:pt x="0" y="14859"/>
                  </a:moveTo>
                  <a:lnTo>
                    <a:pt x="0" y="6603"/>
                  </a:lnTo>
                  <a:lnTo>
                    <a:pt x="6604" y="0"/>
                  </a:lnTo>
                  <a:lnTo>
                    <a:pt x="14859" y="0"/>
                  </a:lnTo>
                  <a:lnTo>
                    <a:pt x="616076" y="0"/>
                  </a:lnTo>
                  <a:lnTo>
                    <a:pt x="624332" y="0"/>
                  </a:lnTo>
                  <a:lnTo>
                    <a:pt x="630936" y="6603"/>
                  </a:lnTo>
                  <a:lnTo>
                    <a:pt x="630936" y="14859"/>
                  </a:lnTo>
                  <a:lnTo>
                    <a:pt x="630936" y="157352"/>
                  </a:lnTo>
                  <a:lnTo>
                    <a:pt x="630936" y="165608"/>
                  </a:lnTo>
                  <a:lnTo>
                    <a:pt x="624332" y="172212"/>
                  </a:lnTo>
                  <a:lnTo>
                    <a:pt x="616076" y="172212"/>
                  </a:lnTo>
                  <a:lnTo>
                    <a:pt x="14859" y="172212"/>
                  </a:lnTo>
                  <a:lnTo>
                    <a:pt x="6604" y="172212"/>
                  </a:lnTo>
                  <a:lnTo>
                    <a:pt x="0" y="165608"/>
                  </a:lnTo>
                  <a:lnTo>
                    <a:pt x="0" y="157352"/>
                  </a:lnTo>
                  <a:lnTo>
                    <a:pt x="0" y="14859"/>
                  </a:lnTo>
                  <a:close/>
                </a:path>
              </a:pathLst>
            </a:custGeom>
            <a:ln w="38100">
              <a:solidFill>
                <a:srgbClr val="3333FF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607052" y="5027675"/>
              <a:ext cx="1942338" cy="249174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4679442" y="5100066"/>
              <a:ext cx="1800225" cy="106680"/>
            </a:xfrm>
            <a:custGeom>
              <a:avLst/>
              <a:gdLst/>
              <a:ahLst/>
              <a:cxnLst/>
              <a:rect l="l" t="t" r="r" b="b"/>
              <a:pathLst>
                <a:path w="1800225" h="106679">
                  <a:moveTo>
                    <a:pt x="0" y="9270"/>
                  </a:moveTo>
                  <a:lnTo>
                    <a:pt x="0" y="4063"/>
                  </a:lnTo>
                  <a:lnTo>
                    <a:pt x="4063" y="0"/>
                  </a:lnTo>
                  <a:lnTo>
                    <a:pt x="9271" y="0"/>
                  </a:lnTo>
                  <a:lnTo>
                    <a:pt x="1790573" y="0"/>
                  </a:lnTo>
                  <a:lnTo>
                    <a:pt x="1795780" y="0"/>
                  </a:lnTo>
                  <a:lnTo>
                    <a:pt x="1799844" y="4063"/>
                  </a:lnTo>
                  <a:lnTo>
                    <a:pt x="1799844" y="9270"/>
                  </a:lnTo>
                  <a:lnTo>
                    <a:pt x="1799844" y="97408"/>
                  </a:lnTo>
                  <a:lnTo>
                    <a:pt x="1799844" y="102615"/>
                  </a:lnTo>
                  <a:lnTo>
                    <a:pt x="1795780" y="106679"/>
                  </a:lnTo>
                  <a:lnTo>
                    <a:pt x="1790573" y="106679"/>
                  </a:lnTo>
                  <a:lnTo>
                    <a:pt x="9271" y="106679"/>
                  </a:lnTo>
                  <a:lnTo>
                    <a:pt x="4063" y="106679"/>
                  </a:lnTo>
                  <a:lnTo>
                    <a:pt x="0" y="102615"/>
                  </a:lnTo>
                  <a:lnTo>
                    <a:pt x="0" y="97408"/>
                  </a:lnTo>
                  <a:lnTo>
                    <a:pt x="0" y="9270"/>
                  </a:lnTo>
                  <a:close/>
                </a:path>
              </a:pathLst>
            </a:custGeom>
            <a:ln w="38099">
              <a:solidFill>
                <a:srgbClr val="3333FF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6478524" y="3217925"/>
              <a:ext cx="1516380" cy="1955164"/>
            </a:xfrm>
            <a:custGeom>
              <a:avLst/>
              <a:gdLst/>
              <a:ahLst/>
              <a:cxnLst/>
              <a:rect l="l" t="t" r="r" b="b"/>
              <a:pathLst>
                <a:path w="1516379" h="1955164">
                  <a:moveTo>
                    <a:pt x="38100" y="1915541"/>
                  </a:moveTo>
                  <a:lnTo>
                    <a:pt x="0" y="1917065"/>
                  </a:lnTo>
                  <a:lnTo>
                    <a:pt x="1524" y="1955038"/>
                  </a:lnTo>
                  <a:lnTo>
                    <a:pt x="39624" y="1953514"/>
                  </a:lnTo>
                  <a:lnTo>
                    <a:pt x="38100" y="1915541"/>
                  </a:lnTo>
                  <a:close/>
                </a:path>
                <a:path w="1516379" h="1955164">
                  <a:moveTo>
                    <a:pt x="112395" y="1908810"/>
                  </a:moveTo>
                  <a:lnTo>
                    <a:pt x="74549" y="1913509"/>
                  </a:lnTo>
                  <a:lnTo>
                    <a:pt x="79121" y="1951228"/>
                  </a:lnTo>
                  <a:lnTo>
                    <a:pt x="116967" y="1946656"/>
                  </a:lnTo>
                  <a:lnTo>
                    <a:pt x="112395" y="1908810"/>
                  </a:lnTo>
                  <a:close/>
                </a:path>
                <a:path w="1516379" h="1955164">
                  <a:moveTo>
                    <a:pt x="185927" y="1895856"/>
                  </a:moveTo>
                  <a:lnTo>
                    <a:pt x="148590" y="1903349"/>
                  </a:lnTo>
                  <a:lnTo>
                    <a:pt x="156082" y="1940687"/>
                  </a:lnTo>
                  <a:lnTo>
                    <a:pt x="193421" y="1933194"/>
                  </a:lnTo>
                  <a:lnTo>
                    <a:pt x="185927" y="1895856"/>
                  </a:lnTo>
                  <a:close/>
                </a:path>
                <a:path w="1516379" h="1955164">
                  <a:moveTo>
                    <a:pt x="258318" y="1876933"/>
                  </a:moveTo>
                  <a:lnTo>
                    <a:pt x="221615" y="1887093"/>
                  </a:lnTo>
                  <a:lnTo>
                    <a:pt x="231775" y="1923923"/>
                  </a:lnTo>
                  <a:lnTo>
                    <a:pt x="268477" y="1913636"/>
                  </a:lnTo>
                  <a:lnTo>
                    <a:pt x="258318" y="1876933"/>
                  </a:lnTo>
                  <a:close/>
                </a:path>
                <a:path w="1516379" h="1955164">
                  <a:moveTo>
                    <a:pt x="329056" y="1852676"/>
                  </a:moveTo>
                  <a:lnTo>
                    <a:pt x="293243" y="1865376"/>
                  </a:lnTo>
                  <a:lnTo>
                    <a:pt x="305816" y="1901317"/>
                  </a:lnTo>
                  <a:lnTo>
                    <a:pt x="341756" y="1888617"/>
                  </a:lnTo>
                  <a:lnTo>
                    <a:pt x="329056" y="1852676"/>
                  </a:lnTo>
                  <a:close/>
                </a:path>
                <a:path w="1516379" h="1955164">
                  <a:moveTo>
                    <a:pt x="398145" y="1823466"/>
                  </a:moveTo>
                  <a:lnTo>
                    <a:pt x="363093" y="1838452"/>
                  </a:lnTo>
                  <a:lnTo>
                    <a:pt x="378078" y="1873504"/>
                  </a:lnTo>
                  <a:lnTo>
                    <a:pt x="413130" y="1858518"/>
                  </a:lnTo>
                  <a:lnTo>
                    <a:pt x="398145" y="1823466"/>
                  </a:lnTo>
                  <a:close/>
                </a:path>
                <a:path w="1516379" h="1955164">
                  <a:moveTo>
                    <a:pt x="464311" y="1790192"/>
                  </a:moveTo>
                  <a:lnTo>
                    <a:pt x="431165" y="1806956"/>
                  </a:lnTo>
                  <a:lnTo>
                    <a:pt x="448309" y="1840992"/>
                  </a:lnTo>
                  <a:lnTo>
                    <a:pt x="481456" y="1824228"/>
                  </a:lnTo>
                  <a:lnTo>
                    <a:pt x="483234" y="1823212"/>
                  </a:lnTo>
                  <a:lnTo>
                    <a:pt x="464311" y="1790192"/>
                  </a:lnTo>
                  <a:close/>
                </a:path>
                <a:path w="1516379" h="1955164">
                  <a:moveTo>
                    <a:pt x="529081" y="1752473"/>
                  </a:moveTo>
                  <a:lnTo>
                    <a:pt x="528193" y="1753108"/>
                  </a:lnTo>
                  <a:lnTo>
                    <a:pt x="497077" y="1771142"/>
                  </a:lnTo>
                  <a:lnTo>
                    <a:pt x="516254" y="1804162"/>
                  </a:lnTo>
                  <a:lnTo>
                    <a:pt x="547243" y="1786128"/>
                  </a:lnTo>
                  <a:lnTo>
                    <a:pt x="550036" y="1784350"/>
                  </a:lnTo>
                  <a:lnTo>
                    <a:pt x="529081" y="1752473"/>
                  </a:lnTo>
                  <a:close/>
                </a:path>
                <a:path w="1516379" h="1955164">
                  <a:moveTo>
                    <a:pt x="591947" y="1711198"/>
                  </a:moveTo>
                  <a:lnTo>
                    <a:pt x="590930" y="1711960"/>
                  </a:lnTo>
                  <a:lnTo>
                    <a:pt x="560958" y="1731645"/>
                  </a:lnTo>
                  <a:lnTo>
                    <a:pt x="581914" y="1763395"/>
                  </a:lnTo>
                  <a:lnTo>
                    <a:pt x="611885" y="1743710"/>
                  </a:lnTo>
                  <a:lnTo>
                    <a:pt x="614426" y="1741932"/>
                  </a:lnTo>
                  <a:lnTo>
                    <a:pt x="591947" y="1711198"/>
                  </a:lnTo>
                  <a:close/>
                </a:path>
                <a:path w="1516379" h="1955164">
                  <a:moveTo>
                    <a:pt x="652652" y="1666621"/>
                  </a:moveTo>
                  <a:lnTo>
                    <a:pt x="622680" y="1688592"/>
                  </a:lnTo>
                  <a:lnTo>
                    <a:pt x="645159" y="1719326"/>
                  </a:lnTo>
                  <a:lnTo>
                    <a:pt x="675131" y="1697355"/>
                  </a:lnTo>
                  <a:lnTo>
                    <a:pt x="676655" y="1696212"/>
                  </a:lnTo>
                  <a:lnTo>
                    <a:pt x="652652" y="1666621"/>
                  </a:lnTo>
                  <a:close/>
                </a:path>
                <a:path w="1516379" h="1955164">
                  <a:moveTo>
                    <a:pt x="711707" y="1618488"/>
                  </a:moveTo>
                  <a:lnTo>
                    <a:pt x="682117" y="1642618"/>
                  </a:lnTo>
                  <a:lnTo>
                    <a:pt x="706247" y="1672082"/>
                  </a:lnTo>
                  <a:lnTo>
                    <a:pt x="735710" y="1648079"/>
                  </a:lnTo>
                  <a:lnTo>
                    <a:pt x="711707" y="1618488"/>
                  </a:lnTo>
                  <a:close/>
                </a:path>
                <a:path w="1516379" h="1955164">
                  <a:moveTo>
                    <a:pt x="767715" y="1568323"/>
                  </a:moveTo>
                  <a:lnTo>
                    <a:pt x="739394" y="1593723"/>
                  </a:lnTo>
                  <a:lnTo>
                    <a:pt x="764794" y="1622044"/>
                  </a:lnTo>
                  <a:lnTo>
                    <a:pt x="793115" y="1596644"/>
                  </a:lnTo>
                  <a:lnTo>
                    <a:pt x="767715" y="1568323"/>
                  </a:lnTo>
                  <a:close/>
                </a:path>
                <a:path w="1516379" h="1955164">
                  <a:moveTo>
                    <a:pt x="821690" y="1515745"/>
                  </a:moveTo>
                  <a:lnTo>
                    <a:pt x="794511" y="1542415"/>
                  </a:lnTo>
                  <a:lnTo>
                    <a:pt x="821181" y="1569593"/>
                  </a:lnTo>
                  <a:lnTo>
                    <a:pt x="848359" y="1542923"/>
                  </a:lnTo>
                  <a:lnTo>
                    <a:pt x="821690" y="1515745"/>
                  </a:lnTo>
                  <a:close/>
                </a:path>
                <a:path w="1516379" h="1955164">
                  <a:moveTo>
                    <a:pt x="873378" y="1460881"/>
                  </a:moveTo>
                  <a:lnTo>
                    <a:pt x="847471" y="1488821"/>
                  </a:lnTo>
                  <a:lnTo>
                    <a:pt x="875283" y="1514729"/>
                  </a:lnTo>
                  <a:lnTo>
                    <a:pt x="901319" y="1486916"/>
                  </a:lnTo>
                  <a:lnTo>
                    <a:pt x="873378" y="1460881"/>
                  </a:lnTo>
                  <a:close/>
                </a:path>
                <a:path w="1516379" h="1955164">
                  <a:moveTo>
                    <a:pt x="923035" y="1404112"/>
                  </a:moveTo>
                  <a:lnTo>
                    <a:pt x="898144" y="1433068"/>
                  </a:lnTo>
                  <a:lnTo>
                    <a:pt x="927100" y="1457833"/>
                  </a:lnTo>
                  <a:lnTo>
                    <a:pt x="951865" y="1428877"/>
                  </a:lnTo>
                  <a:lnTo>
                    <a:pt x="923035" y="1404112"/>
                  </a:lnTo>
                  <a:close/>
                </a:path>
                <a:path w="1516379" h="1955164">
                  <a:moveTo>
                    <a:pt x="970406" y="1345438"/>
                  </a:moveTo>
                  <a:lnTo>
                    <a:pt x="946784" y="1375410"/>
                  </a:lnTo>
                  <a:lnTo>
                    <a:pt x="976756" y="1399032"/>
                  </a:lnTo>
                  <a:lnTo>
                    <a:pt x="1000378" y="1369060"/>
                  </a:lnTo>
                  <a:lnTo>
                    <a:pt x="970406" y="1345438"/>
                  </a:lnTo>
                  <a:close/>
                </a:path>
                <a:path w="1516379" h="1955164">
                  <a:moveTo>
                    <a:pt x="1015746" y="1285240"/>
                  </a:moveTo>
                  <a:lnTo>
                    <a:pt x="993394" y="1316101"/>
                  </a:lnTo>
                  <a:lnTo>
                    <a:pt x="1024254" y="1338453"/>
                  </a:lnTo>
                  <a:lnTo>
                    <a:pt x="1046606" y="1307592"/>
                  </a:lnTo>
                  <a:lnTo>
                    <a:pt x="1015746" y="1285240"/>
                  </a:lnTo>
                  <a:close/>
                </a:path>
                <a:path w="1516379" h="1955164">
                  <a:moveTo>
                    <a:pt x="1058926" y="1223391"/>
                  </a:moveTo>
                  <a:lnTo>
                    <a:pt x="1040892" y="1250442"/>
                  </a:lnTo>
                  <a:lnTo>
                    <a:pt x="1038098" y="1254379"/>
                  </a:lnTo>
                  <a:lnTo>
                    <a:pt x="1068958" y="1276731"/>
                  </a:lnTo>
                  <a:lnTo>
                    <a:pt x="1071752" y="1272794"/>
                  </a:lnTo>
                  <a:lnTo>
                    <a:pt x="1090549" y="1244473"/>
                  </a:lnTo>
                  <a:lnTo>
                    <a:pt x="1058926" y="1223391"/>
                  </a:lnTo>
                  <a:close/>
                </a:path>
                <a:path w="1516379" h="1955164">
                  <a:moveTo>
                    <a:pt x="1099947" y="1160018"/>
                  </a:moveTo>
                  <a:lnTo>
                    <a:pt x="1088517" y="1178941"/>
                  </a:lnTo>
                  <a:lnTo>
                    <a:pt x="1080007" y="1191641"/>
                  </a:lnTo>
                  <a:lnTo>
                    <a:pt x="1111757" y="1212723"/>
                  </a:lnTo>
                  <a:lnTo>
                    <a:pt x="1120140" y="1200023"/>
                  </a:lnTo>
                  <a:lnTo>
                    <a:pt x="1132458" y="1179957"/>
                  </a:lnTo>
                  <a:lnTo>
                    <a:pt x="1099947" y="1160018"/>
                  </a:lnTo>
                  <a:close/>
                </a:path>
                <a:path w="1516379" h="1955164">
                  <a:moveTo>
                    <a:pt x="1139062" y="1095502"/>
                  </a:moveTo>
                  <a:lnTo>
                    <a:pt x="1133728" y="1104900"/>
                  </a:lnTo>
                  <a:lnTo>
                    <a:pt x="1119885" y="1127506"/>
                  </a:lnTo>
                  <a:lnTo>
                    <a:pt x="1152398" y="1147445"/>
                  </a:lnTo>
                  <a:lnTo>
                    <a:pt x="1166241" y="1124839"/>
                  </a:lnTo>
                  <a:lnTo>
                    <a:pt x="1172209" y="1114044"/>
                  </a:lnTo>
                  <a:lnTo>
                    <a:pt x="1139062" y="1095502"/>
                  </a:lnTo>
                  <a:close/>
                </a:path>
                <a:path w="1516379" h="1955164">
                  <a:moveTo>
                    <a:pt x="1176274" y="1028954"/>
                  </a:moveTo>
                  <a:lnTo>
                    <a:pt x="1157604" y="1062228"/>
                  </a:lnTo>
                  <a:lnTo>
                    <a:pt x="1190878" y="1080897"/>
                  </a:lnTo>
                  <a:lnTo>
                    <a:pt x="1209548" y="1047623"/>
                  </a:lnTo>
                  <a:lnTo>
                    <a:pt x="1176274" y="1028954"/>
                  </a:lnTo>
                  <a:close/>
                </a:path>
                <a:path w="1516379" h="1955164">
                  <a:moveTo>
                    <a:pt x="1210691" y="961771"/>
                  </a:moveTo>
                  <a:lnTo>
                    <a:pt x="1193292" y="995680"/>
                  </a:lnTo>
                  <a:lnTo>
                    <a:pt x="1227201" y="1013079"/>
                  </a:lnTo>
                  <a:lnTo>
                    <a:pt x="1244600" y="979169"/>
                  </a:lnTo>
                  <a:lnTo>
                    <a:pt x="1210691" y="961771"/>
                  </a:lnTo>
                  <a:close/>
                </a:path>
                <a:path w="1516379" h="1955164">
                  <a:moveTo>
                    <a:pt x="1242822" y="893572"/>
                  </a:moveTo>
                  <a:lnTo>
                    <a:pt x="1226820" y="928116"/>
                  </a:lnTo>
                  <a:lnTo>
                    <a:pt x="1261364" y="944118"/>
                  </a:lnTo>
                  <a:lnTo>
                    <a:pt x="1277366" y="909574"/>
                  </a:lnTo>
                  <a:lnTo>
                    <a:pt x="1242822" y="893572"/>
                  </a:lnTo>
                  <a:close/>
                </a:path>
                <a:path w="1516379" h="1955164">
                  <a:moveTo>
                    <a:pt x="1272921" y="824357"/>
                  </a:moveTo>
                  <a:lnTo>
                    <a:pt x="1258189" y="859536"/>
                  </a:lnTo>
                  <a:lnTo>
                    <a:pt x="1293368" y="874141"/>
                  </a:lnTo>
                  <a:lnTo>
                    <a:pt x="1307973" y="839088"/>
                  </a:lnTo>
                  <a:lnTo>
                    <a:pt x="1272921" y="824357"/>
                  </a:lnTo>
                  <a:close/>
                </a:path>
                <a:path w="1516379" h="1955164">
                  <a:moveTo>
                    <a:pt x="1300733" y="754253"/>
                  </a:moveTo>
                  <a:lnTo>
                    <a:pt x="1288160" y="787907"/>
                  </a:lnTo>
                  <a:lnTo>
                    <a:pt x="1287526" y="789178"/>
                  </a:lnTo>
                  <a:lnTo>
                    <a:pt x="1322704" y="803910"/>
                  </a:lnTo>
                  <a:lnTo>
                    <a:pt x="1323212" y="802640"/>
                  </a:lnTo>
                  <a:lnTo>
                    <a:pt x="1336421" y="767588"/>
                  </a:lnTo>
                  <a:lnTo>
                    <a:pt x="1300733" y="754253"/>
                  </a:lnTo>
                  <a:close/>
                </a:path>
                <a:path w="1516379" h="1955164">
                  <a:moveTo>
                    <a:pt x="1326387" y="683260"/>
                  </a:moveTo>
                  <a:lnTo>
                    <a:pt x="1319529" y="704215"/>
                  </a:lnTo>
                  <a:lnTo>
                    <a:pt x="1314069" y="718566"/>
                  </a:lnTo>
                  <a:lnTo>
                    <a:pt x="1349755" y="731901"/>
                  </a:lnTo>
                  <a:lnTo>
                    <a:pt x="1355090" y="717550"/>
                  </a:lnTo>
                  <a:lnTo>
                    <a:pt x="1362582" y="695198"/>
                  </a:lnTo>
                  <a:lnTo>
                    <a:pt x="1326387" y="683260"/>
                  </a:lnTo>
                  <a:close/>
                </a:path>
                <a:path w="1516379" h="1955164">
                  <a:moveTo>
                    <a:pt x="1349755" y="611505"/>
                  </a:moveTo>
                  <a:lnTo>
                    <a:pt x="1347597" y="619125"/>
                  </a:lnTo>
                  <a:lnTo>
                    <a:pt x="1338326" y="647065"/>
                  </a:lnTo>
                  <a:lnTo>
                    <a:pt x="1374521" y="659003"/>
                  </a:lnTo>
                  <a:lnTo>
                    <a:pt x="1383792" y="631063"/>
                  </a:lnTo>
                  <a:lnTo>
                    <a:pt x="1386331" y="622046"/>
                  </a:lnTo>
                  <a:lnTo>
                    <a:pt x="1349755" y="611505"/>
                  </a:lnTo>
                  <a:close/>
                </a:path>
                <a:path w="1516379" h="1955164">
                  <a:moveTo>
                    <a:pt x="1370837" y="538353"/>
                  </a:moveTo>
                  <a:lnTo>
                    <a:pt x="1360297" y="574929"/>
                  </a:lnTo>
                  <a:lnTo>
                    <a:pt x="1396873" y="585469"/>
                  </a:lnTo>
                  <a:lnTo>
                    <a:pt x="1407414" y="548767"/>
                  </a:lnTo>
                  <a:lnTo>
                    <a:pt x="1370837" y="538353"/>
                  </a:lnTo>
                  <a:close/>
                </a:path>
                <a:path w="1516379" h="1955164">
                  <a:moveTo>
                    <a:pt x="1388872" y="465074"/>
                  </a:moveTo>
                  <a:lnTo>
                    <a:pt x="1379854" y="502031"/>
                  </a:lnTo>
                  <a:lnTo>
                    <a:pt x="1416811" y="511175"/>
                  </a:lnTo>
                  <a:lnTo>
                    <a:pt x="1425955" y="474091"/>
                  </a:lnTo>
                  <a:lnTo>
                    <a:pt x="1388872" y="465074"/>
                  </a:lnTo>
                  <a:close/>
                </a:path>
                <a:path w="1516379" h="1955164">
                  <a:moveTo>
                    <a:pt x="1404620" y="391287"/>
                  </a:moveTo>
                  <a:lnTo>
                    <a:pt x="1397000" y="428625"/>
                  </a:lnTo>
                  <a:lnTo>
                    <a:pt x="1434465" y="436118"/>
                  </a:lnTo>
                  <a:lnTo>
                    <a:pt x="1441957" y="398780"/>
                  </a:lnTo>
                  <a:lnTo>
                    <a:pt x="1404620" y="391287"/>
                  </a:lnTo>
                  <a:close/>
                </a:path>
                <a:path w="1516379" h="1955164">
                  <a:moveTo>
                    <a:pt x="1417701" y="317119"/>
                  </a:moveTo>
                  <a:lnTo>
                    <a:pt x="1411858" y="354711"/>
                  </a:lnTo>
                  <a:lnTo>
                    <a:pt x="1449451" y="360679"/>
                  </a:lnTo>
                  <a:lnTo>
                    <a:pt x="1455420" y="323088"/>
                  </a:lnTo>
                  <a:lnTo>
                    <a:pt x="1417701" y="317119"/>
                  </a:lnTo>
                  <a:close/>
                </a:path>
                <a:path w="1516379" h="1955164">
                  <a:moveTo>
                    <a:pt x="1428369" y="242443"/>
                  </a:moveTo>
                  <a:lnTo>
                    <a:pt x="1425448" y="268477"/>
                  </a:lnTo>
                  <a:lnTo>
                    <a:pt x="1423670" y="279400"/>
                  </a:lnTo>
                  <a:lnTo>
                    <a:pt x="1461389" y="285369"/>
                  </a:lnTo>
                  <a:lnTo>
                    <a:pt x="1463040" y="274447"/>
                  </a:lnTo>
                  <a:lnTo>
                    <a:pt x="1466215" y="246761"/>
                  </a:lnTo>
                  <a:lnTo>
                    <a:pt x="1428369" y="242443"/>
                  </a:lnTo>
                  <a:close/>
                </a:path>
                <a:path w="1516379" h="1955164">
                  <a:moveTo>
                    <a:pt x="1436243" y="167639"/>
                  </a:moveTo>
                  <a:lnTo>
                    <a:pt x="1435607" y="179070"/>
                  </a:lnTo>
                  <a:lnTo>
                    <a:pt x="1432686" y="204597"/>
                  </a:lnTo>
                  <a:lnTo>
                    <a:pt x="1470532" y="208914"/>
                  </a:lnTo>
                  <a:lnTo>
                    <a:pt x="1473453" y="183387"/>
                  </a:lnTo>
                  <a:lnTo>
                    <a:pt x="1474343" y="170052"/>
                  </a:lnTo>
                  <a:lnTo>
                    <a:pt x="1436243" y="167639"/>
                  </a:lnTo>
                  <a:close/>
                </a:path>
                <a:path w="1516379" h="1955164">
                  <a:moveTo>
                    <a:pt x="1439627" y="113604"/>
                  </a:moveTo>
                  <a:lnTo>
                    <a:pt x="1438655" y="129666"/>
                  </a:lnTo>
                  <a:lnTo>
                    <a:pt x="1476628" y="131952"/>
                  </a:lnTo>
                  <a:lnTo>
                    <a:pt x="1477668" y="114830"/>
                  </a:lnTo>
                  <a:lnTo>
                    <a:pt x="1439627" y="113604"/>
                  </a:lnTo>
                  <a:close/>
                </a:path>
                <a:path w="1516379" h="1955164">
                  <a:moveTo>
                    <a:pt x="1506201" y="93979"/>
                  </a:moveTo>
                  <a:lnTo>
                    <a:pt x="1440815" y="93979"/>
                  </a:lnTo>
                  <a:lnTo>
                    <a:pt x="1478787" y="96393"/>
                  </a:lnTo>
                  <a:lnTo>
                    <a:pt x="1477668" y="114830"/>
                  </a:lnTo>
                  <a:lnTo>
                    <a:pt x="1516379" y="116077"/>
                  </a:lnTo>
                  <a:lnTo>
                    <a:pt x="1506201" y="93979"/>
                  </a:lnTo>
                  <a:close/>
                </a:path>
                <a:path w="1516379" h="1955164">
                  <a:moveTo>
                    <a:pt x="1440815" y="93979"/>
                  </a:moveTo>
                  <a:lnTo>
                    <a:pt x="1439627" y="113604"/>
                  </a:lnTo>
                  <a:lnTo>
                    <a:pt x="1477668" y="114830"/>
                  </a:lnTo>
                  <a:lnTo>
                    <a:pt x="1478787" y="96393"/>
                  </a:lnTo>
                  <a:lnTo>
                    <a:pt x="1440815" y="93979"/>
                  </a:lnTo>
                  <a:close/>
                </a:path>
                <a:path w="1516379" h="1955164">
                  <a:moveTo>
                    <a:pt x="1462912" y="0"/>
                  </a:moveTo>
                  <a:lnTo>
                    <a:pt x="1402079" y="112395"/>
                  </a:lnTo>
                  <a:lnTo>
                    <a:pt x="1439627" y="113604"/>
                  </a:lnTo>
                  <a:lnTo>
                    <a:pt x="1440815" y="93979"/>
                  </a:lnTo>
                  <a:lnTo>
                    <a:pt x="1506201" y="93979"/>
                  </a:lnTo>
                  <a:lnTo>
                    <a:pt x="1462912" y="0"/>
                  </a:lnTo>
                  <a:close/>
                </a:path>
              </a:pathLst>
            </a:custGeom>
            <a:solidFill>
              <a:srgbClr val="3333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 txBox="1"/>
          <p:nvPr/>
        </p:nvSpPr>
        <p:spPr>
          <a:xfrm>
            <a:off x="1344930" y="5506973"/>
            <a:ext cx="9511665" cy="667490"/>
          </a:xfrm>
          <a:prstGeom prst="rect">
            <a:avLst/>
          </a:prstGeom>
          <a:ln w="25400">
            <a:solidFill>
              <a:srgbClr val="205868"/>
            </a:solidFill>
          </a:ln>
        </p:spPr>
        <p:txBody>
          <a:bodyPr vert="horz" wrap="square" lIns="0" tIns="81915" rIns="0" bIns="0" rtlCol="0">
            <a:spAutoFit/>
          </a:bodyPr>
          <a:lstStyle/>
          <a:p>
            <a:pPr marL="89535">
              <a:lnSpc>
                <a:spcPct val="100000"/>
              </a:lnSpc>
              <a:spcBef>
                <a:spcPts val="645"/>
              </a:spcBef>
            </a:pPr>
            <a:r>
              <a:rPr lang="th-TH" sz="1400" b="1" dirty="0">
                <a:solidFill>
                  <a:srgbClr val="252525"/>
                </a:solidFill>
                <a:latin typeface="Yu Gothic"/>
                <a:cs typeface="Yu Gothic"/>
              </a:rPr>
              <a:t>การดำเนินการระหว่างการฝึกอบรม</a:t>
            </a:r>
            <a:endParaRPr sz="1400" dirty="0">
              <a:latin typeface="Yu Gothic"/>
              <a:cs typeface="Yu Gothic"/>
            </a:endParaRPr>
          </a:p>
          <a:p>
            <a:pPr marL="89535" marR="1588135">
              <a:lnSpc>
                <a:spcPct val="100000"/>
              </a:lnSpc>
              <a:spcBef>
                <a:spcPts val="30"/>
              </a:spcBef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ขั้นแรก คลิก "แถวที่ 1" จากนั้นคลิก "รายละเอียดต้นทุนอะไหล่" เพื่อตั้งค่า (การเคลื่อนที่ของเส้นประสีแดงในรูปด้านบน) จากนั้นคลิกที่ "แถวที่ 2" จากนั้นคลิกที่ "ราคาต่อหน่วยของต้นทุนชิ้นส่วน" (การเคลื่อนไหวของเส้นประสีน้ำเงินในแผนภาพด้านบน)</a:t>
            </a:r>
            <a:endParaRPr sz="1200" dirty="0">
              <a:latin typeface="Yu Gothic"/>
              <a:cs typeface="Yu Gothic"/>
            </a:endParaRPr>
          </a:p>
        </p:txBody>
      </p:sp>
      <p:pic>
        <p:nvPicPr>
          <p:cNvPr id="23" name="object 23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6414515" y="3037332"/>
            <a:ext cx="1704593" cy="2198369"/>
          </a:xfrm>
          <a:prstGeom prst="rect">
            <a:avLst/>
          </a:prstGeom>
        </p:spPr>
      </p:pic>
      <p:sp>
        <p:nvSpPr>
          <p:cNvPr id="24" name="object 2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49</a:t>
            </a:fld>
            <a:endParaRPr dirty="0"/>
          </a:p>
        </p:txBody>
      </p:sp>
      <p:sp>
        <p:nvSpPr>
          <p:cNvPr id="25" name="object 2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3020">
              <a:lnSpc>
                <a:spcPct val="100000"/>
              </a:lnSpc>
              <a:spcBef>
                <a:spcPts val="100"/>
              </a:spcBef>
              <a:tabLst>
                <a:tab pos="11535410" algn="l"/>
              </a:tabLst>
            </a:pPr>
            <a:r>
              <a:rPr lang="th-TH" dirty="0"/>
              <a:t>การสร้างของฟอร์ม </a:t>
            </a:r>
            <a:r>
              <a:rPr dirty="0"/>
              <a:t>	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5</a:t>
            </a:fld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42087" y="3345307"/>
            <a:ext cx="7201713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451100" algn="l"/>
              </a:tabLst>
            </a:pPr>
            <a:r>
              <a:rPr lang="th-TH" sz="2400" dirty="0">
                <a:solidFill>
                  <a:srgbClr val="5C5C5C"/>
                </a:solidFill>
                <a:latin typeface="Yu Gothic"/>
                <a:cs typeface="Yu Gothic"/>
              </a:rPr>
              <a:t>การลงทะเบียนใหม่</a:t>
            </a:r>
            <a:r>
              <a:rPr sz="2400" dirty="0">
                <a:solidFill>
                  <a:srgbClr val="5C5C5C"/>
                </a:solidFill>
                <a:latin typeface="Yu Gothic"/>
                <a:cs typeface="Yu Gothic"/>
              </a:rPr>
              <a:t>	①</a:t>
            </a:r>
            <a:r>
              <a:rPr lang="th-TH" sz="2400" spc="85" dirty="0">
                <a:solidFill>
                  <a:srgbClr val="5C5C5C"/>
                </a:solidFill>
                <a:latin typeface="Yu Gothic"/>
                <a:cs typeface="Yu Gothic"/>
              </a:rPr>
              <a:t>การเตรียมการที่จะทำกับไฟล์ </a:t>
            </a:r>
            <a:r>
              <a:rPr lang="en-US" sz="2400" spc="85" dirty="0">
                <a:solidFill>
                  <a:srgbClr val="5C5C5C"/>
                </a:solidFill>
                <a:latin typeface="Yu Gothic"/>
                <a:cs typeface="Yu Gothic"/>
              </a:rPr>
              <a:t>Excel</a:t>
            </a:r>
            <a:endParaRPr sz="2400" dirty="0">
              <a:latin typeface="Yu Gothic"/>
              <a:cs typeface="Yu Gothic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3020">
              <a:lnSpc>
                <a:spcPct val="100000"/>
              </a:lnSpc>
              <a:spcBef>
                <a:spcPts val="100"/>
              </a:spcBef>
              <a:tabLst>
                <a:tab pos="11535410" algn="l"/>
              </a:tabLst>
            </a:pPr>
            <a:r>
              <a:rPr lang="th-TH" dirty="0"/>
              <a:t>การสร้างของแบบฟอร์ม </a:t>
            </a:r>
            <a:r>
              <a:rPr dirty="0"/>
              <a:t>	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50</a:t>
            </a:fld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42087" y="3345307"/>
            <a:ext cx="6668313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451100" algn="l"/>
              </a:tabLst>
            </a:pPr>
            <a:r>
              <a:rPr lang="th-TH" sz="2400" dirty="0">
                <a:solidFill>
                  <a:srgbClr val="5C5C5C"/>
                </a:solidFill>
                <a:latin typeface="Yu Gothic"/>
                <a:cs typeface="Yu Gothic"/>
              </a:rPr>
              <a:t>ลงทะเบียนใหม่ ⑦เผยแพร่ข้อกำหนดแบบฟอร์ม</a:t>
            </a:r>
            <a:endParaRPr sz="2400" dirty="0">
              <a:latin typeface="Yu Gothic"/>
              <a:cs typeface="Yu Gothic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406334" y="1933511"/>
            <a:ext cx="9379585" cy="3530600"/>
            <a:chOff x="1406334" y="1933511"/>
            <a:chExt cx="9379585" cy="35306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415796" y="1943099"/>
              <a:ext cx="6312408" cy="3509772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411097" y="1938273"/>
              <a:ext cx="6322060" cy="3519804"/>
            </a:xfrm>
            <a:custGeom>
              <a:avLst/>
              <a:gdLst/>
              <a:ahLst/>
              <a:cxnLst/>
              <a:rect l="l" t="t" r="r" b="b"/>
              <a:pathLst>
                <a:path w="6322059" h="3519804">
                  <a:moveTo>
                    <a:pt x="0" y="3519297"/>
                  </a:moveTo>
                  <a:lnTo>
                    <a:pt x="6321933" y="3519297"/>
                  </a:lnTo>
                  <a:lnTo>
                    <a:pt x="6321933" y="0"/>
                  </a:lnTo>
                  <a:lnTo>
                    <a:pt x="0" y="0"/>
                  </a:lnTo>
                  <a:lnTo>
                    <a:pt x="0" y="3519297"/>
                  </a:lnTo>
                  <a:close/>
                </a:path>
              </a:pathLst>
            </a:custGeom>
            <a:ln w="9525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280404" y="2564891"/>
              <a:ext cx="4495800" cy="2889504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6275577" y="2560065"/>
              <a:ext cx="4505325" cy="2899410"/>
            </a:xfrm>
            <a:custGeom>
              <a:avLst/>
              <a:gdLst/>
              <a:ahLst/>
              <a:cxnLst/>
              <a:rect l="l" t="t" r="r" b="b"/>
              <a:pathLst>
                <a:path w="4505325" h="2899410">
                  <a:moveTo>
                    <a:pt x="0" y="2899029"/>
                  </a:moveTo>
                  <a:lnTo>
                    <a:pt x="4505325" y="2899029"/>
                  </a:lnTo>
                  <a:lnTo>
                    <a:pt x="4505325" y="0"/>
                  </a:lnTo>
                  <a:lnTo>
                    <a:pt x="0" y="0"/>
                  </a:lnTo>
                  <a:lnTo>
                    <a:pt x="0" y="2899029"/>
                  </a:lnTo>
                  <a:close/>
                </a:path>
              </a:pathLst>
            </a:custGeom>
            <a:ln w="9525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249167" y="2177795"/>
              <a:ext cx="470141" cy="308610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321557" y="2250185"/>
              <a:ext cx="327660" cy="166370"/>
            </a:xfrm>
            <a:custGeom>
              <a:avLst/>
              <a:gdLst/>
              <a:ahLst/>
              <a:cxnLst/>
              <a:rect l="l" t="t" r="r" b="b"/>
              <a:pathLst>
                <a:path w="327660" h="166369">
                  <a:moveTo>
                    <a:pt x="0" y="27686"/>
                  </a:moveTo>
                  <a:lnTo>
                    <a:pt x="2182" y="16930"/>
                  </a:lnTo>
                  <a:lnTo>
                    <a:pt x="8127" y="8127"/>
                  </a:lnTo>
                  <a:lnTo>
                    <a:pt x="16930" y="2182"/>
                  </a:lnTo>
                  <a:lnTo>
                    <a:pt x="27686" y="0"/>
                  </a:lnTo>
                  <a:lnTo>
                    <a:pt x="299974" y="0"/>
                  </a:lnTo>
                  <a:lnTo>
                    <a:pt x="310729" y="2182"/>
                  </a:lnTo>
                  <a:lnTo>
                    <a:pt x="319532" y="8127"/>
                  </a:lnTo>
                  <a:lnTo>
                    <a:pt x="325477" y="16930"/>
                  </a:lnTo>
                  <a:lnTo>
                    <a:pt x="327659" y="27686"/>
                  </a:lnTo>
                  <a:lnTo>
                    <a:pt x="327659" y="138429"/>
                  </a:lnTo>
                  <a:lnTo>
                    <a:pt x="325477" y="149185"/>
                  </a:lnTo>
                  <a:lnTo>
                    <a:pt x="319531" y="157987"/>
                  </a:lnTo>
                  <a:lnTo>
                    <a:pt x="310729" y="163933"/>
                  </a:lnTo>
                  <a:lnTo>
                    <a:pt x="299974" y="166115"/>
                  </a:lnTo>
                  <a:lnTo>
                    <a:pt x="27686" y="166115"/>
                  </a:lnTo>
                  <a:lnTo>
                    <a:pt x="16930" y="163933"/>
                  </a:lnTo>
                  <a:lnTo>
                    <a:pt x="8127" y="157987"/>
                  </a:lnTo>
                  <a:lnTo>
                    <a:pt x="2182" y="149185"/>
                  </a:lnTo>
                  <a:lnTo>
                    <a:pt x="0" y="138429"/>
                  </a:lnTo>
                  <a:lnTo>
                    <a:pt x="0" y="27686"/>
                  </a:lnTo>
                  <a:close/>
                </a:path>
              </a:pathLst>
            </a:custGeom>
            <a:ln w="38100">
              <a:solidFill>
                <a:srgbClr val="C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3263900" y="2396439"/>
            <a:ext cx="22860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5" dirty="0">
                <a:solidFill>
                  <a:srgbClr val="FF0000"/>
                </a:solidFill>
                <a:latin typeface="Yu Gothic"/>
                <a:cs typeface="Yu Gothic"/>
              </a:rPr>
              <a:t>①</a:t>
            </a:r>
            <a:endParaRPr sz="1600">
              <a:latin typeface="Yu Gothic"/>
              <a:cs typeface="Yu Gothic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7921752" y="4916436"/>
            <a:ext cx="1206500" cy="543560"/>
            <a:chOff x="7921752" y="4916436"/>
            <a:chExt cx="1206500" cy="543560"/>
          </a:xfrm>
        </p:grpSpPr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921752" y="4916436"/>
              <a:ext cx="1206246" cy="543293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7994142" y="4988814"/>
              <a:ext cx="1064260" cy="401320"/>
            </a:xfrm>
            <a:custGeom>
              <a:avLst/>
              <a:gdLst/>
              <a:ahLst/>
              <a:cxnLst/>
              <a:rect l="l" t="t" r="r" b="b"/>
              <a:pathLst>
                <a:path w="1064259" h="401320">
                  <a:moveTo>
                    <a:pt x="0" y="35433"/>
                  </a:moveTo>
                  <a:lnTo>
                    <a:pt x="2786" y="21645"/>
                  </a:lnTo>
                  <a:lnTo>
                    <a:pt x="10382" y="10382"/>
                  </a:lnTo>
                  <a:lnTo>
                    <a:pt x="21645" y="2786"/>
                  </a:lnTo>
                  <a:lnTo>
                    <a:pt x="35432" y="0"/>
                  </a:lnTo>
                  <a:lnTo>
                    <a:pt x="1028318" y="0"/>
                  </a:lnTo>
                  <a:lnTo>
                    <a:pt x="1042106" y="2786"/>
                  </a:lnTo>
                  <a:lnTo>
                    <a:pt x="1053369" y="10382"/>
                  </a:lnTo>
                  <a:lnTo>
                    <a:pt x="1060965" y="21645"/>
                  </a:lnTo>
                  <a:lnTo>
                    <a:pt x="1063752" y="35433"/>
                  </a:lnTo>
                  <a:lnTo>
                    <a:pt x="1063752" y="365379"/>
                  </a:lnTo>
                  <a:lnTo>
                    <a:pt x="1060965" y="379166"/>
                  </a:lnTo>
                  <a:lnTo>
                    <a:pt x="1053369" y="390429"/>
                  </a:lnTo>
                  <a:lnTo>
                    <a:pt x="1042106" y="398025"/>
                  </a:lnTo>
                  <a:lnTo>
                    <a:pt x="1028318" y="400812"/>
                  </a:lnTo>
                  <a:lnTo>
                    <a:pt x="35432" y="400812"/>
                  </a:lnTo>
                  <a:lnTo>
                    <a:pt x="21645" y="398025"/>
                  </a:lnTo>
                  <a:lnTo>
                    <a:pt x="10382" y="390429"/>
                  </a:lnTo>
                  <a:lnTo>
                    <a:pt x="2786" y="379166"/>
                  </a:lnTo>
                  <a:lnTo>
                    <a:pt x="0" y="365379"/>
                  </a:lnTo>
                  <a:lnTo>
                    <a:pt x="0" y="35433"/>
                  </a:lnTo>
                  <a:close/>
                </a:path>
              </a:pathLst>
            </a:custGeom>
            <a:ln w="38100">
              <a:solidFill>
                <a:srgbClr val="C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7772654" y="4872990"/>
            <a:ext cx="21590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sz="1600" b="1" spc="-5" dirty="0">
                <a:solidFill>
                  <a:srgbClr val="FF0000"/>
                </a:solidFill>
                <a:latin typeface="Yu Gothic"/>
                <a:cs typeface="Yu Gothic"/>
              </a:rPr>
              <a:t>②</a:t>
            </a:r>
            <a:endParaRPr sz="1600">
              <a:latin typeface="Yu Gothic"/>
              <a:cs typeface="Yu Gothic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3880103" y="2382011"/>
            <a:ext cx="2580640" cy="1468120"/>
            <a:chOff x="3880103" y="2382011"/>
            <a:chExt cx="2580640" cy="1468120"/>
          </a:xfrm>
        </p:grpSpPr>
        <p:pic>
          <p:nvPicPr>
            <p:cNvPr id="15" name="object 1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880103" y="2382011"/>
              <a:ext cx="2580131" cy="1467612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3928871" y="2408554"/>
              <a:ext cx="2484755" cy="1375410"/>
            </a:xfrm>
            <a:custGeom>
              <a:avLst/>
              <a:gdLst/>
              <a:ahLst/>
              <a:cxnLst/>
              <a:rect l="l" t="t" r="r" b="b"/>
              <a:pathLst>
                <a:path w="2484754" h="1375410">
                  <a:moveTo>
                    <a:pt x="94868" y="0"/>
                  </a:moveTo>
                  <a:lnTo>
                    <a:pt x="0" y="185547"/>
                  </a:lnTo>
                  <a:lnTo>
                    <a:pt x="2069464" y="1243330"/>
                  </a:lnTo>
                  <a:lnTo>
                    <a:pt x="2002281" y="1375029"/>
                  </a:lnTo>
                  <a:lnTo>
                    <a:pt x="2484501" y="1338453"/>
                  </a:lnTo>
                  <a:lnTo>
                    <a:pt x="2231643" y="926211"/>
                  </a:lnTo>
                  <a:lnTo>
                    <a:pt x="2164333" y="1057783"/>
                  </a:lnTo>
                  <a:lnTo>
                    <a:pt x="94868" y="0"/>
                  </a:lnTo>
                  <a:close/>
                </a:path>
              </a:pathLst>
            </a:custGeom>
            <a:solidFill>
              <a:srgbClr val="C8F0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3928871" y="2408554"/>
              <a:ext cx="2484755" cy="1375410"/>
            </a:xfrm>
            <a:custGeom>
              <a:avLst/>
              <a:gdLst/>
              <a:ahLst/>
              <a:cxnLst/>
              <a:rect l="l" t="t" r="r" b="b"/>
              <a:pathLst>
                <a:path w="2484754" h="1375410">
                  <a:moveTo>
                    <a:pt x="94868" y="0"/>
                  </a:moveTo>
                  <a:lnTo>
                    <a:pt x="2164333" y="1057783"/>
                  </a:lnTo>
                  <a:lnTo>
                    <a:pt x="2231643" y="926211"/>
                  </a:lnTo>
                  <a:lnTo>
                    <a:pt x="2484501" y="1338453"/>
                  </a:lnTo>
                  <a:lnTo>
                    <a:pt x="2002281" y="1375029"/>
                  </a:lnTo>
                  <a:lnTo>
                    <a:pt x="2069464" y="1243330"/>
                  </a:lnTo>
                  <a:lnTo>
                    <a:pt x="0" y="185547"/>
                  </a:lnTo>
                  <a:lnTo>
                    <a:pt x="94868" y="0"/>
                  </a:lnTo>
                  <a:close/>
                </a:path>
              </a:pathLst>
            </a:custGeom>
            <a:ln w="9525">
              <a:solidFill>
                <a:srgbClr val="92CDD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1062329" y="815695"/>
            <a:ext cx="9993630" cy="986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50000"/>
              </a:lnSpc>
              <a:spcBef>
                <a:spcPts val="100"/>
              </a:spcBef>
            </a:pP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"การเผยแพร่" หมายถึงการอัปโหลดของแบบฟอร์มไปยัง </a:t>
            </a:r>
            <a:r>
              <a:rPr lang="en-US" sz="1400" dirty="0" err="1">
                <a:solidFill>
                  <a:srgbClr val="252525"/>
                </a:solidFill>
                <a:latin typeface="Yu Gothic"/>
                <a:cs typeface="Yu Gothic"/>
              </a:rPr>
              <a:t>ConMas</a:t>
            </a:r>
            <a:r>
              <a:rPr lang="en-US" sz="1400" dirty="0">
                <a:solidFill>
                  <a:srgbClr val="252525"/>
                </a:solidFill>
                <a:latin typeface="Yu Gothic"/>
                <a:cs typeface="Yu Gothic"/>
              </a:rPr>
              <a:t> Server </a:t>
            </a: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และทำให้สามารถสร้าง/ป้อนแบบฟอร์มอินพุต</a:t>
            </a:r>
            <a:endParaRPr lang="en-US" sz="1400" dirty="0">
              <a:solidFill>
                <a:srgbClr val="252525"/>
              </a:solidFill>
              <a:latin typeface="Yu Gothic"/>
              <a:cs typeface="Yu Gothic"/>
            </a:endParaRPr>
          </a:p>
          <a:p>
            <a:pPr marL="12700" marR="5080">
              <a:lnSpc>
                <a:spcPct val="150000"/>
              </a:lnSpc>
              <a:spcBef>
                <a:spcPts val="100"/>
              </a:spcBef>
            </a:pP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โดยใช้แอป </a:t>
            </a:r>
            <a:r>
              <a:rPr lang="en-US" sz="1400" dirty="0" err="1">
                <a:solidFill>
                  <a:srgbClr val="252525"/>
                </a:solidFill>
                <a:latin typeface="Yu Gothic"/>
                <a:cs typeface="Yu Gothic"/>
              </a:rPr>
              <a:t>i</a:t>
            </a:r>
            <a:r>
              <a:rPr lang="en-US" sz="1400" dirty="0">
                <a:solidFill>
                  <a:srgbClr val="252525"/>
                </a:solidFill>
                <a:latin typeface="Yu Gothic"/>
                <a:cs typeface="Yu Gothic"/>
              </a:rPr>
              <a:t>-Reporter</a:t>
            </a:r>
          </a:p>
          <a:p>
            <a:pPr marL="12700" marR="5080">
              <a:lnSpc>
                <a:spcPct val="150000"/>
              </a:lnSpc>
              <a:spcBef>
                <a:spcPts val="100"/>
              </a:spcBef>
            </a:pPr>
            <a:r>
              <a:rPr lang="en-US" sz="1400" dirty="0">
                <a:solidFill>
                  <a:srgbClr val="252525"/>
                </a:solidFill>
                <a:latin typeface="Yu Gothic"/>
                <a:cs typeface="Yu Gothic"/>
              </a:rPr>
              <a:t>① </a:t>
            </a: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คลิก "เผยแพร่" บนเมนูหลัก และ ②</a:t>
            </a:r>
            <a:r>
              <a:rPr lang="en-US" sz="1400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คลิกปุ่ม "ตกลง" ในกล่องโต้ตอบการยืนยันที่ปรากฏขึ้น</a:t>
            </a:r>
            <a:endParaRPr sz="1400" dirty="0">
              <a:latin typeface="Yu Gothic"/>
              <a:cs typeface="Yu Gothic"/>
            </a:endParaRPr>
          </a:p>
        </p:txBody>
      </p:sp>
      <p:sp>
        <p:nvSpPr>
          <p:cNvPr id="21" name="object 2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51</a:t>
            </a:fld>
            <a:endParaRPr dirty="0"/>
          </a:p>
        </p:txBody>
      </p:sp>
      <p:sp>
        <p:nvSpPr>
          <p:cNvPr id="22" name="object 2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  <p:sp>
        <p:nvSpPr>
          <p:cNvPr id="19" name="object 19"/>
          <p:cNvSpPr txBox="1">
            <a:spLocks noGrp="1"/>
          </p:cNvSpPr>
          <p:nvPr>
            <p:ph type="title"/>
          </p:nvPr>
        </p:nvSpPr>
        <p:spPr>
          <a:xfrm>
            <a:off x="257046" y="105283"/>
            <a:ext cx="6067553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dirty="0">
                <a:solidFill>
                  <a:srgbClr val="FFFFFF"/>
                </a:solidFill>
              </a:rPr>
              <a:t>การเผยแพร่ของแบบฟอร์ม</a:t>
            </a:r>
            <a:endParaRPr sz="2400" dirty="0"/>
          </a:p>
        </p:txBody>
      </p:sp>
      <p:sp>
        <p:nvSpPr>
          <p:cNvPr id="20" name="object 20"/>
          <p:cNvSpPr txBox="1"/>
          <p:nvPr/>
        </p:nvSpPr>
        <p:spPr>
          <a:xfrm>
            <a:off x="1056894" y="5686805"/>
            <a:ext cx="10087610" cy="482183"/>
          </a:xfrm>
          <a:prstGeom prst="rect">
            <a:avLst/>
          </a:prstGeom>
          <a:ln w="25400">
            <a:solidFill>
              <a:srgbClr val="205868"/>
            </a:solidFill>
          </a:ln>
        </p:spPr>
        <p:txBody>
          <a:bodyPr vert="horz" wrap="square" lIns="0" tIns="81280" rIns="0" bIns="0" rtlCol="0">
            <a:spAutoFit/>
          </a:bodyPr>
          <a:lstStyle/>
          <a:p>
            <a:pPr marL="89535">
              <a:lnSpc>
                <a:spcPct val="100000"/>
              </a:lnSpc>
              <a:spcBef>
                <a:spcPts val="640"/>
              </a:spcBef>
            </a:pPr>
            <a:r>
              <a:rPr lang="th-TH" altLang="ja-JP" sz="1400" b="1" dirty="0">
                <a:solidFill>
                  <a:srgbClr val="252525"/>
                </a:solidFill>
                <a:latin typeface="Yu Gothic"/>
                <a:cs typeface="Yu Gothic"/>
              </a:rPr>
              <a:t>การดำเนินการระหว่างการฝึกอบรม</a:t>
            </a:r>
            <a:endParaRPr sz="1400" dirty="0">
              <a:latin typeface="Yu Gothic"/>
              <a:cs typeface="Yu Gothic"/>
            </a:endParaRPr>
          </a:p>
          <a:p>
            <a:pPr marL="89535">
              <a:lnSpc>
                <a:spcPct val="100000"/>
              </a:lnSpc>
              <a:spcBef>
                <a:spcPts val="35"/>
              </a:spcBef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ทำตามขั้นตอนด้านบนเพื่อเผยแพร่ข้อกำหนดของฟอร์ม</a:t>
            </a:r>
            <a:endParaRPr sz="1200" dirty="0">
              <a:latin typeface="Yu Gothic"/>
              <a:cs typeface="Yu Gothic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3020">
              <a:lnSpc>
                <a:spcPct val="100000"/>
              </a:lnSpc>
              <a:spcBef>
                <a:spcPts val="100"/>
              </a:spcBef>
              <a:tabLst>
                <a:tab pos="11535410" algn="l"/>
              </a:tabLst>
            </a:pPr>
            <a:r>
              <a:rPr lang="th-TH" dirty="0"/>
              <a:t>การแก้ไขของแบบฟอร์ม </a:t>
            </a:r>
            <a:r>
              <a:rPr dirty="0"/>
              <a:t>	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52</a:t>
            </a:fld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42087" y="3345307"/>
            <a:ext cx="70358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dirty="0">
                <a:solidFill>
                  <a:srgbClr val="5C5C5C"/>
                </a:solidFill>
                <a:latin typeface="Yu Gothic"/>
                <a:cs typeface="Yu Gothic"/>
              </a:rPr>
              <a:t>แก้ไขของแบบฟอร์มที่ลงทะเบียน</a:t>
            </a:r>
            <a:endParaRPr sz="2400" dirty="0">
              <a:latin typeface="Yu Gothic"/>
              <a:cs typeface="Yu Gothic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6" y="105283"/>
            <a:ext cx="6448553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dirty="0">
                <a:solidFill>
                  <a:srgbClr val="FFFFFF"/>
                </a:solidFill>
              </a:rPr>
              <a:t>ขั้นตอนเมื่อแก้ไขของแบบฟอร์ม</a:t>
            </a:r>
            <a:endParaRPr sz="2400" dirty="0"/>
          </a:p>
        </p:txBody>
      </p:sp>
      <p:sp>
        <p:nvSpPr>
          <p:cNvPr id="3" name="object 3"/>
          <p:cNvSpPr/>
          <p:nvPr/>
        </p:nvSpPr>
        <p:spPr>
          <a:xfrm>
            <a:off x="1775460" y="1507236"/>
            <a:ext cx="8641080" cy="1225550"/>
          </a:xfrm>
          <a:custGeom>
            <a:avLst/>
            <a:gdLst/>
            <a:ahLst/>
            <a:cxnLst/>
            <a:rect l="l" t="t" r="r" b="b"/>
            <a:pathLst>
              <a:path w="8641080" h="1225550">
                <a:moveTo>
                  <a:pt x="8600440" y="0"/>
                </a:moveTo>
                <a:lnTo>
                  <a:pt x="40639" y="0"/>
                </a:lnTo>
                <a:lnTo>
                  <a:pt x="24806" y="3188"/>
                </a:lnTo>
                <a:lnTo>
                  <a:pt x="11890" y="11890"/>
                </a:lnTo>
                <a:lnTo>
                  <a:pt x="3188" y="24806"/>
                </a:lnTo>
                <a:lnTo>
                  <a:pt x="0" y="40639"/>
                </a:lnTo>
                <a:lnTo>
                  <a:pt x="0" y="1184655"/>
                </a:lnTo>
                <a:lnTo>
                  <a:pt x="3188" y="1200489"/>
                </a:lnTo>
                <a:lnTo>
                  <a:pt x="11890" y="1213405"/>
                </a:lnTo>
                <a:lnTo>
                  <a:pt x="24806" y="1222107"/>
                </a:lnTo>
                <a:lnTo>
                  <a:pt x="40639" y="1225296"/>
                </a:lnTo>
                <a:lnTo>
                  <a:pt x="8600440" y="1225296"/>
                </a:lnTo>
                <a:lnTo>
                  <a:pt x="8616273" y="1222107"/>
                </a:lnTo>
                <a:lnTo>
                  <a:pt x="8629189" y="1213405"/>
                </a:lnTo>
                <a:lnTo>
                  <a:pt x="8637891" y="1200489"/>
                </a:lnTo>
                <a:lnTo>
                  <a:pt x="8641080" y="1184655"/>
                </a:lnTo>
                <a:lnTo>
                  <a:pt x="8641080" y="40639"/>
                </a:lnTo>
                <a:lnTo>
                  <a:pt x="8637891" y="24806"/>
                </a:lnTo>
                <a:lnTo>
                  <a:pt x="8629189" y="11890"/>
                </a:lnTo>
                <a:lnTo>
                  <a:pt x="8616273" y="3188"/>
                </a:lnTo>
                <a:lnTo>
                  <a:pt x="8600440" y="0"/>
                </a:lnTo>
                <a:close/>
              </a:path>
            </a:pathLst>
          </a:custGeom>
          <a:solidFill>
            <a:srgbClr val="00AF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148073" y="1698117"/>
            <a:ext cx="6138927" cy="60978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962025" algn="l"/>
              </a:tabLst>
            </a:pPr>
            <a:r>
              <a:rPr sz="1600" b="1" spc="-10" dirty="0">
                <a:solidFill>
                  <a:srgbClr val="FFFFFF"/>
                </a:solidFill>
                <a:latin typeface="Yu Gothic"/>
                <a:cs typeface="Yu Gothic"/>
              </a:rPr>
              <a:t>STEP</a:t>
            </a:r>
            <a:r>
              <a:rPr sz="1600" b="1" spc="100" dirty="0">
                <a:solidFill>
                  <a:srgbClr val="FFFFFF"/>
                </a:solidFill>
                <a:latin typeface="Yu Gothic"/>
                <a:cs typeface="Yu Gothic"/>
              </a:rPr>
              <a:t> </a:t>
            </a:r>
            <a:r>
              <a:rPr sz="1600" b="1" spc="160" dirty="0">
                <a:solidFill>
                  <a:srgbClr val="FFFFFF"/>
                </a:solidFill>
                <a:latin typeface="Yu Gothic"/>
                <a:cs typeface="Yu Gothic"/>
              </a:rPr>
              <a:t>1	</a:t>
            </a:r>
            <a:r>
              <a:rPr lang="th-TH" sz="1600" b="1" spc="40" dirty="0">
                <a:solidFill>
                  <a:srgbClr val="FFFFFF"/>
                </a:solidFill>
                <a:latin typeface="Yu Gothic"/>
                <a:cs typeface="Yu Gothic"/>
              </a:rPr>
              <a:t>เอาต์พุตของฟอร์ม </a:t>
            </a:r>
            <a:r>
              <a:rPr lang="en-US" sz="1600" b="1" spc="40" dirty="0">
                <a:solidFill>
                  <a:srgbClr val="FFFFFF"/>
                </a:solidFill>
                <a:latin typeface="Yu Gothic"/>
                <a:cs typeface="Yu Gothic"/>
              </a:rPr>
              <a:t>Excel</a:t>
            </a:r>
            <a:endParaRPr sz="1600" dirty="0">
              <a:latin typeface="Yu Gothic"/>
              <a:cs typeface="Yu Gothic"/>
            </a:endParaRPr>
          </a:p>
          <a:p>
            <a:pPr marL="12700" marR="5080">
              <a:lnSpc>
                <a:spcPct val="100000"/>
              </a:lnSpc>
              <a:spcBef>
                <a:spcPts val="1315"/>
              </a:spcBef>
            </a:pPr>
            <a:r>
              <a:rPr lang="th-TH" sz="1200" dirty="0">
                <a:solidFill>
                  <a:srgbClr val="FFFFFF"/>
                </a:solidFill>
                <a:latin typeface="Yu Gothic"/>
                <a:cs typeface="Yu Gothic"/>
              </a:rPr>
              <a:t>ส่งออกของแบบฟอร์มที่เป็นพื้นฐานสำหรับการแก้ไขใน </a:t>
            </a:r>
            <a:r>
              <a:rPr lang="en-US" sz="1200" dirty="0">
                <a:solidFill>
                  <a:srgbClr val="FFFFFF"/>
                </a:solidFill>
                <a:latin typeface="Yu Gothic"/>
                <a:cs typeface="Yu Gothic"/>
              </a:rPr>
              <a:t>Excel </a:t>
            </a:r>
            <a:r>
              <a:rPr lang="th-TH" sz="1200" dirty="0">
                <a:solidFill>
                  <a:srgbClr val="FFFFFF"/>
                </a:solidFill>
                <a:latin typeface="Yu Gothic"/>
                <a:cs typeface="Yu Gothic"/>
              </a:rPr>
              <a:t>จาก "</a:t>
            </a:r>
            <a:r>
              <a:rPr lang="en-US" sz="1200" dirty="0" err="1">
                <a:solidFill>
                  <a:srgbClr val="FFFFFF"/>
                </a:solidFill>
                <a:latin typeface="Yu Gothic"/>
                <a:cs typeface="Yu Gothic"/>
              </a:rPr>
              <a:t>ConMas</a:t>
            </a:r>
            <a:r>
              <a:rPr lang="en-US" sz="1200" dirty="0">
                <a:solidFill>
                  <a:srgbClr val="FFFFFF"/>
                </a:solidFill>
                <a:latin typeface="Yu Gothic"/>
                <a:cs typeface="Yu Gothic"/>
              </a:rPr>
              <a:t> Designer"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887211" y="4436364"/>
            <a:ext cx="417830" cy="259079"/>
          </a:xfrm>
          <a:custGeom>
            <a:avLst/>
            <a:gdLst/>
            <a:ahLst/>
            <a:cxnLst/>
            <a:rect l="l" t="t" r="r" b="b"/>
            <a:pathLst>
              <a:path w="417829" h="259079">
                <a:moveTo>
                  <a:pt x="417575" y="0"/>
                </a:moveTo>
                <a:lnTo>
                  <a:pt x="0" y="0"/>
                </a:lnTo>
                <a:lnTo>
                  <a:pt x="208787" y="259080"/>
                </a:lnTo>
                <a:lnTo>
                  <a:pt x="417575" y="0"/>
                </a:lnTo>
                <a:close/>
              </a:path>
            </a:pathLst>
          </a:custGeom>
          <a:solidFill>
            <a:srgbClr val="FFC10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80488" y="1743455"/>
            <a:ext cx="1083564" cy="752856"/>
          </a:xfrm>
          <a:prstGeom prst="rect">
            <a:avLst/>
          </a:prstGeom>
        </p:spPr>
      </p:pic>
      <p:sp>
        <p:nvSpPr>
          <p:cNvPr id="7" name="object 7"/>
          <p:cNvSpPr/>
          <p:nvPr/>
        </p:nvSpPr>
        <p:spPr>
          <a:xfrm>
            <a:off x="5887211" y="2852927"/>
            <a:ext cx="417830" cy="260985"/>
          </a:xfrm>
          <a:custGeom>
            <a:avLst/>
            <a:gdLst/>
            <a:ahLst/>
            <a:cxnLst/>
            <a:rect l="l" t="t" r="r" b="b"/>
            <a:pathLst>
              <a:path w="417829" h="260985">
                <a:moveTo>
                  <a:pt x="417575" y="0"/>
                </a:moveTo>
                <a:lnTo>
                  <a:pt x="0" y="0"/>
                </a:lnTo>
                <a:lnTo>
                  <a:pt x="208787" y="260604"/>
                </a:lnTo>
                <a:lnTo>
                  <a:pt x="417575" y="0"/>
                </a:lnTo>
                <a:close/>
              </a:path>
            </a:pathLst>
          </a:custGeom>
          <a:solidFill>
            <a:srgbClr val="FFC10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775460" y="3235451"/>
            <a:ext cx="8641080" cy="1079500"/>
          </a:xfrm>
          <a:custGeom>
            <a:avLst/>
            <a:gdLst/>
            <a:ahLst/>
            <a:cxnLst/>
            <a:rect l="l" t="t" r="r" b="b"/>
            <a:pathLst>
              <a:path w="8641080" h="1079500">
                <a:moveTo>
                  <a:pt x="8570594" y="0"/>
                </a:moveTo>
                <a:lnTo>
                  <a:pt x="70484" y="0"/>
                </a:lnTo>
                <a:lnTo>
                  <a:pt x="43076" y="5548"/>
                </a:lnTo>
                <a:lnTo>
                  <a:pt x="20669" y="20669"/>
                </a:lnTo>
                <a:lnTo>
                  <a:pt x="5548" y="43076"/>
                </a:lnTo>
                <a:lnTo>
                  <a:pt x="0" y="70485"/>
                </a:lnTo>
                <a:lnTo>
                  <a:pt x="0" y="1008507"/>
                </a:lnTo>
                <a:lnTo>
                  <a:pt x="5548" y="1035915"/>
                </a:lnTo>
                <a:lnTo>
                  <a:pt x="20669" y="1058322"/>
                </a:lnTo>
                <a:lnTo>
                  <a:pt x="43076" y="1073443"/>
                </a:lnTo>
                <a:lnTo>
                  <a:pt x="70484" y="1078992"/>
                </a:lnTo>
                <a:lnTo>
                  <a:pt x="8570594" y="1078992"/>
                </a:lnTo>
                <a:lnTo>
                  <a:pt x="8598003" y="1073443"/>
                </a:lnTo>
                <a:lnTo>
                  <a:pt x="8620410" y="1058322"/>
                </a:lnTo>
                <a:lnTo>
                  <a:pt x="8635531" y="1035915"/>
                </a:lnTo>
                <a:lnTo>
                  <a:pt x="8641080" y="1008507"/>
                </a:lnTo>
                <a:lnTo>
                  <a:pt x="8641080" y="70485"/>
                </a:lnTo>
                <a:lnTo>
                  <a:pt x="8635531" y="43076"/>
                </a:lnTo>
                <a:lnTo>
                  <a:pt x="8620410" y="20669"/>
                </a:lnTo>
                <a:lnTo>
                  <a:pt x="8598003" y="5548"/>
                </a:lnTo>
                <a:lnTo>
                  <a:pt x="8570594" y="0"/>
                </a:lnTo>
                <a:close/>
              </a:path>
            </a:pathLst>
          </a:custGeom>
          <a:solidFill>
            <a:srgbClr val="8AC34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4148073" y="3258011"/>
            <a:ext cx="5742305" cy="684162"/>
          </a:xfrm>
          <a:prstGeom prst="rect">
            <a:avLst/>
          </a:prstGeom>
        </p:spPr>
        <p:txBody>
          <a:bodyPr vert="horz" wrap="square" lIns="0" tIns="149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75"/>
              </a:spcBef>
              <a:tabLst>
                <a:tab pos="962025" algn="l"/>
              </a:tabLst>
            </a:pPr>
            <a:r>
              <a:rPr sz="1600" b="1" spc="-10" dirty="0">
                <a:solidFill>
                  <a:srgbClr val="FFFFFF"/>
                </a:solidFill>
                <a:latin typeface="Yu Gothic"/>
                <a:cs typeface="Yu Gothic"/>
              </a:rPr>
              <a:t>STEP</a:t>
            </a:r>
            <a:r>
              <a:rPr sz="1600" b="1" spc="100" dirty="0">
                <a:solidFill>
                  <a:srgbClr val="FFFFFF"/>
                </a:solidFill>
                <a:latin typeface="Yu Gothic"/>
                <a:cs typeface="Yu Gothic"/>
              </a:rPr>
              <a:t> </a:t>
            </a:r>
            <a:r>
              <a:rPr sz="1600" b="1" spc="160" dirty="0">
                <a:solidFill>
                  <a:srgbClr val="FFFFFF"/>
                </a:solidFill>
                <a:latin typeface="Yu Gothic"/>
                <a:cs typeface="Yu Gothic"/>
              </a:rPr>
              <a:t>2	</a:t>
            </a:r>
            <a:r>
              <a:rPr lang="th-TH" sz="1600" b="1" spc="40" dirty="0">
                <a:solidFill>
                  <a:srgbClr val="FFFFFF"/>
                </a:solidFill>
                <a:latin typeface="Yu Gothic"/>
                <a:cs typeface="Yu Gothic"/>
              </a:rPr>
              <a:t>การปรับเปลี่ยนของแบบฟอร์ม </a:t>
            </a:r>
            <a:r>
              <a:rPr lang="en-US" sz="1600" b="1" spc="40" dirty="0">
                <a:solidFill>
                  <a:srgbClr val="FFFFFF"/>
                </a:solidFill>
                <a:latin typeface="Yu Gothic"/>
                <a:cs typeface="Yu Gothic"/>
              </a:rPr>
              <a:t>Excel</a:t>
            </a:r>
            <a:endParaRPr sz="16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810"/>
              </a:spcBef>
            </a:pPr>
            <a:r>
              <a:rPr lang="th-TH" sz="1200" dirty="0">
                <a:solidFill>
                  <a:srgbClr val="FFFFFF"/>
                </a:solidFill>
                <a:latin typeface="Yu Gothic"/>
                <a:cs typeface="Yu Gothic"/>
              </a:rPr>
              <a:t>แก้ไขไฟล์ </a:t>
            </a:r>
            <a:r>
              <a:rPr lang="en-US" sz="1200" dirty="0">
                <a:solidFill>
                  <a:srgbClr val="FFFFFF"/>
                </a:solidFill>
                <a:latin typeface="Yu Gothic"/>
                <a:cs typeface="Yu Gothic"/>
              </a:rPr>
              <a:t>Excel </a:t>
            </a:r>
            <a:r>
              <a:rPr lang="th-TH" sz="1200" dirty="0">
                <a:solidFill>
                  <a:srgbClr val="FFFFFF"/>
                </a:solidFill>
                <a:latin typeface="Yu Gothic"/>
                <a:cs typeface="Yu Gothic"/>
              </a:rPr>
              <a:t>เอาต์พุต เช่น การเพิ่มหรือการลบคลัสเตอร์หรือการเปลี่ยนเค้าโครง</a:t>
            </a:r>
          </a:p>
        </p:txBody>
      </p:sp>
      <p:grpSp>
        <p:nvGrpSpPr>
          <p:cNvPr id="10" name="object 10"/>
          <p:cNvGrpSpPr/>
          <p:nvPr/>
        </p:nvGrpSpPr>
        <p:grpSpPr>
          <a:xfrm>
            <a:off x="2444495" y="3314687"/>
            <a:ext cx="940435" cy="963294"/>
            <a:chOff x="2444495" y="3314687"/>
            <a:chExt cx="940435" cy="963294"/>
          </a:xfrm>
        </p:grpSpPr>
        <p:pic>
          <p:nvPicPr>
            <p:cNvPr id="11" name="object 1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444495" y="3314687"/>
              <a:ext cx="940295" cy="963180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517647" y="3387851"/>
              <a:ext cx="798576" cy="821436"/>
            </a:xfrm>
            <a:prstGeom prst="rect">
              <a:avLst/>
            </a:prstGeom>
          </p:spPr>
        </p:pic>
      </p:grpSp>
      <p:sp>
        <p:nvSpPr>
          <p:cNvPr id="13" name="object 13"/>
          <p:cNvSpPr/>
          <p:nvPr/>
        </p:nvSpPr>
        <p:spPr>
          <a:xfrm>
            <a:off x="1775460" y="4809744"/>
            <a:ext cx="8641080" cy="1236345"/>
          </a:xfrm>
          <a:custGeom>
            <a:avLst/>
            <a:gdLst/>
            <a:ahLst/>
            <a:cxnLst/>
            <a:rect l="l" t="t" r="r" b="b"/>
            <a:pathLst>
              <a:path w="8641080" h="1236345">
                <a:moveTo>
                  <a:pt x="8600059" y="0"/>
                </a:moveTo>
                <a:lnTo>
                  <a:pt x="41020" y="0"/>
                </a:lnTo>
                <a:lnTo>
                  <a:pt x="25074" y="3230"/>
                </a:lnTo>
                <a:lnTo>
                  <a:pt x="12033" y="12033"/>
                </a:lnTo>
                <a:lnTo>
                  <a:pt x="3230" y="25074"/>
                </a:lnTo>
                <a:lnTo>
                  <a:pt x="0" y="41020"/>
                </a:lnTo>
                <a:lnTo>
                  <a:pt x="0" y="1194917"/>
                </a:lnTo>
                <a:lnTo>
                  <a:pt x="3230" y="1210894"/>
                </a:lnTo>
                <a:lnTo>
                  <a:pt x="12033" y="1223941"/>
                </a:lnTo>
                <a:lnTo>
                  <a:pt x="25074" y="1232738"/>
                </a:lnTo>
                <a:lnTo>
                  <a:pt x="41020" y="1235963"/>
                </a:lnTo>
                <a:lnTo>
                  <a:pt x="8600059" y="1235963"/>
                </a:lnTo>
                <a:lnTo>
                  <a:pt x="8616005" y="1232738"/>
                </a:lnTo>
                <a:lnTo>
                  <a:pt x="8629046" y="1223941"/>
                </a:lnTo>
                <a:lnTo>
                  <a:pt x="8637849" y="1210894"/>
                </a:lnTo>
                <a:lnTo>
                  <a:pt x="8641080" y="1194917"/>
                </a:lnTo>
                <a:lnTo>
                  <a:pt x="8641080" y="41020"/>
                </a:lnTo>
                <a:lnTo>
                  <a:pt x="8637849" y="25074"/>
                </a:lnTo>
                <a:lnTo>
                  <a:pt x="8629046" y="12033"/>
                </a:lnTo>
                <a:lnTo>
                  <a:pt x="8616005" y="3230"/>
                </a:lnTo>
                <a:lnTo>
                  <a:pt x="8600059" y="0"/>
                </a:lnTo>
                <a:close/>
              </a:path>
            </a:pathLst>
          </a:custGeom>
          <a:solidFill>
            <a:srgbClr val="00AF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4148072" y="4800600"/>
            <a:ext cx="6268467" cy="1193275"/>
          </a:xfrm>
          <a:prstGeom prst="rect">
            <a:avLst/>
          </a:prstGeom>
        </p:spPr>
        <p:txBody>
          <a:bodyPr vert="horz" wrap="square" lIns="0" tIns="1225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65"/>
              </a:spcBef>
              <a:tabLst>
                <a:tab pos="962025" algn="l"/>
              </a:tabLst>
            </a:pPr>
            <a:r>
              <a:rPr sz="1600" b="1" spc="-10" dirty="0">
                <a:solidFill>
                  <a:srgbClr val="FFFFFF"/>
                </a:solidFill>
                <a:latin typeface="Yu Gothic"/>
                <a:cs typeface="Yu Gothic"/>
              </a:rPr>
              <a:t>STEP</a:t>
            </a:r>
            <a:r>
              <a:rPr sz="1600" b="1" spc="100" dirty="0">
                <a:solidFill>
                  <a:srgbClr val="FFFFFF"/>
                </a:solidFill>
                <a:latin typeface="Yu Gothic"/>
                <a:cs typeface="Yu Gothic"/>
              </a:rPr>
              <a:t> </a:t>
            </a:r>
            <a:r>
              <a:rPr sz="1600" b="1" spc="160" dirty="0">
                <a:solidFill>
                  <a:srgbClr val="FFFFFF"/>
                </a:solidFill>
                <a:latin typeface="Yu Gothic"/>
                <a:cs typeface="Yu Gothic"/>
              </a:rPr>
              <a:t>3	</a:t>
            </a:r>
            <a:r>
              <a:rPr lang="th-TH" sz="1600" b="1" spc="40" dirty="0">
                <a:solidFill>
                  <a:srgbClr val="FFFFFF"/>
                </a:solidFill>
                <a:latin typeface="Yu Gothic"/>
                <a:cs typeface="Yu Gothic"/>
              </a:rPr>
              <a:t>นำเข้าและเผยแพร่ข้อกำหนดแบบฟอร์ม </a:t>
            </a:r>
            <a:r>
              <a:rPr lang="en-US" sz="1600" b="1" spc="40" dirty="0">
                <a:solidFill>
                  <a:srgbClr val="FFFFFF"/>
                </a:solidFill>
                <a:latin typeface="Yu Gothic"/>
                <a:cs typeface="Yu Gothic"/>
              </a:rPr>
              <a:t>Excel</a:t>
            </a:r>
            <a:endParaRPr sz="16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655"/>
              </a:spcBef>
            </a:pPr>
            <a:r>
              <a:rPr lang="th-TH" sz="1200" dirty="0">
                <a:solidFill>
                  <a:srgbClr val="FFFFFF"/>
                </a:solidFill>
                <a:latin typeface="Yu Gothic"/>
                <a:cs typeface="Yu Gothic"/>
              </a:rPr>
              <a:t>ใช้ไฟล์ </a:t>
            </a:r>
            <a:r>
              <a:rPr lang="en-US" sz="1200" dirty="0">
                <a:solidFill>
                  <a:srgbClr val="FFFFFF"/>
                </a:solidFill>
                <a:latin typeface="Yu Gothic"/>
                <a:cs typeface="Yu Gothic"/>
              </a:rPr>
              <a:t>Excel </a:t>
            </a:r>
            <a:r>
              <a:rPr lang="th-TH" sz="1200" dirty="0">
                <a:solidFill>
                  <a:srgbClr val="FFFFFF"/>
                </a:solidFill>
                <a:latin typeface="Yu Gothic"/>
                <a:cs typeface="Yu Gothic"/>
              </a:rPr>
              <a:t>ที่แก้ไขในขั้นตอนที่ 2 เป็นเวอร์ชันแก้ไขของข้อกำหนดแบบฟอร์มที่ดำเนินการในขั้นตอนที่ 1</a:t>
            </a:r>
          </a:p>
          <a:p>
            <a:pPr marL="12700">
              <a:lnSpc>
                <a:spcPct val="100000"/>
              </a:lnSpc>
              <a:spcBef>
                <a:spcPts val="655"/>
              </a:spcBef>
            </a:pPr>
            <a:r>
              <a:rPr lang="th-TH" sz="1200" dirty="0">
                <a:solidFill>
                  <a:srgbClr val="FFFFFF"/>
                </a:solidFill>
                <a:latin typeface="Yu Gothic"/>
                <a:cs typeface="Yu Gothic"/>
              </a:rPr>
              <a:t>หลังจากนำเข้าใหม่ไปยัง "</a:t>
            </a:r>
            <a:r>
              <a:rPr lang="en-US" sz="1200" dirty="0" err="1">
                <a:solidFill>
                  <a:srgbClr val="FFFFFF"/>
                </a:solidFill>
                <a:latin typeface="Yu Gothic"/>
                <a:cs typeface="Yu Gothic"/>
              </a:rPr>
              <a:t>ConMas</a:t>
            </a:r>
            <a:r>
              <a:rPr lang="en-US" sz="1200" dirty="0">
                <a:solidFill>
                  <a:srgbClr val="FFFFFF"/>
                </a:solidFill>
                <a:latin typeface="Yu Gothic"/>
                <a:cs typeface="Yu Gothic"/>
              </a:rPr>
              <a:t> Designer" </a:t>
            </a:r>
            <a:r>
              <a:rPr lang="th-TH" sz="1200" dirty="0">
                <a:solidFill>
                  <a:srgbClr val="FFFFFF"/>
                </a:solidFill>
                <a:latin typeface="Yu Gothic"/>
                <a:cs typeface="Yu Gothic"/>
              </a:rPr>
              <a:t>และทำการตั้งค่าที่จำเป็นแล้ว ให้ใช้การดำเนินการ "เผยแพร่"</a:t>
            </a:r>
          </a:p>
          <a:p>
            <a:pPr marL="12700">
              <a:lnSpc>
                <a:spcPct val="100000"/>
              </a:lnSpc>
              <a:spcBef>
                <a:spcPts val="655"/>
              </a:spcBef>
            </a:pPr>
            <a:r>
              <a:rPr lang="th-TH" sz="1200" dirty="0">
                <a:solidFill>
                  <a:srgbClr val="FFFFFF"/>
                </a:solidFill>
                <a:latin typeface="Yu Gothic"/>
                <a:cs typeface="Yu Gothic"/>
              </a:rPr>
              <a:t>บันทึกลงใน “</a:t>
            </a:r>
            <a:r>
              <a:rPr lang="en-US" sz="1200" dirty="0" err="1">
                <a:solidFill>
                  <a:srgbClr val="FFFFFF"/>
                </a:solidFill>
                <a:latin typeface="Yu Gothic"/>
                <a:cs typeface="Yu Gothic"/>
              </a:rPr>
              <a:t>ConMas</a:t>
            </a:r>
            <a:r>
              <a:rPr lang="en-US" sz="1200" dirty="0">
                <a:solidFill>
                  <a:srgbClr val="FFFFFF"/>
                </a:solidFill>
                <a:latin typeface="Yu Gothic"/>
                <a:cs typeface="Yu Gothic"/>
              </a:rPr>
              <a:t> Server"</a:t>
            </a:r>
            <a:endParaRPr sz="1200" dirty="0">
              <a:latin typeface="Yu Gothic"/>
              <a:cs typeface="Yu Gothic"/>
            </a:endParaRPr>
          </a:p>
        </p:txBody>
      </p:sp>
      <p:pic>
        <p:nvPicPr>
          <p:cNvPr id="15" name="object 1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80488" y="5052059"/>
            <a:ext cx="1083564" cy="752855"/>
          </a:xfrm>
          <a:prstGeom prst="rect">
            <a:avLst/>
          </a:prstGeom>
        </p:spPr>
      </p:pic>
      <p:sp>
        <p:nvSpPr>
          <p:cNvPr id="16" name="object 16"/>
          <p:cNvSpPr txBox="1"/>
          <p:nvPr/>
        </p:nvSpPr>
        <p:spPr>
          <a:xfrm>
            <a:off x="774292" y="897763"/>
            <a:ext cx="10655707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800" b="1" dirty="0">
                <a:solidFill>
                  <a:srgbClr val="205868"/>
                </a:solidFill>
                <a:latin typeface="Yu Gothic"/>
                <a:cs typeface="Yu Gothic"/>
              </a:rPr>
              <a:t>เมื่อแก้ไขข้อกำหนดของแบบฟอร์ม (อัปเกรดการแก้ไข) ประวัติจะ "ซ้อนทับ" ในข้อกำหนดของแบบฟอร์มดั้งเดิม</a:t>
            </a:r>
            <a:endParaRPr sz="1800" dirty="0">
              <a:latin typeface="Yu Gothic"/>
              <a:cs typeface="Yu Gothic"/>
            </a:endParaRPr>
          </a:p>
        </p:txBody>
      </p:sp>
      <p:sp>
        <p:nvSpPr>
          <p:cNvPr id="17" name="object 1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53</a:t>
            </a:fld>
            <a:endParaRPr dirty="0"/>
          </a:p>
        </p:txBody>
      </p:sp>
      <p:sp>
        <p:nvSpPr>
          <p:cNvPr id="18" name="object 1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3020">
              <a:lnSpc>
                <a:spcPct val="100000"/>
              </a:lnSpc>
              <a:spcBef>
                <a:spcPts val="100"/>
              </a:spcBef>
              <a:tabLst>
                <a:tab pos="11535410" algn="l"/>
              </a:tabLst>
            </a:pPr>
            <a:r>
              <a:rPr lang="th-TH" dirty="0"/>
              <a:t>การแก้ไขของแบบฟอร์ม</a:t>
            </a:r>
            <a:r>
              <a:rPr dirty="0"/>
              <a:t>	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54</a:t>
            </a:fld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42087" y="3345307"/>
            <a:ext cx="8039913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dirty="0">
                <a:solidFill>
                  <a:srgbClr val="5C5C5C"/>
                </a:solidFill>
                <a:latin typeface="Yu Gothic"/>
                <a:cs typeface="Yu Gothic"/>
              </a:rPr>
              <a:t>การแก้ไขของแบบฟอร์ม ① ผลลัพธ์ของไฟล์ </a:t>
            </a:r>
            <a:r>
              <a:rPr lang="en-US" sz="2400" dirty="0">
                <a:solidFill>
                  <a:srgbClr val="5C5C5C"/>
                </a:solidFill>
                <a:latin typeface="Yu Gothic"/>
                <a:cs typeface="Yu Gothic"/>
              </a:rPr>
              <a:t>Excel</a:t>
            </a:r>
            <a:endParaRPr sz="2400" dirty="0">
              <a:latin typeface="Yu Gothic"/>
              <a:cs typeface="Yu Gothic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359408" y="1907603"/>
            <a:ext cx="9411335" cy="2787015"/>
            <a:chOff x="1359408" y="1907603"/>
            <a:chExt cx="9411335" cy="278701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424940" y="1943478"/>
              <a:ext cx="3136392" cy="2741297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420241" y="1912366"/>
              <a:ext cx="3146425" cy="2777490"/>
            </a:xfrm>
            <a:custGeom>
              <a:avLst/>
              <a:gdLst/>
              <a:ahLst/>
              <a:cxnLst/>
              <a:rect l="l" t="t" r="r" b="b"/>
              <a:pathLst>
                <a:path w="3146425" h="2777490">
                  <a:moveTo>
                    <a:pt x="0" y="2777108"/>
                  </a:moveTo>
                  <a:lnTo>
                    <a:pt x="3145917" y="2777108"/>
                  </a:lnTo>
                  <a:lnTo>
                    <a:pt x="3145917" y="0"/>
                  </a:lnTo>
                  <a:lnTo>
                    <a:pt x="0" y="0"/>
                  </a:lnTo>
                  <a:lnTo>
                    <a:pt x="0" y="2777108"/>
                  </a:lnTo>
                  <a:close/>
                </a:path>
              </a:pathLst>
            </a:custGeom>
            <a:ln w="9525">
              <a:solidFill>
                <a:srgbClr val="71717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325368" y="2110740"/>
              <a:ext cx="5643372" cy="2427731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3320668" y="2105914"/>
              <a:ext cx="5653405" cy="2437765"/>
            </a:xfrm>
            <a:custGeom>
              <a:avLst/>
              <a:gdLst/>
              <a:ahLst/>
              <a:cxnLst/>
              <a:rect l="l" t="t" r="r" b="b"/>
              <a:pathLst>
                <a:path w="5653405" h="2437765">
                  <a:moveTo>
                    <a:pt x="0" y="2437257"/>
                  </a:moveTo>
                  <a:lnTo>
                    <a:pt x="5652897" y="2437257"/>
                  </a:lnTo>
                  <a:lnTo>
                    <a:pt x="5652897" y="0"/>
                  </a:lnTo>
                  <a:lnTo>
                    <a:pt x="0" y="0"/>
                  </a:lnTo>
                  <a:lnTo>
                    <a:pt x="0" y="2437257"/>
                  </a:lnTo>
                  <a:close/>
                </a:path>
              </a:pathLst>
            </a:custGeom>
            <a:ln w="9525">
              <a:solidFill>
                <a:srgbClr val="71717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989063" y="2369820"/>
              <a:ext cx="646937" cy="304038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7061454" y="2442210"/>
              <a:ext cx="504825" cy="161925"/>
            </a:xfrm>
            <a:custGeom>
              <a:avLst/>
              <a:gdLst/>
              <a:ahLst/>
              <a:cxnLst/>
              <a:rect l="l" t="t" r="r" b="b"/>
              <a:pathLst>
                <a:path w="504825" h="161925">
                  <a:moveTo>
                    <a:pt x="0" y="26924"/>
                  </a:moveTo>
                  <a:lnTo>
                    <a:pt x="2117" y="16448"/>
                  </a:lnTo>
                  <a:lnTo>
                    <a:pt x="7889" y="7889"/>
                  </a:lnTo>
                  <a:lnTo>
                    <a:pt x="16448" y="2117"/>
                  </a:lnTo>
                  <a:lnTo>
                    <a:pt x="26924" y="0"/>
                  </a:lnTo>
                  <a:lnTo>
                    <a:pt x="477520" y="0"/>
                  </a:lnTo>
                  <a:lnTo>
                    <a:pt x="487995" y="2117"/>
                  </a:lnTo>
                  <a:lnTo>
                    <a:pt x="496554" y="7889"/>
                  </a:lnTo>
                  <a:lnTo>
                    <a:pt x="502326" y="16448"/>
                  </a:lnTo>
                  <a:lnTo>
                    <a:pt x="504444" y="26924"/>
                  </a:lnTo>
                  <a:lnTo>
                    <a:pt x="504444" y="134619"/>
                  </a:lnTo>
                  <a:lnTo>
                    <a:pt x="502326" y="145095"/>
                  </a:lnTo>
                  <a:lnTo>
                    <a:pt x="496554" y="153654"/>
                  </a:lnTo>
                  <a:lnTo>
                    <a:pt x="487995" y="159426"/>
                  </a:lnTo>
                  <a:lnTo>
                    <a:pt x="477520" y="161543"/>
                  </a:lnTo>
                  <a:lnTo>
                    <a:pt x="26924" y="161543"/>
                  </a:lnTo>
                  <a:lnTo>
                    <a:pt x="16448" y="159426"/>
                  </a:lnTo>
                  <a:lnTo>
                    <a:pt x="7889" y="153654"/>
                  </a:lnTo>
                  <a:lnTo>
                    <a:pt x="2117" y="145095"/>
                  </a:lnTo>
                  <a:lnTo>
                    <a:pt x="0" y="134619"/>
                  </a:lnTo>
                  <a:lnTo>
                    <a:pt x="0" y="26924"/>
                  </a:lnTo>
                  <a:close/>
                </a:path>
              </a:pathLst>
            </a:custGeom>
            <a:ln w="38100">
              <a:solidFill>
                <a:srgbClr val="C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810499" y="2616708"/>
              <a:ext cx="2950463" cy="1921764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7805673" y="2611882"/>
              <a:ext cx="2960370" cy="1931670"/>
            </a:xfrm>
            <a:custGeom>
              <a:avLst/>
              <a:gdLst/>
              <a:ahLst/>
              <a:cxnLst/>
              <a:rect l="l" t="t" r="r" b="b"/>
              <a:pathLst>
                <a:path w="2960370" h="1931670">
                  <a:moveTo>
                    <a:pt x="0" y="1931289"/>
                  </a:moveTo>
                  <a:lnTo>
                    <a:pt x="2959989" y="1931289"/>
                  </a:lnTo>
                  <a:lnTo>
                    <a:pt x="2959989" y="0"/>
                  </a:lnTo>
                  <a:lnTo>
                    <a:pt x="0" y="0"/>
                  </a:lnTo>
                  <a:lnTo>
                    <a:pt x="0" y="1931289"/>
                  </a:lnTo>
                  <a:close/>
                </a:path>
              </a:pathLst>
            </a:custGeom>
            <a:ln w="952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59408" y="2679179"/>
              <a:ext cx="1671065" cy="412254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1431798" y="2751582"/>
              <a:ext cx="1529080" cy="269875"/>
            </a:xfrm>
            <a:custGeom>
              <a:avLst/>
              <a:gdLst/>
              <a:ahLst/>
              <a:cxnLst/>
              <a:rect l="l" t="t" r="r" b="b"/>
              <a:pathLst>
                <a:path w="1529080" h="269875">
                  <a:moveTo>
                    <a:pt x="0" y="44957"/>
                  </a:moveTo>
                  <a:lnTo>
                    <a:pt x="3524" y="27431"/>
                  </a:lnTo>
                  <a:lnTo>
                    <a:pt x="13144" y="13144"/>
                  </a:lnTo>
                  <a:lnTo>
                    <a:pt x="27432" y="3524"/>
                  </a:lnTo>
                  <a:lnTo>
                    <a:pt x="44958" y="0"/>
                  </a:lnTo>
                  <a:lnTo>
                    <a:pt x="1483614" y="0"/>
                  </a:lnTo>
                  <a:lnTo>
                    <a:pt x="1501140" y="3524"/>
                  </a:lnTo>
                  <a:lnTo>
                    <a:pt x="1515427" y="13144"/>
                  </a:lnTo>
                  <a:lnTo>
                    <a:pt x="1525047" y="27431"/>
                  </a:lnTo>
                  <a:lnTo>
                    <a:pt x="1528572" y="44957"/>
                  </a:lnTo>
                  <a:lnTo>
                    <a:pt x="1528572" y="224789"/>
                  </a:lnTo>
                  <a:lnTo>
                    <a:pt x="1525047" y="242262"/>
                  </a:lnTo>
                  <a:lnTo>
                    <a:pt x="1515427" y="256555"/>
                  </a:lnTo>
                  <a:lnTo>
                    <a:pt x="1501140" y="266205"/>
                  </a:lnTo>
                  <a:lnTo>
                    <a:pt x="1483614" y="269747"/>
                  </a:lnTo>
                  <a:lnTo>
                    <a:pt x="44958" y="269747"/>
                  </a:lnTo>
                  <a:lnTo>
                    <a:pt x="27431" y="266205"/>
                  </a:lnTo>
                  <a:lnTo>
                    <a:pt x="13144" y="256555"/>
                  </a:lnTo>
                  <a:lnTo>
                    <a:pt x="3524" y="242262"/>
                  </a:lnTo>
                  <a:lnTo>
                    <a:pt x="0" y="224789"/>
                  </a:lnTo>
                  <a:lnTo>
                    <a:pt x="0" y="44957"/>
                  </a:lnTo>
                  <a:close/>
                </a:path>
              </a:pathLst>
            </a:custGeom>
            <a:ln w="38100">
              <a:solidFill>
                <a:srgbClr val="C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841991" y="4299216"/>
              <a:ext cx="503694" cy="287261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9914381" y="4371594"/>
              <a:ext cx="361315" cy="144780"/>
            </a:xfrm>
            <a:custGeom>
              <a:avLst/>
              <a:gdLst/>
              <a:ahLst/>
              <a:cxnLst/>
              <a:rect l="l" t="t" r="r" b="b"/>
              <a:pathLst>
                <a:path w="361315" h="144779">
                  <a:moveTo>
                    <a:pt x="0" y="24129"/>
                  </a:moveTo>
                  <a:lnTo>
                    <a:pt x="1895" y="14733"/>
                  </a:lnTo>
                  <a:lnTo>
                    <a:pt x="7064" y="7064"/>
                  </a:lnTo>
                  <a:lnTo>
                    <a:pt x="14733" y="1895"/>
                  </a:lnTo>
                  <a:lnTo>
                    <a:pt x="24129" y="0"/>
                  </a:lnTo>
                  <a:lnTo>
                    <a:pt x="337058" y="0"/>
                  </a:lnTo>
                  <a:lnTo>
                    <a:pt x="346454" y="1895"/>
                  </a:lnTo>
                  <a:lnTo>
                    <a:pt x="354123" y="7064"/>
                  </a:lnTo>
                  <a:lnTo>
                    <a:pt x="359292" y="14733"/>
                  </a:lnTo>
                  <a:lnTo>
                    <a:pt x="361188" y="24129"/>
                  </a:lnTo>
                  <a:lnTo>
                    <a:pt x="361188" y="120649"/>
                  </a:lnTo>
                  <a:lnTo>
                    <a:pt x="359292" y="130046"/>
                  </a:lnTo>
                  <a:lnTo>
                    <a:pt x="354123" y="137715"/>
                  </a:lnTo>
                  <a:lnTo>
                    <a:pt x="346454" y="142884"/>
                  </a:lnTo>
                  <a:lnTo>
                    <a:pt x="337058" y="144779"/>
                  </a:lnTo>
                  <a:lnTo>
                    <a:pt x="24129" y="144779"/>
                  </a:lnTo>
                  <a:lnTo>
                    <a:pt x="14733" y="142884"/>
                  </a:lnTo>
                  <a:lnTo>
                    <a:pt x="7064" y="137715"/>
                  </a:lnTo>
                  <a:lnTo>
                    <a:pt x="1895" y="130046"/>
                  </a:lnTo>
                  <a:lnTo>
                    <a:pt x="0" y="120649"/>
                  </a:lnTo>
                  <a:lnTo>
                    <a:pt x="0" y="24129"/>
                  </a:lnTo>
                  <a:close/>
                </a:path>
              </a:pathLst>
            </a:custGeom>
            <a:ln w="38100">
              <a:solidFill>
                <a:srgbClr val="C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907791" y="2435364"/>
              <a:ext cx="4572761" cy="520433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2960243" y="2603754"/>
              <a:ext cx="4353560" cy="300990"/>
            </a:xfrm>
            <a:custGeom>
              <a:avLst/>
              <a:gdLst/>
              <a:ahLst/>
              <a:cxnLst/>
              <a:rect l="l" t="t" r="r" b="b"/>
              <a:pathLst>
                <a:path w="4353559" h="300989">
                  <a:moveTo>
                    <a:pt x="38100" y="262636"/>
                  </a:moveTo>
                  <a:lnTo>
                    <a:pt x="0" y="262763"/>
                  </a:lnTo>
                  <a:lnTo>
                    <a:pt x="254" y="300863"/>
                  </a:lnTo>
                  <a:lnTo>
                    <a:pt x="38354" y="300736"/>
                  </a:lnTo>
                  <a:lnTo>
                    <a:pt x="38100" y="262636"/>
                  </a:lnTo>
                  <a:close/>
                </a:path>
                <a:path w="4353559" h="300989">
                  <a:moveTo>
                    <a:pt x="114300" y="262382"/>
                  </a:moveTo>
                  <a:lnTo>
                    <a:pt x="76200" y="262509"/>
                  </a:lnTo>
                  <a:lnTo>
                    <a:pt x="76454" y="300609"/>
                  </a:lnTo>
                  <a:lnTo>
                    <a:pt x="114554" y="300482"/>
                  </a:lnTo>
                  <a:lnTo>
                    <a:pt x="114300" y="262382"/>
                  </a:lnTo>
                  <a:close/>
                </a:path>
                <a:path w="4353559" h="300989">
                  <a:moveTo>
                    <a:pt x="190500" y="262000"/>
                  </a:moveTo>
                  <a:lnTo>
                    <a:pt x="152400" y="262128"/>
                  </a:lnTo>
                  <a:lnTo>
                    <a:pt x="152654" y="300228"/>
                  </a:lnTo>
                  <a:lnTo>
                    <a:pt x="190754" y="300100"/>
                  </a:lnTo>
                  <a:lnTo>
                    <a:pt x="190500" y="262000"/>
                  </a:lnTo>
                  <a:close/>
                </a:path>
                <a:path w="4353559" h="300989">
                  <a:moveTo>
                    <a:pt x="266700" y="261747"/>
                  </a:moveTo>
                  <a:lnTo>
                    <a:pt x="228600" y="261874"/>
                  </a:lnTo>
                  <a:lnTo>
                    <a:pt x="228854" y="299974"/>
                  </a:lnTo>
                  <a:lnTo>
                    <a:pt x="266954" y="299847"/>
                  </a:lnTo>
                  <a:lnTo>
                    <a:pt x="266700" y="261747"/>
                  </a:lnTo>
                  <a:close/>
                </a:path>
                <a:path w="4353559" h="300989">
                  <a:moveTo>
                    <a:pt x="342899" y="261493"/>
                  </a:moveTo>
                  <a:lnTo>
                    <a:pt x="304799" y="261620"/>
                  </a:lnTo>
                  <a:lnTo>
                    <a:pt x="305054" y="299720"/>
                  </a:lnTo>
                  <a:lnTo>
                    <a:pt x="343154" y="299593"/>
                  </a:lnTo>
                  <a:lnTo>
                    <a:pt x="342899" y="261493"/>
                  </a:lnTo>
                  <a:close/>
                </a:path>
                <a:path w="4353559" h="300989">
                  <a:moveTo>
                    <a:pt x="418972" y="261112"/>
                  </a:moveTo>
                  <a:lnTo>
                    <a:pt x="407669" y="261238"/>
                  </a:lnTo>
                  <a:lnTo>
                    <a:pt x="380999" y="261238"/>
                  </a:lnTo>
                  <a:lnTo>
                    <a:pt x="381254" y="299338"/>
                  </a:lnTo>
                  <a:lnTo>
                    <a:pt x="407796" y="299338"/>
                  </a:lnTo>
                  <a:lnTo>
                    <a:pt x="419354" y="299212"/>
                  </a:lnTo>
                  <a:lnTo>
                    <a:pt x="418972" y="261112"/>
                  </a:lnTo>
                  <a:close/>
                </a:path>
                <a:path w="4353559" h="300989">
                  <a:moveTo>
                    <a:pt x="495172" y="260350"/>
                  </a:moveTo>
                  <a:lnTo>
                    <a:pt x="457072" y="260731"/>
                  </a:lnTo>
                  <a:lnTo>
                    <a:pt x="457454" y="298831"/>
                  </a:lnTo>
                  <a:lnTo>
                    <a:pt x="495554" y="298450"/>
                  </a:lnTo>
                  <a:lnTo>
                    <a:pt x="495172" y="260350"/>
                  </a:lnTo>
                  <a:close/>
                </a:path>
                <a:path w="4353559" h="300989">
                  <a:moveTo>
                    <a:pt x="571372" y="259587"/>
                  </a:moveTo>
                  <a:lnTo>
                    <a:pt x="533272" y="259969"/>
                  </a:lnTo>
                  <a:lnTo>
                    <a:pt x="533654" y="298069"/>
                  </a:lnTo>
                  <a:lnTo>
                    <a:pt x="571754" y="297688"/>
                  </a:lnTo>
                  <a:lnTo>
                    <a:pt x="571372" y="259587"/>
                  </a:lnTo>
                  <a:close/>
                </a:path>
                <a:path w="4353559" h="300989">
                  <a:moveTo>
                    <a:pt x="647572" y="258699"/>
                  </a:moveTo>
                  <a:lnTo>
                    <a:pt x="610361" y="259207"/>
                  </a:lnTo>
                  <a:lnTo>
                    <a:pt x="609472" y="259207"/>
                  </a:lnTo>
                  <a:lnTo>
                    <a:pt x="609854" y="297307"/>
                  </a:lnTo>
                  <a:lnTo>
                    <a:pt x="648081" y="296799"/>
                  </a:lnTo>
                  <a:lnTo>
                    <a:pt x="647572" y="258699"/>
                  </a:lnTo>
                  <a:close/>
                </a:path>
                <a:path w="4353559" h="300989">
                  <a:moveTo>
                    <a:pt x="723772" y="257683"/>
                  </a:moveTo>
                  <a:lnTo>
                    <a:pt x="685672" y="258191"/>
                  </a:lnTo>
                  <a:lnTo>
                    <a:pt x="686181" y="296291"/>
                  </a:lnTo>
                  <a:lnTo>
                    <a:pt x="724281" y="295783"/>
                  </a:lnTo>
                  <a:lnTo>
                    <a:pt x="723772" y="257683"/>
                  </a:lnTo>
                  <a:close/>
                </a:path>
                <a:path w="4353559" h="300989">
                  <a:moveTo>
                    <a:pt x="799972" y="256667"/>
                  </a:moveTo>
                  <a:lnTo>
                    <a:pt x="761872" y="257175"/>
                  </a:lnTo>
                  <a:lnTo>
                    <a:pt x="762381" y="295275"/>
                  </a:lnTo>
                  <a:lnTo>
                    <a:pt x="800481" y="294767"/>
                  </a:lnTo>
                  <a:lnTo>
                    <a:pt x="799972" y="256667"/>
                  </a:lnTo>
                  <a:close/>
                </a:path>
                <a:path w="4353559" h="300989">
                  <a:moveTo>
                    <a:pt x="876045" y="255397"/>
                  </a:moveTo>
                  <a:lnTo>
                    <a:pt x="837945" y="256032"/>
                  </a:lnTo>
                  <a:lnTo>
                    <a:pt x="838581" y="294132"/>
                  </a:lnTo>
                  <a:lnTo>
                    <a:pt x="876681" y="293497"/>
                  </a:lnTo>
                  <a:lnTo>
                    <a:pt x="876045" y="255397"/>
                  </a:lnTo>
                  <a:close/>
                </a:path>
                <a:path w="4353559" h="300989">
                  <a:moveTo>
                    <a:pt x="952245" y="254000"/>
                  </a:moveTo>
                  <a:lnTo>
                    <a:pt x="914145" y="254762"/>
                  </a:lnTo>
                  <a:lnTo>
                    <a:pt x="914781" y="292862"/>
                  </a:lnTo>
                  <a:lnTo>
                    <a:pt x="952881" y="292100"/>
                  </a:lnTo>
                  <a:lnTo>
                    <a:pt x="952245" y="254000"/>
                  </a:lnTo>
                  <a:close/>
                </a:path>
                <a:path w="4353559" h="300989">
                  <a:moveTo>
                    <a:pt x="1028319" y="252603"/>
                  </a:moveTo>
                  <a:lnTo>
                    <a:pt x="990345" y="253365"/>
                  </a:lnTo>
                  <a:lnTo>
                    <a:pt x="990981" y="291465"/>
                  </a:lnTo>
                  <a:lnTo>
                    <a:pt x="1029207" y="290703"/>
                  </a:lnTo>
                  <a:lnTo>
                    <a:pt x="1028319" y="252603"/>
                  </a:lnTo>
                  <a:close/>
                </a:path>
                <a:path w="4353559" h="300989">
                  <a:moveTo>
                    <a:pt x="1104519" y="251079"/>
                  </a:moveTo>
                  <a:lnTo>
                    <a:pt x="1066419" y="251841"/>
                  </a:lnTo>
                  <a:lnTo>
                    <a:pt x="1067308" y="289941"/>
                  </a:lnTo>
                  <a:lnTo>
                    <a:pt x="1105281" y="289179"/>
                  </a:lnTo>
                  <a:lnTo>
                    <a:pt x="1104519" y="251079"/>
                  </a:lnTo>
                  <a:close/>
                </a:path>
                <a:path w="4353559" h="300989">
                  <a:moveTo>
                    <a:pt x="1180719" y="249555"/>
                  </a:moveTo>
                  <a:lnTo>
                    <a:pt x="1142619" y="250317"/>
                  </a:lnTo>
                  <a:lnTo>
                    <a:pt x="1143381" y="288417"/>
                  </a:lnTo>
                  <a:lnTo>
                    <a:pt x="1181481" y="287528"/>
                  </a:lnTo>
                  <a:lnTo>
                    <a:pt x="1180719" y="249555"/>
                  </a:lnTo>
                  <a:close/>
                </a:path>
                <a:path w="4353559" h="300989">
                  <a:moveTo>
                    <a:pt x="1256792" y="247776"/>
                  </a:moveTo>
                  <a:lnTo>
                    <a:pt x="1218692" y="248666"/>
                  </a:lnTo>
                  <a:lnTo>
                    <a:pt x="1219708" y="286766"/>
                  </a:lnTo>
                  <a:lnTo>
                    <a:pt x="1257808" y="285876"/>
                  </a:lnTo>
                  <a:lnTo>
                    <a:pt x="1256792" y="247776"/>
                  </a:lnTo>
                  <a:close/>
                </a:path>
                <a:path w="4353559" h="300989">
                  <a:moveTo>
                    <a:pt x="1332992" y="245872"/>
                  </a:moveTo>
                  <a:lnTo>
                    <a:pt x="1294892" y="246761"/>
                  </a:lnTo>
                  <a:lnTo>
                    <a:pt x="1295908" y="284861"/>
                  </a:lnTo>
                  <a:lnTo>
                    <a:pt x="1334008" y="283972"/>
                  </a:lnTo>
                  <a:lnTo>
                    <a:pt x="1332992" y="245872"/>
                  </a:lnTo>
                  <a:close/>
                </a:path>
                <a:path w="4353559" h="300989">
                  <a:moveTo>
                    <a:pt x="1409065" y="243967"/>
                  </a:moveTo>
                  <a:lnTo>
                    <a:pt x="1405382" y="244094"/>
                  </a:lnTo>
                  <a:lnTo>
                    <a:pt x="1371092" y="244856"/>
                  </a:lnTo>
                  <a:lnTo>
                    <a:pt x="1371981" y="282956"/>
                  </a:lnTo>
                  <a:lnTo>
                    <a:pt x="1406270" y="282067"/>
                  </a:lnTo>
                  <a:lnTo>
                    <a:pt x="1410208" y="282067"/>
                  </a:lnTo>
                  <a:lnTo>
                    <a:pt x="1409065" y="243967"/>
                  </a:lnTo>
                  <a:close/>
                </a:path>
                <a:path w="4353559" h="300989">
                  <a:moveTo>
                    <a:pt x="1485265" y="241808"/>
                  </a:moveTo>
                  <a:lnTo>
                    <a:pt x="1447165" y="242824"/>
                  </a:lnTo>
                  <a:lnTo>
                    <a:pt x="1448308" y="280924"/>
                  </a:lnTo>
                  <a:lnTo>
                    <a:pt x="1486408" y="279908"/>
                  </a:lnTo>
                  <a:lnTo>
                    <a:pt x="1485265" y="241808"/>
                  </a:lnTo>
                  <a:close/>
                </a:path>
                <a:path w="4353559" h="300989">
                  <a:moveTo>
                    <a:pt x="1561465" y="239649"/>
                  </a:moveTo>
                  <a:lnTo>
                    <a:pt x="1523365" y="240665"/>
                  </a:lnTo>
                  <a:lnTo>
                    <a:pt x="1524508" y="278765"/>
                  </a:lnTo>
                  <a:lnTo>
                    <a:pt x="1562481" y="277749"/>
                  </a:lnTo>
                  <a:lnTo>
                    <a:pt x="1561465" y="239649"/>
                  </a:lnTo>
                  <a:close/>
                </a:path>
                <a:path w="4353559" h="300989">
                  <a:moveTo>
                    <a:pt x="1637537" y="237362"/>
                  </a:moveTo>
                  <a:lnTo>
                    <a:pt x="1599437" y="238506"/>
                  </a:lnTo>
                  <a:lnTo>
                    <a:pt x="1600708" y="276606"/>
                  </a:lnTo>
                  <a:lnTo>
                    <a:pt x="1638808" y="275463"/>
                  </a:lnTo>
                  <a:lnTo>
                    <a:pt x="1637537" y="237362"/>
                  </a:lnTo>
                  <a:close/>
                </a:path>
                <a:path w="4353559" h="300989">
                  <a:moveTo>
                    <a:pt x="1713737" y="234950"/>
                  </a:moveTo>
                  <a:lnTo>
                    <a:pt x="1675637" y="236093"/>
                  </a:lnTo>
                  <a:lnTo>
                    <a:pt x="1676908" y="274193"/>
                  </a:lnTo>
                  <a:lnTo>
                    <a:pt x="1714881" y="272923"/>
                  </a:lnTo>
                  <a:lnTo>
                    <a:pt x="1713737" y="234950"/>
                  </a:lnTo>
                  <a:close/>
                </a:path>
                <a:path w="4353559" h="300989">
                  <a:moveTo>
                    <a:pt x="1789810" y="232410"/>
                  </a:moveTo>
                  <a:lnTo>
                    <a:pt x="1787779" y="232537"/>
                  </a:lnTo>
                  <a:lnTo>
                    <a:pt x="1751837" y="233680"/>
                  </a:lnTo>
                  <a:lnTo>
                    <a:pt x="1752981" y="271780"/>
                  </a:lnTo>
                  <a:lnTo>
                    <a:pt x="1788921" y="270637"/>
                  </a:lnTo>
                  <a:lnTo>
                    <a:pt x="1791208" y="270510"/>
                  </a:lnTo>
                  <a:lnTo>
                    <a:pt x="1789810" y="232410"/>
                  </a:lnTo>
                  <a:close/>
                </a:path>
                <a:path w="4353559" h="300989">
                  <a:moveTo>
                    <a:pt x="1866010" y="229743"/>
                  </a:moveTo>
                  <a:lnTo>
                    <a:pt x="1827910" y="231140"/>
                  </a:lnTo>
                  <a:lnTo>
                    <a:pt x="1829181" y="269113"/>
                  </a:lnTo>
                  <a:lnTo>
                    <a:pt x="1867281" y="267843"/>
                  </a:lnTo>
                  <a:lnTo>
                    <a:pt x="1866010" y="229743"/>
                  </a:lnTo>
                  <a:close/>
                </a:path>
                <a:path w="4353559" h="300989">
                  <a:moveTo>
                    <a:pt x="1942083" y="226949"/>
                  </a:moveTo>
                  <a:lnTo>
                    <a:pt x="1903983" y="228346"/>
                  </a:lnTo>
                  <a:lnTo>
                    <a:pt x="1905381" y="266446"/>
                  </a:lnTo>
                  <a:lnTo>
                    <a:pt x="1943481" y="265049"/>
                  </a:lnTo>
                  <a:lnTo>
                    <a:pt x="1942083" y="226949"/>
                  </a:lnTo>
                  <a:close/>
                </a:path>
                <a:path w="4353559" h="300989">
                  <a:moveTo>
                    <a:pt x="2018157" y="224028"/>
                  </a:moveTo>
                  <a:lnTo>
                    <a:pt x="1980057" y="225551"/>
                  </a:lnTo>
                  <a:lnTo>
                    <a:pt x="1981581" y="263651"/>
                  </a:lnTo>
                  <a:lnTo>
                    <a:pt x="2019681" y="262128"/>
                  </a:lnTo>
                  <a:lnTo>
                    <a:pt x="2018157" y="224028"/>
                  </a:lnTo>
                  <a:close/>
                </a:path>
                <a:path w="4353559" h="300989">
                  <a:moveTo>
                    <a:pt x="2094357" y="221107"/>
                  </a:moveTo>
                  <a:lnTo>
                    <a:pt x="2056257" y="222631"/>
                  </a:lnTo>
                  <a:lnTo>
                    <a:pt x="2057781" y="260604"/>
                  </a:lnTo>
                  <a:lnTo>
                    <a:pt x="2095881" y="259080"/>
                  </a:lnTo>
                  <a:lnTo>
                    <a:pt x="2094357" y="221107"/>
                  </a:lnTo>
                  <a:close/>
                </a:path>
                <a:path w="4353559" h="300989">
                  <a:moveTo>
                    <a:pt x="2170430" y="217932"/>
                  </a:moveTo>
                  <a:lnTo>
                    <a:pt x="2132330" y="219583"/>
                  </a:lnTo>
                  <a:lnTo>
                    <a:pt x="2133854" y="257556"/>
                  </a:lnTo>
                  <a:lnTo>
                    <a:pt x="2172081" y="256032"/>
                  </a:lnTo>
                  <a:lnTo>
                    <a:pt x="2170430" y="217932"/>
                  </a:lnTo>
                  <a:close/>
                </a:path>
                <a:path w="4353559" h="300989">
                  <a:moveTo>
                    <a:pt x="2246503" y="214630"/>
                  </a:moveTo>
                  <a:lnTo>
                    <a:pt x="2208403" y="216281"/>
                  </a:lnTo>
                  <a:lnTo>
                    <a:pt x="2210054" y="254381"/>
                  </a:lnTo>
                  <a:lnTo>
                    <a:pt x="2248154" y="252730"/>
                  </a:lnTo>
                  <a:lnTo>
                    <a:pt x="2246503" y="214630"/>
                  </a:lnTo>
                  <a:close/>
                </a:path>
                <a:path w="4353559" h="300989">
                  <a:moveTo>
                    <a:pt x="2322576" y="211328"/>
                  </a:moveTo>
                  <a:lnTo>
                    <a:pt x="2284603" y="212979"/>
                  </a:lnTo>
                  <a:lnTo>
                    <a:pt x="2286254" y="250951"/>
                  </a:lnTo>
                  <a:lnTo>
                    <a:pt x="2324354" y="249300"/>
                  </a:lnTo>
                  <a:lnTo>
                    <a:pt x="2322576" y="211328"/>
                  </a:lnTo>
                  <a:close/>
                </a:path>
                <a:path w="4353559" h="300989">
                  <a:moveTo>
                    <a:pt x="2398648" y="207645"/>
                  </a:moveTo>
                  <a:lnTo>
                    <a:pt x="2360548" y="209550"/>
                  </a:lnTo>
                  <a:lnTo>
                    <a:pt x="2362454" y="247523"/>
                  </a:lnTo>
                  <a:lnTo>
                    <a:pt x="2400427" y="245745"/>
                  </a:lnTo>
                  <a:lnTo>
                    <a:pt x="2398648" y="207645"/>
                  </a:lnTo>
                  <a:close/>
                </a:path>
                <a:path w="4353559" h="300989">
                  <a:moveTo>
                    <a:pt x="2474722" y="204088"/>
                  </a:moveTo>
                  <a:lnTo>
                    <a:pt x="2436748" y="205867"/>
                  </a:lnTo>
                  <a:lnTo>
                    <a:pt x="2438527" y="243967"/>
                  </a:lnTo>
                  <a:lnTo>
                    <a:pt x="2476627" y="242062"/>
                  </a:lnTo>
                  <a:lnTo>
                    <a:pt x="2474722" y="204088"/>
                  </a:lnTo>
                  <a:close/>
                </a:path>
                <a:path w="4353559" h="300989">
                  <a:moveTo>
                    <a:pt x="2550795" y="200151"/>
                  </a:moveTo>
                  <a:lnTo>
                    <a:pt x="2512695" y="202184"/>
                  </a:lnTo>
                  <a:lnTo>
                    <a:pt x="2514727" y="240284"/>
                  </a:lnTo>
                  <a:lnTo>
                    <a:pt x="2552827" y="238251"/>
                  </a:lnTo>
                  <a:lnTo>
                    <a:pt x="2550795" y="200151"/>
                  </a:lnTo>
                  <a:close/>
                </a:path>
                <a:path w="4353559" h="300989">
                  <a:moveTo>
                    <a:pt x="2626868" y="196087"/>
                  </a:moveTo>
                  <a:lnTo>
                    <a:pt x="2588895" y="198120"/>
                  </a:lnTo>
                  <a:lnTo>
                    <a:pt x="2590799" y="236220"/>
                  </a:lnTo>
                  <a:lnTo>
                    <a:pt x="2628899" y="234187"/>
                  </a:lnTo>
                  <a:lnTo>
                    <a:pt x="2626868" y="196087"/>
                  </a:lnTo>
                  <a:close/>
                </a:path>
                <a:path w="4353559" h="300989">
                  <a:moveTo>
                    <a:pt x="2702941" y="192024"/>
                  </a:moveTo>
                  <a:lnTo>
                    <a:pt x="2664968" y="194183"/>
                  </a:lnTo>
                  <a:lnTo>
                    <a:pt x="2666999" y="232156"/>
                  </a:lnTo>
                  <a:lnTo>
                    <a:pt x="2675762" y="231775"/>
                  </a:lnTo>
                  <a:lnTo>
                    <a:pt x="2705099" y="229997"/>
                  </a:lnTo>
                  <a:lnTo>
                    <a:pt x="2702941" y="192024"/>
                  </a:lnTo>
                  <a:close/>
                </a:path>
                <a:path w="4353559" h="300989">
                  <a:moveTo>
                    <a:pt x="2779014" y="187706"/>
                  </a:moveTo>
                  <a:lnTo>
                    <a:pt x="2740914" y="189865"/>
                  </a:lnTo>
                  <a:lnTo>
                    <a:pt x="2743072" y="227837"/>
                  </a:lnTo>
                  <a:lnTo>
                    <a:pt x="2781172" y="225679"/>
                  </a:lnTo>
                  <a:lnTo>
                    <a:pt x="2779014" y="187706"/>
                  </a:lnTo>
                  <a:close/>
                </a:path>
                <a:path w="4353559" h="300989">
                  <a:moveTo>
                    <a:pt x="2854960" y="183261"/>
                  </a:moveTo>
                  <a:lnTo>
                    <a:pt x="2816986" y="185547"/>
                  </a:lnTo>
                  <a:lnTo>
                    <a:pt x="2819146" y="223520"/>
                  </a:lnTo>
                  <a:lnTo>
                    <a:pt x="2857246" y="221361"/>
                  </a:lnTo>
                  <a:lnTo>
                    <a:pt x="2854960" y="183261"/>
                  </a:lnTo>
                  <a:close/>
                </a:path>
                <a:path w="4353559" h="300989">
                  <a:moveTo>
                    <a:pt x="2931033" y="178688"/>
                  </a:moveTo>
                  <a:lnTo>
                    <a:pt x="2893060" y="180975"/>
                  </a:lnTo>
                  <a:lnTo>
                    <a:pt x="2895346" y="219075"/>
                  </a:lnTo>
                  <a:lnTo>
                    <a:pt x="2933319" y="216662"/>
                  </a:lnTo>
                  <a:lnTo>
                    <a:pt x="2931033" y="178688"/>
                  </a:lnTo>
                  <a:close/>
                </a:path>
                <a:path w="4353559" h="300989">
                  <a:moveTo>
                    <a:pt x="3006979" y="173862"/>
                  </a:moveTo>
                  <a:lnTo>
                    <a:pt x="2969006" y="176275"/>
                  </a:lnTo>
                  <a:lnTo>
                    <a:pt x="2971419" y="214249"/>
                  </a:lnTo>
                  <a:lnTo>
                    <a:pt x="3009519" y="211836"/>
                  </a:lnTo>
                  <a:lnTo>
                    <a:pt x="3006979" y="173862"/>
                  </a:lnTo>
                  <a:close/>
                </a:path>
                <a:path w="4353559" h="300989">
                  <a:moveTo>
                    <a:pt x="3082924" y="168656"/>
                  </a:moveTo>
                  <a:lnTo>
                    <a:pt x="3044952" y="171323"/>
                  </a:lnTo>
                  <a:lnTo>
                    <a:pt x="3047492" y="209296"/>
                  </a:lnTo>
                  <a:lnTo>
                    <a:pt x="3085592" y="206756"/>
                  </a:lnTo>
                  <a:lnTo>
                    <a:pt x="3082924" y="168656"/>
                  </a:lnTo>
                  <a:close/>
                </a:path>
                <a:path w="4353559" h="300989">
                  <a:moveTo>
                    <a:pt x="3158871" y="163449"/>
                  </a:moveTo>
                  <a:lnTo>
                    <a:pt x="3120897" y="166116"/>
                  </a:lnTo>
                  <a:lnTo>
                    <a:pt x="3123565" y="204088"/>
                  </a:lnTo>
                  <a:lnTo>
                    <a:pt x="3161665" y="201422"/>
                  </a:lnTo>
                  <a:lnTo>
                    <a:pt x="3158871" y="163449"/>
                  </a:lnTo>
                  <a:close/>
                </a:path>
                <a:path w="4353559" h="300989">
                  <a:moveTo>
                    <a:pt x="3234817" y="157861"/>
                  </a:moveTo>
                  <a:lnTo>
                    <a:pt x="3213989" y="159512"/>
                  </a:lnTo>
                  <a:lnTo>
                    <a:pt x="3196971" y="160655"/>
                  </a:lnTo>
                  <a:lnTo>
                    <a:pt x="3199637" y="198755"/>
                  </a:lnTo>
                  <a:lnTo>
                    <a:pt x="3237737" y="195961"/>
                  </a:lnTo>
                  <a:lnTo>
                    <a:pt x="3234817" y="157861"/>
                  </a:lnTo>
                  <a:close/>
                </a:path>
                <a:path w="4353559" h="300989">
                  <a:moveTo>
                    <a:pt x="3310762" y="152146"/>
                  </a:moveTo>
                  <a:lnTo>
                    <a:pt x="3272790" y="155067"/>
                  </a:lnTo>
                  <a:lnTo>
                    <a:pt x="3275710" y="193040"/>
                  </a:lnTo>
                  <a:lnTo>
                    <a:pt x="3313683" y="190119"/>
                  </a:lnTo>
                  <a:lnTo>
                    <a:pt x="3310762" y="152146"/>
                  </a:lnTo>
                  <a:close/>
                </a:path>
                <a:path w="4353559" h="300989">
                  <a:moveTo>
                    <a:pt x="3386708" y="146050"/>
                  </a:moveTo>
                  <a:lnTo>
                    <a:pt x="3348735" y="149225"/>
                  </a:lnTo>
                  <a:lnTo>
                    <a:pt x="3351656" y="187198"/>
                  </a:lnTo>
                  <a:lnTo>
                    <a:pt x="3389756" y="184023"/>
                  </a:lnTo>
                  <a:lnTo>
                    <a:pt x="3386708" y="146050"/>
                  </a:lnTo>
                  <a:close/>
                </a:path>
                <a:path w="4353559" h="300989">
                  <a:moveTo>
                    <a:pt x="3462528" y="139700"/>
                  </a:moveTo>
                  <a:lnTo>
                    <a:pt x="3424554" y="143001"/>
                  </a:lnTo>
                  <a:lnTo>
                    <a:pt x="3427729" y="180975"/>
                  </a:lnTo>
                  <a:lnTo>
                    <a:pt x="3465703" y="177673"/>
                  </a:lnTo>
                  <a:lnTo>
                    <a:pt x="3462528" y="139700"/>
                  </a:lnTo>
                  <a:close/>
                </a:path>
                <a:path w="4353559" h="300989">
                  <a:moveTo>
                    <a:pt x="3538347" y="133096"/>
                  </a:moveTo>
                  <a:lnTo>
                    <a:pt x="3500374" y="136398"/>
                  </a:lnTo>
                  <a:lnTo>
                    <a:pt x="3503803" y="174371"/>
                  </a:lnTo>
                  <a:lnTo>
                    <a:pt x="3541776" y="171069"/>
                  </a:lnTo>
                  <a:lnTo>
                    <a:pt x="3538347" y="133096"/>
                  </a:lnTo>
                  <a:close/>
                </a:path>
                <a:path w="4353559" h="300989">
                  <a:moveTo>
                    <a:pt x="3614038" y="125984"/>
                  </a:moveTo>
                  <a:lnTo>
                    <a:pt x="3609466" y="126492"/>
                  </a:lnTo>
                  <a:lnTo>
                    <a:pt x="3576192" y="129540"/>
                  </a:lnTo>
                  <a:lnTo>
                    <a:pt x="3579749" y="167512"/>
                  </a:lnTo>
                  <a:lnTo>
                    <a:pt x="3613023" y="164465"/>
                  </a:lnTo>
                  <a:lnTo>
                    <a:pt x="3617849" y="163957"/>
                  </a:lnTo>
                  <a:lnTo>
                    <a:pt x="3614038" y="125984"/>
                  </a:lnTo>
                  <a:close/>
                </a:path>
                <a:path w="4353559" h="300989">
                  <a:moveTo>
                    <a:pt x="3689730" y="118491"/>
                  </a:moveTo>
                  <a:lnTo>
                    <a:pt x="3652011" y="122300"/>
                  </a:lnTo>
                  <a:lnTo>
                    <a:pt x="3655695" y="160274"/>
                  </a:lnTo>
                  <a:lnTo>
                    <a:pt x="3693667" y="156337"/>
                  </a:lnTo>
                  <a:lnTo>
                    <a:pt x="3689730" y="118491"/>
                  </a:lnTo>
                  <a:close/>
                </a:path>
                <a:path w="4353559" h="300989">
                  <a:moveTo>
                    <a:pt x="3765423" y="110490"/>
                  </a:moveTo>
                  <a:lnTo>
                    <a:pt x="3727577" y="114554"/>
                  </a:lnTo>
                  <a:lnTo>
                    <a:pt x="3731640" y="152400"/>
                  </a:lnTo>
                  <a:lnTo>
                    <a:pt x="3769613" y="148336"/>
                  </a:lnTo>
                  <a:lnTo>
                    <a:pt x="3765423" y="110490"/>
                  </a:lnTo>
                  <a:close/>
                </a:path>
                <a:path w="4353559" h="300989">
                  <a:moveTo>
                    <a:pt x="3840987" y="101981"/>
                  </a:moveTo>
                  <a:lnTo>
                    <a:pt x="3803268" y="106299"/>
                  </a:lnTo>
                  <a:lnTo>
                    <a:pt x="3807586" y="144145"/>
                  </a:lnTo>
                  <a:lnTo>
                    <a:pt x="3845432" y="139700"/>
                  </a:lnTo>
                  <a:lnTo>
                    <a:pt x="3840987" y="101981"/>
                  </a:lnTo>
                  <a:close/>
                </a:path>
                <a:path w="4353559" h="300989">
                  <a:moveTo>
                    <a:pt x="3916426" y="92583"/>
                  </a:moveTo>
                  <a:lnTo>
                    <a:pt x="3883152" y="96900"/>
                  </a:lnTo>
                  <a:lnTo>
                    <a:pt x="3878833" y="97409"/>
                  </a:lnTo>
                  <a:lnTo>
                    <a:pt x="3883279" y="135255"/>
                  </a:lnTo>
                  <a:lnTo>
                    <a:pt x="3887597" y="134747"/>
                  </a:lnTo>
                  <a:lnTo>
                    <a:pt x="3921252" y="130429"/>
                  </a:lnTo>
                  <a:lnTo>
                    <a:pt x="3916426" y="92583"/>
                  </a:lnTo>
                  <a:close/>
                </a:path>
                <a:path w="4353559" h="300989">
                  <a:moveTo>
                    <a:pt x="3991609" y="82550"/>
                  </a:moveTo>
                  <a:lnTo>
                    <a:pt x="3976878" y="84709"/>
                  </a:lnTo>
                  <a:lnTo>
                    <a:pt x="3954145" y="87630"/>
                  </a:lnTo>
                  <a:lnTo>
                    <a:pt x="3959098" y="125475"/>
                  </a:lnTo>
                  <a:lnTo>
                    <a:pt x="3997071" y="120269"/>
                  </a:lnTo>
                  <a:lnTo>
                    <a:pt x="3991609" y="82550"/>
                  </a:lnTo>
                  <a:close/>
                </a:path>
                <a:path w="4353559" h="300989">
                  <a:moveTo>
                    <a:pt x="4066666" y="71247"/>
                  </a:moveTo>
                  <a:lnTo>
                    <a:pt x="4061079" y="72262"/>
                  </a:lnTo>
                  <a:lnTo>
                    <a:pt x="4029202" y="76962"/>
                  </a:lnTo>
                  <a:lnTo>
                    <a:pt x="4034916" y="114681"/>
                  </a:lnTo>
                  <a:lnTo>
                    <a:pt x="4066666" y="109855"/>
                  </a:lnTo>
                  <a:lnTo>
                    <a:pt x="4072889" y="108838"/>
                  </a:lnTo>
                  <a:lnTo>
                    <a:pt x="4066666" y="71247"/>
                  </a:lnTo>
                  <a:close/>
                </a:path>
                <a:path w="4353559" h="300989">
                  <a:moveTo>
                    <a:pt x="4141215" y="58420"/>
                  </a:moveTo>
                  <a:lnTo>
                    <a:pt x="4134992" y="59690"/>
                  </a:lnTo>
                  <a:lnTo>
                    <a:pt x="4104004" y="65024"/>
                  </a:lnTo>
                  <a:lnTo>
                    <a:pt x="4110608" y="102616"/>
                  </a:lnTo>
                  <a:lnTo>
                    <a:pt x="4148454" y="95885"/>
                  </a:lnTo>
                  <a:lnTo>
                    <a:pt x="4141215" y="58420"/>
                  </a:lnTo>
                  <a:close/>
                </a:path>
                <a:path w="4353559" h="300989">
                  <a:moveTo>
                    <a:pt x="4215130" y="43053"/>
                  </a:moveTo>
                  <a:lnTo>
                    <a:pt x="4198365" y="46862"/>
                  </a:lnTo>
                  <a:lnTo>
                    <a:pt x="4178300" y="51181"/>
                  </a:lnTo>
                  <a:lnTo>
                    <a:pt x="4186174" y="88392"/>
                  </a:lnTo>
                  <a:lnTo>
                    <a:pt x="4206239" y="84200"/>
                  </a:lnTo>
                  <a:lnTo>
                    <a:pt x="4223765" y="80137"/>
                  </a:lnTo>
                  <a:lnTo>
                    <a:pt x="4215130" y="43053"/>
                  </a:lnTo>
                  <a:close/>
                </a:path>
                <a:path w="4353559" h="300989">
                  <a:moveTo>
                    <a:pt x="4353559" y="0"/>
                  </a:moveTo>
                  <a:lnTo>
                    <a:pt x="4225798" y="2921"/>
                  </a:lnTo>
                  <a:lnTo>
                    <a:pt x="4279137" y="103886"/>
                  </a:lnTo>
                  <a:lnTo>
                    <a:pt x="4305158" y="67563"/>
                  </a:lnTo>
                  <a:lnTo>
                    <a:pt x="4262247" y="67563"/>
                  </a:lnTo>
                  <a:lnTo>
                    <a:pt x="4248911" y="31876"/>
                  </a:lnTo>
                  <a:lnTo>
                    <a:pt x="4262628" y="26670"/>
                  </a:lnTo>
                  <a:lnTo>
                    <a:pt x="4334454" y="26670"/>
                  </a:lnTo>
                  <a:lnTo>
                    <a:pt x="4353559" y="0"/>
                  </a:lnTo>
                  <a:close/>
                </a:path>
                <a:path w="4353559" h="300989">
                  <a:moveTo>
                    <a:pt x="4262628" y="26670"/>
                  </a:moveTo>
                  <a:lnTo>
                    <a:pt x="4248911" y="31876"/>
                  </a:lnTo>
                  <a:lnTo>
                    <a:pt x="4262247" y="67563"/>
                  </a:lnTo>
                  <a:lnTo>
                    <a:pt x="4275962" y="62357"/>
                  </a:lnTo>
                  <a:lnTo>
                    <a:pt x="4262628" y="26670"/>
                  </a:lnTo>
                  <a:close/>
                </a:path>
                <a:path w="4353559" h="300989">
                  <a:moveTo>
                    <a:pt x="4334454" y="26670"/>
                  </a:moveTo>
                  <a:lnTo>
                    <a:pt x="4262628" y="26670"/>
                  </a:lnTo>
                  <a:lnTo>
                    <a:pt x="4275962" y="62357"/>
                  </a:lnTo>
                  <a:lnTo>
                    <a:pt x="4262247" y="67563"/>
                  </a:lnTo>
                  <a:lnTo>
                    <a:pt x="4305158" y="67563"/>
                  </a:lnTo>
                  <a:lnTo>
                    <a:pt x="4334454" y="2667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>
            <a:spLocks noGrp="1"/>
          </p:cNvSpPr>
          <p:nvPr>
            <p:ph type="title"/>
          </p:nvPr>
        </p:nvSpPr>
        <p:spPr>
          <a:xfrm>
            <a:off x="257046" y="105283"/>
            <a:ext cx="722350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spc="140" dirty="0">
                <a:solidFill>
                  <a:srgbClr val="FFFFFF"/>
                </a:solidFill>
              </a:rPr>
              <a:t>ผลลัพธ์ของข้อกำหนดแบบฟอร์ม </a:t>
            </a:r>
            <a:r>
              <a:rPr lang="en-US" sz="2400" spc="140" dirty="0">
                <a:solidFill>
                  <a:srgbClr val="FFFFFF"/>
                </a:solidFill>
              </a:rPr>
              <a:t>Excel</a:t>
            </a:r>
            <a:endParaRPr sz="2400" dirty="0"/>
          </a:p>
        </p:txBody>
      </p:sp>
      <p:sp>
        <p:nvSpPr>
          <p:cNvPr id="18" name="object 18"/>
          <p:cNvSpPr txBox="1"/>
          <p:nvPr/>
        </p:nvSpPr>
        <p:spPr>
          <a:xfrm>
            <a:off x="1062329" y="663575"/>
            <a:ext cx="9812020" cy="1885131"/>
          </a:xfrm>
          <a:prstGeom prst="rect">
            <a:avLst/>
          </a:prstGeom>
        </p:spPr>
        <p:txBody>
          <a:bodyPr vert="horz" wrap="square" lIns="0" tIns="1193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40"/>
              </a:spcBef>
            </a:pPr>
            <a:r>
              <a:rPr sz="1400" dirty="0">
                <a:solidFill>
                  <a:srgbClr val="5C5C5C"/>
                </a:solidFill>
                <a:latin typeface="Yu Gothic"/>
                <a:cs typeface="Yu Gothic"/>
              </a:rPr>
              <a:t>①</a:t>
            </a:r>
            <a:r>
              <a:rPr sz="1400" spc="400" dirty="0">
                <a:solidFill>
                  <a:srgbClr val="5C5C5C"/>
                </a:solidFill>
                <a:latin typeface="Yu Gothic"/>
                <a:cs typeface="Yu Gothic"/>
              </a:rPr>
              <a:t> </a:t>
            </a:r>
            <a:r>
              <a:rPr lang="th-TH" altLang="ja-JP" sz="1400" spc="-10" dirty="0">
                <a:solidFill>
                  <a:srgbClr val="5C5C5C"/>
                </a:solidFill>
                <a:latin typeface="Yu Gothic"/>
                <a:cs typeface="Yu Gothic"/>
              </a:rPr>
              <a:t>คลิกสองครั้งที่ชื่อของแบบฟอร์มที่เกี่ยวข้องใน "รายการของแบบฟอร์ม" ทางด้านซ้ายของหน้าจอ </a:t>
            </a:r>
            <a:r>
              <a:rPr lang="en-US" altLang="ja-JP" sz="1400" spc="-10" dirty="0" err="1">
                <a:solidFill>
                  <a:srgbClr val="5C5C5C"/>
                </a:solidFill>
                <a:latin typeface="Yu Gothic"/>
                <a:cs typeface="Yu Gothic"/>
              </a:rPr>
              <a:t>ConMas</a:t>
            </a:r>
            <a:r>
              <a:rPr lang="en-US" altLang="ja-JP" sz="1400" spc="-10" dirty="0">
                <a:solidFill>
                  <a:srgbClr val="5C5C5C"/>
                </a:solidFill>
                <a:latin typeface="Yu Gothic"/>
                <a:cs typeface="Yu Gothic"/>
              </a:rPr>
              <a:t> Designer </a:t>
            </a:r>
            <a:r>
              <a:rPr lang="th-TH" altLang="ja-JP" sz="1400" spc="-10" dirty="0">
                <a:solidFill>
                  <a:srgbClr val="5C5C5C"/>
                </a:solidFill>
                <a:latin typeface="Yu Gothic"/>
                <a:cs typeface="Yu Gothic"/>
              </a:rPr>
              <a:t>เพื่อแสดงบนหน้าจอแก้ไข</a:t>
            </a:r>
            <a:endParaRPr lang="ja-JP" altLang="en-US" sz="14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840"/>
              </a:spcBef>
            </a:pPr>
            <a:r>
              <a:rPr lang="ja-JP" altLang="en-US" sz="1400" dirty="0">
                <a:solidFill>
                  <a:srgbClr val="5C5C5C"/>
                </a:solidFill>
                <a:latin typeface="Yu Gothic"/>
                <a:cs typeface="Yu Gothic"/>
              </a:rPr>
              <a:t>②</a:t>
            </a:r>
            <a:r>
              <a:rPr lang="ja-JP" altLang="en-US" sz="1400" spc="440" dirty="0">
                <a:solidFill>
                  <a:srgbClr val="5C5C5C"/>
                </a:solidFill>
                <a:latin typeface="Yu Gothic"/>
                <a:cs typeface="Yu Gothic"/>
              </a:rPr>
              <a:t> </a:t>
            </a:r>
            <a:r>
              <a:rPr lang="th-TH" altLang="ja-JP" sz="1400" dirty="0">
                <a:solidFill>
                  <a:srgbClr val="5C5C5C"/>
                </a:solidFill>
                <a:latin typeface="Yu Gothic"/>
                <a:cs typeface="Yu Gothic"/>
              </a:rPr>
              <a:t>คลิก "เอาต์พุตของ </a:t>
            </a:r>
            <a:r>
              <a:rPr lang="en-US" altLang="ja-JP" sz="1400" dirty="0">
                <a:solidFill>
                  <a:srgbClr val="5C5C5C"/>
                </a:solidFill>
                <a:latin typeface="Yu Gothic"/>
                <a:cs typeface="Yu Gothic"/>
              </a:rPr>
              <a:t>Excel" </a:t>
            </a:r>
            <a:r>
              <a:rPr lang="th-TH" altLang="ja-JP" sz="1400" dirty="0">
                <a:solidFill>
                  <a:srgbClr val="5C5C5C"/>
                </a:solidFill>
                <a:latin typeface="Yu Gothic"/>
                <a:cs typeface="Yu Gothic"/>
              </a:rPr>
              <a:t>จากเมนูหลัก ระบุตำแหน่งบันทึก และคลิก "บันทึก" เพื่อดาวน์โหลด</a:t>
            </a:r>
            <a:endParaRPr lang="ja-JP" altLang="en-US" sz="14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840"/>
              </a:spcBef>
            </a:pPr>
            <a:r>
              <a:rPr sz="1400" dirty="0">
                <a:solidFill>
                  <a:srgbClr val="5C5C5C"/>
                </a:solidFill>
                <a:latin typeface="Yu Gothic"/>
                <a:cs typeface="Yu Gothic"/>
              </a:rPr>
              <a:t>③</a:t>
            </a:r>
            <a:r>
              <a:rPr sz="1400" spc="370" dirty="0">
                <a:solidFill>
                  <a:srgbClr val="5C5C5C"/>
                </a:solidFill>
                <a:latin typeface="Yu Gothic"/>
                <a:cs typeface="Yu Gothic"/>
              </a:rPr>
              <a:t> </a:t>
            </a:r>
            <a:r>
              <a:rPr lang="th-TH" sz="1400" dirty="0">
                <a:solidFill>
                  <a:srgbClr val="5C5C5C"/>
                </a:solidFill>
                <a:latin typeface="Yu Gothic"/>
                <a:cs typeface="Yu Gothic"/>
              </a:rPr>
              <a:t>เมื่อกล่องโต้ตอบ "ไฟล์ของฟอร์ม </a:t>
            </a:r>
            <a:r>
              <a:rPr lang="en-US" sz="1400" dirty="0">
                <a:solidFill>
                  <a:srgbClr val="5C5C5C"/>
                </a:solidFill>
                <a:latin typeface="Yu Gothic"/>
                <a:cs typeface="Yu Gothic"/>
              </a:rPr>
              <a:t>Excel </a:t>
            </a:r>
            <a:r>
              <a:rPr lang="th-TH" sz="1400" dirty="0">
                <a:solidFill>
                  <a:srgbClr val="5C5C5C"/>
                </a:solidFill>
                <a:latin typeface="Yu Gothic"/>
                <a:cs typeface="Yu Gothic"/>
              </a:rPr>
              <a:t>ได้รับการส่งออก" ปรากฏขึ้น ให้คลิก "ตกลง"</a:t>
            </a:r>
            <a:endParaRPr sz="1400" dirty="0">
              <a:latin typeface="Yu Gothic"/>
              <a:cs typeface="Yu Gothic"/>
            </a:endParaRPr>
          </a:p>
          <a:p>
            <a:pPr>
              <a:lnSpc>
                <a:spcPct val="100000"/>
              </a:lnSpc>
              <a:spcBef>
                <a:spcPts val="75"/>
              </a:spcBef>
            </a:pPr>
            <a:endParaRPr sz="1900" dirty="0">
              <a:latin typeface="Yu Gothic"/>
              <a:cs typeface="Yu Gothic"/>
            </a:endParaRPr>
          </a:p>
          <a:p>
            <a:pPr marL="1960880" algn="ctr">
              <a:lnSpc>
                <a:spcPct val="100000"/>
              </a:lnSpc>
            </a:pPr>
            <a:r>
              <a:rPr sz="1400" b="1" dirty="0">
                <a:solidFill>
                  <a:srgbClr val="FFFFFF"/>
                </a:solidFill>
                <a:latin typeface="Yu Gothic"/>
                <a:cs typeface="Yu Gothic"/>
              </a:rPr>
              <a:t>②</a:t>
            </a:r>
            <a:endParaRPr sz="1400" dirty="0">
              <a:latin typeface="Yu Gothic"/>
              <a:cs typeface="Yu Gothic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 dirty="0">
              <a:latin typeface="Yu Gothic"/>
              <a:cs typeface="Yu Gothic"/>
            </a:endParaRPr>
          </a:p>
          <a:p>
            <a:pPr marL="1670685">
              <a:lnSpc>
                <a:spcPct val="100000"/>
              </a:lnSpc>
            </a:pPr>
            <a:r>
              <a:rPr sz="1400" b="1" spc="5" dirty="0">
                <a:solidFill>
                  <a:srgbClr val="FF0000"/>
                </a:solidFill>
                <a:latin typeface="Yu Gothic"/>
                <a:cs typeface="Yu Gothic"/>
              </a:rPr>
              <a:t>①</a:t>
            </a:r>
            <a:endParaRPr sz="1400" dirty="0">
              <a:latin typeface="Yu Gothic"/>
              <a:cs typeface="Yu Gothic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6379019" y="2496311"/>
            <a:ext cx="3883025" cy="2856865"/>
            <a:chOff x="6379019" y="2496311"/>
            <a:chExt cx="3883025" cy="2856865"/>
          </a:xfrm>
        </p:grpSpPr>
        <p:pic>
          <p:nvPicPr>
            <p:cNvPr id="20" name="object 2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138416" y="2496311"/>
              <a:ext cx="3123437" cy="2039874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7190613" y="2549651"/>
              <a:ext cx="2954020" cy="1821180"/>
            </a:xfrm>
            <a:custGeom>
              <a:avLst/>
              <a:gdLst/>
              <a:ahLst/>
              <a:cxnLst/>
              <a:rect l="l" t="t" r="r" b="b"/>
              <a:pathLst>
                <a:path w="2954020" h="1821179">
                  <a:moveTo>
                    <a:pt x="761" y="0"/>
                  </a:moveTo>
                  <a:lnTo>
                    <a:pt x="0" y="38100"/>
                  </a:lnTo>
                  <a:lnTo>
                    <a:pt x="38100" y="38862"/>
                  </a:lnTo>
                  <a:lnTo>
                    <a:pt x="38861" y="762"/>
                  </a:lnTo>
                  <a:lnTo>
                    <a:pt x="761" y="0"/>
                  </a:lnTo>
                  <a:close/>
                </a:path>
                <a:path w="2954020" h="1821179">
                  <a:moveTo>
                    <a:pt x="76961" y="1397"/>
                  </a:moveTo>
                  <a:lnTo>
                    <a:pt x="76200" y="39497"/>
                  </a:lnTo>
                  <a:lnTo>
                    <a:pt x="114300" y="40259"/>
                  </a:lnTo>
                  <a:lnTo>
                    <a:pt x="115061" y="2159"/>
                  </a:lnTo>
                  <a:lnTo>
                    <a:pt x="76961" y="1397"/>
                  </a:lnTo>
                  <a:close/>
                </a:path>
                <a:path w="2954020" h="1821179">
                  <a:moveTo>
                    <a:pt x="153796" y="3556"/>
                  </a:moveTo>
                  <a:lnTo>
                    <a:pt x="151637" y="41528"/>
                  </a:lnTo>
                  <a:lnTo>
                    <a:pt x="189610" y="43814"/>
                  </a:lnTo>
                  <a:lnTo>
                    <a:pt x="191896" y="5714"/>
                  </a:lnTo>
                  <a:lnTo>
                    <a:pt x="153796" y="3556"/>
                  </a:lnTo>
                  <a:close/>
                </a:path>
                <a:path w="2954020" h="1821179">
                  <a:moveTo>
                    <a:pt x="229869" y="7874"/>
                  </a:moveTo>
                  <a:lnTo>
                    <a:pt x="227710" y="45974"/>
                  </a:lnTo>
                  <a:lnTo>
                    <a:pt x="265683" y="48133"/>
                  </a:lnTo>
                  <a:lnTo>
                    <a:pt x="267969" y="10160"/>
                  </a:lnTo>
                  <a:lnTo>
                    <a:pt x="229869" y="7874"/>
                  </a:lnTo>
                  <a:close/>
                </a:path>
                <a:path w="2954020" h="1821179">
                  <a:moveTo>
                    <a:pt x="306577" y="13462"/>
                  </a:moveTo>
                  <a:lnTo>
                    <a:pt x="303021" y="51435"/>
                  </a:lnTo>
                  <a:lnTo>
                    <a:pt x="340994" y="54990"/>
                  </a:lnTo>
                  <a:lnTo>
                    <a:pt x="344550" y="17018"/>
                  </a:lnTo>
                  <a:lnTo>
                    <a:pt x="306577" y="13462"/>
                  </a:lnTo>
                  <a:close/>
                </a:path>
                <a:path w="2954020" h="1821179">
                  <a:moveTo>
                    <a:pt x="382396" y="20574"/>
                  </a:moveTo>
                  <a:lnTo>
                    <a:pt x="378840" y="58547"/>
                  </a:lnTo>
                  <a:lnTo>
                    <a:pt x="405764" y="61087"/>
                  </a:lnTo>
                  <a:lnTo>
                    <a:pt x="416051" y="62357"/>
                  </a:lnTo>
                  <a:lnTo>
                    <a:pt x="421004" y="24637"/>
                  </a:lnTo>
                  <a:lnTo>
                    <a:pt x="409320" y="23113"/>
                  </a:lnTo>
                  <a:lnTo>
                    <a:pt x="382396" y="20574"/>
                  </a:lnTo>
                  <a:close/>
                </a:path>
                <a:path w="2954020" h="1821179">
                  <a:moveTo>
                    <a:pt x="458723" y="29463"/>
                  </a:moveTo>
                  <a:lnTo>
                    <a:pt x="453897" y="67310"/>
                  </a:lnTo>
                  <a:lnTo>
                    <a:pt x="491616" y="72262"/>
                  </a:lnTo>
                  <a:lnTo>
                    <a:pt x="496569" y="34417"/>
                  </a:lnTo>
                  <a:lnTo>
                    <a:pt x="458723" y="29463"/>
                  </a:lnTo>
                  <a:close/>
                </a:path>
                <a:path w="2954020" h="1821179">
                  <a:moveTo>
                    <a:pt x="534288" y="39370"/>
                  </a:moveTo>
                  <a:lnTo>
                    <a:pt x="529462" y="77088"/>
                  </a:lnTo>
                  <a:lnTo>
                    <a:pt x="539622" y="78486"/>
                  </a:lnTo>
                  <a:lnTo>
                    <a:pt x="566419" y="82931"/>
                  </a:lnTo>
                  <a:lnTo>
                    <a:pt x="572642" y="45338"/>
                  </a:lnTo>
                  <a:lnTo>
                    <a:pt x="544576" y="40639"/>
                  </a:lnTo>
                  <a:lnTo>
                    <a:pt x="534288" y="39370"/>
                  </a:lnTo>
                  <a:close/>
                </a:path>
                <a:path w="2954020" h="1821179">
                  <a:moveTo>
                    <a:pt x="610234" y="51562"/>
                  </a:moveTo>
                  <a:lnTo>
                    <a:pt x="604011" y="89153"/>
                  </a:lnTo>
                  <a:lnTo>
                    <a:pt x="641603" y="95376"/>
                  </a:lnTo>
                  <a:lnTo>
                    <a:pt x="647826" y="57785"/>
                  </a:lnTo>
                  <a:lnTo>
                    <a:pt x="610234" y="51562"/>
                  </a:lnTo>
                  <a:close/>
                </a:path>
                <a:path w="2954020" h="1821179">
                  <a:moveTo>
                    <a:pt x="686053" y="64262"/>
                  </a:moveTo>
                  <a:lnTo>
                    <a:pt x="678560" y="101600"/>
                  </a:lnTo>
                  <a:lnTo>
                    <a:pt x="715898" y="109093"/>
                  </a:lnTo>
                  <a:lnTo>
                    <a:pt x="723391" y="71755"/>
                  </a:lnTo>
                  <a:lnTo>
                    <a:pt x="686053" y="64262"/>
                  </a:lnTo>
                  <a:close/>
                </a:path>
                <a:path w="2954020" h="1821179">
                  <a:moveTo>
                    <a:pt x="760729" y="79248"/>
                  </a:moveTo>
                  <a:lnTo>
                    <a:pt x="753236" y="116586"/>
                  </a:lnTo>
                  <a:lnTo>
                    <a:pt x="790575" y="124078"/>
                  </a:lnTo>
                  <a:lnTo>
                    <a:pt x="798067" y="86740"/>
                  </a:lnTo>
                  <a:lnTo>
                    <a:pt x="760729" y="79248"/>
                  </a:lnTo>
                  <a:close/>
                </a:path>
                <a:path w="2954020" h="1821179">
                  <a:moveTo>
                    <a:pt x="835913" y="95250"/>
                  </a:moveTo>
                  <a:lnTo>
                    <a:pt x="827151" y="132334"/>
                  </a:lnTo>
                  <a:lnTo>
                    <a:pt x="864234" y="141097"/>
                  </a:lnTo>
                  <a:lnTo>
                    <a:pt x="872997" y="104012"/>
                  </a:lnTo>
                  <a:lnTo>
                    <a:pt x="835913" y="95250"/>
                  </a:lnTo>
                  <a:close/>
                </a:path>
                <a:path w="2954020" h="1821179">
                  <a:moveTo>
                    <a:pt x="910081" y="112775"/>
                  </a:moveTo>
                  <a:lnTo>
                    <a:pt x="901318" y="149860"/>
                  </a:lnTo>
                  <a:lnTo>
                    <a:pt x="933830" y="157480"/>
                  </a:lnTo>
                  <a:lnTo>
                    <a:pt x="937767" y="158623"/>
                  </a:lnTo>
                  <a:lnTo>
                    <a:pt x="947673" y="121793"/>
                  </a:lnTo>
                  <a:lnTo>
                    <a:pt x="942593" y="120396"/>
                  </a:lnTo>
                  <a:lnTo>
                    <a:pt x="910081" y="112775"/>
                  </a:lnTo>
                  <a:close/>
                </a:path>
                <a:path w="2954020" h="1821179">
                  <a:moveTo>
                    <a:pt x="984503" y="131825"/>
                  </a:moveTo>
                  <a:lnTo>
                    <a:pt x="974470" y="168528"/>
                  </a:lnTo>
                  <a:lnTo>
                    <a:pt x="1011301" y="178562"/>
                  </a:lnTo>
                  <a:lnTo>
                    <a:pt x="1021206" y="141859"/>
                  </a:lnTo>
                  <a:lnTo>
                    <a:pt x="984503" y="131825"/>
                  </a:lnTo>
                  <a:close/>
                </a:path>
                <a:path w="2954020" h="1821179">
                  <a:moveTo>
                    <a:pt x="1058036" y="151764"/>
                  </a:moveTo>
                  <a:lnTo>
                    <a:pt x="1048003" y="188595"/>
                  </a:lnTo>
                  <a:lnTo>
                    <a:pt x="1061846" y="192277"/>
                  </a:lnTo>
                  <a:lnTo>
                    <a:pt x="1083944" y="199136"/>
                  </a:lnTo>
                  <a:lnTo>
                    <a:pt x="1095120" y="162687"/>
                  </a:lnTo>
                  <a:lnTo>
                    <a:pt x="1071752" y="155575"/>
                  </a:lnTo>
                  <a:lnTo>
                    <a:pt x="1058036" y="151764"/>
                  </a:lnTo>
                  <a:close/>
                </a:path>
                <a:path w="2954020" h="1821179">
                  <a:moveTo>
                    <a:pt x="1131569" y="173862"/>
                  </a:moveTo>
                  <a:lnTo>
                    <a:pt x="1120393" y="210312"/>
                  </a:lnTo>
                  <a:lnTo>
                    <a:pt x="1156842" y="221487"/>
                  </a:lnTo>
                  <a:lnTo>
                    <a:pt x="1168018" y="185038"/>
                  </a:lnTo>
                  <a:lnTo>
                    <a:pt x="1131569" y="173862"/>
                  </a:lnTo>
                  <a:close/>
                </a:path>
                <a:path w="2954020" h="1821179">
                  <a:moveTo>
                    <a:pt x="1204976" y="196596"/>
                  </a:moveTo>
                  <a:lnTo>
                    <a:pt x="1192529" y="232663"/>
                  </a:lnTo>
                  <a:lnTo>
                    <a:pt x="1228597" y="244983"/>
                  </a:lnTo>
                  <a:lnTo>
                    <a:pt x="1241043" y="209042"/>
                  </a:lnTo>
                  <a:lnTo>
                    <a:pt x="1204976" y="196596"/>
                  </a:lnTo>
                  <a:close/>
                </a:path>
                <a:path w="2954020" h="1821179">
                  <a:moveTo>
                    <a:pt x="1276984" y="221361"/>
                  </a:moveTo>
                  <a:lnTo>
                    <a:pt x="1264665" y="257428"/>
                  </a:lnTo>
                  <a:lnTo>
                    <a:pt x="1300606" y="269875"/>
                  </a:lnTo>
                  <a:lnTo>
                    <a:pt x="1313052" y="233807"/>
                  </a:lnTo>
                  <a:lnTo>
                    <a:pt x="1276984" y="221361"/>
                  </a:lnTo>
                  <a:close/>
                </a:path>
                <a:path w="2954020" h="1821179">
                  <a:moveTo>
                    <a:pt x="1349375" y="247269"/>
                  </a:moveTo>
                  <a:lnTo>
                    <a:pt x="1335785" y="282828"/>
                  </a:lnTo>
                  <a:lnTo>
                    <a:pt x="1371345" y="296418"/>
                  </a:lnTo>
                  <a:lnTo>
                    <a:pt x="1384934" y="260858"/>
                  </a:lnTo>
                  <a:lnTo>
                    <a:pt x="1349375" y="247269"/>
                  </a:lnTo>
                  <a:close/>
                </a:path>
                <a:path w="2954020" h="1821179">
                  <a:moveTo>
                    <a:pt x="1420494" y="274447"/>
                  </a:moveTo>
                  <a:lnTo>
                    <a:pt x="1406905" y="310007"/>
                  </a:lnTo>
                  <a:lnTo>
                    <a:pt x="1432178" y="319659"/>
                  </a:lnTo>
                  <a:lnTo>
                    <a:pt x="1441830" y="323723"/>
                  </a:lnTo>
                  <a:lnTo>
                    <a:pt x="1456562" y="288544"/>
                  </a:lnTo>
                  <a:lnTo>
                    <a:pt x="1445767" y="284099"/>
                  </a:lnTo>
                  <a:lnTo>
                    <a:pt x="1420494" y="274447"/>
                  </a:lnTo>
                  <a:close/>
                </a:path>
                <a:path w="2954020" h="1821179">
                  <a:moveTo>
                    <a:pt x="1491741" y="303402"/>
                  </a:moveTo>
                  <a:lnTo>
                    <a:pt x="1477009" y="338455"/>
                  </a:lnTo>
                  <a:lnTo>
                    <a:pt x="1512061" y="353187"/>
                  </a:lnTo>
                  <a:lnTo>
                    <a:pt x="1526793" y="318135"/>
                  </a:lnTo>
                  <a:lnTo>
                    <a:pt x="1491741" y="303402"/>
                  </a:lnTo>
                  <a:close/>
                </a:path>
                <a:path w="2954020" h="1821179">
                  <a:moveTo>
                    <a:pt x="1561972" y="332867"/>
                  </a:moveTo>
                  <a:lnTo>
                    <a:pt x="1547240" y="368046"/>
                  </a:lnTo>
                  <a:lnTo>
                    <a:pt x="1550161" y="369188"/>
                  </a:lnTo>
                  <a:lnTo>
                    <a:pt x="1581277" y="383539"/>
                  </a:lnTo>
                  <a:lnTo>
                    <a:pt x="1597152" y="348996"/>
                  </a:lnTo>
                  <a:lnTo>
                    <a:pt x="1564893" y="334137"/>
                  </a:lnTo>
                  <a:lnTo>
                    <a:pt x="1561972" y="332867"/>
                  </a:lnTo>
                  <a:close/>
                </a:path>
                <a:path w="2954020" h="1821179">
                  <a:moveTo>
                    <a:pt x="1631822" y="364871"/>
                  </a:moveTo>
                  <a:lnTo>
                    <a:pt x="1615947" y="399542"/>
                  </a:lnTo>
                  <a:lnTo>
                    <a:pt x="1650491" y="415417"/>
                  </a:lnTo>
                  <a:lnTo>
                    <a:pt x="1666493" y="380746"/>
                  </a:lnTo>
                  <a:lnTo>
                    <a:pt x="1631822" y="364871"/>
                  </a:lnTo>
                  <a:close/>
                </a:path>
                <a:path w="2954020" h="1821179">
                  <a:moveTo>
                    <a:pt x="1701291" y="397637"/>
                  </a:moveTo>
                  <a:lnTo>
                    <a:pt x="1684273" y="431673"/>
                  </a:lnTo>
                  <a:lnTo>
                    <a:pt x="1718309" y="448818"/>
                  </a:lnTo>
                  <a:lnTo>
                    <a:pt x="1735327" y="414782"/>
                  </a:lnTo>
                  <a:lnTo>
                    <a:pt x="1701291" y="397637"/>
                  </a:lnTo>
                  <a:close/>
                </a:path>
                <a:path w="2954020" h="1821179">
                  <a:moveTo>
                    <a:pt x="1769363" y="431926"/>
                  </a:moveTo>
                  <a:lnTo>
                    <a:pt x="1752345" y="465963"/>
                  </a:lnTo>
                  <a:lnTo>
                    <a:pt x="1776221" y="477900"/>
                  </a:lnTo>
                  <a:lnTo>
                    <a:pt x="1785619" y="483108"/>
                  </a:lnTo>
                  <a:lnTo>
                    <a:pt x="1803907" y="449707"/>
                  </a:lnTo>
                  <a:lnTo>
                    <a:pt x="1793366" y="443864"/>
                  </a:lnTo>
                  <a:lnTo>
                    <a:pt x="1769363" y="431926"/>
                  </a:lnTo>
                  <a:close/>
                </a:path>
                <a:path w="2954020" h="1821179">
                  <a:moveTo>
                    <a:pt x="1837308" y="467995"/>
                  </a:moveTo>
                  <a:lnTo>
                    <a:pt x="1819020" y="501396"/>
                  </a:lnTo>
                  <a:lnTo>
                    <a:pt x="1852421" y="519684"/>
                  </a:lnTo>
                  <a:lnTo>
                    <a:pt x="1870709" y="486283"/>
                  </a:lnTo>
                  <a:lnTo>
                    <a:pt x="1837308" y="467995"/>
                  </a:lnTo>
                  <a:close/>
                </a:path>
                <a:path w="2954020" h="1821179">
                  <a:moveTo>
                    <a:pt x="1904618" y="504951"/>
                  </a:moveTo>
                  <a:lnTo>
                    <a:pt x="1885187" y="537718"/>
                  </a:lnTo>
                  <a:lnTo>
                    <a:pt x="1917953" y="557276"/>
                  </a:lnTo>
                  <a:lnTo>
                    <a:pt x="1937384" y="524510"/>
                  </a:lnTo>
                  <a:lnTo>
                    <a:pt x="1904618" y="504951"/>
                  </a:lnTo>
                  <a:close/>
                </a:path>
                <a:path w="2954020" h="1821179">
                  <a:moveTo>
                    <a:pt x="1970151" y="543940"/>
                  </a:moveTo>
                  <a:lnTo>
                    <a:pt x="1950592" y="576707"/>
                  </a:lnTo>
                  <a:lnTo>
                    <a:pt x="1983358" y="596138"/>
                  </a:lnTo>
                  <a:lnTo>
                    <a:pt x="2002916" y="563499"/>
                  </a:lnTo>
                  <a:lnTo>
                    <a:pt x="1970151" y="543940"/>
                  </a:lnTo>
                  <a:close/>
                </a:path>
                <a:path w="2954020" h="1821179">
                  <a:moveTo>
                    <a:pt x="2035555" y="584326"/>
                  </a:moveTo>
                  <a:lnTo>
                    <a:pt x="2014854" y="616331"/>
                  </a:lnTo>
                  <a:lnTo>
                    <a:pt x="2046858" y="637032"/>
                  </a:lnTo>
                  <a:lnTo>
                    <a:pt x="2067559" y="605027"/>
                  </a:lnTo>
                  <a:lnTo>
                    <a:pt x="2035555" y="584326"/>
                  </a:lnTo>
                  <a:close/>
                </a:path>
                <a:path w="2954020" h="1821179">
                  <a:moveTo>
                    <a:pt x="2099563" y="625728"/>
                  </a:moveTo>
                  <a:lnTo>
                    <a:pt x="2078862" y="657733"/>
                  </a:lnTo>
                  <a:lnTo>
                    <a:pt x="2086736" y="662686"/>
                  </a:lnTo>
                  <a:lnTo>
                    <a:pt x="2109596" y="678942"/>
                  </a:lnTo>
                  <a:lnTo>
                    <a:pt x="2131567" y="647700"/>
                  </a:lnTo>
                  <a:lnTo>
                    <a:pt x="2107310" y="630809"/>
                  </a:lnTo>
                  <a:lnTo>
                    <a:pt x="2099563" y="625728"/>
                  </a:lnTo>
                  <a:close/>
                </a:path>
                <a:path w="2954020" h="1821179">
                  <a:moveTo>
                    <a:pt x="2162682" y="669671"/>
                  </a:moveTo>
                  <a:lnTo>
                    <a:pt x="2140838" y="700786"/>
                  </a:lnTo>
                  <a:lnTo>
                    <a:pt x="2171954" y="722757"/>
                  </a:lnTo>
                  <a:lnTo>
                    <a:pt x="2193925" y="691642"/>
                  </a:lnTo>
                  <a:lnTo>
                    <a:pt x="2162682" y="669671"/>
                  </a:lnTo>
                  <a:close/>
                </a:path>
                <a:path w="2954020" h="1821179">
                  <a:moveTo>
                    <a:pt x="2225039" y="714883"/>
                  </a:moveTo>
                  <a:lnTo>
                    <a:pt x="2201798" y="745109"/>
                  </a:lnTo>
                  <a:lnTo>
                    <a:pt x="2232152" y="768223"/>
                  </a:lnTo>
                  <a:lnTo>
                    <a:pt x="2255265" y="737997"/>
                  </a:lnTo>
                  <a:lnTo>
                    <a:pt x="2225039" y="714883"/>
                  </a:lnTo>
                  <a:close/>
                </a:path>
                <a:path w="2954020" h="1821179">
                  <a:moveTo>
                    <a:pt x="2285491" y="761111"/>
                  </a:moveTo>
                  <a:lnTo>
                    <a:pt x="2262378" y="791463"/>
                  </a:lnTo>
                  <a:lnTo>
                    <a:pt x="2271521" y="798449"/>
                  </a:lnTo>
                  <a:lnTo>
                    <a:pt x="2291206" y="814959"/>
                  </a:lnTo>
                  <a:lnTo>
                    <a:pt x="2315717" y="785749"/>
                  </a:lnTo>
                  <a:lnTo>
                    <a:pt x="2294762" y="768223"/>
                  </a:lnTo>
                  <a:lnTo>
                    <a:pt x="2285491" y="761111"/>
                  </a:lnTo>
                  <a:close/>
                </a:path>
                <a:path w="2954020" h="1821179">
                  <a:moveTo>
                    <a:pt x="2344928" y="810133"/>
                  </a:moveTo>
                  <a:lnTo>
                    <a:pt x="2320416" y="839343"/>
                  </a:lnTo>
                  <a:lnTo>
                    <a:pt x="2349754" y="863853"/>
                  </a:lnTo>
                  <a:lnTo>
                    <a:pt x="2374137" y="834644"/>
                  </a:lnTo>
                  <a:lnTo>
                    <a:pt x="2344928" y="810133"/>
                  </a:lnTo>
                  <a:close/>
                </a:path>
                <a:path w="2954020" h="1821179">
                  <a:moveTo>
                    <a:pt x="2403093" y="860551"/>
                  </a:moveTo>
                  <a:lnTo>
                    <a:pt x="2377439" y="888746"/>
                  </a:lnTo>
                  <a:lnTo>
                    <a:pt x="2405506" y="914400"/>
                  </a:lnTo>
                  <a:lnTo>
                    <a:pt x="2431287" y="886333"/>
                  </a:lnTo>
                  <a:lnTo>
                    <a:pt x="2403093" y="860551"/>
                  </a:lnTo>
                  <a:close/>
                </a:path>
                <a:path w="2954020" h="1821179">
                  <a:moveTo>
                    <a:pt x="2459354" y="912113"/>
                  </a:moveTo>
                  <a:lnTo>
                    <a:pt x="2433573" y="940181"/>
                  </a:lnTo>
                  <a:lnTo>
                    <a:pt x="2436113" y="942467"/>
                  </a:lnTo>
                  <a:lnTo>
                    <a:pt x="2459862" y="966470"/>
                  </a:lnTo>
                  <a:lnTo>
                    <a:pt x="2486913" y="939673"/>
                  </a:lnTo>
                  <a:lnTo>
                    <a:pt x="2461894" y="914400"/>
                  </a:lnTo>
                  <a:lnTo>
                    <a:pt x="2459354" y="912113"/>
                  </a:lnTo>
                  <a:close/>
                </a:path>
                <a:path w="2954020" h="1821179">
                  <a:moveTo>
                    <a:pt x="2513710" y="966724"/>
                  </a:moveTo>
                  <a:lnTo>
                    <a:pt x="2486659" y="993521"/>
                  </a:lnTo>
                  <a:lnTo>
                    <a:pt x="2510154" y="1017270"/>
                  </a:lnTo>
                  <a:lnTo>
                    <a:pt x="2512821" y="1020190"/>
                  </a:lnTo>
                  <a:lnTo>
                    <a:pt x="2540888" y="994537"/>
                  </a:lnTo>
                  <a:lnTo>
                    <a:pt x="2537205" y="990473"/>
                  </a:lnTo>
                  <a:lnTo>
                    <a:pt x="2513710" y="966724"/>
                  </a:lnTo>
                  <a:close/>
                </a:path>
                <a:path w="2954020" h="1821179">
                  <a:moveTo>
                    <a:pt x="2566669" y="1022603"/>
                  </a:moveTo>
                  <a:lnTo>
                    <a:pt x="2538603" y="1048258"/>
                  </a:lnTo>
                  <a:lnTo>
                    <a:pt x="2544698" y="1054989"/>
                  </a:lnTo>
                  <a:lnTo>
                    <a:pt x="2563494" y="1076452"/>
                  </a:lnTo>
                  <a:lnTo>
                    <a:pt x="2592196" y="1051560"/>
                  </a:lnTo>
                  <a:lnTo>
                    <a:pt x="2572765" y="1029208"/>
                  </a:lnTo>
                  <a:lnTo>
                    <a:pt x="2566669" y="1022603"/>
                  </a:lnTo>
                  <a:close/>
                </a:path>
                <a:path w="2954020" h="1821179">
                  <a:moveTo>
                    <a:pt x="2617215" y="1080897"/>
                  </a:moveTo>
                  <a:lnTo>
                    <a:pt x="2587752" y="1105154"/>
                  </a:lnTo>
                  <a:lnTo>
                    <a:pt x="2611628" y="1134110"/>
                  </a:lnTo>
                  <a:lnTo>
                    <a:pt x="2641727" y="1110869"/>
                  </a:lnTo>
                  <a:lnTo>
                    <a:pt x="2639313" y="1107694"/>
                  </a:lnTo>
                  <a:lnTo>
                    <a:pt x="2617215" y="1080897"/>
                  </a:lnTo>
                  <a:close/>
                </a:path>
                <a:path w="2954020" h="1821179">
                  <a:moveTo>
                    <a:pt x="2665094" y="1140968"/>
                  </a:moveTo>
                  <a:lnTo>
                    <a:pt x="2634995" y="1164336"/>
                  </a:lnTo>
                  <a:lnTo>
                    <a:pt x="2640076" y="1170940"/>
                  </a:lnTo>
                  <a:lnTo>
                    <a:pt x="2657220" y="1194435"/>
                  </a:lnTo>
                  <a:lnTo>
                    <a:pt x="2688081" y="1172083"/>
                  </a:lnTo>
                  <a:lnTo>
                    <a:pt x="2670302" y="1147572"/>
                  </a:lnTo>
                  <a:lnTo>
                    <a:pt x="2665094" y="1140968"/>
                  </a:lnTo>
                  <a:close/>
                </a:path>
                <a:path w="2954020" h="1821179">
                  <a:moveTo>
                    <a:pt x="2710306" y="1203579"/>
                  </a:moveTo>
                  <a:lnTo>
                    <a:pt x="2678937" y="1225042"/>
                  </a:lnTo>
                  <a:lnTo>
                    <a:pt x="2695702" y="1249807"/>
                  </a:lnTo>
                  <a:lnTo>
                    <a:pt x="2699765" y="1256284"/>
                  </a:lnTo>
                  <a:lnTo>
                    <a:pt x="2731896" y="1235710"/>
                  </a:lnTo>
                  <a:lnTo>
                    <a:pt x="2727197" y="1228344"/>
                  </a:lnTo>
                  <a:lnTo>
                    <a:pt x="2710306" y="1203579"/>
                  </a:lnTo>
                  <a:close/>
                </a:path>
                <a:path w="2954020" h="1821179">
                  <a:moveTo>
                    <a:pt x="2752343" y="1267841"/>
                  </a:moveTo>
                  <a:lnTo>
                    <a:pt x="2720212" y="1288415"/>
                  </a:lnTo>
                  <a:lnTo>
                    <a:pt x="2721102" y="1289685"/>
                  </a:lnTo>
                  <a:lnTo>
                    <a:pt x="2739389" y="1320546"/>
                  </a:lnTo>
                  <a:lnTo>
                    <a:pt x="2772155" y="1301242"/>
                  </a:lnTo>
                  <a:lnTo>
                    <a:pt x="2753232" y="1269238"/>
                  </a:lnTo>
                  <a:lnTo>
                    <a:pt x="2752343" y="1267841"/>
                  </a:lnTo>
                  <a:close/>
                </a:path>
                <a:path w="2954020" h="1821179">
                  <a:moveTo>
                    <a:pt x="2791079" y="1335151"/>
                  </a:moveTo>
                  <a:lnTo>
                    <a:pt x="2757551" y="1353312"/>
                  </a:lnTo>
                  <a:lnTo>
                    <a:pt x="2766694" y="1370076"/>
                  </a:lnTo>
                  <a:lnTo>
                    <a:pt x="2774822" y="1386459"/>
                  </a:lnTo>
                  <a:lnTo>
                    <a:pt x="2808985" y="1369441"/>
                  </a:lnTo>
                  <a:lnTo>
                    <a:pt x="2800095" y="1351788"/>
                  </a:lnTo>
                  <a:lnTo>
                    <a:pt x="2791079" y="1335151"/>
                  </a:lnTo>
                  <a:close/>
                </a:path>
                <a:path w="2954020" h="1821179">
                  <a:moveTo>
                    <a:pt x="2825877" y="1404366"/>
                  </a:moveTo>
                  <a:lnTo>
                    <a:pt x="2791205" y="1420114"/>
                  </a:lnTo>
                  <a:lnTo>
                    <a:pt x="2805303" y="1451229"/>
                  </a:lnTo>
                  <a:lnTo>
                    <a:pt x="2806445" y="1454150"/>
                  </a:lnTo>
                  <a:lnTo>
                    <a:pt x="2841752" y="1439799"/>
                  </a:lnTo>
                  <a:lnTo>
                    <a:pt x="2839973" y="1435481"/>
                  </a:lnTo>
                  <a:lnTo>
                    <a:pt x="2825877" y="1404366"/>
                  </a:lnTo>
                  <a:close/>
                </a:path>
                <a:path w="2954020" h="1821179">
                  <a:moveTo>
                    <a:pt x="2856103" y="1475105"/>
                  </a:moveTo>
                  <a:lnTo>
                    <a:pt x="2820796" y="1489456"/>
                  </a:lnTo>
                  <a:lnTo>
                    <a:pt x="2821812" y="1491996"/>
                  </a:lnTo>
                  <a:lnTo>
                    <a:pt x="2833623" y="1524508"/>
                  </a:lnTo>
                  <a:lnTo>
                    <a:pt x="2869437" y="1511554"/>
                  </a:lnTo>
                  <a:lnTo>
                    <a:pt x="2857118" y="1477645"/>
                  </a:lnTo>
                  <a:lnTo>
                    <a:pt x="2856103" y="1475105"/>
                  </a:lnTo>
                  <a:close/>
                </a:path>
                <a:path w="2954020" h="1821179">
                  <a:moveTo>
                    <a:pt x="2881503" y="1548638"/>
                  </a:moveTo>
                  <a:lnTo>
                    <a:pt x="2845180" y="1560068"/>
                  </a:lnTo>
                  <a:lnTo>
                    <a:pt x="2849498" y="1574038"/>
                  </a:lnTo>
                  <a:lnTo>
                    <a:pt x="2855340" y="1595882"/>
                  </a:lnTo>
                  <a:lnTo>
                    <a:pt x="2892170" y="1586103"/>
                  </a:lnTo>
                  <a:lnTo>
                    <a:pt x="2885820" y="1562608"/>
                  </a:lnTo>
                  <a:lnTo>
                    <a:pt x="2881503" y="1548638"/>
                  </a:lnTo>
                  <a:close/>
                </a:path>
                <a:path w="2954020" h="1821179">
                  <a:moveTo>
                    <a:pt x="2901314" y="1623822"/>
                  </a:moveTo>
                  <a:lnTo>
                    <a:pt x="2864104" y="1632077"/>
                  </a:lnTo>
                  <a:lnTo>
                    <a:pt x="2869437" y="1656334"/>
                  </a:lnTo>
                  <a:lnTo>
                    <a:pt x="2871596" y="1668526"/>
                  </a:lnTo>
                  <a:lnTo>
                    <a:pt x="2909061" y="1662049"/>
                  </a:lnTo>
                  <a:lnTo>
                    <a:pt x="2906648" y="1648079"/>
                  </a:lnTo>
                  <a:lnTo>
                    <a:pt x="2901314" y="1623822"/>
                  </a:lnTo>
                  <a:close/>
                </a:path>
                <a:path w="2954020" h="1821179">
                  <a:moveTo>
                    <a:pt x="2877505" y="1708216"/>
                  </a:moveTo>
                  <a:lnTo>
                    <a:pt x="2839846" y="1710817"/>
                  </a:lnTo>
                  <a:lnTo>
                    <a:pt x="2904743" y="1820926"/>
                  </a:lnTo>
                  <a:lnTo>
                    <a:pt x="2943629" y="1727581"/>
                  </a:lnTo>
                  <a:lnTo>
                    <a:pt x="2879216" y="1727581"/>
                  </a:lnTo>
                  <a:lnTo>
                    <a:pt x="2877505" y="1708216"/>
                  </a:lnTo>
                  <a:close/>
                </a:path>
                <a:path w="2954020" h="1821179">
                  <a:moveTo>
                    <a:pt x="2915447" y="1705597"/>
                  </a:moveTo>
                  <a:lnTo>
                    <a:pt x="2877505" y="1708216"/>
                  </a:lnTo>
                  <a:lnTo>
                    <a:pt x="2879216" y="1727581"/>
                  </a:lnTo>
                  <a:lnTo>
                    <a:pt x="2917189" y="1724152"/>
                  </a:lnTo>
                  <a:lnTo>
                    <a:pt x="2915447" y="1705597"/>
                  </a:lnTo>
                  <a:close/>
                </a:path>
                <a:path w="2954020" h="1821179">
                  <a:moveTo>
                    <a:pt x="2953892" y="1702943"/>
                  </a:moveTo>
                  <a:lnTo>
                    <a:pt x="2915447" y="1705597"/>
                  </a:lnTo>
                  <a:lnTo>
                    <a:pt x="2917189" y="1724152"/>
                  </a:lnTo>
                  <a:lnTo>
                    <a:pt x="2879216" y="1727581"/>
                  </a:lnTo>
                  <a:lnTo>
                    <a:pt x="2943629" y="1727581"/>
                  </a:lnTo>
                  <a:lnTo>
                    <a:pt x="2953892" y="1702943"/>
                  </a:lnTo>
                  <a:close/>
                </a:path>
                <a:path w="2954020" h="1821179">
                  <a:moveTo>
                    <a:pt x="2915030" y="1701165"/>
                  </a:moveTo>
                  <a:lnTo>
                    <a:pt x="2877184" y="1704594"/>
                  </a:lnTo>
                  <a:lnTo>
                    <a:pt x="2877505" y="1708216"/>
                  </a:lnTo>
                  <a:lnTo>
                    <a:pt x="2915447" y="1705597"/>
                  </a:lnTo>
                  <a:lnTo>
                    <a:pt x="2915030" y="1701165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388608" y="3654551"/>
              <a:ext cx="2580132" cy="1659636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6383782" y="3649725"/>
              <a:ext cx="2590165" cy="1669414"/>
            </a:xfrm>
            <a:custGeom>
              <a:avLst/>
              <a:gdLst/>
              <a:ahLst/>
              <a:cxnLst/>
              <a:rect l="l" t="t" r="r" b="b"/>
              <a:pathLst>
                <a:path w="2590165" h="1669414">
                  <a:moveTo>
                    <a:pt x="0" y="1669161"/>
                  </a:moveTo>
                  <a:lnTo>
                    <a:pt x="2589657" y="1669161"/>
                  </a:lnTo>
                  <a:lnTo>
                    <a:pt x="2589657" y="0"/>
                  </a:lnTo>
                  <a:lnTo>
                    <a:pt x="0" y="0"/>
                  </a:lnTo>
                  <a:lnTo>
                    <a:pt x="0" y="1669161"/>
                  </a:lnTo>
                  <a:close/>
                </a:path>
              </a:pathLst>
            </a:custGeom>
            <a:ln w="9525">
              <a:solidFill>
                <a:srgbClr val="71717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804404" y="4463795"/>
              <a:ext cx="2361438" cy="880109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7972806" y="4515485"/>
              <a:ext cx="2141855" cy="718185"/>
            </a:xfrm>
            <a:custGeom>
              <a:avLst/>
              <a:gdLst/>
              <a:ahLst/>
              <a:cxnLst/>
              <a:rect l="l" t="t" r="r" b="b"/>
              <a:pathLst>
                <a:path w="2141854" h="718185">
                  <a:moveTo>
                    <a:pt x="2103754" y="0"/>
                  </a:moveTo>
                  <a:lnTo>
                    <a:pt x="2102993" y="15493"/>
                  </a:lnTo>
                  <a:lnTo>
                    <a:pt x="2100961" y="29082"/>
                  </a:lnTo>
                  <a:lnTo>
                    <a:pt x="2099564" y="33146"/>
                  </a:lnTo>
                  <a:lnTo>
                    <a:pt x="2136140" y="43941"/>
                  </a:lnTo>
                  <a:lnTo>
                    <a:pt x="2138679" y="34670"/>
                  </a:lnTo>
                  <a:lnTo>
                    <a:pt x="2141093" y="17398"/>
                  </a:lnTo>
                  <a:lnTo>
                    <a:pt x="2141854" y="1777"/>
                  </a:lnTo>
                  <a:lnTo>
                    <a:pt x="2103754" y="0"/>
                  </a:lnTo>
                  <a:close/>
                </a:path>
                <a:path w="2141854" h="718185">
                  <a:moveTo>
                    <a:pt x="2087879" y="66039"/>
                  </a:moveTo>
                  <a:lnTo>
                    <a:pt x="2078609" y="85343"/>
                  </a:lnTo>
                  <a:lnTo>
                    <a:pt x="2070608" y="96773"/>
                  </a:lnTo>
                  <a:lnTo>
                    <a:pt x="2102230" y="117982"/>
                  </a:lnTo>
                  <a:lnTo>
                    <a:pt x="2112899" y="101981"/>
                  </a:lnTo>
                  <a:lnTo>
                    <a:pt x="2122170" y="82550"/>
                  </a:lnTo>
                  <a:lnTo>
                    <a:pt x="2087879" y="66039"/>
                  </a:lnTo>
                  <a:close/>
                </a:path>
                <a:path w="2141854" h="718185">
                  <a:moveTo>
                    <a:pt x="2049145" y="125475"/>
                  </a:moveTo>
                  <a:lnTo>
                    <a:pt x="2034667" y="142366"/>
                  </a:lnTo>
                  <a:lnTo>
                    <a:pt x="2024507" y="152019"/>
                  </a:lnTo>
                  <a:lnTo>
                    <a:pt x="2050923" y="179450"/>
                  </a:lnTo>
                  <a:lnTo>
                    <a:pt x="2063623" y="167131"/>
                  </a:lnTo>
                  <a:lnTo>
                    <a:pt x="2078101" y="150240"/>
                  </a:lnTo>
                  <a:lnTo>
                    <a:pt x="2049145" y="125475"/>
                  </a:lnTo>
                  <a:close/>
                </a:path>
                <a:path w="2141854" h="718185">
                  <a:moveTo>
                    <a:pt x="1997583" y="176783"/>
                  </a:moveTo>
                  <a:lnTo>
                    <a:pt x="1969516" y="199770"/>
                  </a:lnTo>
                  <a:lnTo>
                    <a:pt x="1969135" y="200025"/>
                  </a:lnTo>
                  <a:lnTo>
                    <a:pt x="1991233" y="231139"/>
                  </a:lnTo>
                  <a:lnTo>
                    <a:pt x="1993646" y="229234"/>
                  </a:lnTo>
                  <a:lnTo>
                    <a:pt x="2021713" y="206247"/>
                  </a:lnTo>
                  <a:lnTo>
                    <a:pt x="1997583" y="176783"/>
                  </a:lnTo>
                  <a:close/>
                </a:path>
                <a:path w="2141854" h="718185">
                  <a:moveTo>
                    <a:pt x="1938020" y="222122"/>
                  </a:moveTo>
                  <a:lnTo>
                    <a:pt x="1929384" y="228219"/>
                  </a:lnTo>
                  <a:lnTo>
                    <a:pt x="1907032" y="242315"/>
                  </a:lnTo>
                  <a:lnTo>
                    <a:pt x="1927352" y="274573"/>
                  </a:lnTo>
                  <a:lnTo>
                    <a:pt x="1951482" y="259333"/>
                  </a:lnTo>
                  <a:lnTo>
                    <a:pt x="1960118" y="253110"/>
                  </a:lnTo>
                  <a:lnTo>
                    <a:pt x="1938020" y="222122"/>
                  </a:lnTo>
                  <a:close/>
                </a:path>
                <a:path w="2141854" h="718185">
                  <a:moveTo>
                    <a:pt x="1875282" y="261619"/>
                  </a:moveTo>
                  <a:lnTo>
                    <a:pt x="1842135" y="280288"/>
                  </a:lnTo>
                  <a:lnTo>
                    <a:pt x="1860803" y="313563"/>
                  </a:lnTo>
                  <a:lnTo>
                    <a:pt x="1893951" y="294894"/>
                  </a:lnTo>
                  <a:lnTo>
                    <a:pt x="1875282" y="261619"/>
                  </a:lnTo>
                  <a:close/>
                </a:path>
                <a:path w="2141854" h="718185">
                  <a:moveTo>
                    <a:pt x="1808988" y="297433"/>
                  </a:moveTo>
                  <a:lnTo>
                    <a:pt x="1781048" y="311531"/>
                  </a:lnTo>
                  <a:lnTo>
                    <a:pt x="1775460" y="314070"/>
                  </a:lnTo>
                  <a:lnTo>
                    <a:pt x="1791462" y="348741"/>
                  </a:lnTo>
                  <a:lnTo>
                    <a:pt x="1798320" y="345566"/>
                  </a:lnTo>
                  <a:lnTo>
                    <a:pt x="1826260" y="331342"/>
                  </a:lnTo>
                  <a:lnTo>
                    <a:pt x="1808988" y="297433"/>
                  </a:lnTo>
                  <a:close/>
                </a:path>
                <a:path w="2141854" h="718185">
                  <a:moveTo>
                    <a:pt x="1740916" y="330072"/>
                  </a:moveTo>
                  <a:lnTo>
                    <a:pt x="1723136" y="338327"/>
                  </a:lnTo>
                  <a:lnTo>
                    <a:pt x="1706626" y="345185"/>
                  </a:lnTo>
                  <a:lnTo>
                    <a:pt x="1721485" y="380364"/>
                  </a:lnTo>
                  <a:lnTo>
                    <a:pt x="1739011" y="372871"/>
                  </a:lnTo>
                  <a:lnTo>
                    <a:pt x="1756918" y="364616"/>
                  </a:lnTo>
                  <a:lnTo>
                    <a:pt x="1740916" y="330072"/>
                  </a:lnTo>
                  <a:close/>
                </a:path>
                <a:path w="2141854" h="718185">
                  <a:moveTo>
                    <a:pt x="1671574" y="359917"/>
                  </a:moveTo>
                  <a:lnTo>
                    <a:pt x="1661160" y="364363"/>
                  </a:lnTo>
                  <a:lnTo>
                    <a:pt x="1636649" y="373760"/>
                  </a:lnTo>
                  <a:lnTo>
                    <a:pt x="1650365" y="409320"/>
                  </a:lnTo>
                  <a:lnTo>
                    <a:pt x="1675892" y="399414"/>
                  </a:lnTo>
                  <a:lnTo>
                    <a:pt x="1686305" y="395096"/>
                  </a:lnTo>
                  <a:lnTo>
                    <a:pt x="1671574" y="359917"/>
                  </a:lnTo>
                  <a:close/>
                </a:path>
                <a:path w="2141854" h="718185">
                  <a:moveTo>
                    <a:pt x="1601089" y="387350"/>
                  </a:moveTo>
                  <a:lnTo>
                    <a:pt x="1595501" y="389508"/>
                  </a:lnTo>
                  <a:lnTo>
                    <a:pt x="1565655" y="400050"/>
                  </a:lnTo>
                  <a:lnTo>
                    <a:pt x="1578355" y="435990"/>
                  </a:lnTo>
                  <a:lnTo>
                    <a:pt x="1609090" y="425069"/>
                  </a:lnTo>
                  <a:lnTo>
                    <a:pt x="1614804" y="422909"/>
                  </a:lnTo>
                  <a:lnTo>
                    <a:pt x="1601089" y="387350"/>
                  </a:lnTo>
                  <a:close/>
                </a:path>
                <a:path w="2141854" h="718185">
                  <a:moveTo>
                    <a:pt x="1529842" y="412750"/>
                  </a:moveTo>
                  <a:lnTo>
                    <a:pt x="1526159" y="414019"/>
                  </a:lnTo>
                  <a:lnTo>
                    <a:pt x="1494027" y="424433"/>
                  </a:lnTo>
                  <a:lnTo>
                    <a:pt x="1505839" y="460628"/>
                  </a:lnTo>
                  <a:lnTo>
                    <a:pt x="1538859" y="449960"/>
                  </a:lnTo>
                  <a:lnTo>
                    <a:pt x="1542542" y="448690"/>
                  </a:lnTo>
                  <a:lnTo>
                    <a:pt x="1529842" y="412750"/>
                  </a:lnTo>
                  <a:close/>
                </a:path>
                <a:path w="2141854" h="718185">
                  <a:moveTo>
                    <a:pt x="1457833" y="436244"/>
                  </a:moveTo>
                  <a:lnTo>
                    <a:pt x="1453642" y="437641"/>
                  </a:lnTo>
                  <a:lnTo>
                    <a:pt x="1421765" y="447039"/>
                  </a:lnTo>
                  <a:lnTo>
                    <a:pt x="1432687" y="483615"/>
                  </a:lnTo>
                  <a:lnTo>
                    <a:pt x="1465452" y="473837"/>
                  </a:lnTo>
                  <a:lnTo>
                    <a:pt x="1469644" y="472439"/>
                  </a:lnTo>
                  <a:lnTo>
                    <a:pt x="1457833" y="436244"/>
                  </a:lnTo>
                  <a:close/>
                </a:path>
                <a:path w="2141854" h="718185">
                  <a:moveTo>
                    <a:pt x="1385316" y="457962"/>
                  </a:moveTo>
                  <a:lnTo>
                    <a:pt x="1377823" y="460247"/>
                  </a:lnTo>
                  <a:lnTo>
                    <a:pt x="1348994" y="468121"/>
                  </a:lnTo>
                  <a:lnTo>
                    <a:pt x="1359027" y="504825"/>
                  </a:lnTo>
                  <a:lnTo>
                    <a:pt x="1388745" y="496696"/>
                  </a:lnTo>
                  <a:lnTo>
                    <a:pt x="1396111" y="494538"/>
                  </a:lnTo>
                  <a:lnTo>
                    <a:pt x="1385316" y="457962"/>
                  </a:lnTo>
                  <a:close/>
                </a:path>
                <a:path w="2141854" h="718185">
                  <a:moveTo>
                    <a:pt x="1312291" y="478281"/>
                  </a:moveTo>
                  <a:lnTo>
                    <a:pt x="1299210" y="481838"/>
                  </a:lnTo>
                  <a:lnTo>
                    <a:pt x="1275715" y="487679"/>
                  </a:lnTo>
                  <a:lnTo>
                    <a:pt x="1285113" y="524637"/>
                  </a:lnTo>
                  <a:lnTo>
                    <a:pt x="1309370" y="518540"/>
                  </a:lnTo>
                  <a:lnTo>
                    <a:pt x="1322324" y="514984"/>
                  </a:lnTo>
                  <a:lnTo>
                    <a:pt x="1312291" y="478281"/>
                  </a:lnTo>
                  <a:close/>
                </a:path>
                <a:path w="2141854" h="718185">
                  <a:moveTo>
                    <a:pt x="1238758" y="497077"/>
                  </a:moveTo>
                  <a:lnTo>
                    <a:pt x="1217802" y="502412"/>
                  </a:lnTo>
                  <a:lnTo>
                    <a:pt x="1202182" y="505967"/>
                  </a:lnTo>
                  <a:lnTo>
                    <a:pt x="1210691" y="543051"/>
                  </a:lnTo>
                  <a:lnTo>
                    <a:pt x="1227074" y="539369"/>
                  </a:lnTo>
                  <a:lnTo>
                    <a:pt x="1248155" y="534034"/>
                  </a:lnTo>
                  <a:lnTo>
                    <a:pt x="1238758" y="497077"/>
                  </a:lnTo>
                  <a:close/>
                </a:path>
                <a:path w="2141854" h="718185">
                  <a:moveTo>
                    <a:pt x="1165098" y="514476"/>
                  </a:moveTo>
                  <a:lnTo>
                    <a:pt x="1133855" y="521715"/>
                  </a:lnTo>
                  <a:lnTo>
                    <a:pt x="1128268" y="522858"/>
                  </a:lnTo>
                  <a:lnTo>
                    <a:pt x="1136142" y="560196"/>
                  </a:lnTo>
                  <a:lnTo>
                    <a:pt x="1173607" y="551688"/>
                  </a:lnTo>
                  <a:lnTo>
                    <a:pt x="1165098" y="514476"/>
                  </a:lnTo>
                  <a:close/>
                </a:path>
                <a:path w="2141854" h="718185">
                  <a:moveTo>
                    <a:pt x="1090929" y="530732"/>
                  </a:moveTo>
                  <a:lnTo>
                    <a:pt x="1053719" y="538607"/>
                  </a:lnTo>
                  <a:lnTo>
                    <a:pt x="1061593" y="575944"/>
                  </a:lnTo>
                  <a:lnTo>
                    <a:pt x="1098803" y="568070"/>
                  </a:lnTo>
                  <a:lnTo>
                    <a:pt x="1090929" y="530732"/>
                  </a:lnTo>
                  <a:close/>
                </a:path>
                <a:path w="2141854" h="718185">
                  <a:moveTo>
                    <a:pt x="1016635" y="545845"/>
                  </a:moveTo>
                  <a:lnTo>
                    <a:pt x="979170" y="553084"/>
                  </a:lnTo>
                  <a:lnTo>
                    <a:pt x="986409" y="590422"/>
                  </a:lnTo>
                  <a:lnTo>
                    <a:pt x="1023874" y="583310"/>
                  </a:lnTo>
                  <a:lnTo>
                    <a:pt x="1016635" y="545845"/>
                  </a:lnTo>
                  <a:close/>
                </a:path>
                <a:path w="2141854" h="718185">
                  <a:moveTo>
                    <a:pt x="942086" y="559815"/>
                  </a:moveTo>
                  <a:lnTo>
                    <a:pt x="904621" y="566292"/>
                  </a:lnTo>
                  <a:lnTo>
                    <a:pt x="910971" y="603884"/>
                  </a:lnTo>
                  <a:lnTo>
                    <a:pt x="948563" y="597407"/>
                  </a:lnTo>
                  <a:lnTo>
                    <a:pt x="942086" y="559815"/>
                  </a:lnTo>
                  <a:close/>
                </a:path>
                <a:path w="2141854" h="718185">
                  <a:moveTo>
                    <a:pt x="867283" y="572642"/>
                  </a:moveTo>
                  <a:lnTo>
                    <a:pt x="829691" y="578484"/>
                  </a:lnTo>
                  <a:lnTo>
                    <a:pt x="835533" y="616203"/>
                  </a:lnTo>
                  <a:lnTo>
                    <a:pt x="873125" y="610362"/>
                  </a:lnTo>
                  <a:lnTo>
                    <a:pt x="867283" y="572642"/>
                  </a:lnTo>
                  <a:close/>
                </a:path>
                <a:path w="2141854" h="718185">
                  <a:moveTo>
                    <a:pt x="791972" y="584326"/>
                  </a:moveTo>
                  <a:lnTo>
                    <a:pt x="776604" y="586739"/>
                  </a:lnTo>
                  <a:lnTo>
                    <a:pt x="754634" y="589660"/>
                  </a:lnTo>
                  <a:lnTo>
                    <a:pt x="759841" y="627507"/>
                  </a:lnTo>
                  <a:lnTo>
                    <a:pt x="782447" y="624332"/>
                  </a:lnTo>
                  <a:lnTo>
                    <a:pt x="797814" y="621919"/>
                  </a:lnTo>
                  <a:lnTo>
                    <a:pt x="791972" y="584326"/>
                  </a:lnTo>
                  <a:close/>
                </a:path>
                <a:path w="2141854" h="718185">
                  <a:moveTo>
                    <a:pt x="716915" y="594867"/>
                  </a:moveTo>
                  <a:lnTo>
                    <a:pt x="682878" y="599566"/>
                  </a:lnTo>
                  <a:lnTo>
                    <a:pt x="679450" y="599947"/>
                  </a:lnTo>
                  <a:lnTo>
                    <a:pt x="684022" y="637794"/>
                  </a:lnTo>
                  <a:lnTo>
                    <a:pt x="721995" y="632587"/>
                  </a:lnTo>
                  <a:lnTo>
                    <a:pt x="716915" y="594867"/>
                  </a:lnTo>
                  <a:close/>
                </a:path>
                <a:path w="2141854" h="718185">
                  <a:moveTo>
                    <a:pt x="641603" y="604392"/>
                  </a:moveTo>
                  <a:lnTo>
                    <a:pt x="603758" y="608964"/>
                  </a:lnTo>
                  <a:lnTo>
                    <a:pt x="608329" y="646683"/>
                  </a:lnTo>
                  <a:lnTo>
                    <a:pt x="646176" y="642238"/>
                  </a:lnTo>
                  <a:lnTo>
                    <a:pt x="641603" y="604392"/>
                  </a:lnTo>
                  <a:close/>
                </a:path>
                <a:path w="2141854" h="718185">
                  <a:moveTo>
                    <a:pt x="566293" y="613028"/>
                  </a:moveTo>
                  <a:lnTo>
                    <a:pt x="528320" y="616838"/>
                  </a:lnTo>
                  <a:lnTo>
                    <a:pt x="532129" y="654684"/>
                  </a:lnTo>
                  <a:lnTo>
                    <a:pt x="570102" y="650875"/>
                  </a:lnTo>
                  <a:lnTo>
                    <a:pt x="566293" y="613028"/>
                  </a:lnTo>
                  <a:close/>
                </a:path>
                <a:path w="2141854" h="718185">
                  <a:moveTo>
                    <a:pt x="490727" y="620521"/>
                  </a:moveTo>
                  <a:lnTo>
                    <a:pt x="452754" y="623696"/>
                  </a:lnTo>
                  <a:lnTo>
                    <a:pt x="455929" y="661669"/>
                  </a:lnTo>
                  <a:lnTo>
                    <a:pt x="493902" y="658494"/>
                  </a:lnTo>
                  <a:lnTo>
                    <a:pt x="490727" y="620521"/>
                  </a:lnTo>
                  <a:close/>
                </a:path>
                <a:path w="2141854" h="718185">
                  <a:moveTo>
                    <a:pt x="414782" y="626871"/>
                  </a:moveTo>
                  <a:lnTo>
                    <a:pt x="394335" y="628522"/>
                  </a:lnTo>
                  <a:lnTo>
                    <a:pt x="377190" y="629665"/>
                  </a:lnTo>
                  <a:lnTo>
                    <a:pt x="379602" y="667638"/>
                  </a:lnTo>
                  <a:lnTo>
                    <a:pt x="397510" y="666495"/>
                  </a:lnTo>
                  <a:lnTo>
                    <a:pt x="417957" y="664844"/>
                  </a:lnTo>
                  <a:lnTo>
                    <a:pt x="414782" y="626871"/>
                  </a:lnTo>
                  <a:close/>
                </a:path>
                <a:path w="2141854" h="718185">
                  <a:moveTo>
                    <a:pt x="339217" y="632078"/>
                  </a:moveTo>
                  <a:lnTo>
                    <a:pt x="301117" y="634619"/>
                  </a:lnTo>
                  <a:lnTo>
                    <a:pt x="303657" y="672591"/>
                  </a:lnTo>
                  <a:lnTo>
                    <a:pt x="341629" y="670178"/>
                  </a:lnTo>
                  <a:lnTo>
                    <a:pt x="339217" y="632078"/>
                  </a:lnTo>
                  <a:close/>
                </a:path>
                <a:path w="2141854" h="718185">
                  <a:moveTo>
                    <a:pt x="263398" y="636523"/>
                  </a:moveTo>
                  <a:lnTo>
                    <a:pt x="225425" y="638301"/>
                  </a:lnTo>
                  <a:lnTo>
                    <a:pt x="227202" y="676275"/>
                  </a:lnTo>
                  <a:lnTo>
                    <a:pt x="265175" y="674496"/>
                  </a:lnTo>
                  <a:lnTo>
                    <a:pt x="263398" y="636523"/>
                  </a:lnTo>
                  <a:close/>
                </a:path>
                <a:path w="2141854" h="718185">
                  <a:moveTo>
                    <a:pt x="187705" y="639826"/>
                  </a:moveTo>
                  <a:lnTo>
                    <a:pt x="149605" y="640841"/>
                  </a:lnTo>
                  <a:lnTo>
                    <a:pt x="150622" y="678941"/>
                  </a:lnTo>
                  <a:lnTo>
                    <a:pt x="188722" y="677926"/>
                  </a:lnTo>
                  <a:lnTo>
                    <a:pt x="187705" y="639826"/>
                  </a:lnTo>
                  <a:close/>
                </a:path>
                <a:path w="2141854" h="718185">
                  <a:moveTo>
                    <a:pt x="113665" y="603884"/>
                  </a:moveTo>
                  <a:lnTo>
                    <a:pt x="0" y="662432"/>
                  </a:lnTo>
                  <a:lnTo>
                    <a:pt x="114935" y="718184"/>
                  </a:lnTo>
                  <a:lnTo>
                    <a:pt x="114514" y="680338"/>
                  </a:lnTo>
                  <a:lnTo>
                    <a:pt x="95758" y="680338"/>
                  </a:lnTo>
                  <a:lnTo>
                    <a:pt x="94742" y="642238"/>
                  </a:lnTo>
                  <a:lnTo>
                    <a:pt x="111505" y="641731"/>
                  </a:lnTo>
                  <a:lnTo>
                    <a:pt x="114085" y="641731"/>
                  </a:lnTo>
                  <a:lnTo>
                    <a:pt x="113665" y="603884"/>
                  </a:lnTo>
                  <a:close/>
                </a:path>
                <a:path w="2141854" h="718185">
                  <a:moveTo>
                    <a:pt x="111505" y="641731"/>
                  </a:moveTo>
                  <a:lnTo>
                    <a:pt x="94742" y="642238"/>
                  </a:lnTo>
                  <a:lnTo>
                    <a:pt x="95758" y="680338"/>
                  </a:lnTo>
                  <a:lnTo>
                    <a:pt x="112522" y="679831"/>
                  </a:lnTo>
                  <a:lnTo>
                    <a:pt x="111505" y="641731"/>
                  </a:lnTo>
                  <a:close/>
                </a:path>
                <a:path w="2141854" h="718185">
                  <a:moveTo>
                    <a:pt x="114085" y="641731"/>
                  </a:moveTo>
                  <a:lnTo>
                    <a:pt x="111505" y="641731"/>
                  </a:lnTo>
                  <a:lnTo>
                    <a:pt x="112522" y="679831"/>
                  </a:lnTo>
                  <a:lnTo>
                    <a:pt x="95758" y="680338"/>
                  </a:lnTo>
                  <a:lnTo>
                    <a:pt x="114514" y="680338"/>
                  </a:lnTo>
                  <a:lnTo>
                    <a:pt x="114085" y="641731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313676" y="5000231"/>
              <a:ext cx="729233" cy="352818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7386066" y="5072633"/>
              <a:ext cx="586740" cy="210820"/>
            </a:xfrm>
            <a:custGeom>
              <a:avLst/>
              <a:gdLst/>
              <a:ahLst/>
              <a:cxnLst/>
              <a:rect l="l" t="t" r="r" b="b"/>
              <a:pathLst>
                <a:path w="586740" h="210820">
                  <a:moveTo>
                    <a:pt x="0" y="35052"/>
                  </a:moveTo>
                  <a:lnTo>
                    <a:pt x="2762" y="21431"/>
                  </a:lnTo>
                  <a:lnTo>
                    <a:pt x="10286" y="10287"/>
                  </a:lnTo>
                  <a:lnTo>
                    <a:pt x="21431" y="2762"/>
                  </a:lnTo>
                  <a:lnTo>
                    <a:pt x="35051" y="0"/>
                  </a:lnTo>
                  <a:lnTo>
                    <a:pt x="551687" y="0"/>
                  </a:lnTo>
                  <a:lnTo>
                    <a:pt x="565308" y="2762"/>
                  </a:lnTo>
                  <a:lnTo>
                    <a:pt x="576452" y="10287"/>
                  </a:lnTo>
                  <a:lnTo>
                    <a:pt x="583977" y="21431"/>
                  </a:lnTo>
                  <a:lnTo>
                    <a:pt x="586739" y="35052"/>
                  </a:lnTo>
                  <a:lnTo>
                    <a:pt x="586739" y="175260"/>
                  </a:lnTo>
                  <a:lnTo>
                    <a:pt x="583977" y="188880"/>
                  </a:lnTo>
                  <a:lnTo>
                    <a:pt x="576452" y="200025"/>
                  </a:lnTo>
                  <a:lnTo>
                    <a:pt x="565308" y="207549"/>
                  </a:lnTo>
                  <a:lnTo>
                    <a:pt x="551687" y="210312"/>
                  </a:lnTo>
                  <a:lnTo>
                    <a:pt x="35051" y="210312"/>
                  </a:lnTo>
                  <a:lnTo>
                    <a:pt x="21431" y="207549"/>
                  </a:lnTo>
                  <a:lnTo>
                    <a:pt x="10287" y="200025"/>
                  </a:lnTo>
                  <a:lnTo>
                    <a:pt x="2762" y="188880"/>
                  </a:lnTo>
                  <a:lnTo>
                    <a:pt x="0" y="175260"/>
                  </a:lnTo>
                  <a:lnTo>
                    <a:pt x="0" y="35052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 txBox="1"/>
          <p:nvPr/>
        </p:nvSpPr>
        <p:spPr>
          <a:xfrm>
            <a:off x="6388544" y="4784216"/>
            <a:ext cx="258064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473709" algn="ctr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FFFFFF"/>
                </a:solidFill>
                <a:latin typeface="Yu Gothic"/>
                <a:cs typeface="Yu Gothic"/>
              </a:rPr>
              <a:t>③</a:t>
            </a:r>
            <a:endParaRPr sz="1400">
              <a:latin typeface="Yu Gothic"/>
              <a:cs typeface="Yu Gothic"/>
            </a:endParaRPr>
          </a:p>
        </p:txBody>
      </p:sp>
      <p:sp>
        <p:nvSpPr>
          <p:cNvPr id="30" name="object 3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55</a:t>
            </a:fld>
            <a:endParaRPr dirty="0"/>
          </a:p>
        </p:txBody>
      </p:sp>
      <p:sp>
        <p:nvSpPr>
          <p:cNvPr id="31" name="object 3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  <p:sp>
        <p:nvSpPr>
          <p:cNvPr id="29" name="object 29"/>
          <p:cNvSpPr txBox="1"/>
          <p:nvPr/>
        </p:nvSpPr>
        <p:spPr>
          <a:xfrm>
            <a:off x="1056894" y="5589270"/>
            <a:ext cx="10087610" cy="483466"/>
          </a:xfrm>
          <a:prstGeom prst="rect">
            <a:avLst/>
          </a:prstGeom>
          <a:ln w="25400">
            <a:solidFill>
              <a:srgbClr val="205868"/>
            </a:solidFill>
          </a:ln>
        </p:spPr>
        <p:txBody>
          <a:bodyPr vert="horz" wrap="square" lIns="0" tIns="82550" rIns="0" bIns="0" rtlCol="0">
            <a:spAutoFit/>
          </a:bodyPr>
          <a:lstStyle/>
          <a:p>
            <a:pPr marL="89535">
              <a:lnSpc>
                <a:spcPct val="100000"/>
              </a:lnSpc>
              <a:spcBef>
                <a:spcPts val="650"/>
              </a:spcBef>
            </a:pPr>
            <a:r>
              <a:rPr lang="th-TH" altLang="ja-JP" sz="1400" b="1" dirty="0">
                <a:solidFill>
                  <a:srgbClr val="252525"/>
                </a:solidFill>
                <a:latin typeface="Yu Gothic"/>
                <a:cs typeface="Yu Gothic"/>
              </a:rPr>
              <a:t>การดำเนินการระหว่างการฝึกอบรม</a:t>
            </a:r>
            <a:endParaRPr lang="ja-JP" altLang="en-US" sz="1400" dirty="0">
              <a:latin typeface="Yu Gothic"/>
              <a:cs typeface="Yu Gothic"/>
            </a:endParaRPr>
          </a:p>
          <a:p>
            <a:pPr marL="89535">
              <a:lnSpc>
                <a:spcPct val="100000"/>
              </a:lnSpc>
              <a:spcBef>
                <a:spcPts val="30"/>
              </a:spcBef>
            </a:pPr>
            <a:r>
              <a:rPr lang="th-TH" altLang="ja-JP" sz="1200" dirty="0">
                <a:solidFill>
                  <a:srgbClr val="252525"/>
                </a:solidFill>
                <a:latin typeface="Yu Gothic"/>
                <a:cs typeface="Yu Gothic"/>
              </a:rPr>
              <a:t>ทำตามขั้นตอนด้านบนเพื่อส่งออกไฟล์ </a:t>
            </a:r>
            <a:r>
              <a:rPr lang="en-US" altLang="ja-JP" sz="1200" dirty="0">
                <a:solidFill>
                  <a:srgbClr val="252525"/>
                </a:solidFill>
                <a:latin typeface="Yu Gothic"/>
                <a:cs typeface="Yu Gothic"/>
              </a:rPr>
              <a:t>Excel </a:t>
            </a:r>
            <a:r>
              <a:rPr lang="th-TH" altLang="ja-JP" sz="1200" dirty="0">
                <a:solidFill>
                  <a:srgbClr val="252525"/>
                </a:solidFill>
                <a:latin typeface="Yu Gothic"/>
                <a:cs typeface="Yu Gothic"/>
              </a:rPr>
              <a:t>ในขณะนี้ การ "เขียนทับ" ไฟล์ </a:t>
            </a:r>
            <a:r>
              <a:rPr lang="en-US" altLang="ja-JP" sz="1200" dirty="0">
                <a:solidFill>
                  <a:srgbClr val="252525"/>
                </a:solidFill>
                <a:latin typeface="Yu Gothic"/>
                <a:cs typeface="Yu Gothic"/>
              </a:rPr>
              <a:t>Excel </a:t>
            </a:r>
            <a:r>
              <a:rPr lang="th-TH" altLang="ja-JP" sz="1200" dirty="0">
                <a:solidFill>
                  <a:srgbClr val="252525"/>
                </a:solidFill>
                <a:latin typeface="Yu Gothic"/>
                <a:cs typeface="Yu Gothic"/>
              </a:rPr>
              <a:t>ต้นฉบับก็เพียงพอแล้ว</a:t>
            </a:r>
            <a:endParaRPr lang="ja-JP" altLang="en-US" sz="1200" dirty="0">
              <a:latin typeface="Yu Gothic"/>
              <a:cs typeface="Yu Gothic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381950" y="2032571"/>
            <a:ext cx="9428480" cy="3134360"/>
            <a:chOff x="1381950" y="2032571"/>
            <a:chExt cx="9428480" cy="313436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91412" y="2110604"/>
              <a:ext cx="5423916" cy="1854843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386713" y="2037333"/>
              <a:ext cx="5433695" cy="1932939"/>
            </a:xfrm>
            <a:custGeom>
              <a:avLst/>
              <a:gdLst/>
              <a:ahLst/>
              <a:cxnLst/>
              <a:rect l="l" t="t" r="r" b="b"/>
              <a:pathLst>
                <a:path w="5433695" h="1932939">
                  <a:moveTo>
                    <a:pt x="0" y="1932813"/>
                  </a:moveTo>
                  <a:lnTo>
                    <a:pt x="5433441" y="1932813"/>
                  </a:lnTo>
                  <a:lnTo>
                    <a:pt x="5433441" y="0"/>
                  </a:lnTo>
                  <a:lnTo>
                    <a:pt x="0" y="0"/>
                  </a:lnTo>
                  <a:lnTo>
                    <a:pt x="0" y="1932813"/>
                  </a:lnTo>
                  <a:close/>
                </a:path>
              </a:pathLst>
            </a:custGeom>
            <a:ln w="9525">
              <a:solidFill>
                <a:srgbClr val="71717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351020" y="2891040"/>
              <a:ext cx="2519933" cy="287261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4423410" y="2963417"/>
              <a:ext cx="2377440" cy="144780"/>
            </a:xfrm>
            <a:custGeom>
              <a:avLst/>
              <a:gdLst/>
              <a:ahLst/>
              <a:cxnLst/>
              <a:rect l="l" t="t" r="r" b="b"/>
              <a:pathLst>
                <a:path w="2377440" h="144780">
                  <a:moveTo>
                    <a:pt x="0" y="24130"/>
                  </a:moveTo>
                  <a:lnTo>
                    <a:pt x="1895" y="14733"/>
                  </a:lnTo>
                  <a:lnTo>
                    <a:pt x="7064" y="7064"/>
                  </a:lnTo>
                  <a:lnTo>
                    <a:pt x="14733" y="1895"/>
                  </a:lnTo>
                  <a:lnTo>
                    <a:pt x="24129" y="0"/>
                  </a:lnTo>
                  <a:lnTo>
                    <a:pt x="2353310" y="0"/>
                  </a:lnTo>
                  <a:lnTo>
                    <a:pt x="2362706" y="1895"/>
                  </a:lnTo>
                  <a:lnTo>
                    <a:pt x="2370375" y="7064"/>
                  </a:lnTo>
                  <a:lnTo>
                    <a:pt x="2375544" y="14733"/>
                  </a:lnTo>
                  <a:lnTo>
                    <a:pt x="2377440" y="24130"/>
                  </a:lnTo>
                  <a:lnTo>
                    <a:pt x="2377440" y="120650"/>
                  </a:lnTo>
                  <a:lnTo>
                    <a:pt x="2375544" y="130046"/>
                  </a:lnTo>
                  <a:lnTo>
                    <a:pt x="2370375" y="137715"/>
                  </a:lnTo>
                  <a:lnTo>
                    <a:pt x="2362706" y="142884"/>
                  </a:lnTo>
                  <a:lnTo>
                    <a:pt x="2353310" y="144780"/>
                  </a:lnTo>
                  <a:lnTo>
                    <a:pt x="24129" y="144780"/>
                  </a:lnTo>
                  <a:lnTo>
                    <a:pt x="14733" y="142884"/>
                  </a:lnTo>
                  <a:lnTo>
                    <a:pt x="7064" y="137715"/>
                  </a:lnTo>
                  <a:lnTo>
                    <a:pt x="1895" y="130046"/>
                  </a:lnTo>
                  <a:lnTo>
                    <a:pt x="0" y="120650"/>
                  </a:lnTo>
                  <a:lnTo>
                    <a:pt x="0" y="24130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376672" y="3567683"/>
              <a:ext cx="5423916" cy="1589532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5371846" y="3562858"/>
              <a:ext cx="5433695" cy="1599565"/>
            </a:xfrm>
            <a:custGeom>
              <a:avLst/>
              <a:gdLst/>
              <a:ahLst/>
              <a:cxnLst/>
              <a:rect l="l" t="t" r="r" b="b"/>
              <a:pathLst>
                <a:path w="5433695" h="1599564">
                  <a:moveTo>
                    <a:pt x="0" y="1599057"/>
                  </a:moveTo>
                  <a:lnTo>
                    <a:pt x="5433440" y="1599057"/>
                  </a:lnTo>
                  <a:lnTo>
                    <a:pt x="5433440" y="0"/>
                  </a:lnTo>
                  <a:lnTo>
                    <a:pt x="0" y="0"/>
                  </a:lnTo>
                  <a:lnTo>
                    <a:pt x="0" y="1599057"/>
                  </a:lnTo>
                  <a:close/>
                </a:path>
              </a:pathLst>
            </a:custGeom>
            <a:ln w="9524">
              <a:solidFill>
                <a:srgbClr val="71717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900159" y="4101071"/>
              <a:ext cx="1235202" cy="334530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8972550" y="4173473"/>
              <a:ext cx="1092835" cy="192405"/>
            </a:xfrm>
            <a:custGeom>
              <a:avLst/>
              <a:gdLst/>
              <a:ahLst/>
              <a:cxnLst/>
              <a:rect l="l" t="t" r="r" b="b"/>
              <a:pathLst>
                <a:path w="1092834" h="192404">
                  <a:moveTo>
                    <a:pt x="0" y="32003"/>
                  </a:moveTo>
                  <a:lnTo>
                    <a:pt x="2518" y="19556"/>
                  </a:lnTo>
                  <a:lnTo>
                    <a:pt x="9382" y="9382"/>
                  </a:lnTo>
                  <a:lnTo>
                    <a:pt x="19556" y="2518"/>
                  </a:lnTo>
                  <a:lnTo>
                    <a:pt x="32003" y="0"/>
                  </a:lnTo>
                  <a:lnTo>
                    <a:pt x="1060703" y="0"/>
                  </a:lnTo>
                  <a:lnTo>
                    <a:pt x="1073151" y="2518"/>
                  </a:lnTo>
                  <a:lnTo>
                    <a:pt x="1083325" y="9382"/>
                  </a:lnTo>
                  <a:lnTo>
                    <a:pt x="1090189" y="19556"/>
                  </a:lnTo>
                  <a:lnTo>
                    <a:pt x="1092707" y="32003"/>
                  </a:lnTo>
                  <a:lnTo>
                    <a:pt x="1092707" y="160019"/>
                  </a:lnTo>
                  <a:lnTo>
                    <a:pt x="1090189" y="172467"/>
                  </a:lnTo>
                  <a:lnTo>
                    <a:pt x="1083325" y="182641"/>
                  </a:lnTo>
                  <a:lnTo>
                    <a:pt x="1073151" y="189505"/>
                  </a:lnTo>
                  <a:lnTo>
                    <a:pt x="1060703" y="192024"/>
                  </a:lnTo>
                  <a:lnTo>
                    <a:pt x="32003" y="192024"/>
                  </a:lnTo>
                  <a:lnTo>
                    <a:pt x="19556" y="189505"/>
                  </a:lnTo>
                  <a:lnTo>
                    <a:pt x="9382" y="182641"/>
                  </a:lnTo>
                  <a:lnTo>
                    <a:pt x="2518" y="172467"/>
                  </a:lnTo>
                  <a:lnTo>
                    <a:pt x="0" y="160019"/>
                  </a:lnTo>
                  <a:lnTo>
                    <a:pt x="0" y="32003"/>
                  </a:lnTo>
                  <a:close/>
                </a:path>
              </a:pathLst>
            </a:custGeom>
            <a:ln w="38100">
              <a:solidFill>
                <a:srgbClr val="C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1062329" y="815695"/>
            <a:ext cx="9589770" cy="986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50000"/>
              </a:lnSpc>
              <a:spcBef>
                <a:spcPts val="100"/>
              </a:spcBef>
            </a:pP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แต่ละคลัสเตอร์มีชุด "หมายเลขเฉพาะ" เพื่อระบุ และเรียกว่า "ดัชนีคลัสเตอร์" </a:t>
            </a:r>
            <a:r>
              <a:rPr lang="en-US" sz="1400" dirty="0">
                <a:solidFill>
                  <a:srgbClr val="252525"/>
                </a:solidFill>
                <a:latin typeface="Yu Gothic"/>
                <a:cs typeface="Yu Gothic"/>
              </a:rPr>
              <a:t>Cluster Index </a:t>
            </a: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คือค่าที่ถูกกำหนดหมายเลขโดยอัตโนมัติเมื่อนำเข้า "</a:t>
            </a:r>
            <a:r>
              <a:rPr lang="en-US" sz="1400" dirty="0" err="1">
                <a:solidFill>
                  <a:srgbClr val="252525"/>
                </a:solidFill>
                <a:latin typeface="Yu Gothic"/>
                <a:cs typeface="Yu Gothic"/>
              </a:rPr>
              <a:t>ConMas</a:t>
            </a:r>
            <a:r>
              <a:rPr lang="en-US" sz="1400" dirty="0">
                <a:solidFill>
                  <a:srgbClr val="252525"/>
                </a:solidFill>
                <a:latin typeface="Yu Gothic"/>
                <a:cs typeface="Yu Gothic"/>
              </a:rPr>
              <a:t> Designer"</a:t>
            </a:r>
          </a:p>
          <a:p>
            <a:pPr marL="12700" marR="5080">
              <a:lnSpc>
                <a:spcPct val="150000"/>
              </a:lnSpc>
              <a:spcBef>
                <a:spcPts val="100"/>
              </a:spcBef>
            </a:pP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คุณสามารถตรวจสอบได้จาก </a:t>
            </a:r>
            <a:r>
              <a:rPr lang="en-US" sz="1400" dirty="0" err="1">
                <a:solidFill>
                  <a:srgbClr val="252525"/>
                </a:solidFill>
                <a:latin typeface="Yu Gothic"/>
                <a:cs typeface="Yu Gothic"/>
              </a:rPr>
              <a:t>ConMas</a:t>
            </a:r>
            <a:r>
              <a:rPr lang="en-US" sz="1400" dirty="0">
                <a:solidFill>
                  <a:srgbClr val="252525"/>
                </a:solidFill>
                <a:latin typeface="Yu Gothic"/>
                <a:cs typeface="Yu Gothic"/>
              </a:rPr>
              <a:t> EXCEL COM Add-in </a:t>
            </a: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หรือ "บันทึกช่วยจำ" ที่ตั้งค่าไว้สำหรับแต่ละเซลล์</a:t>
            </a:r>
            <a:endParaRPr sz="1400" dirty="0">
              <a:latin typeface="Yu Gothic"/>
              <a:cs typeface="Yu Gothic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1353304" y="5589956"/>
            <a:ext cx="9457055" cy="749935"/>
            <a:chOff x="1353304" y="5589956"/>
            <a:chExt cx="9457055" cy="749935"/>
          </a:xfrm>
        </p:grpSpPr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53304" y="5589956"/>
              <a:ext cx="9456434" cy="716442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758695" y="5664707"/>
              <a:ext cx="8919972" cy="675106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1391411" y="5605271"/>
              <a:ext cx="9385300" cy="645160"/>
            </a:xfrm>
            <a:custGeom>
              <a:avLst/>
              <a:gdLst/>
              <a:ahLst/>
              <a:cxnLst/>
              <a:rect l="l" t="t" r="r" b="b"/>
              <a:pathLst>
                <a:path w="9385300" h="645160">
                  <a:moveTo>
                    <a:pt x="9314053" y="0"/>
                  </a:moveTo>
                  <a:lnTo>
                    <a:pt x="70738" y="0"/>
                  </a:lnTo>
                  <a:lnTo>
                    <a:pt x="43183" y="5557"/>
                  </a:lnTo>
                  <a:lnTo>
                    <a:pt x="20700" y="20713"/>
                  </a:lnTo>
                  <a:lnTo>
                    <a:pt x="5552" y="43194"/>
                  </a:lnTo>
                  <a:lnTo>
                    <a:pt x="0" y="70726"/>
                  </a:lnTo>
                  <a:lnTo>
                    <a:pt x="0" y="573925"/>
                  </a:lnTo>
                  <a:lnTo>
                    <a:pt x="5552" y="601457"/>
                  </a:lnTo>
                  <a:lnTo>
                    <a:pt x="20700" y="623938"/>
                  </a:lnTo>
                  <a:lnTo>
                    <a:pt x="43183" y="639094"/>
                  </a:lnTo>
                  <a:lnTo>
                    <a:pt x="70738" y="644651"/>
                  </a:lnTo>
                  <a:lnTo>
                    <a:pt x="9314053" y="644651"/>
                  </a:lnTo>
                  <a:lnTo>
                    <a:pt x="9341608" y="639094"/>
                  </a:lnTo>
                  <a:lnTo>
                    <a:pt x="9364091" y="623938"/>
                  </a:lnTo>
                  <a:lnTo>
                    <a:pt x="9379239" y="601457"/>
                  </a:lnTo>
                  <a:lnTo>
                    <a:pt x="9384792" y="573925"/>
                  </a:lnTo>
                  <a:lnTo>
                    <a:pt x="9384792" y="70726"/>
                  </a:lnTo>
                  <a:lnTo>
                    <a:pt x="9379239" y="43194"/>
                  </a:lnTo>
                  <a:lnTo>
                    <a:pt x="9364091" y="20713"/>
                  </a:lnTo>
                  <a:lnTo>
                    <a:pt x="9341608" y="5557"/>
                  </a:lnTo>
                  <a:lnTo>
                    <a:pt x="9314053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391411" y="5605271"/>
              <a:ext cx="9385300" cy="645160"/>
            </a:xfrm>
            <a:custGeom>
              <a:avLst/>
              <a:gdLst/>
              <a:ahLst/>
              <a:cxnLst/>
              <a:rect l="l" t="t" r="r" b="b"/>
              <a:pathLst>
                <a:path w="9385300" h="645160">
                  <a:moveTo>
                    <a:pt x="0" y="70726"/>
                  </a:moveTo>
                  <a:lnTo>
                    <a:pt x="5552" y="43194"/>
                  </a:lnTo>
                  <a:lnTo>
                    <a:pt x="20700" y="20713"/>
                  </a:lnTo>
                  <a:lnTo>
                    <a:pt x="43183" y="5557"/>
                  </a:lnTo>
                  <a:lnTo>
                    <a:pt x="70738" y="0"/>
                  </a:lnTo>
                  <a:lnTo>
                    <a:pt x="9314053" y="0"/>
                  </a:lnTo>
                  <a:lnTo>
                    <a:pt x="9341608" y="5557"/>
                  </a:lnTo>
                  <a:lnTo>
                    <a:pt x="9364091" y="20713"/>
                  </a:lnTo>
                  <a:lnTo>
                    <a:pt x="9379239" y="43194"/>
                  </a:lnTo>
                  <a:lnTo>
                    <a:pt x="9384792" y="70726"/>
                  </a:lnTo>
                  <a:lnTo>
                    <a:pt x="9384792" y="573925"/>
                  </a:lnTo>
                  <a:lnTo>
                    <a:pt x="9379239" y="601457"/>
                  </a:lnTo>
                  <a:lnTo>
                    <a:pt x="9364091" y="623938"/>
                  </a:lnTo>
                  <a:lnTo>
                    <a:pt x="9341608" y="639094"/>
                  </a:lnTo>
                  <a:lnTo>
                    <a:pt x="9314053" y="644651"/>
                  </a:lnTo>
                  <a:lnTo>
                    <a:pt x="70738" y="644651"/>
                  </a:lnTo>
                  <a:lnTo>
                    <a:pt x="43183" y="639094"/>
                  </a:lnTo>
                  <a:lnTo>
                    <a:pt x="20700" y="623938"/>
                  </a:lnTo>
                  <a:lnTo>
                    <a:pt x="5552" y="601457"/>
                  </a:lnTo>
                  <a:lnTo>
                    <a:pt x="0" y="573925"/>
                  </a:lnTo>
                  <a:lnTo>
                    <a:pt x="0" y="70726"/>
                  </a:lnTo>
                  <a:close/>
                </a:path>
              </a:pathLst>
            </a:custGeom>
            <a:ln w="9525">
              <a:solidFill>
                <a:srgbClr val="C4670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1880997" y="5603727"/>
            <a:ext cx="9017635" cy="577722"/>
          </a:xfrm>
          <a:prstGeom prst="rect">
            <a:avLst/>
          </a:prstGeom>
        </p:spPr>
        <p:txBody>
          <a:bodyPr vert="horz" wrap="square" lIns="0" tIns="1047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25"/>
              </a:spcBef>
            </a:pPr>
            <a:r>
              <a:rPr lang="th-TH" sz="1200" b="1" spc="-5" dirty="0">
                <a:solidFill>
                  <a:srgbClr val="FFFFFF"/>
                </a:solidFill>
                <a:latin typeface="Yu Gothic"/>
                <a:cs typeface="Yu Gothic"/>
              </a:rPr>
              <a:t>หากเซลล์ที่มีดัชนีคลัสเตอร์ตั้งค่าไว้แล้วถูกคัดลอกและวาง ดัชนีคลัสเตอร์จะถูกทำซ้ำ</a:t>
            </a:r>
          </a:p>
          <a:p>
            <a:pPr marL="12700">
              <a:lnSpc>
                <a:spcPct val="100000"/>
              </a:lnSpc>
              <a:spcBef>
                <a:spcPts val="825"/>
              </a:spcBef>
            </a:pPr>
            <a:r>
              <a:rPr lang="th-TH" sz="1200" b="1" spc="-5" dirty="0">
                <a:solidFill>
                  <a:srgbClr val="FFFFFF"/>
                </a:solidFill>
                <a:latin typeface="Yu Gothic"/>
                <a:cs typeface="Yu Gothic"/>
              </a:rPr>
              <a:t>ในกรณีดังกล่าว ให้ป้อนหมายเลขเฉพาะโดยตรงใน "ดัชนีคลัสเตอร์" บนหน้าจอ "การเลือกประเภท </a:t>
            </a:r>
            <a:r>
              <a:rPr lang="en-US" sz="1200" b="1" spc="-5" dirty="0" err="1">
                <a:solidFill>
                  <a:srgbClr val="FFFFFF"/>
                </a:solidFill>
                <a:latin typeface="Yu Gothic"/>
                <a:cs typeface="Yu Gothic"/>
              </a:rPr>
              <a:t>ConMas</a:t>
            </a:r>
            <a:r>
              <a:rPr lang="en-US" sz="1200" b="1" spc="-5" dirty="0">
                <a:solidFill>
                  <a:srgbClr val="FFFFFF"/>
                </a:solidFill>
                <a:latin typeface="Yu Gothic"/>
                <a:cs typeface="Yu Gothic"/>
              </a:rPr>
              <a:t> </a:t>
            </a:r>
            <a:r>
              <a:rPr lang="en-US" sz="1200" b="1" spc="-5" dirty="0" err="1">
                <a:solidFill>
                  <a:srgbClr val="FFFFFF"/>
                </a:solidFill>
                <a:latin typeface="Yu Gothic"/>
                <a:cs typeface="Yu Gothic"/>
              </a:rPr>
              <a:t>i</a:t>
            </a:r>
            <a:r>
              <a:rPr lang="en-US" sz="1200" b="1" spc="-5" dirty="0">
                <a:solidFill>
                  <a:srgbClr val="FFFFFF"/>
                </a:solidFill>
                <a:latin typeface="Yu Gothic"/>
                <a:cs typeface="Yu Gothic"/>
              </a:rPr>
              <a:t>-Reporter" </a:t>
            </a:r>
            <a:r>
              <a:rPr lang="th-TH" sz="1200" b="1" spc="-5" dirty="0">
                <a:solidFill>
                  <a:srgbClr val="FFFFFF"/>
                </a:solidFill>
                <a:latin typeface="Yu Gothic"/>
                <a:cs typeface="Yu Gothic"/>
              </a:rPr>
              <a:t>หรือปล่อยว่างไว้</a:t>
            </a:r>
            <a:endParaRPr sz="1200" dirty="0">
              <a:latin typeface="Yu Gothic"/>
              <a:cs typeface="Yu Gothic"/>
            </a:endParaRPr>
          </a:p>
        </p:txBody>
      </p:sp>
      <p:pic>
        <p:nvPicPr>
          <p:cNvPr id="18" name="object 1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513332" y="5774435"/>
            <a:ext cx="333756" cy="304799"/>
          </a:xfrm>
          <a:prstGeom prst="rect">
            <a:avLst/>
          </a:prstGeom>
        </p:spPr>
      </p:pic>
      <p:sp>
        <p:nvSpPr>
          <p:cNvPr id="19" name="object 19"/>
          <p:cNvSpPr txBox="1">
            <a:spLocks noGrp="1"/>
          </p:cNvSpPr>
          <p:nvPr>
            <p:ph type="title"/>
          </p:nvPr>
        </p:nvSpPr>
        <p:spPr>
          <a:xfrm>
            <a:off x="257047" y="105283"/>
            <a:ext cx="11630153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dirty="0">
                <a:solidFill>
                  <a:srgbClr val="FFFFFF"/>
                </a:solidFill>
              </a:rPr>
              <a:t>เกี่ยวกับเอาต์พุต “ไฟล์ </a:t>
            </a:r>
            <a:r>
              <a:rPr lang="en-US" sz="2400" dirty="0">
                <a:solidFill>
                  <a:srgbClr val="FFFFFF"/>
                </a:solidFill>
              </a:rPr>
              <a:t>Excel </a:t>
            </a:r>
            <a:r>
              <a:rPr lang="th-TH" sz="2400" dirty="0">
                <a:solidFill>
                  <a:srgbClr val="FFFFFF"/>
                </a:solidFill>
              </a:rPr>
              <a:t>ของแบบฟอร์ม” </a:t>
            </a:r>
            <a:r>
              <a:rPr lang="en-US" sz="2400" dirty="0">
                <a:solidFill>
                  <a:srgbClr val="FFFFFF"/>
                </a:solidFill>
              </a:rPr>
              <a:t>       </a:t>
            </a:r>
            <a:r>
              <a:rPr lang="th-TH" sz="1800" dirty="0">
                <a:solidFill>
                  <a:srgbClr val="FFFFFF"/>
                </a:solidFill>
              </a:rPr>
              <a:t>① ดัชนีคลัสเตอร์</a:t>
            </a:r>
            <a:endParaRPr sz="1800" dirty="0"/>
          </a:p>
        </p:txBody>
      </p:sp>
      <p:sp>
        <p:nvSpPr>
          <p:cNvPr id="20" name="object 2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56</a:t>
            </a:fld>
            <a:endParaRPr dirty="0"/>
          </a:p>
        </p:txBody>
      </p:sp>
      <p:sp>
        <p:nvSpPr>
          <p:cNvPr id="21" name="object 2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535235" y="2555303"/>
            <a:ext cx="5130800" cy="2002789"/>
            <a:chOff x="3535235" y="2555303"/>
            <a:chExt cx="5130800" cy="2002789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544823" y="2564892"/>
              <a:ext cx="5111496" cy="1897379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3539997" y="2560066"/>
              <a:ext cx="5121275" cy="1906905"/>
            </a:xfrm>
            <a:custGeom>
              <a:avLst/>
              <a:gdLst/>
              <a:ahLst/>
              <a:cxnLst/>
              <a:rect l="l" t="t" r="r" b="b"/>
              <a:pathLst>
                <a:path w="5121275" h="1906904">
                  <a:moveTo>
                    <a:pt x="0" y="1906905"/>
                  </a:moveTo>
                  <a:lnTo>
                    <a:pt x="5121021" y="1906905"/>
                  </a:lnTo>
                  <a:lnTo>
                    <a:pt x="5121021" y="0"/>
                  </a:lnTo>
                  <a:lnTo>
                    <a:pt x="0" y="0"/>
                  </a:lnTo>
                  <a:lnTo>
                    <a:pt x="0" y="1906905"/>
                  </a:lnTo>
                  <a:close/>
                </a:path>
              </a:pathLst>
            </a:custGeom>
            <a:ln w="9525">
              <a:solidFill>
                <a:srgbClr val="71717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44995" y="4114812"/>
              <a:ext cx="1683257" cy="442709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6517385" y="4187189"/>
              <a:ext cx="1541145" cy="300355"/>
            </a:xfrm>
            <a:custGeom>
              <a:avLst/>
              <a:gdLst/>
              <a:ahLst/>
              <a:cxnLst/>
              <a:rect l="l" t="t" r="r" b="b"/>
              <a:pathLst>
                <a:path w="1541145" h="300354">
                  <a:moveTo>
                    <a:pt x="0" y="50037"/>
                  </a:moveTo>
                  <a:lnTo>
                    <a:pt x="3925" y="30539"/>
                  </a:lnTo>
                  <a:lnTo>
                    <a:pt x="14636" y="14636"/>
                  </a:lnTo>
                  <a:lnTo>
                    <a:pt x="30539" y="3925"/>
                  </a:lnTo>
                  <a:lnTo>
                    <a:pt x="50038" y="0"/>
                  </a:lnTo>
                  <a:lnTo>
                    <a:pt x="1490726" y="0"/>
                  </a:lnTo>
                  <a:lnTo>
                    <a:pt x="1510224" y="3925"/>
                  </a:lnTo>
                  <a:lnTo>
                    <a:pt x="1526127" y="14636"/>
                  </a:lnTo>
                  <a:lnTo>
                    <a:pt x="1536838" y="30539"/>
                  </a:lnTo>
                  <a:lnTo>
                    <a:pt x="1540764" y="50037"/>
                  </a:lnTo>
                  <a:lnTo>
                    <a:pt x="1540764" y="250190"/>
                  </a:lnTo>
                  <a:lnTo>
                    <a:pt x="1536838" y="269688"/>
                  </a:lnTo>
                  <a:lnTo>
                    <a:pt x="1526127" y="285591"/>
                  </a:lnTo>
                  <a:lnTo>
                    <a:pt x="1510224" y="296302"/>
                  </a:lnTo>
                  <a:lnTo>
                    <a:pt x="1490726" y="300228"/>
                  </a:lnTo>
                  <a:lnTo>
                    <a:pt x="50038" y="300228"/>
                  </a:lnTo>
                  <a:lnTo>
                    <a:pt x="30539" y="296302"/>
                  </a:lnTo>
                  <a:lnTo>
                    <a:pt x="14636" y="285591"/>
                  </a:lnTo>
                  <a:lnTo>
                    <a:pt x="3925" y="269688"/>
                  </a:lnTo>
                  <a:lnTo>
                    <a:pt x="0" y="250190"/>
                  </a:lnTo>
                  <a:lnTo>
                    <a:pt x="0" y="50037"/>
                  </a:lnTo>
                  <a:close/>
                </a:path>
              </a:pathLst>
            </a:custGeom>
            <a:ln w="38100">
              <a:solidFill>
                <a:srgbClr val="C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774293" y="897763"/>
            <a:ext cx="8893810" cy="110543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205868"/>
                </a:solidFill>
                <a:latin typeface="Yu Gothic"/>
                <a:cs typeface="Yu Gothic"/>
              </a:rPr>
              <a:t>「</a:t>
            </a:r>
            <a:r>
              <a:rPr sz="1800" b="1" spc="105" dirty="0" err="1">
                <a:solidFill>
                  <a:srgbClr val="205868"/>
                </a:solidFill>
                <a:latin typeface="Yu Gothic"/>
                <a:cs typeface="Yu Gothic"/>
              </a:rPr>
              <a:t>E</a:t>
            </a:r>
            <a:r>
              <a:rPr sz="1800" b="1" spc="75" dirty="0" err="1">
                <a:solidFill>
                  <a:srgbClr val="205868"/>
                </a:solidFill>
                <a:latin typeface="Yu Gothic"/>
                <a:cs typeface="Yu Gothic"/>
              </a:rPr>
              <a:t>x</a:t>
            </a:r>
            <a:r>
              <a:rPr sz="1800" b="1" spc="65" dirty="0" err="1">
                <a:solidFill>
                  <a:srgbClr val="205868"/>
                </a:solidFill>
                <a:latin typeface="Yu Gothic"/>
                <a:cs typeface="Yu Gothic"/>
              </a:rPr>
              <a:t>celOutputSett</a:t>
            </a:r>
            <a:r>
              <a:rPr sz="1800" b="1" spc="40" dirty="0" err="1">
                <a:solidFill>
                  <a:srgbClr val="205868"/>
                </a:solidFill>
                <a:latin typeface="Yu Gothic"/>
                <a:cs typeface="Yu Gothic"/>
              </a:rPr>
              <a:t>i</a:t>
            </a:r>
            <a:r>
              <a:rPr sz="1800" b="1" spc="130" dirty="0" err="1">
                <a:solidFill>
                  <a:srgbClr val="205868"/>
                </a:solidFill>
                <a:latin typeface="Yu Gothic"/>
                <a:cs typeface="Yu Gothic"/>
              </a:rPr>
              <a:t>n</a:t>
            </a:r>
            <a:r>
              <a:rPr sz="1800" b="1" spc="125" dirty="0" err="1">
                <a:solidFill>
                  <a:srgbClr val="205868"/>
                </a:solidFill>
                <a:latin typeface="Yu Gothic"/>
                <a:cs typeface="Yu Gothic"/>
              </a:rPr>
              <a:t>g</a:t>
            </a:r>
            <a:r>
              <a:rPr sz="1800" b="1" dirty="0">
                <a:solidFill>
                  <a:srgbClr val="205868"/>
                </a:solidFill>
                <a:latin typeface="Yu Gothic"/>
                <a:cs typeface="Yu Gothic"/>
              </a:rPr>
              <a:t>」</a:t>
            </a:r>
            <a:r>
              <a:rPr lang="th-TH" sz="1800" b="1" dirty="0">
                <a:solidFill>
                  <a:srgbClr val="205868"/>
                </a:solidFill>
                <a:latin typeface="Yu Gothic"/>
                <a:cs typeface="Yu Gothic"/>
              </a:rPr>
              <a:t> แผ่นงาน (แผ่นงานที่มีการตั้งค่า) จะถูกเพิ่ม</a:t>
            </a:r>
            <a:endParaRPr sz="1800" dirty="0">
              <a:latin typeface="Yu Gothic"/>
              <a:cs typeface="Yu Gothic"/>
            </a:endParaRPr>
          </a:p>
          <a:p>
            <a:pPr marL="300355">
              <a:lnSpc>
                <a:spcPct val="100000"/>
              </a:lnSpc>
              <a:spcBef>
                <a:spcPts val="1515"/>
              </a:spcBef>
            </a:pPr>
            <a:r>
              <a:rPr sz="1400" dirty="0">
                <a:solidFill>
                  <a:srgbClr val="252525"/>
                </a:solidFill>
                <a:latin typeface="Yu Gothic"/>
                <a:cs typeface="Yu Gothic"/>
              </a:rPr>
              <a:t>「</a:t>
            </a:r>
            <a:r>
              <a:rPr sz="1400" spc="-10" dirty="0" err="1">
                <a:solidFill>
                  <a:srgbClr val="252525"/>
                </a:solidFill>
                <a:latin typeface="Yu Gothic"/>
                <a:cs typeface="Yu Gothic"/>
              </a:rPr>
              <a:t>ConMas</a:t>
            </a:r>
            <a:r>
              <a:rPr sz="1400" spc="150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sz="1400" spc="25" dirty="0">
                <a:solidFill>
                  <a:srgbClr val="252525"/>
                </a:solidFill>
                <a:latin typeface="Yu Gothic"/>
                <a:cs typeface="Yu Gothic"/>
              </a:rPr>
              <a:t>Designer</a:t>
            </a:r>
            <a:r>
              <a:rPr sz="1400" dirty="0">
                <a:solidFill>
                  <a:srgbClr val="252525"/>
                </a:solidFill>
                <a:latin typeface="Yu Gothic"/>
                <a:cs typeface="Yu Gothic"/>
              </a:rPr>
              <a:t>」</a:t>
            </a: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แผ่นงาน </a:t>
            </a:r>
            <a:r>
              <a:rPr lang="en-US" sz="1400" dirty="0">
                <a:solidFill>
                  <a:srgbClr val="252525"/>
                </a:solidFill>
                <a:latin typeface="Yu Gothic"/>
                <a:cs typeface="Yu Gothic"/>
              </a:rPr>
              <a:t>「</a:t>
            </a:r>
            <a:r>
              <a:rPr lang="en-US" sz="1400" dirty="0" err="1">
                <a:solidFill>
                  <a:srgbClr val="252525"/>
                </a:solidFill>
                <a:latin typeface="Yu Gothic"/>
                <a:cs typeface="Yu Gothic"/>
              </a:rPr>
              <a:t>ExcelOutputSetting</a:t>
            </a:r>
            <a:r>
              <a:rPr lang="en-US" sz="1400" dirty="0">
                <a:solidFill>
                  <a:srgbClr val="252525"/>
                </a:solidFill>
                <a:latin typeface="Yu Gothic"/>
                <a:cs typeface="Yu Gothic"/>
              </a:rPr>
              <a:t>」</a:t>
            </a: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จะถูกเพิ่มไปยังเอาต์พุตไฟล์ </a:t>
            </a:r>
            <a:r>
              <a:rPr lang="en-US" sz="1400" dirty="0">
                <a:solidFill>
                  <a:srgbClr val="252525"/>
                </a:solidFill>
                <a:latin typeface="Yu Gothic"/>
                <a:cs typeface="Yu Gothic"/>
              </a:rPr>
              <a:t>Excel</a:t>
            </a:r>
          </a:p>
          <a:p>
            <a:pPr marL="300355">
              <a:lnSpc>
                <a:spcPct val="100000"/>
              </a:lnSpc>
              <a:spcBef>
                <a:spcPts val="1515"/>
              </a:spcBef>
            </a:pP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เอกสารนี้มีข้อมูลการกำหนดค่าต่างๆ นอกเหนือจากคลัสเตอร์ในรูปแบบ </a:t>
            </a:r>
            <a:r>
              <a:rPr lang="en-US" sz="1400" dirty="0">
                <a:solidFill>
                  <a:srgbClr val="252525"/>
                </a:solidFill>
                <a:latin typeface="Yu Gothic"/>
                <a:cs typeface="Yu Gothic"/>
              </a:rPr>
              <a:t>xml</a:t>
            </a:r>
            <a:endParaRPr sz="1400" dirty="0">
              <a:latin typeface="Yu Gothic"/>
              <a:cs typeface="Yu Gothic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1377691" y="5260769"/>
            <a:ext cx="9441815" cy="1033780"/>
            <a:chOff x="1377691" y="5260769"/>
            <a:chExt cx="9441815" cy="1033780"/>
          </a:xfrm>
        </p:grpSpPr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77691" y="5260769"/>
              <a:ext cx="9441188" cy="1033454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55647" y="5367527"/>
              <a:ext cx="9011412" cy="880884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1415796" y="5276087"/>
              <a:ext cx="9370060" cy="962025"/>
            </a:xfrm>
            <a:custGeom>
              <a:avLst/>
              <a:gdLst/>
              <a:ahLst/>
              <a:cxnLst/>
              <a:rect l="l" t="t" r="r" b="b"/>
              <a:pathLst>
                <a:path w="9370060" h="962025">
                  <a:moveTo>
                    <a:pt x="9297035" y="0"/>
                  </a:moveTo>
                  <a:lnTo>
                    <a:pt x="72516" y="0"/>
                  </a:lnTo>
                  <a:lnTo>
                    <a:pt x="44309" y="5705"/>
                  </a:lnTo>
                  <a:lnTo>
                    <a:pt x="21256" y="21256"/>
                  </a:lnTo>
                  <a:lnTo>
                    <a:pt x="5705" y="44309"/>
                  </a:lnTo>
                  <a:lnTo>
                    <a:pt x="0" y="72517"/>
                  </a:lnTo>
                  <a:lnTo>
                    <a:pt x="0" y="889088"/>
                  </a:lnTo>
                  <a:lnTo>
                    <a:pt x="5705" y="917329"/>
                  </a:lnTo>
                  <a:lnTo>
                    <a:pt x="21256" y="940392"/>
                  </a:lnTo>
                  <a:lnTo>
                    <a:pt x="44309" y="955941"/>
                  </a:lnTo>
                  <a:lnTo>
                    <a:pt x="72516" y="961644"/>
                  </a:lnTo>
                  <a:lnTo>
                    <a:pt x="9297035" y="961644"/>
                  </a:lnTo>
                  <a:lnTo>
                    <a:pt x="9325242" y="955941"/>
                  </a:lnTo>
                  <a:lnTo>
                    <a:pt x="9348295" y="940392"/>
                  </a:lnTo>
                  <a:lnTo>
                    <a:pt x="9363846" y="917329"/>
                  </a:lnTo>
                  <a:lnTo>
                    <a:pt x="9369552" y="889088"/>
                  </a:lnTo>
                  <a:lnTo>
                    <a:pt x="9369552" y="72517"/>
                  </a:lnTo>
                  <a:lnTo>
                    <a:pt x="9363846" y="44309"/>
                  </a:lnTo>
                  <a:lnTo>
                    <a:pt x="9348295" y="21256"/>
                  </a:lnTo>
                  <a:lnTo>
                    <a:pt x="9325242" y="5705"/>
                  </a:lnTo>
                  <a:lnTo>
                    <a:pt x="9297035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415796" y="5276087"/>
              <a:ext cx="9370060" cy="962025"/>
            </a:xfrm>
            <a:custGeom>
              <a:avLst/>
              <a:gdLst/>
              <a:ahLst/>
              <a:cxnLst/>
              <a:rect l="l" t="t" r="r" b="b"/>
              <a:pathLst>
                <a:path w="9370060" h="962025">
                  <a:moveTo>
                    <a:pt x="0" y="72517"/>
                  </a:moveTo>
                  <a:lnTo>
                    <a:pt x="5705" y="44309"/>
                  </a:lnTo>
                  <a:lnTo>
                    <a:pt x="21256" y="21256"/>
                  </a:lnTo>
                  <a:lnTo>
                    <a:pt x="44309" y="5705"/>
                  </a:lnTo>
                  <a:lnTo>
                    <a:pt x="72516" y="0"/>
                  </a:lnTo>
                  <a:lnTo>
                    <a:pt x="9297035" y="0"/>
                  </a:lnTo>
                  <a:lnTo>
                    <a:pt x="9325242" y="5705"/>
                  </a:lnTo>
                  <a:lnTo>
                    <a:pt x="9348295" y="21256"/>
                  </a:lnTo>
                  <a:lnTo>
                    <a:pt x="9363846" y="44309"/>
                  </a:lnTo>
                  <a:lnTo>
                    <a:pt x="9369552" y="72517"/>
                  </a:lnTo>
                  <a:lnTo>
                    <a:pt x="9369552" y="889088"/>
                  </a:lnTo>
                  <a:lnTo>
                    <a:pt x="9363846" y="917329"/>
                  </a:lnTo>
                  <a:lnTo>
                    <a:pt x="9348295" y="940392"/>
                  </a:lnTo>
                  <a:lnTo>
                    <a:pt x="9325242" y="955941"/>
                  </a:lnTo>
                  <a:lnTo>
                    <a:pt x="9297035" y="961644"/>
                  </a:lnTo>
                  <a:lnTo>
                    <a:pt x="72516" y="961644"/>
                  </a:lnTo>
                  <a:lnTo>
                    <a:pt x="44309" y="955941"/>
                  </a:lnTo>
                  <a:lnTo>
                    <a:pt x="21256" y="940392"/>
                  </a:lnTo>
                  <a:lnTo>
                    <a:pt x="5705" y="917329"/>
                  </a:lnTo>
                  <a:lnTo>
                    <a:pt x="0" y="889088"/>
                  </a:lnTo>
                  <a:lnTo>
                    <a:pt x="0" y="72517"/>
                  </a:lnTo>
                  <a:close/>
                </a:path>
              </a:pathLst>
            </a:custGeom>
            <a:ln w="9525">
              <a:solidFill>
                <a:srgbClr val="C4670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1893189" y="5402072"/>
            <a:ext cx="8742045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FFFFFF"/>
                </a:solidFill>
                <a:latin typeface="Yu Gothic"/>
                <a:cs typeface="Yu Gothic"/>
              </a:rPr>
              <a:t>「</a:t>
            </a:r>
            <a:r>
              <a:rPr sz="1400" b="1" spc="55" dirty="0" err="1">
                <a:solidFill>
                  <a:srgbClr val="FFFFFF"/>
                </a:solidFill>
                <a:latin typeface="Yu Gothic"/>
                <a:cs typeface="Yu Gothic"/>
              </a:rPr>
              <a:t>ExcelOutputSetting</a:t>
            </a:r>
            <a:r>
              <a:rPr sz="1400" b="1" dirty="0">
                <a:solidFill>
                  <a:srgbClr val="FFFFFF"/>
                </a:solidFill>
                <a:latin typeface="Yu Gothic"/>
                <a:cs typeface="Yu Gothic"/>
              </a:rPr>
              <a:t>」</a:t>
            </a:r>
            <a:r>
              <a:rPr lang="th-TH" sz="1400" b="1" dirty="0">
                <a:solidFill>
                  <a:srgbClr val="FFFFFF"/>
                </a:solidFill>
                <a:latin typeface="Yu Gothic"/>
                <a:cs typeface="Yu Gothic"/>
              </a:rPr>
              <a:t> ชีตถูกใช้เพื่อเก็บข้อมูลของฟอร์ม</a:t>
            </a:r>
            <a:endParaRPr sz="1400" dirty="0">
              <a:latin typeface="Yu Gothic"/>
              <a:cs typeface="Yu Gothic"/>
            </a:endParaRPr>
          </a:p>
          <a:p>
            <a:pPr marL="12700" marR="5080">
              <a:lnSpc>
                <a:spcPct val="100000"/>
              </a:lnSpc>
            </a:pPr>
            <a:r>
              <a:rPr lang="th-TH" sz="1400" b="1" dirty="0">
                <a:solidFill>
                  <a:srgbClr val="FFFF00"/>
                </a:solidFill>
                <a:latin typeface="Yu Gothic"/>
                <a:cs typeface="Yu Gothic"/>
              </a:rPr>
              <a:t>ได้โปรด</a:t>
            </a:r>
            <a:r>
              <a:rPr lang="en-US" sz="1400" b="1" dirty="0">
                <a:solidFill>
                  <a:srgbClr val="FFFF00"/>
                </a:solidFill>
                <a:latin typeface="Yu Gothic"/>
                <a:cs typeface="Yu Gothic"/>
              </a:rPr>
              <a:t> </a:t>
            </a:r>
            <a:r>
              <a:rPr lang="th-TH" sz="1400" b="1" dirty="0">
                <a:solidFill>
                  <a:srgbClr val="FFFF00"/>
                </a:solidFill>
                <a:latin typeface="Yu Gothic"/>
                <a:cs typeface="Yu Gothic"/>
              </a:rPr>
              <a:t>ห้ามเปลี่ยนชื่อชีต, ใช้ชื่อชีตเดียวกัน, หรือเปลี่ยนเนื้อหา (ห้ามแก้ไขชีตนี้)</a:t>
            </a:r>
            <a:endParaRPr sz="1400" dirty="0">
              <a:latin typeface="Yu Gothic"/>
              <a:cs typeface="Yu Gothic"/>
            </a:endParaRPr>
          </a:p>
        </p:txBody>
      </p:sp>
      <p:pic>
        <p:nvPicPr>
          <p:cNvPr id="14" name="object 14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542288" y="5603747"/>
            <a:ext cx="304800" cy="304800"/>
          </a:xfrm>
          <a:prstGeom prst="rect">
            <a:avLst/>
          </a:prstGeom>
        </p:spPr>
      </p:pic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257047" y="105283"/>
            <a:ext cx="11553953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dirty="0">
                <a:solidFill>
                  <a:srgbClr val="FFFFFF"/>
                </a:solidFill>
              </a:rPr>
              <a:t>เกี่ยวกับเอาต์พุต "ไฟล์ </a:t>
            </a:r>
            <a:r>
              <a:rPr lang="en-US" sz="2400" dirty="0">
                <a:solidFill>
                  <a:srgbClr val="FFFFFF"/>
                </a:solidFill>
              </a:rPr>
              <a:t>Excel </a:t>
            </a:r>
            <a:r>
              <a:rPr lang="th-TH" sz="2400" dirty="0">
                <a:solidFill>
                  <a:srgbClr val="FFFFFF"/>
                </a:solidFill>
              </a:rPr>
              <a:t>ของแบบฟอร์ม" </a:t>
            </a:r>
            <a:r>
              <a:rPr lang="en-US" sz="2400" dirty="0">
                <a:solidFill>
                  <a:srgbClr val="FFFFFF"/>
                </a:solidFill>
              </a:rPr>
              <a:t>   </a:t>
            </a:r>
            <a:r>
              <a:rPr sz="1800" dirty="0">
                <a:solidFill>
                  <a:srgbClr val="FFFFFF"/>
                </a:solidFill>
              </a:rPr>
              <a:t>②</a:t>
            </a:r>
            <a:r>
              <a:rPr lang="en-US" sz="1800" dirty="0">
                <a:solidFill>
                  <a:srgbClr val="FFFFFF"/>
                </a:solidFill>
              </a:rPr>
              <a:t> </a:t>
            </a:r>
            <a:r>
              <a:rPr lang="th-TH" sz="1800" dirty="0">
                <a:solidFill>
                  <a:srgbClr val="FFFFFF"/>
                </a:solidFill>
              </a:rPr>
              <a:t>เพิ่มชีตระหว่างเอาต์พุต</a:t>
            </a:r>
            <a:endParaRPr sz="1800" dirty="0"/>
          </a:p>
        </p:txBody>
      </p:sp>
      <p:sp>
        <p:nvSpPr>
          <p:cNvPr id="16" name="object 1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57</a:t>
            </a:fld>
            <a:endParaRPr dirty="0"/>
          </a:p>
        </p:txBody>
      </p:sp>
      <p:sp>
        <p:nvSpPr>
          <p:cNvPr id="17" name="object 1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3020">
              <a:lnSpc>
                <a:spcPct val="100000"/>
              </a:lnSpc>
              <a:spcBef>
                <a:spcPts val="100"/>
              </a:spcBef>
              <a:tabLst>
                <a:tab pos="11535410" algn="l"/>
              </a:tabLst>
            </a:pPr>
            <a:r>
              <a:rPr lang="th-TH" dirty="0"/>
              <a:t>การแก้ไขของแบบฟอร์ม </a:t>
            </a:r>
            <a:r>
              <a:rPr dirty="0"/>
              <a:t>	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58</a:t>
            </a:fld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42087" y="3345307"/>
            <a:ext cx="576897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dirty="0">
                <a:solidFill>
                  <a:srgbClr val="5C5C5C"/>
                </a:solidFill>
                <a:latin typeface="Yu Gothic"/>
                <a:cs typeface="Yu Gothic"/>
              </a:rPr>
              <a:t>อัพเดทการแก้ไข ②แก้ไขไฟล์ </a:t>
            </a:r>
            <a:r>
              <a:rPr lang="en-US" sz="2400" dirty="0">
                <a:solidFill>
                  <a:srgbClr val="5C5C5C"/>
                </a:solidFill>
                <a:latin typeface="Yu Gothic"/>
                <a:cs typeface="Yu Gothic"/>
              </a:rPr>
              <a:t>Excel</a:t>
            </a:r>
            <a:endParaRPr sz="2400" dirty="0">
              <a:latin typeface="Yu Gothic"/>
              <a:cs typeface="Yu Gothic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7" y="105283"/>
            <a:ext cx="7134353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dirty="0">
                <a:solidFill>
                  <a:srgbClr val="FFFFFF"/>
                </a:solidFill>
              </a:rPr>
              <a:t>การแก้ไขข้อกำหนดแบบฟอร์ม </a:t>
            </a:r>
            <a:r>
              <a:rPr lang="en-US" sz="2400" dirty="0">
                <a:solidFill>
                  <a:srgbClr val="FFFFFF"/>
                </a:solidFill>
              </a:rPr>
              <a:t>Excel </a:t>
            </a:r>
            <a:r>
              <a:rPr lang="th-TH" sz="2400" dirty="0">
                <a:solidFill>
                  <a:srgbClr val="FFFFFF"/>
                </a:solidFill>
              </a:rPr>
              <a:t>เอาท์พุต</a:t>
            </a:r>
            <a:endParaRPr sz="2400" dirty="0"/>
          </a:p>
        </p:txBody>
      </p:sp>
      <p:sp>
        <p:nvSpPr>
          <p:cNvPr id="3" name="object 3"/>
          <p:cNvSpPr txBox="1"/>
          <p:nvPr/>
        </p:nvSpPr>
        <p:spPr>
          <a:xfrm>
            <a:off x="774293" y="755620"/>
            <a:ext cx="8886825" cy="767080"/>
          </a:xfrm>
          <a:prstGeom prst="rect">
            <a:avLst/>
          </a:prstGeom>
        </p:spPr>
        <p:txBody>
          <a:bodyPr vert="horz" wrap="square" lIns="0" tIns="1549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20"/>
              </a:spcBef>
            </a:pPr>
            <a:r>
              <a:rPr lang="th-TH" sz="1800" b="1" dirty="0">
                <a:solidFill>
                  <a:srgbClr val="205868"/>
                </a:solidFill>
                <a:latin typeface="Yu Gothic"/>
                <a:cs typeface="Yu Gothic"/>
              </a:rPr>
              <a:t>กำหนดค่าคลัสเตอร์โดยใช้ </a:t>
            </a:r>
            <a:r>
              <a:rPr lang="en-US" sz="1800" b="1" dirty="0">
                <a:solidFill>
                  <a:srgbClr val="205868"/>
                </a:solidFill>
                <a:latin typeface="Yu Gothic"/>
                <a:cs typeface="Yu Gothic"/>
              </a:rPr>
              <a:t>Add-in </a:t>
            </a:r>
            <a:r>
              <a:rPr lang="th-TH" sz="1800" b="1" dirty="0">
                <a:solidFill>
                  <a:srgbClr val="205868"/>
                </a:solidFill>
                <a:latin typeface="Yu Gothic"/>
                <a:cs typeface="Yu Gothic"/>
              </a:rPr>
              <a:t>แก้ไขเค้าโครง </a:t>
            </a:r>
            <a:r>
              <a:rPr lang="en-US" sz="1800" b="1" dirty="0">
                <a:solidFill>
                  <a:srgbClr val="205868"/>
                </a:solidFill>
                <a:latin typeface="Yu Gothic"/>
                <a:cs typeface="Yu Gothic"/>
              </a:rPr>
              <a:t>Excel </a:t>
            </a:r>
            <a:r>
              <a:rPr lang="th-TH" sz="1800" b="1" dirty="0">
                <a:solidFill>
                  <a:srgbClr val="205868"/>
                </a:solidFill>
                <a:latin typeface="Yu Gothic"/>
                <a:cs typeface="Yu Gothic"/>
              </a:rPr>
              <a:t>ฯลฯ</a:t>
            </a:r>
            <a:endParaRPr sz="1800" dirty="0">
              <a:latin typeface="Yu Gothic"/>
              <a:cs typeface="Yu Gothic"/>
            </a:endParaRPr>
          </a:p>
          <a:p>
            <a:pPr marL="300355">
              <a:lnSpc>
                <a:spcPct val="100000"/>
              </a:lnSpc>
              <a:spcBef>
                <a:spcPts val="875"/>
              </a:spcBef>
            </a:pP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วิธีการตั้งค่าคลัสเตอร์จะเหมือนกับเมื่อสร้างข้อกำหนดแบบฟอร์มใหม่</a:t>
            </a:r>
            <a:endParaRPr sz="1400" dirty="0">
              <a:latin typeface="Yu Gothic"/>
              <a:cs typeface="Yu Gothi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344930" y="5506973"/>
            <a:ext cx="9511665" cy="667490"/>
          </a:xfrm>
          <a:prstGeom prst="rect">
            <a:avLst/>
          </a:prstGeom>
          <a:ln w="25400">
            <a:solidFill>
              <a:srgbClr val="205868"/>
            </a:solidFill>
          </a:ln>
        </p:spPr>
        <p:txBody>
          <a:bodyPr vert="horz" wrap="square" lIns="0" tIns="81915" rIns="0" bIns="0" rtlCol="0">
            <a:spAutoFit/>
          </a:bodyPr>
          <a:lstStyle/>
          <a:p>
            <a:pPr marL="89535">
              <a:lnSpc>
                <a:spcPct val="100000"/>
              </a:lnSpc>
              <a:spcBef>
                <a:spcPts val="645"/>
              </a:spcBef>
            </a:pPr>
            <a:r>
              <a:rPr lang="th-TH" altLang="ja-JP" sz="1400" b="1" dirty="0">
                <a:solidFill>
                  <a:srgbClr val="252525"/>
                </a:solidFill>
                <a:latin typeface="Yu Gothic"/>
                <a:cs typeface="Yu Gothic"/>
              </a:rPr>
              <a:t>การดำเนินการระหว่างการฝึกอบรม</a:t>
            </a:r>
            <a:endParaRPr lang="ja-JP" altLang="en-US" sz="1400" dirty="0">
              <a:latin typeface="Yu Gothic"/>
              <a:cs typeface="Yu Gothic"/>
            </a:endParaRPr>
          </a:p>
          <a:p>
            <a:pPr marL="89535">
              <a:lnSpc>
                <a:spcPct val="100000"/>
              </a:lnSpc>
              <a:spcBef>
                <a:spcPts val="30"/>
              </a:spcBef>
            </a:pPr>
            <a:r>
              <a:rPr lang="th-TH" altLang="ja-JP" sz="1200" dirty="0">
                <a:solidFill>
                  <a:srgbClr val="252525"/>
                </a:solidFill>
                <a:latin typeface="Yu Gothic"/>
                <a:cs typeface="Yu Gothic"/>
              </a:rPr>
              <a:t>กำหนดการตั้งค่าคลัสเตอร์ใหม่และป้อนสูตรโดยใช้เนื้อหาในหน้าถัดไป</a:t>
            </a:r>
          </a:p>
          <a:p>
            <a:pPr marL="89535">
              <a:lnSpc>
                <a:spcPct val="100000"/>
              </a:lnSpc>
              <a:spcBef>
                <a:spcPts val="30"/>
              </a:spcBef>
            </a:pPr>
            <a:r>
              <a:rPr lang="th-TH" altLang="ja-JP" sz="1200" dirty="0">
                <a:solidFill>
                  <a:srgbClr val="252525"/>
                </a:solidFill>
                <a:latin typeface="Yu Gothic"/>
                <a:cs typeface="Yu Gothic"/>
              </a:rPr>
              <a:t>หลังจากเสร็จสิ้น เพียงเขียนทับและบันทึก (คุณสามารถดำเนินการต่อโดยไม่ต้องตรวจสอบช่วงการพิมพ์ด้านบนอีกครั้งในวันนี้)</a:t>
            </a:r>
            <a:endParaRPr sz="1200" dirty="0">
              <a:latin typeface="Yu Gothic"/>
              <a:cs typeface="Yu Gothic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1337817" y="1622805"/>
            <a:ext cx="9516745" cy="1924050"/>
            <a:chOff x="1337817" y="1622805"/>
            <a:chExt cx="9516745" cy="1924050"/>
          </a:xfrm>
        </p:grpSpPr>
        <p:sp>
          <p:nvSpPr>
            <p:cNvPr id="6" name="object 6"/>
            <p:cNvSpPr/>
            <p:nvPr/>
          </p:nvSpPr>
          <p:spPr>
            <a:xfrm>
              <a:off x="1344167" y="1629155"/>
              <a:ext cx="9504045" cy="1911350"/>
            </a:xfrm>
            <a:custGeom>
              <a:avLst/>
              <a:gdLst/>
              <a:ahLst/>
              <a:cxnLst/>
              <a:rect l="l" t="t" r="r" b="b"/>
              <a:pathLst>
                <a:path w="9504045" h="1911350">
                  <a:moveTo>
                    <a:pt x="9503664" y="0"/>
                  </a:moveTo>
                  <a:lnTo>
                    <a:pt x="0" y="0"/>
                  </a:lnTo>
                  <a:lnTo>
                    <a:pt x="0" y="1911096"/>
                  </a:lnTo>
                  <a:lnTo>
                    <a:pt x="9503664" y="1911096"/>
                  </a:lnTo>
                  <a:lnTo>
                    <a:pt x="9503664" y="0"/>
                  </a:lnTo>
                  <a:close/>
                </a:path>
              </a:pathLst>
            </a:custGeom>
            <a:solidFill>
              <a:srgbClr val="CC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344167" y="1629155"/>
              <a:ext cx="9504045" cy="1911350"/>
            </a:xfrm>
            <a:custGeom>
              <a:avLst/>
              <a:gdLst/>
              <a:ahLst/>
              <a:cxnLst/>
              <a:rect l="l" t="t" r="r" b="b"/>
              <a:pathLst>
                <a:path w="9504045" h="1911350">
                  <a:moveTo>
                    <a:pt x="0" y="1911096"/>
                  </a:moveTo>
                  <a:lnTo>
                    <a:pt x="9503664" y="1911096"/>
                  </a:lnTo>
                  <a:lnTo>
                    <a:pt x="9503664" y="0"/>
                  </a:lnTo>
                  <a:lnTo>
                    <a:pt x="0" y="0"/>
                  </a:lnTo>
                  <a:lnTo>
                    <a:pt x="0" y="1911096"/>
                  </a:lnTo>
                  <a:close/>
                </a:path>
              </a:pathLst>
            </a:custGeom>
            <a:ln w="12700">
              <a:solidFill>
                <a:srgbClr val="20586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1434972" y="1697227"/>
            <a:ext cx="4387215" cy="42672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lang="th-TH" altLang="ja-JP" sz="1400" b="1" dirty="0">
                <a:solidFill>
                  <a:srgbClr val="252525"/>
                </a:solidFill>
                <a:latin typeface="Yu Gothic"/>
                <a:cs typeface="Yu Gothic"/>
              </a:rPr>
              <a:t>[อ้างอิง] หากต้องการลบคลัสเตอร์</a:t>
            </a:r>
            <a:endParaRPr lang="ja-JP" altLang="en-US" sz="1400" dirty="0">
              <a:latin typeface="Yu Gothic"/>
              <a:cs typeface="Yu Gothic"/>
            </a:endParaRPr>
          </a:p>
          <a:p>
            <a:pPr marL="180975">
              <a:lnSpc>
                <a:spcPct val="100000"/>
              </a:lnSpc>
              <a:spcBef>
                <a:spcPts val="30"/>
              </a:spcBef>
            </a:pPr>
            <a:r>
              <a:rPr lang="th-TH" altLang="ja-JP" sz="1200" spc="40" dirty="0">
                <a:solidFill>
                  <a:srgbClr val="252525"/>
                </a:solidFill>
                <a:latin typeface="Yu Gothic"/>
                <a:cs typeface="Yu Gothic"/>
              </a:rPr>
              <a:t>ลบ "บันทึกช่วยจำ" ที่ตั้งไว้ในเซลล์ของไฟล์ </a:t>
            </a:r>
            <a:r>
              <a:rPr lang="en-US" altLang="ja-JP" sz="1200" spc="40" dirty="0">
                <a:solidFill>
                  <a:srgbClr val="252525"/>
                </a:solidFill>
                <a:latin typeface="Yu Gothic"/>
                <a:cs typeface="Yu Gothic"/>
              </a:rPr>
              <a:t>Excel</a:t>
            </a:r>
            <a:endParaRPr lang="ja-JP" altLang="en-US" sz="1200" dirty="0">
              <a:latin typeface="Yu Gothic"/>
              <a:cs typeface="Yu Gothic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6463284" y="1731251"/>
            <a:ext cx="4034790" cy="1628139"/>
            <a:chOff x="6463284" y="1731251"/>
            <a:chExt cx="4034790" cy="1628139"/>
          </a:xfrm>
        </p:grpSpPr>
        <p:pic>
          <p:nvPicPr>
            <p:cNvPr id="10" name="object 1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815328" y="1770888"/>
              <a:ext cx="3672839" cy="1578864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6810502" y="1766189"/>
              <a:ext cx="3682365" cy="1588770"/>
            </a:xfrm>
            <a:custGeom>
              <a:avLst/>
              <a:gdLst/>
              <a:ahLst/>
              <a:cxnLst/>
              <a:rect l="l" t="t" r="r" b="b"/>
              <a:pathLst>
                <a:path w="3682365" h="1588770">
                  <a:moveTo>
                    <a:pt x="0" y="1588389"/>
                  </a:moveTo>
                  <a:lnTo>
                    <a:pt x="3682365" y="1588389"/>
                  </a:lnTo>
                  <a:lnTo>
                    <a:pt x="3682365" y="0"/>
                  </a:lnTo>
                  <a:lnTo>
                    <a:pt x="0" y="0"/>
                  </a:lnTo>
                  <a:lnTo>
                    <a:pt x="0" y="1588389"/>
                  </a:lnTo>
                  <a:close/>
                </a:path>
              </a:pathLst>
            </a:custGeom>
            <a:ln w="9525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63284" y="1731251"/>
              <a:ext cx="1687067" cy="888504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489192" y="1752638"/>
              <a:ext cx="1635252" cy="400773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6505956" y="1754124"/>
              <a:ext cx="1606550" cy="807085"/>
            </a:xfrm>
            <a:custGeom>
              <a:avLst/>
              <a:gdLst/>
              <a:ahLst/>
              <a:cxnLst/>
              <a:rect l="l" t="t" r="r" b="b"/>
              <a:pathLst>
                <a:path w="1606550" h="807085">
                  <a:moveTo>
                    <a:pt x="669290" y="315467"/>
                  </a:moveTo>
                  <a:lnTo>
                    <a:pt x="267716" y="315467"/>
                  </a:lnTo>
                  <a:lnTo>
                    <a:pt x="764921" y="806958"/>
                  </a:lnTo>
                  <a:lnTo>
                    <a:pt x="669290" y="315467"/>
                  </a:lnTo>
                  <a:close/>
                </a:path>
                <a:path w="1606550" h="807085">
                  <a:moveTo>
                    <a:pt x="1553718" y="0"/>
                  </a:moveTo>
                  <a:lnTo>
                    <a:pt x="52577" y="0"/>
                  </a:lnTo>
                  <a:lnTo>
                    <a:pt x="32093" y="4125"/>
                  </a:lnTo>
                  <a:lnTo>
                    <a:pt x="15382" y="15382"/>
                  </a:lnTo>
                  <a:lnTo>
                    <a:pt x="4125" y="32093"/>
                  </a:lnTo>
                  <a:lnTo>
                    <a:pt x="0" y="52577"/>
                  </a:lnTo>
                  <a:lnTo>
                    <a:pt x="0" y="262889"/>
                  </a:lnTo>
                  <a:lnTo>
                    <a:pt x="4125" y="283374"/>
                  </a:lnTo>
                  <a:lnTo>
                    <a:pt x="15382" y="300085"/>
                  </a:lnTo>
                  <a:lnTo>
                    <a:pt x="32093" y="311342"/>
                  </a:lnTo>
                  <a:lnTo>
                    <a:pt x="52577" y="315467"/>
                  </a:lnTo>
                  <a:lnTo>
                    <a:pt x="1553718" y="315467"/>
                  </a:lnTo>
                  <a:lnTo>
                    <a:pt x="1574202" y="311342"/>
                  </a:lnTo>
                  <a:lnTo>
                    <a:pt x="1590913" y="300085"/>
                  </a:lnTo>
                  <a:lnTo>
                    <a:pt x="1602170" y="283374"/>
                  </a:lnTo>
                  <a:lnTo>
                    <a:pt x="1606296" y="262889"/>
                  </a:lnTo>
                  <a:lnTo>
                    <a:pt x="1606296" y="52577"/>
                  </a:lnTo>
                  <a:lnTo>
                    <a:pt x="1602170" y="32093"/>
                  </a:lnTo>
                  <a:lnTo>
                    <a:pt x="1590913" y="15382"/>
                  </a:lnTo>
                  <a:lnTo>
                    <a:pt x="1574202" y="4125"/>
                  </a:lnTo>
                  <a:lnTo>
                    <a:pt x="1553718" y="0"/>
                  </a:lnTo>
                  <a:close/>
                </a:path>
              </a:pathLst>
            </a:custGeom>
            <a:solidFill>
              <a:srgbClr val="2058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6624193" y="1785315"/>
            <a:ext cx="138430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th-TH" sz="1200" b="1" spc="-5" dirty="0">
                <a:solidFill>
                  <a:srgbClr val="FFFFFF"/>
                </a:solidFill>
                <a:latin typeface="Yu Gothic"/>
                <a:cs typeface="Yu Gothic"/>
              </a:rPr>
              <a:t>    คลิกขวาที่เซลล์</a:t>
            </a:r>
            <a:endParaRPr sz="1200" dirty="0">
              <a:latin typeface="Yu Gothic"/>
              <a:cs typeface="Yu Gothic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8257031" y="2177783"/>
            <a:ext cx="2269490" cy="1367155"/>
            <a:chOff x="8257031" y="2177783"/>
            <a:chExt cx="2269490" cy="1367155"/>
          </a:xfrm>
        </p:grpSpPr>
        <p:pic>
          <p:nvPicPr>
            <p:cNvPr id="17" name="object 1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257031" y="2177783"/>
              <a:ext cx="2230374" cy="403110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8329421" y="2250186"/>
              <a:ext cx="2087880" cy="260985"/>
            </a:xfrm>
            <a:custGeom>
              <a:avLst/>
              <a:gdLst/>
              <a:ahLst/>
              <a:cxnLst/>
              <a:rect l="l" t="t" r="r" b="b"/>
              <a:pathLst>
                <a:path w="2087879" h="260985">
                  <a:moveTo>
                    <a:pt x="0" y="43434"/>
                  </a:moveTo>
                  <a:lnTo>
                    <a:pt x="3411" y="26521"/>
                  </a:lnTo>
                  <a:lnTo>
                    <a:pt x="12715" y="12715"/>
                  </a:lnTo>
                  <a:lnTo>
                    <a:pt x="26521" y="3411"/>
                  </a:lnTo>
                  <a:lnTo>
                    <a:pt x="43433" y="0"/>
                  </a:lnTo>
                  <a:lnTo>
                    <a:pt x="2044446" y="0"/>
                  </a:lnTo>
                  <a:lnTo>
                    <a:pt x="2061358" y="3411"/>
                  </a:lnTo>
                  <a:lnTo>
                    <a:pt x="2075164" y="12715"/>
                  </a:lnTo>
                  <a:lnTo>
                    <a:pt x="2084468" y="26521"/>
                  </a:lnTo>
                  <a:lnTo>
                    <a:pt x="2087879" y="43434"/>
                  </a:lnTo>
                  <a:lnTo>
                    <a:pt x="2087879" y="217169"/>
                  </a:lnTo>
                  <a:lnTo>
                    <a:pt x="2084468" y="234082"/>
                  </a:lnTo>
                  <a:lnTo>
                    <a:pt x="2075164" y="247888"/>
                  </a:lnTo>
                  <a:lnTo>
                    <a:pt x="2061358" y="257192"/>
                  </a:lnTo>
                  <a:lnTo>
                    <a:pt x="2044446" y="260603"/>
                  </a:lnTo>
                  <a:lnTo>
                    <a:pt x="43433" y="260603"/>
                  </a:lnTo>
                  <a:lnTo>
                    <a:pt x="26521" y="257192"/>
                  </a:lnTo>
                  <a:lnTo>
                    <a:pt x="12715" y="247888"/>
                  </a:lnTo>
                  <a:lnTo>
                    <a:pt x="3411" y="234082"/>
                  </a:lnTo>
                  <a:lnTo>
                    <a:pt x="0" y="217169"/>
                  </a:lnTo>
                  <a:lnTo>
                    <a:pt x="0" y="43434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150095" y="2436876"/>
              <a:ext cx="1376172" cy="1083564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249155" y="2961157"/>
              <a:ext cx="1178039" cy="583666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9192767" y="2459609"/>
              <a:ext cx="1295400" cy="1003300"/>
            </a:xfrm>
            <a:custGeom>
              <a:avLst/>
              <a:gdLst/>
              <a:ahLst/>
              <a:cxnLst/>
              <a:rect l="l" t="t" r="r" b="b"/>
              <a:pathLst>
                <a:path w="1295400" h="1003300">
                  <a:moveTo>
                    <a:pt x="1212341" y="504570"/>
                  </a:moveTo>
                  <a:lnTo>
                    <a:pt x="83057" y="504570"/>
                  </a:lnTo>
                  <a:lnTo>
                    <a:pt x="50738" y="511101"/>
                  </a:lnTo>
                  <a:lnTo>
                    <a:pt x="24336" y="528907"/>
                  </a:lnTo>
                  <a:lnTo>
                    <a:pt x="6530" y="555309"/>
                  </a:lnTo>
                  <a:lnTo>
                    <a:pt x="0" y="587628"/>
                  </a:lnTo>
                  <a:lnTo>
                    <a:pt x="0" y="919861"/>
                  </a:lnTo>
                  <a:lnTo>
                    <a:pt x="6530" y="952180"/>
                  </a:lnTo>
                  <a:lnTo>
                    <a:pt x="24336" y="978582"/>
                  </a:lnTo>
                  <a:lnTo>
                    <a:pt x="50738" y="996388"/>
                  </a:lnTo>
                  <a:lnTo>
                    <a:pt x="83057" y="1002918"/>
                  </a:lnTo>
                  <a:lnTo>
                    <a:pt x="1212341" y="1002918"/>
                  </a:lnTo>
                  <a:lnTo>
                    <a:pt x="1244661" y="996388"/>
                  </a:lnTo>
                  <a:lnTo>
                    <a:pt x="1271063" y="978582"/>
                  </a:lnTo>
                  <a:lnTo>
                    <a:pt x="1288869" y="952180"/>
                  </a:lnTo>
                  <a:lnTo>
                    <a:pt x="1295400" y="919861"/>
                  </a:lnTo>
                  <a:lnTo>
                    <a:pt x="1295400" y="587628"/>
                  </a:lnTo>
                  <a:lnTo>
                    <a:pt x="1288869" y="555309"/>
                  </a:lnTo>
                  <a:lnTo>
                    <a:pt x="1271063" y="528907"/>
                  </a:lnTo>
                  <a:lnTo>
                    <a:pt x="1244661" y="511101"/>
                  </a:lnTo>
                  <a:lnTo>
                    <a:pt x="1212341" y="504570"/>
                  </a:lnTo>
                  <a:close/>
                </a:path>
                <a:path w="1295400" h="1003300">
                  <a:moveTo>
                    <a:pt x="98171" y="0"/>
                  </a:moveTo>
                  <a:lnTo>
                    <a:pt x="215900" y="504570"/>
                  </a:lnTo>
                  <a:lnTo>
                    <a:pt x="539750" y="504570"/>
                  </a:lnTo>
                  <a:lnTo>
                    <a:pt x="98171" y="0"/>
                  </a:lnTo>
                  <a:close/>
                </a:path>
              </a:pathLst>
            </a:custGeom>
            <a:solidFill>
              <a:srgbClr val="2058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 txBox="1"/>
          <p:nvPr/>
        </p:nvSpPr>
        <p:spPr>
          <a:xfrm>
            <a:off x="1062329" y="2995040"/>
            <a:ext cx="9988550" cy="21646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474075" marR="743585" indent="-1524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FFFFFF"/>
                </a:solidFill>
                <a:latin typeface="Yu Gothic"/>
                <a:cs typeface="Yu Gothic"/>
              </a:rPr>
              <a:t>คลิกลบบันทึก</a:t>
            </a:r>
          </a:p>
          <a:p>
            <a:pPr marL="8474075" marR="743585" indent="-152400">
              <a:lnSpc>
                <a:spcPct val="100000"/>
              </a:lnSpc>
              <a:spcBef>
                <a:spcPts val="100"/>
              </a:spcBef>
            </a:pPr>
            <a:endParaRPr lang="th-TH" sz="1200" b="1" dirty="0">
              <a:solidFill>
                <a:srgbClr val="FFFFFF"/>
              </a:solidFill>
              <a:latin typeface="Yu Gothic"/>
              <a:cs typeface="Yu Gothic"/>
            </a:endParaRPr>
          </a:p>
          <a:p>
            <a:pPr marL="8474075" marR="743585" indent="-152400">
              <a:lnSpc>
                <a:spcPct val="100000"/>
              </a:lnSpc>
              <a:spcBef>
                <a:spcPts val="100"/>
              </a:spcBef>
            </a:pPr>
            <a:endParaRPr lang="th-TH" sz="1200" b="1" dirty="0">
              <a:solidFill>
                <a:srgbClr val="FFFFFF"/>
              </a:solidFill>
              <a:latin typeface="Yu Gothic"/>
              <a:cs typeface="Yu Gothic"/>
            </a:endParaRPr>
          </a:p>
          <a:p>
            <a:pPr marL="8474075" marR="743585" indent="-152400">
              <a:lnSpc>
                <a:spcPct val="100000"/>
              </a:lnSpc>
              <a:spcBef>
                <a:spcPts val="100"/>
              </a:spcBef>
            </a:pPr>
            <a:endParaRPr sz="125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lang="th-TH" sz="1600" b="1" spc="-5" dirty="0">
                <a:solidFill>
                  <a:srgbClr val="252525"/>
                </a:solidFill>
                <a:latin typeface="Yu Gothic"/>
                <a:cs typeface="Yu Gothic"/>
              </a:rPr>
              <a:t>ยืนยันช่วงการพิมพ์อีกครั้ง</a:t>
            </a:r>
            <a:endParaRPr sz="1600" dirty="0">
              <a:latin typeface="Yu Gothic"/>
              <a:cs typeface="Yu Gothic"/>
            </a:endParaRPr>
          </a:p>
          <a:p>
            <a:pPr marL="370840" marR="5080" indent="-267335">
              <a:lnSpc>
                <a:spcPct val="150000"/>
              </a:lnSpc>
              <a:spcBef>
                <a:spcPts val="55"/>
              </a:spcBef>
              <a:buChar char="•"/>
              <a:tabLst>
                <a:tab pos="371475" algn="l"/>
              </a:tabLst>
            </a:pPr>
            <a:r>
              <a:rPr lang="th-TH" altLang="ja-JP" sz="1400" dirty="0">
                <a:solidFill>
                  <a:srgbClr val="252525"/>
                </a:solidFill>
                <a:latin typeface="Yu Gothic"/>
                <a:cs typeface="Yu Gothic"/>
              </a:rPr>
              <a:t>หากการตั้งค่าช่วงการพิมพ์เปลี่ยนไปเนื่องจากการเปลี่ยนแปลงเค้าโครง ฯลฯ ให้ไปที่ "เค้าโครงหน้า" ในเมนูริบบอน จากนั้นเลือก </a:t>
            </a:r>
            <a:br>
              <a:rPr lang="th-TH" altLang="ja-JP" sz="1400" dirty="0">
                <a:solidFill>
                  <a:srgbClr val="252525"/>
                </a:solidFill>
                <a:latin typeface="Yu Gothic"/>
                <a:cs typeface="Yu Gothic"/>
              </a:rPr>
            </a:br>
            <a:r>
              <a:rPr lang="th-TH" altLang="ja-JP" sz="1400" dirty="0">
                <a:solidFill>
                  <a:srgbClr val="252525"/>
                </a:solidFill>
                <a:latin typeface="Yu Gothic"/>
                <a:cs typeface="Yu Gothic"/>
              </a:rPr>
              <a:t>"ล้างช่วงการพิมพ์" - "ตั้งค่าช่วงการพิมพ์" อีกครั้ง</a:t>
            </a:r>
            <a:endParaRPr lang="ja-JP" altLang="en-US" sz="10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</a:pPr>
            <a:r>
              <a:rPr lang="en-US" sz="1600" b="1" spc="-5" dirty="0">
                <a:solidFill>
                  <a:srgbClr val="252525"/>
                </a:solidFill>
                <a:latin typeface="Yu Gothic"/>
                <a:cs typeface="Yu Gothic"/>
              </a:rPr>
              <a:t>Save</a:t>
            </a:r>
            <a:endParaRPr lang="th-TH" sz="1600" dirty="0">
              <a:latin typeface="Yu Gothic"/>
              <a:cs typeface="Yu Gothic"/>
            </a:endParaRPr>
          </a:p>
          <a:p>
            <a:pPr marL="370840" indent="-267335">
              <a:lnSpc>
                <a:spcPct val="100000"/>
              </a:lnSpc>
              <a:spcBef>
                <a:spcPts val="35"/>
              </a:spcBef>
              <a:buChar char="•"/>
              <a:tabLst>
                <a:tab pos="371475" algn="l"/>
              </a:tabLst>
            </a:pP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เขียนทับและบันทึก</a:t>
            </a:r>
            <a:endParaRPr sz="1400" dirty="0">
              <a:latin typeface="Yu Gothic"/>
              <a:cs typeface="Yu Gothic"/>
            </a:endParaRPr>
          </a:p>
        </p:txBody>
      </p:sp>
      <p:sp>
        <p:nvSpPr>
          <p:cNvPr id="23" name="object 2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59</a:t>
            </a:fld>
            <a:endParaRPr dirty="0"/>
          </a:p>
        </p:txBody>
      </p:sp>
      <p:sp>
        <p:nvSpPr>
          <p:cNvPr id="24" name="object 2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>
            <a:extLst>
              <a:ext uri="{FF2B5EF4-FFF2-40B4-BE49-F238E27FC236}">
                <a16:creationId xmlns:a16="http://schemas.microsoft.com/office/drawing/2014/main" id="{6746CE67-F275-111C-D7B0-17262E2D39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6143" y="1613503"/>
            <a:ext cx="3635501" cy="4301016"/>
          </a:xfrm>
          <a:prstGeom prst="rect">
            <a:avLst/>
          </a:prstGeom>
        </p:spPr>
      </p:pic>
      <p:grpSp>
        <p:nvGrpSpPr>
          <p:cNvPr id="2" name="object 2"/>
          <p:cNvGrpSpPr/>
          <p:nvPr/>
        </p:nvGrpSpPr>
        <p:grpSpPr>
          <a:xfrm>
            <a:off x="0" y="6489065"/>
            <a:ext cx="12192000" cy="368935"/>
            <a:chOff x="0" y="6489065"/>
            <a:chExt cx="12192000" cy="368935"/>
          </a:xfrm>
        </p:grpSpPr>
        <p:sp>
          <p:nvSpPr>
            <p:cNvPr id="3" name="object 3"/>
            <p:cNvSpPr/>
            <p:nvPr/>
          </p:nvSpPr>
          <p:spPr>
            <a:xfrm>
              <a:off x="0" y="6492240"/>
              <a:ext cx="12192000" cy="365760"/>
            </a:xfrm>
            <a:custGeom>
              <a:avLst/>
              <a:gdLst/>
              <a:ahLst/>
              <a:cxnLst/>
              <a:rect l="l" t="t" r="r" b="b"/>
              <a:pathLst>
                <a:path w="12192000" h="365759">
                  <a:moveTo>
                    <a:pt x="12191999" y="0"/>
                  </a:moveTo>
                  <a:lnTo>
                    <a:pt x="0" y="0"/>
                  </a:lnTo>
                  <a:lnTo>
                    <a:pt x="0" y="365758"/>
                  </a:lnTo>
                  <a:lnTo>
                    <a:pt x="12191999" y="365758"/>
                  </a:lnTo>
                  <a:lnTo>
                    <a:pt x="12191999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6492240"/>
              <a:ext cx="12192000" cy="0"/>
            </a:xfrm>
            <a:custGeom>
              <a:avLst/>
              <a:gdLst/>
              <a:ahLst/>
              <a:cxnLst/>
              <a:rect l="l" t="t" r="r" b="b"/>
              <a:pathLst>
                <a:path w="12192000">
                  <a:moveTo>
                    <a:pt x="0" y="0"/>
                  </a:moveTo>
                  <a:lnTo>
                    <a:pt x="12192000" y="0"/>
                  </a:lnTo>
                </a:path>
              </a:pathLst>
            </a:custGeom>
            <a:ln w="6350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-4762" y="0"/>
            <a:ext cx="12201525" cy="629920"/>
            <a:chOff x="-4762" y="0"/>
            <a:chExt cx="12201525" cy="629920"/>
          </a:xfrm>
        </p:grpSpPr>
        <p:sp>
          <p:nvSpPr>
            <p:cNvPr id="6" name="object 6"/>
            <p:cNvSpPr/>
            <p:nvPr/>
          </p:nvSpPr>
          <p:spPr>
            <a:xfrm>
              <a:off x="0" y="0"/>
              <a:ext cx="12192000" cy="620395"/>
            </a:xfrm>
            <a:custGeom>
              <a:avLst/>
              <a:gdLst/>
              <a:ahLst/>
              <a:cxnLst/>
              <a:rect l="l" t="t" r="r" b="b"/>
              <a:pathLst>
                <a:path w="12192000" h="620395">
                  <a:moveTo>
                    <a:pt x="12192000" y="0"/>
                  </a:moveTo>
                  <a:lnTo>
                    <a:pt x="0" y="0"/>
                  </a:lnTo>
                  <a:lnTo>
                    <a:pt x="0" y="620267"/>
                  </a:lnTo>
                  <a:lnTo>
                    <a:pt x="12192000" y="620267"/>
                  </a:lnTo>
                  <a:lnTo>
                    <a:pt x="12192000" y="0"/>
                  </a:lnTo>
                  <a:close/>
                </a:path>
              </a:pathLst>
            </a:custGeom>
            <a:solidFill>
              <a:srgbClr val="CC00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0" y="0"/>
              <a:ext cx="12192000" cy="620395"/>
            </a:xfrm>
            <a:custGeom>
              <a:avLst/>
              <a:gdLst/>
              <a:ahLst/>
              <a:cxnLst/>
              <a:rect l="l" t="t" r="r" b="b"/>
              <a:pathLst>
                <a:path w="12192000" h="620395">
                  <a:moveTo>
                    <a:pt x="0" y="620267"/>
                  </a:moveTo>
                  <a:lnTo>
                    <a:pt x="12192000" y="620267"/>
                  </a:lnTo>
                  <a:lnTo>
                    <a:pt x="12192000" y="0"/>
                  </a:lnTo>
                  <a:lnTo>
                    <a:pt x="0" y="0"/>
                  </a:lnTo>
                  <a:lnTo>
                    <a:pt x="0" y="620267"/>
                  </a:lnTo>
                  <a:close/>
                </a:path>
                <a:path w="12192000" h="620395">
                  <a:moveTo>
                    <a:pt x="0" y="620267"/>
                  </a:moveTo>
                  <a:lnTo>
                    <a:pt x="12192000" y="620267"/>
                  </a:lnTo>
                  <a:lnTo>
                    <a:pt x="12192000" y="0"/>
                  </a:lnTo>
                  <a:lnTo>
                    <a:pt x="0" y="0"/>
                  </a:lnTo>
                  <a:lnTo>
                    <a:pt x="0" y="620267"/>
                  </a:lnTo>
                  <a:close/>
                </a:path>
              </a:pathLst>
            </a:custGeom>
            <a:ln w="9525">
              <a:solidFill>
                <a:srgbClr val="20586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" name="object 8"/>
          <p:cNvGrpSpPr/>
          <p:nvPr/>
        </p:nvGrpSpPr>
        <p:grpSpPr>
          <a:xfrm>
            <a:off x="914400" y="1552575"/>
            <a:ext cx="9866757" cy="4536489"/>
            <a:chOff x="914400" y="1552575"/>
            <a:chExt cx="9866757" cy="4536489"/>
          </a:xfrm>
        </p:grpSpPr>
        <p:sp>
          <p:nvSpPr>
            <p:cNvPr id="10" name="object 10"/>
            <p:cNvSpPr/>
            <p:nvPr/>
          </p:nvSpPr>
          <p:spPr>
            <a:xfrm>
              <a:off x="914400" y="1552575"/>
              <a:ext cx="4385310" cy="4536489"/>
            </a:xfrm>
            <a:custGeom>
              <a:avLst/>
              <a:gdLst/>
              <a:ahLst/>
              <a:cxnLst/>
              <a:rect l="l" t="t" r="r" b="b"/>
              <a:pathLst>
                <a:path w="4385310" h="4237355">
                  <a:moveTo>
                    <a:pt x="0" y="4237101"/>
                  </a:moveTo>
                  <a:lnTo>
                    <a:pt x="4384929" y="4237101"/>
                  </a:lnTo>
                  <a:lnTo>
                    <a:pt x="4384929" y="0"/>
                  </a:lnTo>
                  <a:lnTo>
                    <a:pt x="0" y="0"/>
                  </a:lnTo>
                  <a:lnTo>
                    <a:pt x="0" y="4237101"/>
                  </a:lnTo>
                  <a:close/>
                </a:path>
              </a:pathLst>
            </a:custGeom>
            <a:ln w="9525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402836" y="5384291"/>
              <a:ext cx="790193" cy="308609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3962400" y="5488049"/>
              <a:ext cx="609600" cy="135001"/>
            </a:xfrm>
            <a:custGeom>
              <a:avLst/>
              <a:gdLst/>
              <a:ahLst/>
              <a:cxnLst/>
              <a:rect l="l" t="t" r="r" b="b"/>
              <a:pathLst>
                <a:path w="647700" h="166370">
                  <a:moveTo>
                    <a:pt x="0" y="27686"/>
                  </a:moveTo>
                  <a:lnTo>
                    <a:pt x="2182" y="16930"/>
                  </a:lnTo>
                  <a:lnTo>
                    <a:pt x="8127" y="8128"/>
                  </a:lnTo>
                  <a:lnTo>
                    <a:pt x="16930" y="2182"/>
                  </a:lnTo>
                  <a:lnTo>
                    <a:pt x="27686" y="0"/>
                  </a:lnTo>
                  <a:lnTo>
                    <a:pt x="620013" y="0"/>
                  </a:lnTo>
                  <a:lnTo>
                    <a:pt x="630769" y="2182"/>
                  </a:lnTo>
                  <a:lnTo>
                    <a:pt x="639572" y="8128"/>
                  </a:lnTo>
                  <a:lnTo>
                    <a:pt x="645517" y="16930"/>
                  </a:lnTo>
                  <a:lnTo>
                    <a:pt x="647700" y="27686"/>
                  </a:lnTo>
                  <a:lnTo>
                    <a:pt x="647700" y="138430"/>
                  </a:lnTo>
                  <a:lnTo>
                    <a:pt x="645517" y="149206"/>
                  </a:lnTo>
                  <a:lnTo>
                    <a:pt x="639572" y="158007"/>
                  </a:lnTo>
                  <a:lnTo>
                    <a:pt x="630769" y="163940"/>
                  </a:lnTo>
                  <a:lnTo>
                    <a:pt x="620013" y="166116"/>
                  </a:lnTo>
                  <a:lnTo>
                    <a:pt x="27686" y="166116"/>
                  </a:lnTo>
                  <a:lnTo>
                    <a:pt x="16930" y="163940"/>
                  </a:lnTo>
                  <a:lnTo>
                    <a:pt x="8127" y="158007"/>
                  </a:lnTo>
                  <a:lnTo>
                    <a:pt x="2182" y="149206"/>
                  </a:lnTo>
                  <a:lnTo>
                    <a:pt x="0" y="138430"/>
                  </a:lnTo>
                  <a:lnTo>
                    <a:pt x="0" y="27686"/>
                  </a:lnTo>
                  <a:close/>
                </a:path>
              </a:pathLst>
            </a:custGeom>
            <a:ln w="38099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6162802" y="1695957"/>
              <a:ext cx="4618355" cy="3589654"/>
            </a:xfrm>
            <a:custGeom>
              <a:avLst/>
              <a:gdLst/>
              <a:ahLst/>
              <a:cxnLst/>
              <a:rect l="l" t="t" r="r" b="b"/>
              <a:pathLst>
                <a:path w="4618355" h="3589654">
                  <a:moveTo>
                    <a:pt x="0" y="3589401"/>
                  </a:moveTo>
                  <a:lnTo>
                    <a:pt x="4618101" y="3589401"/>
                  </a:lnTo>
                  <a:lnTo>
                    <a:pt x="4618101" y="0"/>
                  </a:lnTo>
                  <a:lnTo>
                    <a:pt x="0" y="0"/>
                  </a:lnTo>
                  <a:lnTo>
                    <a:pt x="0" y="3589401"/>
                  </a:lnTo>
                  <a:close/>
                </a:path>
              </a:pathLst>
            </a:custGeom>
            <a:ln w="952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1029411" y="768936"/>
            <a:ext cx="8876589" cy="927818"/>
          </a:xfrm>
          <a:prstGeom prst="rect">
            <a:avLst/>
          </a:prstGeom>
        </p:spPr>
        <p:txBody>
          <a:bodyPr vert="horz" wrap="square" lIns="0" tIns="1187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35"/>
              </a:spcBef>
            </a:pPr>
            <a:r>
              <a:rPr sz="1400" dirty="0">
                <a:solidFill>
                  <a:srgbClr val="252525"/>
                </a:solidFill>
                <a:latin typeface="Yu Gothic"/>
                <a:cs typeface="Yu Gothic"/>
              </a:rPr>
              <a:t>①</a:t>
            </a:r>
            <a:r>
              <a:rPr sz="1400" spc="350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เตรียมไฟล์ </a:t>
            </a:r>
            <a:r>
              <a:rPr lang="en-US" sz="1400" dirty="0">
                <a:solidFill>
                  <a:srgbClr val="252525"/>
                </a:solidFill>
                <a:latin typeface="Yu Gothic"/>
                <a:cs typeface="Yu Gothic"/>
              </a:rPr>
              <a:t>Excel </a:t>
            </a: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พร้อมเค้าโครงไว้ล่วงหน้า</a:t>
            </a:r>
            <a:endParaRPr sz="14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840"/>
              </a:spcBef>
            </a:pPr>
            <a:r>
              <a:rPr sz="1400" spc="5" dirty="0">
                <a:solidFill>
                  <a:srgbClr val="252525"/>
                </a:solidFill>
                <a:latin typeface="Yu Gothic"/>
                <a:cs typeface="Yu Gothic"/>
              </a:rPr>
              <a:t>②</a:t>
            </a:r>
            <a:r>
              <a:rPr sz="1400" spc="300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th-TH" sz="1400" spc="-5" dirty="0">
                <a:solidFill>
                  <a:srgbClr val="252525"/>
                </a:solidFill>
                <a:latin typeface="Yu Gothic"/>
                <a:cs typeface="Yu Gothic"/>
              </a:rPr>
              <a:t>เรียกหน้าจอการตั้งค่าประเภท </a:t>
            </a:r>
            <a:r>
              <a:rPr lang="en-US" sz="1400" spc="-5" dirty="0" err="1">
                <a:solidFill>
                  <a:srgbClr val="252525"/>
                </a:solidFill>
                <a:latin typeface="Yu Gothic"/>
                <a:cs typeface="Yu Gothic"/>
              </a:rPr>
              <a:t>ConMas</a:t>
            </a:r>
            <a:r>
              <a:rPr lang="en-US" sz="1400" spc="-5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en-US" sz="1400" spc="-5" dirty="0" err="1">
                <a:solidFill>
                  <a:srgbClr val="252525"/>
                </a:solidFill>
                <a:latin typeface="Yu Gothic"/>
                <a:cs typeface="Yu Gothic"/>
              </a:rPr>
              <a:t>i</a:t>
            </a:r>
            <a:r>
              <a:rPr lang="en-US" sz="1400" spc="-5" dirty="0">
                <a:solidFill>
                  <a:srgbClr val="252525"/>
                </a:solidFill>
                <a:latin typeface="Yu Gothic"/>
                <a:cs typeface="Yu Gothic"/>
              </a:rPr>
              <a:t>-Reporter </a:t>
            </a: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วิธีการเรียกคือ 1) หรือ 2) ด้านล่าง</a:t>
            </a:r>
            <a:endParaRPr sz="1400" dirty="0">
              <a:latin typeface="Yu Gothic"/>
              <a:cs typeface="Yu Gothic"/>
            </a:endParaRPr>
          </a:p>
          <a:p>
            <a:pPr marL="5086350">
              <a:lnSpc>
                <a:spcPct val="100000"/>
              </a:lnSpc>
              <a:spcBef>
                <a:spcPts val="685"/>
              </a:spcBef>
            </a:pPr>
            <a:r>
              <a:rPr sz="1200" b="1" dirty="0">
                <a:solidFill>
                  <a:srgbClr val="252525"/>
                </a:solidFill>
                <a:latin typeface="Yu Gothic"/>
                <a:cs typeface="Yu Gothic"/>
              </a:rPr>
              <a:t>「</a:t>
            </a:r>
            <a:r>
              <a:rPr lang="th-TH" sz="1200" b="1" dirty="0">
                <a:solidFill>
                  <a:srgbClr val="252525"/>
                </a:solidFill>
                <a:latin typeface="Yu Gothic"/>
                <a:cs typeface="Yu Gothic"/>
              </a:rPr>
              <a:t>หน้าจอ </a:t>
            </a:r>
            <a:r>
              <a:rPr sz="1200" b="1" spc="15" dirty="0" err="1">
                <a:solidFill>
                  <a:srgbClr val="252525"/>
                </a:solidFill>
                <a:latin typeface="Yu Gothic"/>
                <a:cs typeface="Yu Gothic"/>
              </a:rPr>
              <a:t>ConMas</a:t>
            </a:r>
            <a:r>
              <a:rPr sz="1200" b="1" spc="10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sz="1200" b="1" spc="55" dirty="0" err="1">
                <a:solidFill>
                  <a:srgbClr val="252525"/>
                </a:solidFill>
                <a:latin typeface="Yu Gothic"/>
                <a:cs typeface="Yu Gothic"/>
              </a:rPr>
              <a:t>i</a:t>
            </a:r>
            <a:r>
              <a:rPr sz="1200" b="1" spc="55" dirty="0">
                <a:solidFill>
                  <a:srgbClr val="252525"/>
                </a:solidFill>
                <a:latin typeface="Yu Gothic"/>
                <a:cs typeface="Yu Gothic"/>
              </a:rPr>
              <a:t>-Reporter</a:t>
            </a:r>
            <a:r>
              <a:rPr lang="en-US" sz="1200" b="1" spc="55" dirty="0">
                <a:solidFill>
                  <a:srgbClr val="252525"/>
                </a:solidFill>
                <a:latin typeface="Yu Gothic"/>
                <a:cs typeface="Yu Gothic"/>
              </a:rPr>
              <a:t>」</a:t>
            </a:r>
            <a:r>
              <a:rPr lang="th-TH" sz="1200" b="1" dirty="0">
                <a:solidFill>
                  <a:srgbClr val="252525"/>
                </a:solidFill>
                <a:latin typeface="Yu Gothic"/>
                <a:cs typeface="Yu Gothic"/>
              </a:rPr>
              <a:t> “การเลือกประเภท”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xfrm>
            <a:off x="257047" y="105283"/>
            <a:ext cx="71386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spc="40" dirty="0">
                <a:solidFill>
                  <a:srgbClr val="FFFFFF"/>
                </a:solidFill>
              </a:rPr>
              <a:t>การเริ่มต้น </a:t>
            </a:r>
            <a:r>
              <a:rPr lang="en-US" sz="2400" spc="40" dirty="0" err="1">
                <a:solidFill>
                  <a:srgbClr val="FFFFFF"/>
                </a:solidFill>
              </a:rPr>
              <a:t>ConMas</a:t>
            </a:r>
            <a:r>
              <a:rPr lang="en-US" sz="2400" spc="40" dirty="0">
                <a:solidFill>
                  <a:srgbClr val="FFFFFF"/>
                </a:solidFill>
              </a:rPr>
              <a:t> EXCEL COM Add-in</a:t>
            </a:r>
            <a:endParaRPr sz="2400" dirty="0"/>
          </a:p>
        </p:txBody>
      </p:sp>
      <p:grpSp>
        <p:nvGrpSpPr>
          <p:cNvPr id="17" name="object 17"/>
          <p:cNvGrpSpPr/>
          <p:nvPr/>
        </p:nvGrpSpPr>
        <p:grpSpPr>
          <a:xfrm>
            <a:off x="1487424" y="1670304"/>
            <a:ext cx="4681674" cy="3889755"/>
            <a:chOff x="1485085" y="1670304"/>
            <a:chExt cx="4684067" cy="3889755"/>
          </a:xfrm>
        </p:grpSpPr>
        <p:pic>
          <p:nvPicPr>
            <p:cNvPr id="18" name="object 1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91056" y="1670304"/>
              <a:ext cx="462546" cy="581406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1663446" y="1742694"/>
              <a:ext cx="320040" cy="439420"/>
            </a:xfrm>
            <a:custGeom>
              <a:avLst/>
              <a:gdLst/>
              <a:ahLst/>
              <a:cxnLst/>
              <a:rect l="l" t="t" r="r" b="b"/>
              <a:pathLst>
                <a:path w="320039" h="439419">
                  <a:moveTo>
                    <a:pt x="0" y="53339"/>
                  </a:moveTo>
                  <a:lnTo>
                    <a:pt x="4191" y="32575"/>
                  </a:lnTo>
                  <a:lnTo>
                    <a:pt x="15621" y="15621"/>
                  </a:lnTo>
                  <a:lnTo>
                    <a:pt x="32575" y="4191"/>
                  </a:lnTo>
                  <a:lnTo>
                    <a:pt x="53340" y="0"/>
                  </a:lnTo>
                  <a:lnTo>
                    <a:pt x="266700" y="0"/>
                  </a:lnTo>
                  <a:lnTo>
                    <a:pt x="287464" y="4190"/>
                  </a:lnTo>
                  <a:lnTo>
                    <a:pt x="304419" y="15620"/>
                  </a:lnTo>
                  <a:lnTo>
                    <a:pt x="315849" y="32575"/>
                  </a:lnTo>
                  <a:lnTo>
                    <a:pt x="320040" y="53339"/>
                  </a:lnTo>
                  <a:lnTo>
                    <a:pt x="320040" y="385571"/>
                  </a:lnTo>
                  <a:lnTo>
                    <a:pt x="315849" y="406336"/>
                  </a:lnTo>
                  <a:lnTo>
                    <a:pt x="304419" y="423290"/>
                  </a:lnTo>
                  <a:lnTo>
                    <a:pt x="287464" y="434720"/>
                  </a:lnTo>
                  <a:lnTo>
                    <a:pt x="266700" y="438911"/>
                  </a:lnTo>
                  <a:lnTo>
                    <a:pt x="53340" y="438911"/>
                  </a:lnTo>
                  <a:lnTo>
                    <a:pt x="32575" y="434720"/>
                  </a:lnTo>
                  <a:lnTo>
                    <a:pt x="15621" y="423290"/>
                  </a:lnTo>
                  <a:lnTo>
                    <a:pt x="4191" y="406336"/>
                  </a:lnTo>
                  <a:lnTo>
                    <a:pt x="0" y="385571"/>
                  </a:lnTo>
                  <a:lnTo>
                    <a:pt x="0" y="53339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2159574" y="1943099"/>
              <a:ext cx="4009578" cy="3616960"/>
            </a:xfrm>
            <a:custGeom>
              <a:avLst/>
              <a:gdLst/>
              <a:ahLst/>
              <a:cxnLst/>
              <a:rect l="l" t="t" r="r" b="b"/>
              <a:pathLst>
                <a:path w="4185920" h="3616960">
                  <a:moveTo>
                    <a:pt x="38608" y="508"/>
                  </a:moveTo>
                  <a:lnTo>
                    <a:pt x="508" y="0"/>
                  </a:lnTo>
                  <a:lnTo>
                    <a:pt x="0" y="38100"/>
                  </a:lnTo>
                  <a:lnTo>
                    <a:pt x="38100" y="38481"/>
                  </a:lnTo>
                  <a:lnTo>
                    <a:pt x="38608" y="508"/>
                  </a:lnTo>
                  <a:close/>
                </a:path>
                <a:path w="4185920" h="3616960">
                  <a:moveTo>
                    <a:pt x="115189" y="1651"/>
                  </a:moveTo>
                  <a:lnTo>
                    <a:pt x="98425" y="1143"/>
                  </a:lnTo>
                  <a:lnTo>
                    <a:pt x="76708" y="889"/>
                  </a:lnTo>
                  <a:lnTo>
                    <a:pt x="76200" y="38989"/>
                  </a:lnTo>
                  <a:lnTo>
                    <a:pt x="98044" y="39243"/>
                  </a:lnTo>
                  <a:lnTo>
                    <a:pt x="113919" y="39751"/>
                  </a:lnTo>
                  <a:lnTo>
                    <a:pt x="115189" y="1651"/>
                  </a:lnTo>
                  <a:close/>
                </a:path>
                <a:path w="4185920" h="3616960">
                  <a:moveTo>
                    <a:pt x="191389" y="4191"/>
                  </a:moveTo>
                  <a:lnTo>
                    <a:pt x="153289" y="2921"/>
                  </a:lnTo>
                  <a:lnTo>
                    <a:pt x="152019" y="41021"/>
                  </a:lnTo>
                  <a:lnTo>
                    <a:pt x="190119" y="42291"/>
                  </a:lnTo>
                  <a:lnTo>
                    <a:pt x="191389" y="4191"/>
                  </a:lnTo>
                  <a:close/>
                </a:path>
                <a:path w="4185920" h="3616960">
                  <a:moveTo>
                    <a:pt x="267843" y="8382"/>
                  </a:moveTo>
                  <a:lnTo>
                    <a:pt x="229743" y="6223"/>
                  </a:lnTo>
                  <a:lnTo>
                    <a:pt x="227711" y="44323"/>
                  </a:lnTo>
                  <a:lnTo>
                    <a:pt x="265684" y="46355"/>
                  </a:lnTo>
                  <a:lnTo>
                    <a:pt x="267843" y="8382"/>
                  </a:lnTo>
                  <a:close/>
                </a:path>
                <a:path w="4185920" h="3616960">
                  <a:moveTo>
                    <a:pt x="344297" y="13589"/>
                  </a:moveTo>
                  <a:lnTo>
                    <a:pt x="306197" y="10668"/>
                  </a:lnTo>
                  <a:lnTo>
                    <a:pt x="303403" y="48641"/>
                  </a:lnTo>
                  <a:lnTo>
                    <a:pt x="341376" y="51562"/>
                  </a:lnTo>
                  <a:lnTo>
                    <a:pt x="344297" y="13589"/>
                  </a:lnTo>
                  <a:close/>
                </a:path>
                <a:path w="4185920" h="3616960">
                  <a:moveTo>
                    <a:pt x="420624" y="19939"/>
                  </a:moveTo>
                  <a:lnTo>
                    <a:pt x="392049" y="17145"/>
                  </a:lnTo>
                  <a:lnTo>
                    <a:pt x="382270" y="16510"/>
                  </a:lnTo>
                  <a:lnTo>
                    <a:pt x="379349" y="54483"/>
                  </a:lnTo>
                  <a:lnTo>
                    <a:pt x="389128" y="55245"/>
                  </a:lnTo>
                  <a:lnTo>
                    <a:pt x="416814" y="57912"/>
                  </a:lnTo>
                  <a:lnTo>
                    <a:pt x="420624" y="19939"/>
                  </a:lnTo>
                  <a:close/>
                </a:path>
                <a:path w="4185920" h="3616960">
                  <a:moveTo>
                    <a:pt x="496824" y="27686"/>
                  </a:moveTo>
                  <a:lnTo>
                    <a:pt x="488569" y="26670"/>
                  </a:lnTo>
                  <a:lnTo>
                    <a:pt x="458470" y="23749"/>
                  </a:lnTo>
                  <a:lnTo>
                    <a:pt x="454787" y="61595"/>
                  </a:lnTo>
                  <a:lnTo>
                    <a:pt x="484886" y="64643"/>
                  </a:lnTo>
                  <a:lnTo>
                    <a:pt x="492252" y="65532"/>
                  </a:lnTo>
                  <a:lnTo>
                    <a:pt x="496824" y="27686"/>
                  </a:lnTo>
                  <a:close/>
                </a:path>
                <a:path w="4185920" h="3616960">
                  <a:moveTo>
                    <a:pt x="572516" y="36576"/>
                  </a:moveTo>
                  <a:lnTo>
                    <a:pt x="534670" y="32131"/>
                  </a:lnTo>
                  <a:lnTo>
                    <a:pt x="530098" y="69977"/>
                  </a:lnTo>
                  <a:lnTo>
                    <a:pt x="567944" y="74422"/>
                  </a:lnTo>
                  <a:lnTo>
                    <a:pt x="572516" y="36576"/>
                  </a:lnTo>
                  <a:close/>
                </a:path>
                <a:path w="4185920" h="3616960">
                  <a:moveTo>
                    <a:pt x="648335" y="46863"/>
                  </a:moveTo>
                  <a:lnTo>
                    <a:pt x="610616" y="41656"/>
                  </a:lnTo>
                  <a:lnTo>
                    <a:pt x="605409" y="79375"/>
                  </a:lnTo>
                  <a:lnTo>
                    <a:pt x="643128" y="84582"/>
                  </a:lnTo>
                  <a:lnTo>
                    <a:pt x="648335" y="46863"/>
                  </a:lnTo>
                  <a:close/>
                </a:path>
                <a:path w="4185920" h="3616960">
                  <a:moveTo>
                    <a:pt x="724027" y="58293"/>
                  </a:moveTo>
                  <a:lnTo>
                    <a:pt x="686435" y="52324"/>
                  </a:lnTo>
                  <a:lnTo>
                    <a:pt x="680466" y="89916"/>
                  </a:lnTo>
                  <a:lnTo>
                    <a:pt x="718058" y="96012"/>
                  </a:lnTo>
                  <a:lnTo>
                    <a:pt x="724027" y="58293"/>
                  </a:lnTo>
                  <a:close/>
                </a:path>
                <a:path w="4185920" h="3616960">
                  <a:moveTo>
                    <a:pt x="799592" y="70993"/>
                  </a:moveTo>
                  <a:lnTo>
                    <a:pt x="771525" y="65913"/>
                  </a:lnTo>
                  <a:lnTo>
                    <a:pt x="761746" y="64389"/>
                  </a:lnTo>
                  <a:lnTo>
                    <a:pt x="755650" y="101981"/>
                  </a:lnTo>
                  <a:lnTo>
                    <a:pt x="765556" y="103632"/>
                  </a:lnTo>
                  <a:lnTo>
                    <a:pt x="792861" y="108458"/>
                  </a:lnTo>
                  <a:lnTo>
                    <a:pt x="799592" y="70993"/>
                  </a:lnTo>
                  <a:close/>
                </a:path>
                <a:path w="4185920" h="3616960">
                  <a:moveTo>
                    <a:pt x="874903" y="84963"/>
                  </a:moveTo>
                  <a:lnTo>
                    <a:pt x="863092" y="82550"/>
                  </a:lnTo>
                  <a:lnTo>
                    <a:pt x="837057" y="77851"/>
                  </a:lnTo>
                  <a:lnTo>
                    <a:pt x="830326" y="115316"/>
                  </a:lnTo>
                  <a:lnTo>
                    <a:pt x="856361" y="120015"/>
                  </a:lnTo>
                  <a:lnTo>
                    <a:pt x="867410" y="122301"/>
                  </a:lnTo>
                  <a:lnTo>
                    <a:pt x="874903" y="84963"/>
                  </a:lnTo>
                  <a:close/>
                </a:path>
                <a:path w="4185920" h="3616960">
                  <a:moveTo>
                    <a:pt x="949579" y="100076"/>
                  </a:moveTo>
                  <a:lnTo>
                    <a:pt x="912241" y="92456"/>
                  </a:lnTo>
                  <a:lnTo>
                    <a:pt x="904621" y="129794"/>
                  </a:lnTo>
                  <a:lnTo>
                    <a:pt x="941959" y="137414"/>
                  </a:lnTo>
                  <a:lnTo>
                    <a:pt x="949579" y="100076"/>
                  </a:lnTo>
                  <a:close/>
                </a:path>
                <a:path w="4185920" h="3616960">
                  <a:moveTo>
                    <a:pt x="1024382" y="116840"/>
                  </a:moveTo>
                  <a:lnTo>
                    <a:pt x="987171" y="108458"/>
                  </a:lnTo>
                  <a:lnTo>
                    <a:pt x="978789" y="145669"/>
                  </a:lnTo>
                  <a:lnTo>
                    <a:pt x="1016000" y="153924"/>
                  </a:lnTo>
                  <a:lnTo>
                    <a:pt x="1024382" y="116840"/>
                  </a:lnTo>
                  <a:close/>
                </a:path>
                <a:path w="4185920" h="3616960">
                  <a:moveTo>
                    <a:pt x="1098804" y="134874"/>
                  </a:moveTo>
                  <a:lnTo>
                    <a:pt x="1061847" y="125730"/>
                  </a:lnTo>
                  <a:lnTo>
                    <a:pt x="1052703" y="162687"/>
                  </a:lnTo>
                  <a:lnTo>
                    <a:pt x="1089660" y="171831"/>
                  </a:lnTo>
                  <a:lnTo>
                    <a:pt x="1098804" y="134874"/>
                  </a:lnTo>
                  <a:close/>
                </a:path>
                <a:path w="4185920" h="3616960">
                  <a:moveTo>
                    <a:pt x="1172972" y="154305"/>
                  </a:moveTo>
                  <a:lnTo>
                    <a:pt x="1136142" y="144272"/>
                  </a:lnTo>
                  <a:lnTo>
                    <a:pt x="1126236" y="181102"/>
                  </a:lnTo>
                  <a:lnTo>
                    <a:pt x="1162939" y="191008"/>
                  </a:lnTo>
                  <a:lnTo>
                    <a:pt x="1172972" y="154305"/>
                  </a:lnTo>
                  <a:close/>
                </a:path>
                <a:path w="4185920" h="3616960">
                  <a:moveTo>
                    <a:pt x="1246632" y="175133"/>
                  </a:moveTo>
                  <a:lnTo>
                    <a:pt x="1210183" y="164338"/>
                  </a:lnTo>
                  <a:lnTo>
                    <a:pt x="1209675" y="164211"/>
                  </a:lnTo>
                  <a:lnTo>
                    <a:pt x="1199769" y="201041"/>
                  </a:lnTo>
                  <a:lnTo>
                    <a:pt x="1200150" y="201168"/>
                  </a:lnTo>
                  <a:lnTo>
                    <a:pt x="1235837" y="211709"/>
                  </a:lnTo>
                  <a:lnTo>
                    <a:pt x="1246632" y="175133"/>
                  </a:lnTo>
                  <a:close/>
                </a:path>
                <a:path w="4185920" h="3616960">
                  <a:moveTo>
                    <a:pt x="1319898" y="197612"/>
                  </a:moveTo>
                  <a:lnTo>
                    <a:pt x="1291196" y="188341"/>
                  </a:lnTo>
                  <a:lnTo>
                    <a:pt x="1283208" y="185928"/>
                  </a:lnTo>
                  <a:lnTo>
                    <a:pt x="1272413" y="222504"/>
                  </a:lnTo>
                  <a:lnTo>
                    <a:pt x="1280287" y="224917"/>
                  </a:lnTo>
                  <a:lnTo>
                    <a:pt x="1308227" y="233934"/>
                  </a:lnTo>
                  <a:lnTo>
                    <a:pt x="1319898" y="197612"/>
                  </a:lnTo>
                  <a:close/>
                </a:path>
                <a:path w="4185920" h="3616960">
                  <a:moveTo>
                    <a:pt x="1392682" y="221742"/>
                  </a:moveTo>
                  <a:lnTo>
                    <a:pt x="1369568" y="213614"/>
                  </a:lnTo>
                  <a:lnTo>
                    <a:pt x="1356233" y="209296"/>
                  </a:lnTo>
                  <a:lnTo>
                    <a:pt x="1344536" y="245618"/>
                  </a:lnTo>
                  <a:lnTo>
                    <a:pt x="1357757" y="249809"/>
                  </a:lnTo>
                  <a:lnTo>
                    <a:pt x="1380109" y="257683"/>
                  </a:lnTo>
                  <a:lnTo>
                    <a:pt x="1392682" y="221742"/>
                  </a:lnTo>
                  <a:close/>
                </a:path>
                <a:path w="4185920" h="3616960">
                  <a:moveTo>
                    <a:pt x="1464945" y="247650"/>
                  </a:moveTo>
                  <a:lnTo>
                    <a:pt x="1445133" y="240030"/>
                  </a:lnTo>
                  <a:lnTo>
                    <a:pt x="1428623" y="234315"/>
                  </a:lnTo>
                  <a:lnTo>
                    <a:pt x="1416050" y="270256"/>
                  </a:lnTo>
                  <a:lnTo>
                    <a:pt x="1432560" y="275971"/>
                  </a:lnTo>
                  <a:lnTo>
                    <a:pt x="1451356" y="283210"/>
                  </a:lnTo>
                  <a:lnTo>
                    <a:pt x="1464945" y="247650"/>
                  </a:lnTo>
                  <a:close/>
                </a:path>
                <a:path w="4185920" h="3616960">
                  <a:moveTo>
                    <a:pt x="1536446" y="275463"/>
                  </a:moveTo>
                  <a:lnTo>
                    <a:pt x="1517523" y="267716"/>
                  </a:lnTo>
                  <a:lnTo>
                    <a:pt x="1500505" y="261239"/>
                  </a:lnTo>
                  <a:lnTo>
                    <a:pt x="1486916" y="296799"/>
                  </a:lnTo>
                  <a:lnTo>
                    <a:pt x="1503934" y="303276"/>
                  </a:lnTo>
                  <a:lnTo>
                    <a:pt x="1521841" y="310642"/>
                  </a:lnTo>
                  <a:lnTo>
                    <a:pt x="1536446" y="275463"/>
                  </a:lnTo>
                  <a:close/>
                </a:path>
                <a:path w="4185920" h="3616960">
                  <a:moveTo>
                    <a:pt x="1607058" y="305562"/>
                  </a:moveTo>
                  <a:lnTo>
                    <a:pt x="1586865" y="296418"/>
                  </a:lnTo>
                  <a:lnTo>
                    <a:pt x="1571625" y="290195"/>
                  </a:lnTo>
                  <a:lnTo>
                    <a:pt x="1557020" y="325374"/>
                  </a:lnTo>
                  <a:lnTo>
                    <a:pt x="1572133" y="331597"/>
                  </a:lnTo>
                  <a:lnTo>
                    <a:pt x="1591437" y="340360"/>
                  </a:lnTo>
                  <a:lnTo>
                    <a:pt x="1607058" y="305562"/>
                  </a:lnTo>
                  <a:close/>
                </a:path>
                <a:path w="4185920" h="3616960">
                  <a:moveTo>
                    <a:pt x="1676781" y="337947"/>
                  </a:moveTo>
                  <a:lnTo>
                    <a:pt x="1652524" y="326136"/>
                  </a:lnTo>
                  <a:lnTo>
                    <a:pt x="1641856" y="321310"/>
                  </a:lnTo>
                  <a:lnTo>
                    <a:pt x="1626108" y="355981"/>
                  </a:lnTo>
                  <a:lnTo>
                    <a:pt x="1636903" y="360807"/>
                  </a:lnTo>
                  <a:lnTo>
                    <a:pt x="1659890" y="372110"/>
                  </a:lnTo>
                  <a:lnTo>
                    <a:pt x="1676781" y="337947"/>
                  </a:lnTo>
                  <a:close/>
                </a:path>
                <a:path w="4185920" h="3616960">
                  <a:moveTo>
                    <a:pt x="1745107" y="373126"/>
                  </a:moveTo>
                  <a:lnTo>
                    <a:pt x="1714881" y="356743"/>
                  </a:lnTo>
                  <a:lnTo>
                    <a:pt x="1710944" y="354838"/>
                  </a:lnTo>
                  <a:lnTo>
                    <a:pt x="1694053" y="389001"/>
                  </a:lnTo>
                  <a:lnTo>
                    <a:pt x="1697990" y="390906"/>
                  </a:lnTo>
                  <a:lnTo>
                    <a:pt x="1727073" y="406654"/>
                  </a:lnTo>
                  <a:lnTo>
                    <a:pt x="1745107" y="373126"/>
                  </a:lnTo>
                  <a:close/>
                </a:path>
                <a:path w="4185920" h="3616960">
                  <a:moveTo>
                    <a:pt x="1812036" y="411226"/>
                  </a:moveTo>
                  <a:lnTo>
                    <a:pt x="1779270" y="391795"/>
                  </a:lnTo>
                  <a:lnTo>
                    <a:pt x="1759839" y="424561"/>
                  </a:lnTo>
                  <a:lnTo>
                    <a:pt x="1792478" y="443992"/>
                  </a:lnTo>
                  <a:lnTo>
                    <a:pt x="1812036" y="411226"/>
                  </a:lnTo>
                  <a:close/>
                </a:path>
                <a:path w="4185920" h="3616960">
                  <a:moveTo>
                    <a:pt x="1876806" y="453009"/>
                  </a:moveTo>
                  <a:lnTo>
                    <a:pt x="1845056" y="432054"/>
                  </a:lnTo>
                  <a:lnTo>
                    <a:pt x="1823974" y="463804"/>
                  </a:lnTo>
                  <a:lnTo>
                    <a:pt x="1855851" y="484759"/>
                  </a:lnTo>
                  <a:lnTo>
                    <a:pt x="1876806" y="453009"/>
                  </a:lnTo>
                  <a:close/>
                </a:path>
                <a:path w="4185920" h="3616960">
                  <a:moveTo>
                    <a:pt x="1939290" y="500253"/>
                  </a:moveTo>
                  <a:lnTo>
                    <a:pt x="1924050" y="487680"/>
                  </a:lnTo>
                  <a:lnTo>
                    <a:pt x="1908302" y="476123"/>
                  </a:lnTo>
                  <a:lnTo>
                    <a:pt x="1885696" y="506730"/>
                  </a:lnTo>
                  <a:lnTo>
                    <a:pt x="1901444" y="518414"/>
                  </a:lnTo>
                  <a:lnTo>
                    <a:pt x="1914779" y="529590"/>
                  </a:lnTo>
                  <a:lnTo>
                    <a:pt x="1939290" y="500253"/>
                  </a:lnTo>
                  <a:close/>
                </a:path>
                <a:path w="4185920" h="3616960">
                  <a:moveTo>
                    <a:pt x="1996694" y="552196"/>
                  </a:moveTo>
                  <a:lnTo>
                    <a:pt x="1969262" y="525780"/>
                  </a:lnTo>
                  <a:lnTo>
                    <a:pt x="1942846" y="553339"/>
                  </a:lnTo>
                  <a:lnTo>
                    <a:pt x="1970405" y="579628"/>
                  </a:lnTo>
                  <a:lnTo>
                    <a:pt x="1996694" y="552196"/>
                  </a:lnTo>
                  <a:close/>
                </a:path>
                <a:path w="4185920" h="3616960">
                  <a:moveTo>
                    <a:pt x="2048256" y="612648"/>
                  </a:moveTo>
                  <a:lnTo>
                    <a:pt x="2034159" y="593471"/>
                  </a:lnTo>
                  <a:lnTo>
                    <a:pt x="2023491" y="581406"/>
                  </a:lnTo>
                  <a:lnTo>
                    <a:pt x="1995043" y="606679"/>
                  </a:lnTo>
                  <a:lnTo>
                    <a:pt x="2005711" y="618744"/>
                  </a:lnTo>
                  <a:lnTo>
                    <a:pt x="2017522" y="635127"/>
                  </a:lnTo>
                  <a:lnTo>
                    <a:pt x="2048256" y="612648"/>
                  </a:lnTo>
                  <a:close/>
                </a:path>
                <a:path w="4185920" h="3616960">
                  <a:moveTo>
                    <a:pt x="2088769" y="682117"/>
                  </a:moveTo>
                  <a:lnTo>
                    <a:pt x="2082419" y="667258"/>
                  </a:lnTo>
                  <a:lnTo>
                    <a:pt x="2070354" y="646176"/>
                  </a:lnTo>
                  <a:lnTo>
                    <a:pt x="2037334" y="665099"/>
                  </a:lnTo>
                  <a:lnTo>
                    <a:pt x="2049272" y="686054"/>
                  </a:lnTo>
                  <a:lnTo>
                    <a:pt x="2053590" y="696722"/>
                  </a:lnTo>
                  <a:lnTo>
                    <a:pt x="2088769" y="682117"/>
                  </a:lnTo>
                  <a:close/>
                </a:path>
                <a:path w="4185920" h="3616960">
                  <a:moveTo>
                    <a:pt x="2110359" y="760095"/>
                  </a:moveTo>
                  <a:lnTo>
                    <a:pt x="2108073" y="743458"/>
                  </a:lnTo>
                  <a:lnTo>
                    <a:pt x="2102358" y="720725"/>
                  </a:lnTo>
                  <a:lnTo>
                    <a:pt x="2065401" y="729869"/>
                  </a:lnTo>
                  <a:lnTo>
                    <a:pt x="2071116" y="752729"/>
                  </a:lnTo>
                  <a:lnTo>
                    <a:pt x="2072513" y="764921"/>
                  </a:lnTo>
                  <a:lnTo>
                    <a:pt x="2110359" y="760095"/>
                  </a:lnTo>
                  <a:close/>
                </a:path>
                <a:path w="4185920" h="3616960">
                  <a:moveTo>
                    <a:pt x="2118741" y="833374"/>
                  </a:moveTo>
                  <a:lnTo>
                    <a:pt x="2114550" y="817245"/>
                  </a:lnTo>
                  <a:lnTo>
                    <a:pt x="2112429" y="801370"/>
                  </a:lnTo>
                  <a:lnTo>
                    <a:pt x="2112391" y="799846"/>
                  </a:lnTo>
                  <a:lnTo>
                    <a:pt x="2074291" y="801370"/>
                  </a:lnTo>
                  <a:lnTo>
                    <a:pt x="2074291" y="802640"/>
                  </a:lnTo>
                  <a:lnTo>
                    <a:pt x="2076704" y="822071"/>
                  </a:lnTo>
                  <a:lnTo>
                    <a:pt x="2081784" y="842645"/>
                  </a:lnTo>
                  <a:lnTo>
                    <a:pt x="2118741" y="833374"/>
                  </a:lnTo>
                  <a:close/>
                </a:path>
                <a:path w="4185920" h="3616960">
                  <a:moveTo>
                    <a:pt x="2145665" y="898652"/>
                  </a:moveTo>
                  <a:lnTo>
                    <a:pt x="2137029" y="883920"/>
                  </a:lnTo>
                  <a:lnTo>
                    <a:pt x="2129917" y="866775"/>
                  </a:lnTo>
                  <a:lnTo>
                    <a:pt x="2094738" y="881380"/>
                  </a:lnTo>
                  <a:lnTo>
                    <a:pt x="2101723" y="898398"/>
                  </a:lnTo>
                  <a:lnTo>
                    <a:pt x="2112518" y="917575"/>
                  </a:lnTo>
                  <a:lnTo>
                    <a:pt x="2145665" y="898652"/>
                  </a:lnTo>
                  <a:close/>
                </a:path>
                <a:path w="4185920" h="3616960">
                  <a:moveTo>
                    <a:pt x="2187194" y="957707"/>
                  </a:moveTo>
                  <a:lnTo>
                    <a:pt x="2180717" y="950341"/>
                  </a:lnTo>
                  <a:lnTo>
                    <a:pt x="2164969" y="928878"/>
                  </a:lnTo>
                  <a:lnTo>
                    <a:pt x="2134235" y="951484"/>
                  </a:lnTo>
                  <a:lnTo>
                    <a:pt x="2149856" y="972947"/>
                  </a:lnTo>
                  <a:lnTo>
                    <a:pt x="2158619" y="982853"/>
                  </a:lnTo>
                  <a:lnTo>
                    <a:pt x="2187194" y="957707"/>
                  </a:lnTo>
                  <a:close/>
                </a:path>
                <a:path w="4185920" h="3616960">
                  <a:moveTo>
                    <a:pt x="2239010" y="1011301"/>
                  </a:moveTo>
                  <a:lnTo>
                    <a:pt x="2211451" y="984885"/>
                  </a:lnTo>
                  <a:lnTo>
                    <a:pt x="2185162" y="1012444"/>
                  </a:lnTo>
                  <a:lnTo>
                    <a:pt x="2212594" y="1038733"/>
                  </a:lnTo>
                  <a:lnTo>
                    <a:pt x="2239010" y="1011301"/>
                  </a:lnTo>
                  <a:close/>
                </a:path>
                <a:path w="4185920" h="3616960">
                  <a:moveTo>
                    <a:pt x="2295779" y="1058291"/>
                  </a:moveTo>
                  <a:lnTo>
                    <a:pt x="2284603" y="1050036"/>
                  </a:lnTo>
                  <a:lnTo>
                    <a:pt x="2266950" y="1035304"/>
                  </a:lnTo>
                  <a:lnTo>
                    <a:pt x="2242439" y="1064514"/>
                  </a:lnTo>
                  <a:lnTo>
                    <a:pt x="2260219" y="1079373"/>
                  </a:lnTo>
                  <a:lnTo>
                    <a:pt x="2273173" y="1088898"/>
                  </a:lnTo>
                  <a:lnTo>
                    <a:pt x="2295779" y="1058291"/>
                  </a:lnTo>
                  <a:close/>
                </a:path>
                <a:path w="4185920" h="3616960">
                  <a:moveTo>
                    <a:pt x="2357374" y="1101344"/>
                  </a:moveTo>
                  <a:lnTo>
                    <a:pt x="2328926" y="1082675"/>
                  </a:lnTo>
                  <a:lnTo>
                    <a:pt x="2326386" y="1080897"/>
                  </a:lnTo>
                  <a:lnTo>
                    <a:pt x="2303780" y="1111504"/>
                  </a:lnTo>
                  <a:lnTo>
                    <a:pt x="2306320" y="1113409"/>
                  </a:lnTo>
                  <a:lnTo>
                    <a:pt x="2336419" y="1133221"/>
                  </a:lnTo>
                  <a:lnTo>
                    <a:pt x="2357374" y="1101344"/>
                  </a:lnTo>
                  <a:close/>
                </a:path>
                <a:path w="4185920" h="3616960">
                  <a:moveTo>
                    <a:pt x="2421509" y="1140841"/>
                  </a:moveTo>
                  <a:lnTo>
                    <a:pt x="2388743" y="1121410"/>
                  </a:lnTo>
                  <a:lnTo>
                    <a:pt x="2369312" y="1154049"/>
                  </a:lnTo>
                  <a:lnTo>
                    <a:pt x="2402078" y="1173607"/>
                  </a:lnTo>
                  <a:lnTo>
                    <a:pt x="2421509" y="1140841"/>
                  </a:lnTo>
                  <a:close/>
                </a:path>
                <a:path w="4185920" h="3616960">
                  <a:moveTo>
                    <a:pt x="2487676" y="1176909"/>
                  </a:moveTo>
                  <a:lnTo>
                    <a:pt x="2454148" y="1158875"/>
                  </a:lnTo>
                  <a:lnTo>
                    <a:pt x="2435987" y="1192403"/>
                  </a:lnTo>
                  <a:lnTo>
                    <a:pt x="2469515" y="1210564"/>
                  </a:lnTo>
                  <a:lnTo>
                    <a:pt x="2487676" y="1176909"/>
                  </a:lnTo>
                  <a:close/>
                </a:path>
                <a:path w="4185920" h="3616960">
                  <a:moveTo>
                    <a:pt x="2554859" y="1209929"/>
                  </a:moveTo>
                  <a:lnTo>
                    <a:pt x="2548890" y="1207135"/>
                  </a:lnTo>
                  <a:lnTo>
                    <a:pt x="2521204" y="1193546"/>
                  </a:lnTo>
                  <a:lnTo>
                    <a:pt x="2504313" y="1227709"/>
                  </a:lnTo>
                  <a:lnTo>
                    <a:pt x="2531999" y="1241298"/>
                  </a:lnTo>
                  <a:lnTo>
                    <a:pt x="2539238" y="1244600"/>
                  </a:lnTo>
                  <a:lnTo>
                    <a:pt x="2554859" y="1209929"/>
                  </a:lnTo>
                  <a:close/>
                </a:path>
                <a:path w="4185920" h="3616960">
                  <a:moveTo>
                    <a:pt x="2623947" y="1240663"/>
                  </a:moveTo>
                  <a:lnTo>
                    <a:pt x="2613533" y="1236472"/>
                  </a:lnTo>
                  <a:lnTo>
                    <a:pt x="2589657" y="1225550"/>
                  </a:lnTo>
                  <a:lnTo>
                    <a:pt x="2573909" y="1260348"/>
                  </a:lnTo>
                  <a:lnTo>
                    <a:pt x="2597912" y="1271143"/>
                  </a:lnTo>
                  <a:lnTo>
                    <a:pt x="2609342" y="1275842"/>
                  </a:lnTo>
                  <a:lnTo>
                    <a:pt x="2623947" y="1240663"/>
                  </a:lnTo>
                  <a:close/>
                </a:path>
                <a:path w="4185920" h="3616960">
                  <a:moveTo>
                    <a:pt x="2693924" y="1269238"/>
                  </a:moveTo>
                  <a:lnTo>
                    <a:pt x="2681732" y="1264666"/>
                  </a:lnTo>
                  <a:lnTo>
                    <a:pt x="2659126" y="1255268"/>
                  </a:lnTo>
                  <a:lnTo>
                    <a:pt x="2644521" y="1290447"/>
                  </a:lnTo>
                  <a:lnTo>
                    <a:pt x="2667254" y="1299845"/>
                  </a:lnTo>
                  <a:lnTo>
                    <a:pt x="2680335" y="1304925"/>
                  </a:lnTo>
                  <a:lnTo>
                    <a:pt x="2693924" y="1269238"/>
                  </a:lnTo>
                  <a:close/>
                </a:path>
                <a:path w="4185920" h="3616960">
                  <a:moveTo>
                    <a:pt x="2764790" y="1295908"/>
                  </a:moveTo>
                  <a:lnTo>
                    <a:pt x="2753233" y="1291844"/>
                  </a:lnTo>
                  <a:lnTo>
                    <a:pt x="2729611" y="1282827"/>
                  </a:lnTo>
                  <a:lnTo>
                    <a:pt x="2716022" y="1318514"/>
                  </a:lnTo>
                  <a:lnTo>
                    <a:pt x="2739771" y="1327531"/>
                  </a:lnTo>
                  <a:lnTo>
                    <a:pt x="2752217" y="1331849"/>
                  </a:lnTo>
                  <a:lnTo>
                    <a:pt x="2764790" y="1295908"/>
                  </a:lnTo>
                  <a:close/>
                </a:path>
                <a:path w="4185920" h="3616960">
                  <a:moveTo>
                    <a:pt x="2836291" y="1320673"/>
                  </a:moveTo>
                  <a:lnTo>
                    <a:pt x="2827909" y="1318006"/>
                  </a:lnTo>
                  <a:lnTo>
                    <a:pt x="2800731" y="1308481"/>
                  </a:lnTo>
                  <a:lnTo>
                    <a:pt x="2788158" y="1344422"/>
                  </a:lnTo>
                  <a:lnTo>
                    <a:pt x="2815209" y="1353947"/>
                  </a:lnTo>
                  <a:lnTo>
                    <a:pt x="2824607" y="1356995"/>
                  </a:lnTo>
                  <a:lnTo>
                    <a:pt x="2836291" y="1320673"/>
                  </a:lnTo>
                  <a:close/>
                </a:path>
                <a:path w="4185920" h="3616960">
                  <a:moveTo>
                    <a:pt x="2908427" y="1343914"/>
                  </a:moveTo>
                  <a:lnTo>
                    <a:pt x="2905379" y="1343025"/>
                  </a:lnTo>
                  <a:lnTo>
                    <a:pt x="2872613" y="1332484"/>
                  </a:lnTo>
                  <a:lnTo>
                    <a:pt x="2860929" y="1368679"/>
                  </a:lnTo>
                  <a:lnTo>
                    <a:pt x="2893568" y="1379220"/>
                  </a:lnTo>
                  <a:lnTo>
                    <a:pt x="2897632" y="1380490"/>
                  </a:lnTo>
                  <a:lnTo>
                    <a:pt x="2908427" y="1343914"/>
                  </a:lnTo>
                  <a:close/>
                </a:path>
                <a:path w="4185920" h="3616960">
                  <a:moveTo>
                    <a:pt x="2981452" y="1365504"/>
                  </a:moveTo>
                  <a:lnTo>
                    <a:pt x="2945003" y="1354709"/>
                  </a:lnTo>
                  <a:lnTo>
                    <a:pt x="2934208" y="1391285"/>
                  </a:lnTo>
                  <a:lnTo>
                    <a:pt x="2970657" y="1402080"/>
                  </a:lnTo>
                  <a:lnTo>
                    <a:pt x="2981452" y="1365504"/>
                  </a:lnTo>
                  <a:close/>
                </a:path>
                <a:path w="4185920" h="3616960">
                  <a:moveTo>
                    <a:pt x="3054604" y="1385443"/>
                  </a:moveTo>
                  <a:lnTo>
                    <a:pt x="3017901" y="1375410"/>
                  </a:lnTo>
                  <a:lnTo>
                    <a:pt x="3007868" y="1412240"/>
                  </a:lnTo>
                  <a:lnTo>
                    <a:pt x="3044571" y="1422146"/>
                  </a:lnTo>
                  <a:lnTo>
                    <a:pt x="3054604" y="1385443"/>
                  </a:lnTo>
                  <a:close/>
                </a:path>
                <a:path w="4185920" h="3616960">
                  <a:moveTo>
                    <a:pt x="3128137" y="1403985"/>
                  </a:moveTo>
                  <a:lnTo>
                    <a:pt x="3091053" y="1394841"/>
                  </a:lnTo>
                  <a:lnTo>
                    <a:pt x="3081909" y="1431798"/>
                  </a:lnTo>
                  <a:lnTo>
                    <a:pt x="3118993" y="1440942"/>
                  </a:lnTo>
                  <a:lnTo>
                    <a:pt x="3128137" y="1403985"/>
                  </a:lnTo>
                  <a:close/>
                </a:path>
                <a:path w="4185920" h="3616960">
                  <a:moveTo>
                    <a:pt x="3181477" y="3612515"/>
                  </a:moveTo>
                  <a:lnTo>
                    <a:pt x="3173730" y="3575304"/>
                  </a:lnTo>
                  <a:lnTo>
                    <a:pt x="3162427" y="3576955"/>
                  </a:lnTo>
                  <a:lnTo>
                    <a:pt x="3151378" y="3578098"/>
                  </a:lnTo>
                  <a:lnTo>
                    <a:pt x="3139059" y="3578479"/>
                  </a:lnTo>
                  <a:lnTo>
                    <a:pt x="3140329" y="3616579"/>
                  </a:lnTo>
                  <a:lnTo>
                    <a:pt x="3152521" y="3616198"/>
                  </a:lnTo>
                  <a:lnTo>
                    <a:pt x="3165983" y="3614928"/>
                  </a:lnTo>
                  <a:lnTo>
                    <a:pt x="3179191" y="3613023"/>
                  </a:lnTo>
                  <a:lnTo>
                    <a:pt x="3181477" y="3612515"/>
                  </a:lnTo>
                  <a:close/>
                </a:path>
                <a:path w="4185920" h="3616960">
                  <a:moveTo>
                    <a:pt x="3201924" y="1421130"/>
                  </a:moveTo>
                  <a:lnTo>
                    <a:pt x="3164713" y="1412748"/>
                  </a:lnTo>
                  <a:lnTo>
                    <a:pt x="3156331" y="1449959"/>
                  </a:lnTo>
                  <a:lnTo>
                    <a:pt x="3193542" y="1458214"/>
                  </a:lnTo>
                  <a:lnTo>
                    <a:pt x="3201924" y="1421130"/>
                  </a:lnTo>
                  <a:close/>
                </a:path>
                <a:path w="4185920" h="3616960">
                  <a:moveTo>
                    <a:pt x="3257677" y="3585591"/>
                  </a:moveTo>
                  <a:lnTo>
                    <a:pt x="3240659" y="3551555"/>
                  </a:lnTo>
                  <a:lnTo>
                    <a:pt x="3229610" y="3557016"/>
                  </a:lnTo>
                  <a:lnTo>
                    <a:pt x="3218307" y="3561969"/>
                  </a:lnTo>
                  <a:lnTo>
                    <a:pt x="3207512" y="3566160"/>
                  </a:lnTo>
                  <a:lnTo>
                    <a:pt x="3221101" y="3601720"/>
                  </a:lnTo>
                  <a:lnTo>
                    <a:pt x="3232023" y="3597529"/>
                  </a:lnTo>
                  <a:lnTo>
                    <a:pt x="3244850" y="3592068"/>
                  </a:lnTo>
                  <a:lnTo>
                    <a:pt x="3257677" y="3585591"/>
                  </a:lnTo>
                  <a:close/>
                </a:path>
                <a:path w="4185920" h="3616960">
                  <a:moveTo>
                    <a:pt x="3276092" y="1437005"/>
                  </a:moveTo>
                  <a:lnTo>
                    <a:pt x="3240278" y="1429639"/>
                  </a:lnTo>
                  <a:lnTo>
                    <a:pt x="3239135" y="1429385"/>
                  </a:lnTo>
                  <a:lnTo>
                    <a:pt x="3230753" y="1466596"/>
                  </a:lnTo>
                  <a:lnTo>
                    <a:pt x="3231896" y="1466850"/>
                  </a:lnTo>
                  <a:lnTo>
                    <a:pt x="3268472" y="1474343"/>
                  </a:lnTo>
                  <a:lnTo>
                    <a:pt x="3276092" y="1437005"/>
                  </a:lnTo>
                  <a:close/>
                </a:path>
                <a:path w="4185920" h="3616960">
                  <a:moveTo>
                    <a:pt x="3324606" y="3540887"/>
                  </a:moveTo>
                  <a:lnTo>
                    <a:pt x="3300095" y="3511677"/>
                  </a:lnTo>
                  <a:lnTo>
                    <a:pt x="3296920" y="3514344"/>
                  </a:lnTo>
                  <a:lnTo>
                    <a:pt x="3285871" y="3522853"/>
                  </a:lnTo>
                  <a:lnTo>
                    <a:pt x="3274568" y="3530981"/>
                  </a:lnTo>
                  <a:lnTo>
                    <a:pt x="3271266" y="3533140"/>
                  </a:lnTo>
                  <a:lnTo>
                    <a:pt x="3292348" y="3564890"/>
                  </a:lnTo>
                  <a:lnTo>
                    <a:pt x="3295523" y="3562731"/>
                  </a:lnTo>
                  <a:lnTo>
                    <a:pt x="3307842" y="3553968"/>
                  </a:lnTo>
                  <a:lnTo>
                    <a:pt x="3320161" y="3544443"/>
                  </a:lnTo>
                  <a:lnTo>
                    <a:pt x="3324606" y="3540887"/>
                  </a:lnTo>
                  <a:close/>
                </a:path>
                <a:path w="4185920" h="3616960">
                  <a:moveTo>
                    <a:pt x="3350387" y="1451610"/>
                  </a:moveTo>
                  <a:lnTo>
                    <a:pt x="3329305" y="1447800"/>
                  </a:lnTo>
                  <a:lnTo>
                    <a:pt x="3313430" y="1444498"/>
                  </a:lnTo>
                  <a:lnTo>
                    <a:pt x="3305810" y="1481836"/>
                  </a:lnTo>
                  <a:lnTo>
                    <a:pt x="3321685" y="1485138"/>
                  </a:lnTo>
                  <a:lnTo>
                    <a:pt x="3343656" y="1489075"/>
                  </a:lnTo>
                  <a:lnTo>
                    <a:pt x="3350387" y="1451610"/>
                  </a:lnTo>
                  <a:close/>
                </a:path>
                <a:path w="4185920" h="3616960">
                  <a:moveTo>
                    <a:pt x="3381248" y="3486404"/>
                  </a:moveTo>
                  <a:lnTo>
                    <a:pt x="3353181" y="3460623"/>
                  </a:lnTo>
                  <a:lnTo>
                    <a:pt x="3341243" y="3473704"/>
                  </a:lnTo>
                  <a:lnTo>
                    <a:pt x="3327400" y="3487166"/>
                  </a:lnTo>
                  <a:lnTo>
                    <a:pt x="3353943" y="3514471"/>
                  </a:lnTo>
                  <a:lnTo>
                    <a:pt x="3367786" y="3501009"/>
                  </a:lnTo>
                  <a:lnTo>
                    <a:pt x="3381248" y="3486404"/>
                  </a:lnTo>
                  <a:close/>
                </a:path>
                <a:path w="4185920" h="3616960">
                  <a:moveTo>
                    <a:pt x="3425063" y="1464945"/>
                  </a:moveTo>
                  <a:lnTo>
                    <a:pt x="3420110" y="1464183"/>
                  </a:lnTo>
                  <a:lnTo>
                    <a:pt x="3387852" y="1458341"/>
                  </a:lnTo>
                  <a:lnTo>
                    <a:pt x="3381121" y="1495933"/>
                  </a:lnTo>
                  <a:lnTo>
                    <a:pt x="3418967" y="1502664"/>
                  </a:lnTo>
                  <a:lnTo>
                    <a:pt x="3425063" y="1464945"/>
                  </a:lnTo>
                  <a:close/>
                </a:path>
                <a:path w="4185920" h="3616960">
                  <a:moveTo>
                    <a:pt x="3430651" y="3426079"/>
                  </a:moveTo>
                  <a:lnTo>
                    <a:pt x="3400298" y="3403092"/>
                  </a:lnTo>
                  <a:lnTo>
                    <a:pt x="3384042" y="3424682"/>
                  </a:lnTo>
                  <a:lnTo>
                    <a:pt x="3377438" y="3432556"/>
                  </a:lnTo>
                  <a:lnTo>
                    <a:pt x="3406775" y="3456813"/>
                  </a:lnTo>
                  <a:lnTo>
                    <a:pt x="3413379" y="3448939"/>
                  </a:lnTo>
                  <a:lnTo>
                    <a:pt x="3430651" y="3426079"/>
                  </a:lnTo>
                  <a:close/>
                </a:path>
                <a:path w="4185920" h="3616960">
                  <a:moveTo>
                    <a:pt x="3473958" y="3361436"/>
                  </a:moveTo>
                  <a:lnTo>
                    <a:pt x="3441700" y="3341116"/>
                  </a:lnTo>
                  <a:lnTo>
                    <a:pt x="3425063" y="3367532"/>
                  </a:lnTo>
                  <a:lnTo>
                    <a:pt x="3421634" y="3372612"/>
                  </a:lnTo>
                  <a:lnTo>
                    <a:pt x="3453003" y="3394202"/>
                  </a:lnTo>
                  <a:lnTo>
                    <a:pt x="3456432" y="3389122"/>
                  </a:lnTo>
                  <a:lnTo>
                    <a:pt x="3473958" y="3361436"/>
                  </a:lnTo>
                  <a:close/>
                </a:path>
                <a:path w="4185920" h="3616960">
                  <a:moveTo>
                    <a:pt x="3500247" y="1477010"/>
                  </a:moveTo>
                  <a:lnTo>
                    <a:pt x="3462655" y="1471041"/>
                  </a:lnTo>
                  <a:lnTo>
                    <a:pt x="3456559" y="1508633"/>
                  </a:lnTo>
                  <a:lnTo>
                    <a:pt x="3494278" y="1514729"/>
                  </a:lnTo>
                  <a:lnTo>
                    <a:pt x="3500247" y="1477010"/>
                  </a:lnTo>
                  <a:close/>
                </a:path>
                <a:path w="4185920" h="3616960">
                  <a:moveTo>
                    <a:pt x="3512058" y="3293872"/>
                  </a:moveTo>
                  <a:lnTo>
                    <a:pt x="3478403" y="3275965"/>
                  </a:lnTo>
                  <a:lnTo>
                    <a:pt x="3463925" y="3303143"/>
                  </a:lnTo>
                  <a:lnTo>
                    <a:pt x="3460623" y="3308858"/>
                  </a:lnTo>
                  <a:lnTo>
                    <a:pt x="3493643" y="3327908"/>
                  </a:lnTo>
                  <a:lnTo>
                    <a:pt x="3496945" y="3322193"/>
                  </a:lnTo>
                  <a:lnTo>
                    <a:pt x="3512058" y="3293872"/>
                  </a:lnTo>
                  <a:close/>
                </a:path>
                <a:path w="4185920" h="3616960">
                  <a:moveTo>
                    <a:pt x="3545586" y="3224022"/>
                  </a:moveTo>
                  <a:lnTo>
                    <a:pt x="3510788" y="3208401"/>
                  </a:lnTo>
                  <a:lnTo>
                    <a:pt x="3500120" y="3232277"/>
                  </a:lnTo>
                  <a:lnTo>
                    <a:pt x="3495167" y="3242437"/>
                  </a:lnTo>
                  <a:lnTo>
                    <a:pt x="3529330" y="3259201"/>
                  </a:lnTo>
                  <a:lnTo>
                    <a:pt x="3534283" y="3249041"/>
                  </a:lnTo>
                  <a:lnTo>
                    <a:pt x="3545586" y="3224022"/>
                  </a:lnTo>
                  <a:close/>
                </a:path>
                <a:path w="4185920" h="3616960">
                  <a:moveTo>
                    <a:pt x="3575050" y="3152521"/>
                  </a:moveTo>
                  <a:lnTo>
                    <a:pt x="3539363" y="3139059"/>
                  </a:lnTo>
                  <a:lnTo>
                    <a:pt x="3533140" y="3155823"/>
                  </a:lnTo>
                  <a:lnTo>
                    <a:pt x="3525647" y="3173857"/>
                  </a:lnTo>
                  <a:lnTo>
                    <a:pt x="3560826" y="3188462"/>
                  </a:lnTo>
                  <a:lnTo>
                    <a:pt x="3568319" y="3170428"/>
                  </a:lnTo>
                  <a:lnTo>
                    <a:pt x="3575050" y="3152521"/>
                  </a:lnTo>
                  <a:close/>
                </a:path>
                <a:path w="4185920" h="3616960">
                  <a:moveTo>
                    <a:pt x="3575304" y="1487678"/>
                  </a:moveTo>
                  <a:lnTo>
                    <a:pt x="3537585" y="1482471"/>
                  </a:lnTo>
                  <a:lnTo>
                    <a:pt x="3532378" y="1520190"/>
                  </a:lnTo>
                  <a:lnTo>
                    <a:pt x="3570097" y="1525524"/>
                  </a:lnTo>
                  <a:lnTo>
                    <a:pt x="3575304" y="1487678"/>
                  </a:lnTo>
                  <a:close/>
                </a:path>
                <a:path w="4185920" h="3616960">
                  <a:moveTo>
                    <a:pt x="3600831" y="3079623"/>
                  </a:moveTo>
                  <a:lnTo>
                    <a:pt x="3564382" y="3068320"/>
                  </a:lnTo>
                  <a:lnTo>
                    <a:pt x="3562477" y="3074416"/>
                  </a:lnTo>
                  <a:lnTo>
                    <a:pt x="3552317" y="3103753"/>
                  </a:lnTo>
                  <a:lnTo>
                    <a:pt x="3588385" y="3116199"/>
                  </a:lnTo>
                  <a:lnTo>
                    <a:pt x="3598545" y="3086862"/>
                  </a:lnTo>
                  <a:lnTo>
                    <a:pt x="3600831" y="3079623"/>
                  </a:lnTo>
                  <a:close/>
                </a:path>
                <a:path w="4185920" h="3616960">
                  <a:moveTo>
                    <a:pt x="3622675" y="3006090"/>
                  </a:moveTo>
                  <a:lnTo>
                    <a:pt x="3585972" y="2995803"/>
                  </a:lnTo>
                  <a:lnTo>
                    <a:pt x="3575685" y="3032379"/>
                  </a:lnTo>
                  <a:lnTo>
                    <a:pt x="3612388" y="3042793"/>
                  </a:lnTo>
                  <a:lnTo>
                    <a:pt x="3622675" y="3006090"/>
                  </a:lnTo>
                  <a:close/>
                </a:path>
                <a:path w="4185920" h="3616960">
                  <a:moveTo>
                    <a:pt x="3641217" y="2931160"/>
                  </a:moveTo>
                  <a:lnTo>
                    <a:pt x="3604006" y="2922778"/>
                  </a:lnTo>
                  <a:lnTo>
                    <a:pt x="3599053" y="2944749"/>
                  </a:lnTo>
                  <a:lnTo>
                    <a:pt x="3595370" y="2959354"/>
                  </a:lnTo>
                  <a:lnTo>
                    <a:pt x="3632327" y="2968752"/>
                  </a:lnTo>
                  <a:lnTo>
                    <a:pt x="3636010" y="2954020"/>
                  </a:lnTo>
                  <a:lnTo>
                    <a:pt x="3641217" y="2931160"/>
                  </a:lnTo>
                  <a:close/>
                </a:path>
                <a:path w="4185920" h="3616960">
                  <a:moveTo>
                    <a:pt x="3650488" y="1497203"/>
                  </a:moveTo>
                  <a:lnTo>
                    <a:pt x="3612642" y="1492758"/>
                  </a:lnTo>
                  <a:lnTo>
                    <a:pt x="3608197" y="1530604"/>
                  </a:lnTo>
                  <a:lnTo>
                    <a:pt x="3646043" y="1535049"/>
                  </a:lnTo>
                  <a:lnTo>
                    <a:pt x="3650488" y="1497203"/>
                  </a:lnTo>
                  <a:close/>
                </a:path>
                <a:path w="4185920" h="3616960">
                  <a:moveTo>
                    <a:pt x="3656457" y="2855341"/>
                  </a:moveTo>
                  <a:lnTo>
                    <a:pt x="3618865" y="2849245"/>
                  </a:lnTo>
                  <a:lnTo>
                    <a:pt x="3617976" y="2854452"/>
                  </a:lnTo>
                  <a:lnTo>
                    <a:pt x="3611880" y="2886075"/>
                  </a:lnTo>
                  <a:lnTo>
                    <a:pt x="3649218" y="2893314"/>
                  </a:lnTo>
                  <a:lnTo>
                    <a:pt x="3655441" y="2861691"/>
                  </a:lnTo>
                  <a:lnTo>
                    <a:pt x="3656457" y="2855341"/>
                  </a:lnTo>
                  <a:close/>
                </a:path>
                <a:path w="4185920" h="3616960">
                  <a:moveTo>
                    <a:pt x="3667887" y="2779522"/>
                  </a:moveTo>
                  <a:lnTo>
                    <a:pt x="3630168" y="2774315"/>
                  </a:lnTo>
                  <a:lnTo>
                    <a:pt x="3625469" y="2808351"/>
                  </a:lnTo>
                  <a:lnTo>
                    <a:pt x="3624961" y="2811653"/>
                  </a:lnTo>
                  <a:lnTo>
                    <a:pt x="3662553" y="2817749"/>
                  </a:lnTo>
                  <a:lnTo>
                    <a:pt x="3663188" y="2814447"/>
                  </a:lnTo>
                  <a:lnTo>
                    <a:pt x="3667887" y="2779522"/>
                  </a:lnTo>
                  <a:close/>
                </a:path>
                <a:path w="4185920" h="3616960">
                  <a:moveTo>
                    <a:pt x="3676015" y="2702560"/>
                  </a:moveTo>
                  <a:lnTo>
                    <a:pt x="3638042" y="2699766"/>
                  </a:lnTo>
                  <a:lnTo>
                    <a:pt x="3636899" y="2715006"/>
                  </a:lnTo>
                  <a:lnTo>
                    <a:pt x="3634613" y="2737104"/>
                  </a:lnTo>
                  <a:lnTo>
                    <a:pt x="3672459" y="2741168"/>
                  </a:lnTo>
                  <a:lnTo>
                    <a:pt x="3674745" y="2719070"/>
                  </a:lnTo>
                  <a:lnTo>
                    <a:pt x="3676015" y="2702560"/>
                  </a:lnTo>
                  <a:close/>
                </a:path>
                <a:path w="4185920" h="3616960">
                  <a:moveTo>
                    <a:pt x="3680587" y="2625979"/>
                  </a:moveTo>
                  <a:lnTo>
                    <a:pt x="3642614" y="2624201"/>
                  </a:lnTo>
                  <a:lnTo>
                    <a:pt x="3640709" y="2662301"/>
                  </a:lnTo>
                  <a:lnTo>
                    <a:pt x="3678809" y="2664079"/>
                  </a:lnTo>
                  <a:lnTo>
                    <a:pt x="3680587" y="2625979"/>
                  </a:lnTo>
                  <a:close/>
                </a:path>
                <a:path w="4185920" h="3616960">
                  <a:moveTo>
                    <a:pt x="3681984" y="2549271"/>
                  </a:moveTo>
                  <a:lnTo>
                    <a:pt x="3643884" y="2548509"/>
                  </a:lnTo>
                  <a:lnTo>
                    <a:pt x="3643363" y="2573655"/>
                  </a:lnTo>
                  <a:lnTo>
                    <a:pt x="3643249" y="2586736"/>
                  </a:lnTo>
                  <a:lnTo>
                    <a:pt x="3681222" y="2587244"/>
                  </a:lnTo>
                  <a:lnTo>
                    <a:pt x="3681476" y="2573147"/>
                  </a:lnTo>
                  <a:lnTo>
                    <a:pt x="3681984" y="2549271"/>
                  </a:lnTo>
                  <a:close/>
                </a:path>
                <a:path w="4185920" h="3616960">
                  <a:moveTo>
                    <a:pt x="3684905" y="2474214"/>
                  </a:moveTo>
                  <a:lnTo>
                    <a:pt x="3646932" y="2471293"/>
                  </a:lnTo>
                  <a:lnTo>
                    <a:pt x="3646551" y="2476627"/>
                  </a:lnTo>
                  <a:lnTo>
                    <a:pt x="3645027" y="2510028"/>
                  </a:lnTo>
                  <a:lnTo>
                    <a:pt x="3683127" y="2511679"/>
                  </a:lnTo>
                  <a:lnTo>
                    <a:pt x="3684651" y="2478278"/>
                  </a:lnTo>
                  <a:lnTo>
                    <a:pt x="3684905" y="2474214"/>
                  </a:lnTo>
                  <a:close/>
                </a:path>
                <a:path w="4185920" h="3616960">
                  <a:moveTo>
                    <a:pt x="3691763" y="2398903"/>
                  </a:moveTo>
                  <a:lnTo>
                    <a:pt x="3653790" y="2394839"/>
                  </a:lnTo>
                  <a:lnTo>
                    <a:pt x="3650234" y="2428240"/>
                  </a:lnTo>
                  <a:lnTo>
                    <a:pt x="3649853" y="2433320"/>
                  </a:lnTo>
                  <a:lnTo>
                    <a:pt x="3687826" y="2436241"/>
                  </a:lnTo>
                  <a:lnTo>
                    <a:pt x="3688334" y="2431161"/>
                  </a:lnTo>
                  <a:lnTo>
                    <a:pt x="3691763" y="2398903"/>
                  </a:lnTo>
                  <a:close/>
                </a:path>
                <a:path w="4185920" h="3616960">
                  <a:moveTo>
                    <a:pt x="3701923" y="2324481"/>
                  </a:moveTo>
                  <a:lnTo>
                    <a:pt x="3664331" y="2318385"/>
                  </a:lnTo>
                  <a:lnTo>
                    <a:pt x="3661918" y="2332609"/>
                  </a:lnTo>
                  <a:lnTo>
                    <a:pt x="3658616" y="2356485"/>
                  </a:lnTo>
                  <a:lnTo>
                    <a:pt x="3696335" y="2361692"/>
                  </a:lnTo>
                  <a:lnTo>
                    <a:pt x="3699637" y="2337816"/>
                  </a:lnTo>
                  <a:lnTo>
                    <a:pt x="3701923" y="2324481"/>
                  </a:lnTo>
                  <a:close/>
                </a:path>
                <a:path w="4185920" h="3616960">
                  <a:moveTo>
                    <a:pt x="3715385" y="2250059"/>
                  </a:moveTo>
                  <a:lnTo>
                    <a:pt x="3677920" y="2242820"/>
                  </a:lnTo>
                  <a:lnTo>
                    <a:pt x="3670681" y="2280158"/>
                  </a:lnTo>
                  <a:lnTo>
                    <a:pt x="3708019" y="2287524"/>
                  </a:lnTo>
                  <a:lnTo>
                    <a:pt x="3715385" y="2250059"/>
                  </a:lnTo>
                  <a:close/>
                </a:path>
                <a:path w="4185920" h="3616960">
                  <a:moveTo>
                    <a:pt x="3725926" y="1505585"/>
                  </a:moveTo>
                  <a:lnTo>
                    <a:pt x="3700907" y="1503172"/>
                  </a:lnTo>
                  <a:lnTo>
                    <a:pt x="3688334" y="1501648"/>
                  </a:lnTo>
                  <a:lnTo>
                    <a:pt x="3683889" y="1539494"/>
                  </a:lnTo>
                  <a:lnTo>
                    <a:pt x="3696335" y="1541018"/>
                  </a:lnTo>
                  <a:lnTo>
                    <a:pt x="3722116" y="1543558"/>
                  </a:lnTo>
                  <a:lnTo>
                    <a:pt x="3725926" y="1505585"/>
                  </a:lnTo>
                  <a:close/>
                </a:path>
                <a:path w="4185920" h="3616960">
                  <a:moveTo>
                    <a:pt x="3732403" y="2176907"/>
                  </a:moveTo>
                  <a:lnTo>
                    <a:pt x="3695446" y="2167636"/>
                  </a:lnTo>
                  <a:lnTo>
                    <a:pt x="3688969" y="2193163"/>
                  </a:lnTo>
                  <a:lnTo>
                    <a:pt x="3686302" y="2205101"/>
                  </a:lnTo>
                  <a:lnTo>
                    <a:pt x="3723513" y="2213483"/>
                  </a:lnTo>
                  <a:lnTo>
                    <a:pt x="3726180" y="2201545"/>
                  </a:lnTo>
                  <a:lnTo>
                    <a:pt x="3732403" y="2176907"/>
                  </a:lnTo>
                  <a:close/>
                </a:path>
                <a:path w="4185920" h="3616960">
                  <a:moveTo>
                    <a:pt x="3752596" y="2104644"/>
                  </a:moveTo>
                  <a:lnTo>
                    <a:pt x="3716147" y="2093087"/>
                  </a:lnTo>
                  <a:lnTo>
                    <a:pt x="3712845" y="2103755"/>
                  </a:lnTo>
                  <a:lnTo>
                    <a:pt x="3705352" y="2130171"/>
                  </a:lnTo>
                  <a:lnTo>
                    <a:pt x="3742055" y="2140585"/>
                  </a:lnTo>
                  <a:lnTo>
                    <a:pt x="3749548" y="2114169"/>
                  </a:lnTo>
                  <a:lnTo>
                    <a:pt x="3752596" y="2104644"/>
                  </a:lnTo>
                  <a:close/>
                </a:path>
                <a:path w="4185920" h="3616960">
                  <a:moveTo>
                    <a:pt x="3776345" y="2032762"/>
                  </a:moveTo>
                  <a:lnTo>
                    <a:pt x="3740277" y="2020316"/>
                  </a:lnTo>
                  <a:lnTo>
                    <a:pt x="3727958" y="2056384"/>
                  </a:lnTo>
                  <a:lnTo>
                    <a:pt x="3763899" y="2068703"/>
                  </a:lnTo>
                  <a:lnTo>
                    <a:pt x="3776345" y="2032762"/>
                  </a:lnTo>
                  <a:close/>
                </a:path>
                <a:path w="4185920" h="3616960">
                  <a:moveTo>
                    <a:pt x="3801237" y="1512951"/>
                  </a:moveTo>
                  <a:lnTo>
                    <a:pt x="3796538" y="1512570"/>
                  </a:lnTo>
                  <a:lnTo>
                    <a:pt x="3763772" y="1509395"/>
                  </a:lnTo>
                  <a:lnTo>
                    <a:pt x="3760089" y="1547241"/>
                  </a:lnTo>
                  <a:lnTo>
                    <a:pt x="3792855" y="1550543"/>
                  </a:lnTo>
                  <a:lnTo>
                    <a:pt x="3798443" y="1550924"/>
                  </a:lnTo>
                  <a:lnTo>
                    <a:pt x="3801237" y="1512951"/>
                  </a:lnTo>
                  <a:close/>
                </a:path>
                <a:path w="4185920" h="3616960">
                  <a:moveTo>
                    <a:pt x="3803650" y="1962785"/>
                  </a:moveTo>
                  <a:lnTo>
                    <a:pt x="3768471" y="1948307"/>
                  </a:lnTo>
                  <a:lnTo>
                    <a:pt x="3756660" y="1976882"/>
                  </a:lnTo>
                  <a:lnTo>
                    <a:pt x="3753993" y="1984121"/>
                  </a:lnTo>
                  <a:lnTo>
                    <a:pt x="3789553" y="1997583"/>
                  </a:lnTo>
                  <a:lnTo>
                    <a:pt x="3792347" y="1990344"/>
                  </a:lnTo>
                  <a:lnTo>
                    <a:pt x="3803650" y="1962785"/>
                  </a:lnTo>
                  <a:close/>
                </a:path>
                <a:path w="4185920" h="3616960">
                  <a:moveTo>
                    <a:pt x="3834765" y="1894586"/>
                  </a:moveTo>
                  <a:lnTo>
                    <a:pt x="3800602" y="1877822"/>
                  </a:lnTo>
                  <a:lnTo>
                    <a:pt x="3790696" y="1898142"/>
                  </a:lnTo>
                  <a:lnTo>
                    <a:pt x="3784092" y="1912874"/>
                  </a:lnTo>
                  <a:lnTo>
                    <a:pt x="3818763" y="1928495"/>
                  </a:lnTo>
                  <a:lnTo>
                    <a:pt x="3825367" y="1913763"/>
                  </a:lnTo>
                  <a:lnTo>
                    <a:pt x="3834765" y="1894586"/>
                  </a:lnTo>
                  <a:close/>
                </a:path>
                <a:path w="4185920" h="3616960">
                  <a:moveTo>
                    <a:pt x="3869944" y="1828546"/>
                  </a:moveTo>
                  <a:lnTo>
                    <a:pt x="3836924" y="1809496"/>
                  </a:lnTo>
                  <a:lnTo>
                    <a:pt x="3828034" y="1824990"/>
                  </a:lnTo>
                  <a:lnTo>
                    <a:pt x="3818255" y="1843405"/>
                  </a:lnTo>
                  <a:lnTo>
                    <a:pt x="3851910" y="1861312"/>
                  </a:lnTo>
                  <a:lnTo>
                    <a:pt x="3861689" y="1842897"/>
                  </a:lnTo>
                  <a:lnTo>
                    <a:pt x="3869944" y="1828546"/>
                  </a:lnTo>
                  <a:close/>
                </a:path>
                <a:path w="4185920" h="3616960">
                  <a:moveTo>
                    <a:pt x="3877310" y="1518666"/>
                  </a:moveTo>
                  <a:lnTo>
                    <a:pt x="3839337" y="1515745"/>
                  </a:lnTo>
                  <a:lnTo>
                    <a:pt x="3836416" y="1553845"/>
                  </a:lnTo>
                  <a:lnTo>
                    <a:pt x="3874389" y="1556639"/>
                  </a:lnTo>
                  <a:lnTo>
                    <a:pt x="3877310" y="1518666"/>
                  </a:lnTo>
                  <a:close/>
                </a:path>
                <a:path w="4185920" h="3616960">
                  <a:moveTo>
                    <a:pt x="3909695" y="1765300"/>
                  </a:moveTo>
                  <a:lnTo>
                    <a:pt x="3878326" y="1743710"/>
                  </a:lnTo>
                  <a:lnTo>
                    <a:pt x="3868293" y="1758188"/>
                  </a:lnTo>
                  <a:lnTo>
                    <a:pt x="3856990" y="1776222"/>
                  </a:lnTo>
                  <a:lnTo>
                    <a:pt x="3889248" y="1796542"/>
                  </a:lnTo>
                  <a:lnTo>
                    <a:pt x="3900551" y="1778635"/>
                  </a:lnTo>
                  <a:lnTo>
                    <a:pt x="3909695" y="1765300"/>
                  </a:lnTo>
                  <a:close/>
                </a:path>
                <a:path w="4185920" h="3616960">
                  <a:moveTo>
                    <a:pt x="3953002" y="1523238"/>
                  </a:moveTo>
                  <a:lnTo>
                    <a:pt x="3914902" y="1521079"/>
                  </a:lnTo>
                  <a:lnTo>
                    <a:pt x="3912743" y="1559179"/>
                  </a:lnTo>
                  <a:lnTo>
                    <a:pt x="3950843" y="1561211"/>
                  </a:lnTo>
                  <a:lnTo>
                    <a:pt x="3953002" y="1523238"/>
                  </a:lnTo>
                  <a:close/>
                </a:path>
                <a:path w="4185920" h="3616960">
                  <a:moveTo>
                    <a:pt x="3954653" y="1705864"/>
                  </a:moveTo>
                  <a:lnTo>
                    <a:pt x="3925189" y="1681607"/>
                  </a:lnTo>
                  <a:lnTo>
                    <a:pt x="3911346" y="1698498"/>
                  </a:lnTo>
                  <a:lnTo>
                    <a:pt x="3901059" y="1712087"/>
                  </a:lnTo>
                  <a:lnTo>
                    <a:pt x="3931412" y="1735074"/>
                  </a:lnTo>
                  <a:lnTo>
                    <a:pt x="3941699" y="1721358"/>
                  </a:lnTo>
                  <a:lnTo>
                    <a:pt x="3954653" y="1705864"/>
                  </a:lnTo>
                  <a:close/>
                </a:path>
                <a:path w="4185920" h="3616960">
                  <a:moveTo>
                    <a:pt x="4005453" y="1652016"/>
                  </a:moveTo>
                  <a:lnTo>
                    <a:pt x="3978910" y="1624711"/>
                  </a:lnTo>
                  <a:lnTo>
                    <a:pt x="3956685" y="1646301"/>
                  </a:lnTo>
                  <a:lnTo>
                    <a:pt x="3951224" y="1652397"/>
                  </a:lnTo>
                  <a:lnTo>
                    <a:pt x="3979164" y="1678178"/>
                  </a:lnTo>
                  <a:lnTo>
                    <a:pt x="3984752" y="1672209"/>
                  </a:lnTo>
                  <a:lnTo>
                    <a:pt x="4005453" y="1652016"/>
                  </a:lnTo>
                  <a:close/>
                </a:path>
                <a:path w="4185920" h="3616960">
                  <a:moveTo>
                    <a:pt x="4028567" y="1526413"/>
                  </a:moveTo>
                  <a:lnTo>
                    <a:pt x="3990467" y="1525270"/>
                  </a:lnTo>
                  <a:lnTo>
                    <a:pt x="3989324" y="1563370"/>
                  </a:lnTo>
                  <a:lnTo>
                    <a:pt x="4027424" y="1564513"/>
                  </a:lnTo>
                  <a:lnTo>
                    <a:pt x="4028567" y="1526413"/>
                  </a:lnTo>
                  <a:close/>
                </a:path>
                <a:path w="4185920" h="3616960">
                  <a:moveTo>
                    <a:pt x="4062603" y="1607693"/>
                  </a:moveTo>
                  <a:lnTo>
                    <a:pt x="4042537" y="1575435"/>
                  </a:lnTo>
                  <a:lnTo>
                    <a:pt x="4041394" y="1576070"/>
                  </a:lnTo>
                  <a:lnTo>
                    <a:pt x="4029202" y="1584325"/>
                  </a:lnTo>
                  <a:lnTo>
                    <a:pt x="4016629" y="1593215"/>
                  </a:lnTo>
                  <a:lnTo>
                    <a:pt x="4009517" y="1598803"/>
                  </a:lnTo>
                  <a:lnTo>
                    <a:pt x="4033012" y="1628775"/>
                  </a:lnTo>
                  <a:lnTo>
                    <a:pt x="4040124" y="1623187"/>
                  </a:lnTo>
                  <a:lnTo>
                    <a:pt x="4051173" y="1615313"/>
                  </a:lnTo>
                  <a:lnTo>
                    <a:pt x="4062603" y="1607693"/>
                  </a:lnTo>
                  <a:close/>
                </a:path>
                <a:path w="4185920" h="3616960">
                  <a:moveTo>
                    <a:pt x="4185539" y="1549146"/>
                  </a:moveTo>
                  <a:lnTo>
                    <a:pt x="4184345" y="1548904"/>
                  </a:lnTo>
                  <a:lnTo>
                    <a:pt x="4184904" y="1548638"/>
                  </a:lnTo>
                  <a:lnTo>
                    <a:pt x="4071493" y="1489837"/>
                  </a:lnTo>
                  <a:lnTo>
                    <a:pt x="4070959" y="1525536"/>
                  </a:lnTo>
                  <a:lnTo>
                    <a:pt x="4060444" y="1523365"/>
                  </a:lnTo>
                  <a:lnTo>
                    <a:pt x="4066146" y="1544828"/>
                  </a:lnTo>
                  <a:lnTo>
                    <a:pt x="4065524" y="1565656"/>
                  </a:lnTo>
                  <a:lnTo>
                    <a:pt x="4070388" y="1565795"/>
                  </a:lnTo>
                  <a:lnTo>
                    <a:pt x="4071721" y="1565795"/>
                  </a:lnTo>
                  <a:lnTo>
                    <a:pt x="4071848" y="1566291"/>
                  </a:lnTo>
                  <a:lnTo>
                    <a:pt x="4070388" y="1566291"/>
                  </a:lnTo>
                  <a:lnTo>
                    <a:pt x="4069842" y="1604137"/>
                  </a:lnTo>
                  <a:lnTo>
                    <a:pt x="4080535" y="1598980"/>
                  </a:lnTo>
                  <a:lnTo>
                    <a:pt x="4089781" y="1633728"/>
                  </a:lnTo>
                  <a:lnTo>
                    <a:pt x="4134777" y="1593977"/>
                  </a:lnTo>
                  <a:lnTo>
                    <a:pt x="4178058" y="1555750"/>
                  </a:lnTo>
                  <a:lnTo>
                    <a:pt x="4185539" y="1549146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1" name="object 21"/>
            <p:cNvSpPr/>
            <p:nvPr/>
          </p:nvSpPr>
          <p:spPr>
            <a:xfrm>
              <a:off x="1485085" y="2166112"/>
              <a:ext cx="2954454" cy="1242060"/>
            </a:xfrm>
            <a:custGeom>
              <a:avLst/>
              <a:gdLst/>
              <a:ahLst/>
              <a:cxnLst/>
              <a:rect l="l" t="t" r="r" b="b"/>
              <a:pathLst>
                <a:path w="2952115" h="1242060">
                  <a:moveTo>
                    <a:pt x="2860040" y="689863"/>
                  </a:moveTo>
                  <a:lnTo>
                    <a:pt x="91947" y="689863"/>
                  </a:lnTo>
                  <a:lnTo>
                    <a:pt x="56149" y="697087"/>
                  </a:lnTo>
                  <a:lnTo>
                    <a:pt x="26923" y="716788"/>
                  </a:lnTo>
                  <a:lnTo>
                    <a:pt x="7223" y="746013"/>
                  </a:lnTo>
                  <a:lnTo>
                    <a:pt x="0" y="781812"/>
                  </a:lnTo>
                  <a:lnTo>
                    <a:pt x="0" y="1149603"/>
                  </a:lnTo>
                  <a:lnTo>
                    <a:pt x="7223" y="1185402"/>
                  </a:lnTo>
                  <a:lnTo>
                    <a:pt x="26924" y="1214627"/>
                  </a:lnTo>
                  <a:lnTo>
                    <a:pt x="56149" y="1234328"/>
                  </a:lnTo>
                  <a:lnTo>
                    <a:pt x="91947" y="1241552"/>
                  </a:lnTo>
                  <a:lnTo>
                    <a:pt x="2860040" y="1241552"/>
                  </a:lnTo>
                  <a:lnTo>
                    <a:pt x="2895838" y="1234328"/>
                  </a:lnTo>
                  <a:lnTo>
                    <a:pt x="2925064" y="1214627"/>
                  </a:lnTo>
                  <a:lnTo>
                    <a:pt x="2944764" y="1185402"/>
                  </a:lnTo>
                  <a:lnTo>
                    <a:pt x="2951988" y="1149603"/>
                  </a:lnTo>
                  <a:lnTo>
                    <a:pt x="2951988" y="781812"/>
                  </a:lnTo>
                  <a:lnTo>
                    <a:pt x="2944764" y="746013"/>
                  </a:lnTo>
                  <a:lnTo>
                    <a:pt x="2925064" y="716788"/>
                  </a:lnTo>
                  <a:lnTo>
                    <a:pt x="2895838" y="697087"/>
                  </a:lnTo>
                  <a:lnTo>
                    <a:pt x="2860040" y="689863"/>
                  </a:lnTo>
                  <a:close/>
                </a:path>
                <a:path w="2952115" h="1242060">
                  <a:moveTo>
                    <a:pt x="321563" y="0"/>
                  </a:moveTo>
                  <a:lnTo>
                    <a:pt x="491998" y="689863"/>
                  </a:lnTo>
                  <a:lnTo>
                    <a:pt x="1229995" y="689863"/>
                  </a:lnTo>
                  <a:lnTo>
                    <a:pt x="321563" y="0"/>
                  </a:lnTo>
                  <a:close/>
                </a:path>
              </a:pathLst>
            </a:custGeom>
            <a:solidFill>
              <a:srgbClr val="0057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 txBox="1"/>
          <p:nvPr/>
        </p:nvSpPr>
        <p:spPr>
          <a:xfrm>
            <a:off x="1905000" y="2914650"/>
            <a:ext cx="2422016" cy="3949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114" dirty="0">
                <a:solidFill>
                  <a:srgbClr val="FFFFFF"/>
                </a:solidFill>
                <a:latin typeface="Yu Gothic"/>
                <a:cs typeface="Yu Gothic"/>
              </a:rPr>
              <a:t>1)</a:t>
            </a:r>
            <a:r>
              <a:rPr sz="1200" b="1" spc="305" dirty="0">
                <a:solidFill>
                  <a:srgbClr val="FFFFFF"/>
                </a:solidFill>
                <a:latin typeface="Yu Gothic"/>
                <a:cs typeface="Yu Gothic"/>
              </a:rPr>
              <a:t> </a:t>
            </a:r>
            <a:r>
              <a:rPr lang="th-TH" sz="1200" b="1" dirty="0">
                <a:solidFill>
                  <a:srgbClr val="FFFFFF"/>
                </a:solidFill>
                <a:latin typeface="Yu Gothic"/>
                <a:cs typeface="Yu Gothic"/>
              </a:rPr>
              <a:t>จากแท็บ </a:t>
            </a:r>
            <a:r>
              <a:rPr lang="en-US" sz="1200" b="1" dirty="0">
                <a:solidFill>
                  <a:srgbClr val="FFFFFF"/>
                </a:solidFill>
                <a:latin typeface="Yu Gothic"/>
                <a:cs typeface="Yu Gothic"/>
              </a:rPr>
              <a:t>Add-in </a:t>
            </a:r>
            <a:r>
              <a:rPr lang="th-TH" sz="1200" b="1" dirty="0">
                <a:solidFill>
                  <a:srgbClr val="FFFFFF"/>
                </a:solidFill>
                <a:latin typeface="Yu Gothic"/>
                <a:cs typeface="Yu Gothic"/>
              </a:rPr>
              <a:t>ใน </a:t>
            </a:r>
            <a:r>
              <a:rPr lang="en-US" sz="1200" b="1" dirty="0">
                <a:solidFill>
                  <a:srgbClr val="FFFFFF"/>
                </a:solidFill>
                <a:latin typeface="Yu Gothic"/>
                <a:cs typeface="Yu Gothic"/>
              </a:rPr>
              <a:t>Ribbon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FFFFFF"/>
                </a:solidFill>
                <a:latin typeface="Yu Gothic"/>
                <a:cs typeface="Yu Gothic"/>
              </a:rPr>
              <a:t>คลิก “การตั้งค่าประเภทคลัสเตอร์”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1487424" y="4344923"/>
            <a:ext cx="3185160" cy="1083945"/>
          </a:xfrm>
          <a:custGeom>
            <a:avLst/>
            <a:gdLst/>
            <a:ahLst/>
            <a:cxnLst/>
            <a:rect l="l" t="t" r="r" b="b"/>
            <a:pathLst>
              <a:path w="3185160" h="1083945">
                <a:moveTo>
                  <a:pt x="2459990" y="553212"/>
                </a:moveTo>
                <a:lnTo>
                  <a:pt x="1721993" y="553212"/>
                </a:lnTo>
                <a:lnTo>
                  <a:pt x="3185160" y="1083564"/>
                </a:lnTo>
                <a:lnTo>
                  <a:pt x="2459990" y="553212"/>
                </a:lnTo>
                <a:close/>
              </a:path>
              <a:path w="3185160" h="1083945">
                <a:moveTo>
                  <a:pt x="2859786" y="0"/>
                </a:moveTo>
                <a:lnTo>
                  <a:pt x="92201" y="0"/>
                </a:lnTo>
                <a:lnTo>
                  <a:pt x="56310" y="7244"/>
                </a:lnTo>
                <a:lnTo>
                  <a:pt x="27003" y="27003"/>
                </a:lnTo>
                <a:lnTo>
                  <a:pt x="7244" y="56310"/>
                </a:lnTo>
                <a:lnTo>
                  <a:pt x="0" y="92201"/>
                </a:lnTo>
                <a:lnTo>
                  <a:pt x="0" y="461009"/>
                </a:lnTo>
                <a:lnTo>
                  <a:pt x="7244" y="496901"/>
                </a:lnTo>
                <a:lnTo>
                  <a:pt x="27003" y="526208"/>
                </a:lnTo>
                <a:lnTo>
                  <a:pt x="56310" y="545967"/>
                </a:lnTo>
                <a:lnTo>
                  <a:pt x="92201" y="553212"/>
                </a:lnTo>
                <a:lnTo>
                  <a:pt x="2859786" y="553212"/>
                </a:lnTo>
                <a:lnTo>
                  <a:pt x="2895677" y="545967"/>
                </a:lnTo>
                <a:lnTo>
                  <a:pt x="2924984" y="526208"/>
                </a:lnTo>
                <a:lnTo>
                  <a:pt x="2944743" y="496901"/>
                </a:lnTo>
                <a:lnTo>
                  <a:pt x="2951988" y="461009"/>
                </a:lnTo>
                <a:lnTo>
                  <a:pt x="2951988" y="92201"/>
                </a:lnTo>
                <a:lnTo>
                  <a:pt x="2944743" y="56310"/>
                </a:lnTo>
                <a:lnTo>
                  <a:pt x="2924984" y="27003"/>
                </a:lnTo>
                <a:lnTo>
                  <a:pt x="2895677" y="7244"/>
                </a:lnTo>
                <a:lnTo>
                  <a:pt x="2859786" y="0"/>
                </a:lnTo>
                <a:close/>
              </a:path>
            </a:pathLst>
          </a:custGeom>
          <a:solidFill>
            <a:srgbClr val="00577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1905000" y="4404105"/>
            <a:ext cx="2422016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114" dirty="0">
                <a:solidFill>
                  <a:srgbClr val="FFFFFF"/>
                </a:solidFill>
                <a:latin typeface="Yu Gothic"/>
                <a:cs typeface="Yu Gothic"/>
              </a:rPr>
              <a:t>2)</a:t>
            </a:r>
            <a:r>
              <a:rPr sz="1200" b="1" spc="305" dirty="0">
                <a:solidFill>
                  <a:srgbClr val="FFFFFF"/>
                </a:solidFill>
                <a:latin typeface="Yu Gothic"/>
                <a:cs typeface="Yu Gothic"/>
              </a:rPr>
              <a:t> </a:t>
            </a:r>
            <a:r>
              <a:rPr lang="th-TH" sz="1200" b="1" dirty="0">
                <a:solidFill>
                  <a:srgbClr val="FFFFFF"/>
                </a:solidFill>
                <a:latin typeface="Yu Gothic"/>
                <a:cs typeface="Yu Gothic"/>
              </a:rPr>
              <a:t>จากเมนูคลิกขวา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FFFFFF"/>
                </a:solidFill>
                <a:latin typeface="Yu Gothic"/>
                <a:cs typeface="Yu Gothic"/>
              </a:rPr>
              <a:t>คลิก “การตั้งค่าประเภทคลัสเตอร์”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26" name="object 2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6</a:t>
            </a:fld>
            <a:endParaRPr dirty="0"/>
          </a:p>
        </p:txBody>
      </p:sp>
      <p:sp>
        <p:nvSpPr>
          <p:cNvPr id="27" name="object 2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  <p:sp>
        <p:nvSpPr>
          <p:cNvPr id="25" name="object 25"/>
          <p:cNvSpPr txBox="1"/>
          <p:nvPr/>
        </p:nvSpPr>
        <p:spPr>
          <a:xfrm>
            <a:off x="6103365" y="5317363"/>
            <a:ext cx="4676775" cy="4559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altLang="ja-JP" sz="1000" spc="-5" dirty="0">
                <a:solidFill>
                  <a:srgbClr val="252525"/>
                </a:solidFill>
                <a:latin typeface="Yu Gothic"/>
                <a:cs typeface="Yu Gothic"/>
              </a:rPr>
              <a:t>โปรดดูเอกสารต่อไปนี้สำหรับคู่มือการใช้งานโดยละเอียด</a:t>
            </a:r>
            <a:br>
              <a:rPr lang="en-US" altLang="ja-JP" sz="1000" spc="-5" dirty="0">
                <a:solidFill>
                  <a:srgbClr val="252525"/>
                </a:solidFill>
                <a:latin typeface="Yu Gothic"/>
                <a:cs typeface="Yu Gothic"/>
              </a:rPr>
            </a:br>
            <a:r>
              <a:rPr lang="en-US" altLang="ja-JP" sz="1000" b="1" spc="-5" dirty="0">
                <a:solidFill>
                  <a:srgbClr val="252525"/>
                </a:solidFill>
                <a:latin typeface="Yu Gothic"/>
                <a:cs typeface="Yu Gothic"/>
              </a:rPr>
              <a:t>"</a:t>
            </a:r>
            <a:r>
              <a:rPr lang="en-US" altLang="ja-JP" sz="1000" b="1" spc="-5" dirty="0" err="1">
                <a:solidFill>
                  <a:srgbClr val="252525"/>
                </a:solidFill>
                <a:latin typeface="Yu Gothic"/>
                <a:cs typeface="Yu Gothic"/>
              </a:rPr>
              <a:t>ConMas</a:t>
            </a:r>
            <a:r>
              <a:rPr lang="en-US" altLang="ja-JP" sz="1000" b="1" spc="-5" dirty="0">
                <a:solidFill>
                  <a:srgbClr val="252525"/>
                </a:solidFill>
                <a:latin typeface="Yu Gothic"/>
                <a:cs typeface="Yu Gothic"/>
              </a:rPr>
              <a:t> EXCEL COM </a:t>
            </a:r>
            <a:r>
              <a:rPr lang="th-TH" altLang="ja-JP" sz="1000" b="1" spc="-5" dirty="0">
                <a:solidFill>
                  <a:srgbClr val="252525"/>
                </a:solidFill>
                <a:latin typeface="Yu Gothic"/>
                <a:cs typeface="Yu Gothic"/>
              </a:rPr>
              <a:t>เพิ่มเนื้อหาอธิบายเวอร์ชัน </a:t>
            </a:r>
            <a:r>
              <a:rPr lang="en-US" altLang="ja-JP" sz="1000" b="1" spc="-5" dirty="0">
                <a:solidFill>
                  <a:srgbClr val="252525"/>
                </a:solidFill>
                <a:latin typeface="Yu Gothic"/>
                <a:cs typeface="Yu Gothic"/>
              </a:rPr>
              <a:t>AI </a:t>
            </a:r>
            <a:r>
              <a:rPr lang="th-TH" altLang="ja-JP" sz="1000" b="1" spc="-5" dirty="0">
                <a:solidFill>
                  <a:srgbClr val="252525"/>
                </a:solidFill>
                <a:latin typeface="Yu Gothic"/>
                <a:cs typeface="Yu Gothic"/>
              </a:rPr>
              <a:t>ภาษาอังกฤษ </a:t>
            </a:r>
            <a:r>
              <a:rPr lang="en-US" altLang="ja-JP" sz="1000" b="1" spc="-5" dirty="0">
                <a:solidFill>
                  <a:srgbClr val="252525"/>
                </a:solidFill>
                <a:latin typeface="Yu Gothic"/>
                <a:cs typeface="Yu Gothic"/>
              </a:rPr>
              <a:t>Ver7.0"</a:t>
            </a:r>
            <a:endParaRPr lang="ja-JP" altLang="en-US" sz="1000" b="1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lang="en-US" altLang="ja-JP" sz="800" spc="15" dirty="0">
                <a:solidFill>
                  <a:srgbClr val="252525"/>
                </a:solidFill>
                <a:latin typeface="Yu Gothic"/>
                <a:cs typeface="Yu Gothic"/>
              </a:rPr>
              <a:t>https://cimtops-support.com/i-Reporter/ir_manuals/en/excel/ConMasEXCELAddin70_en.pdf</a:t>
            </a:r>
            <a:endParaRPr lang="ja-JP" altLang="en-US" sz="800" dirty="0">
              <a:latin typeface="Yu Gothic"/>
              <a:cs typeface="Yu Gothic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F9ED6887-41A9-2B96-66F6-EF3ADBB3C5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89870" y="1742695"/>
            <a:ext cx="3952908" cy="3501840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3020">
              <a:lnSpc>
                <a:spcPct val="100000"/>
              </a:lnSpc>
              <a:spcBef>
                <a:spcPts val="100"/>
              </a:spcBef>
              <a:tabLst>
                <a:tab pos="11535410" algn="l"/>
              </a:tabLst>
            </a:pPr>
            <a:r>
              <a:rPr lang="th-TH" dirty="0"/>
              <a:t>การแก้ไขของแบบฟอร์ม </a:t>
            </a:r>
            <a:r>
              <a:rPr dirty="0"/>
              <a:t>	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60</a:t>
            </a:fld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42087" y="3345307"/>
            <a:ext cx="955802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dirty="0">
                <a:solidFill>
                  <a:srgbClr val="5C5C5C"/>
                </a:solidFill>
                <a:latin typeface="Yu Gothic"/>
                <a:cs typeface="Yu Gothic"/>
              </a:rPr>
              <a:t>แก้ไข ③ นำเข้าไฟล์ </a:t>
            </a:r>
            <a:r>
              <a:rPr lang="en-US" sz="2400" dirty="0">
                <a:solidFill>
                  <a:srgbClr val="5C5C5C"/>
                </a:solidFill>
                <a:latin typeface="Yu Gothic"/>
                <a:cs typeface="Yu Gothic"/>
              </a:rPr>
              <a:t>Excel </a:t>
            </a:r>
            <a:r>
              <a:rPr lang="th-TH" sz="2400" dirty="0">
                <a:solidFill>
                  <a:srgbClr val="5C5C5C"/>
                </a:solidFill>
                <a:latin typeface="Yu Gothic"/>
                <a:cs typeface="Yu Gothic"/>
              </a:rPr>
              <a:t>ไปยัง </a:t>
            </a:r>
            <a:r>
              <a:rPr lang="en-US" sz="2400" dirty="0" err="1">
                <a:solidFill>
                  <a:srgbClr val="5C5C5C"/>
                </a:solidFill>
                <a:latin typeface="Yu Gothic"/>
                <a:cs typeface="Yu Gothic"/>
              </a:rPr>
              <a:t>ConMas</a:t>
            </a:r>
            <a:r>
              <a:rPr lang="en-US" sz="2400" dirty="0">
                <a:solidFill>
                  <a:srgbClr val="5C5C5C"/>
                </a:solidFill>
                <a:latin typeface="Yu Gothic"/>
                <a:cs typeface="Yu Gothic"/>
              </a:rPr>
              <a:t> Designer</a:t>
            </a:r>
            <a:endParaRPr sz="2400" dirty="0">
              <a:latin typeface="Yu Gothic"/>
              <a:cs typeface="Yu Gothic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243383" y="2047811"/>
            <a:ext cx="4893310" cy="2644140"/>
            <a:chOff x="6243383" y="2047811"/>
            <a:chExt cx="4893310" cy="264414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252972" y="2057399"/>
              <a:ext cx="4873752" cy="1132332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6248146" y="2052573"/>
              <a:ext cx="4883785" cy="1142365"/>
            </a:xfrm>
            <a:custGeom>
              <a:avLst/>
              <a:gdLst/>
              <a:ahLst/>
              <a:cxnLst/>
              <a:rect l="l" t="t" r="r" b="b"/>
              <a:pathLst>
                <a:path w="4883784" h="1142364">
                  <a:moveTo>
                    <a:pt x="0" y="1141856"/>
                  </a:moveTo>
                  <a:lnTo>
                    <a:pt x="4883277" y="1141856"/>
                  </a:lnTo>
                  <a:lnTo>
                    <a:pt x="4883277" y="0"/>
                  </a:lnTo>
                  <a:lnTo>
                    <a:pt x="0" y="0"/>
                  </a:lnTo>
                  <a:lnTo>
                    <a:pt x="0" y="1141856"/>
                  </a:lnTo>
                  <a:close/>
                </a:path>
              </a:pathLst>
            </a:custGeom>
            <a:ln w="9525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251448" y="3329939"/>
              <a:ext cx="2049779" cy="1307592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935724" y="4344923"/>
              <a:ext cx="677418" cy="326898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7020306" y="4429505"/>
              <a:ext cx="510540" cy="160020"/>
            </a:xfrm>
            <a:custGeom>
              <a:avLst/>
              <a:gdLst/>
              <a:ahLst/>
              <a:cxnLst/>
              <a:rect l="l" t="t" r="r" b="b"/>
              <a:pathLst>
                <a:path w="510540" h="160020">
                  <a:moveTo>
                    <a:pt x="0" y="26670"/>
                  </a:moveTo>
                  <a:lnTo>
                    <a:pt x="2095" y="16287"/>
                  </a:lnTo>
                  <a:lnTo>
                    <a:pt x="7810" y="7810"/>
                  </a:lnTo>
                  <a:lnTo>
                    <a:pt x="16287" y="2095"/>
                  </a:lnTo>
                  <a:lnTo>
                    <a:pt x="26670" y="0"/>
                  </a:lnTo>
                  <a:lnTo>
                    <a:pt x="483870" y="0"/>
                  </a:lnTo>
                  <a:lnTo>
                    <a:pt x="494252" y="2095"/>
                  </a:lnTo>
                  <a:lnTo>
                    <a:pt x="502729" y="7810"/>
                  </a:lnTo>
                  <a:lnTo>
                    <a:pt x="508444" y="16287"/>
                  </a:lnTo>
                  <a:lnTo>
                    <a:pt x="510540" y="26670"/>
                  </a:lnTo>
                  <a:lnTo>
                    <a:pt x="510540" y="133350"/>
                  </a:lnTo>
                  <a:lnTo>
                    <a:pt x="508444" y="143732"/>
                  </a:lnTo>
                  <a:lnTo>
                    <a:pt x="502729" y="152209"/>
                  </a:lnTo>
                  <a:lnTo>
                    <a:pt x="494252" y="157924"/>
                  </a:lnTo>
                  <a:lnTo>
                    <a:pt x="483870" y="160020"/>
                  </a:lnTo>
                  <a:lnTo>
                    <a:pt x="26670" y="160020"/>
                  </a:lnTo>
                  <a:lnTo>
                    <a:pt x="16287" y="157924"/>
                  </a:lnTo>
                  <a:lnTo>
                    <a:pt x="7810" y="152209"/>
                  </a:lnTo>
                  <a:lnTo>
                    <a:pt x="2095" y="143732"/>
                  </a:lnTo>
                  <a:lnTo>
                    <a:pt x="0" y="133350"/>
                  </a:lnTo>
                  <a:lnTo>
                    <a:pt x="0" y="26670"/>
                  </a:lnTo>
                  <a:close/>
                </a:path>
              </a:pathLst>
            </a:custGeom>
            <a:ln w="38100">
              <a:solidFill>
                <a:srgbClr val="C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732520" y="3322319"/>
              <a:ext cx="2060448" cy="1315211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396984" y="4344936"/>
              <a:ext cx="1431798" cy="346697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9481566" y="4429505"/>
              <a:ext cx="1264920" cy="180340"/>
            </a:xfrm>
            <a:custGeom>
              <a:avLst/>
              <a:gdLst/>
              <a:ahLst/>
              <a:cxnLst/>
              <a:rect l="l" t="t" r="r" b="b"/>
              <a:pathLst>
                <a:path w="1264920" h="180339">
                  <a:moveTo>
                    <a:pt x="0" y="29972"/>
                  </a:moveTo>
                  <a:lnTo>
                    <a:pt x="2361" y="18323"/>
                  </a:lnTo>
                  <a:lnTo>
                    <a:pt x="8794" y="8794"/>
                  </a:lnTo>
                  <a:lnTo>
                    <a:pt x="18323" y="2361"/>
                  </a:lnTo>
                  <a:lnTo>
                    <a:pt x="29972" y="0"/>
                  </a:lnTo>
                  <a:lnTo>
                    <a:pt x="1234948" y="0"/>
                  </a:lnTo>
                  <a:lnTo>
                    <a:pt x="1246596" y="2361"/>
                  </a:lnTo>
                  <a:lnTo>
                    <a:pt x="1256125" y="8794"/>
                  </a:lnTo>
                  <a:lnTo>
                    <a:pt x="1262558" y="18323"/>
                  </a:lnTo>
                  <a:lnTo>
                    <a:pt x="1264919" y="29972"/>
                  </a:lnTo>
                  <a:lnTo>
                    <a:pt x="1264919" y="149860"/>
                  </a:lnTo>
                  <a:lnTo>
                    <a:pt x="1262558" y="161508"/>
                  </a:lnTo>
                  <a:lnTo>
                    <a:pt x="1256125" y="171037"/>
                  </a:lnTo>
                  <a:lnTo>
                    <a:pt x="1246596" y="177470"/>
                  </a:lnTo>
                  <a:lnTo>
                    <a:pt x="1234948" y="179832"/>
                  </a:lnTo>
                  <a:lnTo>
                    <a:pt x="29972" y="179832"/>
                  </a:lnTo>
                  <a:lnTo>
                    <a:pt x="18323" y="177470"/>
                  </a:lnTo>
                  <a:lnTo>
                    <a:pt x="8794" y="171037"/>
                  </a:lnTo>
                  <a:lnTo>
                    <a:pt x="2361" y="161508"/>
                  </a:lnTo>
                  <a:lnTo>
                    <a:pt x="0" y="149860"/>
                  </a:lnTo>
                  <a:lnTo>
                    <a:pt x="0" y="29972"/>
                  </a:lnTo>
                  <a:close/>
                </a:path>
              </a:pathLst>
            </a:custGeom>
            <a:ln w="38100">
              <a:solidFill>
                <a:srgbClr val="C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1" name="object 11"/>
          <p:cNvGrpSpPr/>
          <p:nvPr/>
        </p:nvGrpSpPr>
        <p:grpSpPr>
          <a:xfrm>
            <a:off x="1055750" y="2049335"/>
            <a:ext cx="4429760" cy="3303270"/>
            <a:chOff x="1055750" y="2049335"/>
            <a:chExt cx="4429760" cy="3303270"/>
          </a:xfrm>
        </p:grpSpPr>
        <p:pic>
          <p:nvPicPr>
            <p:cNvPr id="12" name="object 1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65275" y="2058924"/>
              <a:ext cx="4410456" cy="3284220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1060513" y="2054098"/>
              <a:ext cx="4420235" cy="3293745"/>
            </a:xfrm>
            <a:custGeom>
              <a:avLst/>
              <a:gdLst/>
              <a:ahLst/>
              <a:cxnLst/>
              <a:rect l="l" t="t" r="r" b="b"/>
              <a:pathLst>
                <a:path w="4420235" h="3293745">
                  <a:moveTo>
                    <a:pt x="0" y="3293745"/>
                  </a:moveTo>
                  <a:lnTo>
                    <a:pt x="4419981" y="3293745"/>
                  </a:lnTo>
                  <a:lnTo>
                    <a:pt x="4419981" y="0"/>
                  </a:lnTo>
                  <a:lnTo>
                    <a:pt x="0" y="0"/>
                  </a:lnTo>
                  <a:lnTo>
                    <a:pt x="0" y="3293745"/>
                  </a:lnTo>
                  <a:close/>
                </a:path>
              </a:pathLst>
            </a:custGeom>
            <a:ln w="952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21307" y="2080260"/>
              <a:ext cx="692658" cy="308610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1405889" y="2164842"/>
              <a:ext cx="525780" cy="142240"/>
            </a:xfrm>
            <a:custGeom>
              <a:avLst/>
              <a:gdLst/>
              <a:ahLst/>
              <a:cxnLst/>
              <a:rect l="l" t="t" r="r" b="b"/>
              <a:pathLst>
                <a:path w="525780" h="142239">
                  <a:moveTo>
                    <a:pt x="0" y="23622"/>
                  </a:moveTo>
                  <a:lnTo>
                    <a:pt x="1851" y="14412"/>
                  </a:lnTo>
                  <a:lnTo>
                    <a:pt x="6905" y="6905"/>
                  </a:lnTo>
                  <a:lnTo>
                    <a:pt x="14412" y="1851"/>
                  </a:lnTo>
                  <a:lnTo>
                    <a:pt x="23621" y="0"/>
                  </a:lnTo>
                  <a:lnTo>
                    <a:pt x="502158" y="0"/>
                  </a:lnTo>
                  <a:lnTo>
                    <a:pt x="511367" y="1851"/>
                  </a:lnTo>
                  <a:lnTo>
                    <a:pt x="518874" y="6905"/>
                  </a:lnTo>
                  <a:lnTo>
                    <a:pt x="523928" y="14412"/>
                  </a:lnTo>
                  <a:lnTo>
                    <a:pt x="525779" y="23622"/>
                  </a:lnTo>
                  <a:lnTo>
                    <a:pt x="525779" y="118110"/>
                  </a:lnTo>
                  <a:lnTo>
                    <a:pt x="523928" y="127319"/>
                  </a:lnTo>
                  <a:lnTo>
                    <a:pt x="518874" y="134826"/>
                  </a:lnTo>
                  <a:lnTo>
                    <a:pt x="511367" y="139880"/>
                  </a:lnTo>
                  <a:lnTo>
                    <a:pt x="502158" y="141732"/>
                  </a:lnTo>
                  <a:lnTo>
                    <a:pt x="23621" y="141732"/>
                  </a:lnTo>
                  <a:lnTo>
                    <a:pt x="14412" y="139880"/>
                  </a:lnTo>
                  <a:lnTo>
                    <a:pt x="6905" y="134826"/>
                  </a:lnTo>
                  <a:lnTo>
                    <a:pt x="1851" y="127319"/>
                  </a:lnTo>
                  <a:lnTo>
                    <a:pt x="0" y="118110"/>
                  </a:lnTo>
                  <a:lnTo>
                    <a:pt x="0" y="23622"/>
                  </a:lnTo>
                  <a:close/>
                </a:path>
              </a:pathLst>
            </a:custGeom>
            <a:ln w="38100">
              <a:solidFill>
                <a:srgbClr val="C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6" name="object 16"/>
          <p:cNvGrpSpPr/>
          <p:nvPr/>
        </p:nvGrpSpPr>
        <p:grpSpPr>
          <a:xfrm>
            <a:off x="1022597" y="5577804"/>
            <a:ext cx="10142855" cy="756285"/>
            <a:chOff x="1022597" y="5577804"/>
            <a:chExt cx="10142855" cy="756285"/>
          </a:xfrm>
        </p:grpSpPr>
        <p:pic>
          <p:nvPicPr>
            <p:cNvPr id="17" name="object 1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22597" y="5577804"/>
              <a:ext cx="10142233" cy="755963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665732" y="5646420"/>
              <a:ext cx="9322308" cy="667537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1056132" y="5588508"/>
              <a:ext cx="10079990" cy="693420"/>
            </a:xfrm>
            <a:custGeom>
              <a:avLst/>
              <a:gdLst/>
              <a:ahLst/>
              <a:cxnLst/>
              <a:rect l="l" t="t" r="r" b="b"/>
              <a:pathLst>
                <a:path w="10079990" h="693420">
                  <a:moveTo>
                    <a:pt x="10003663" y="0"/>
                  </a:moveTo>
                  <a:lnTo>
                    <a:pt x="76073" y="0"/>
                  </a:lnTo>
                  <a:lnTo>
                    <a:pt x="46462" y="5978"/>
                  </a:lnTo>
                  <a:lnTo>
                    <a:pt x="22282" y="22282"/>
                  </a:lnTo>
                  <a:lnTo>
                    <a:pt x="5978" y="46462"/>
                  </a:lnTo>
                  <a:lnTo>
                    <a:pt x="0" y="76072"/>
                  </a:lnTo>
                  <a:lnTo>
                    <a:pt x="0" y="617346"/>
                  </a:lnTo>
                  <a:lnTo>
                    <a:pt x="5978" y="646957"/>
                  </a:lnTo>
                  <a:lnTo>
                    <a:pt x="22282" y="671137"/>
                  </a:lnTo>
                  <a:lnTo>
                    <a:pt x="46462" y="687441"/>
                  </a:lnTo>
                  <a:lnTo>
                    <a:pt x="76073" y="693419"/>
                  </a:lnTo>
                  <a:lnTo>
                    <a:pt x="10003663" y="693419"/>
                  </a:lnTo>
                  <a:lnTo>
                    <a:pt x="10033283" y="687441"/>
                  </a:lnTo>
                  <a:lnTo>
                    <a:pt x="10057463" y="671137"/>
                  </a:lnTo>
                  <a:lnTo>
                    <a:pt x="10073761" y="646957"/>
                  </a:lnTo>
                  <a:lnTo>
                    <a:pt x="10079736" y="617346"/>
                  </a:lnTo>
                  <a:lnTo>
                    <a:pt x="10079736" y="76072"/>
                  </a:lnTo>
                  <a:lnTo>
                    <a:pt x="10073761" y="46462"/>
                  </a:lnTo>
                  <a:lnTo>
                    <a:pt x="10057463" y="22282"/>
                  </a:lnTo>
                  <a:lnTo>
                    <a:pt x="10033283" y="5978"/>
                  </a:lnTo>
                  <a:lnTo>
                    <a:pt x="10003663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1665732" y="5680964"/>
            <a:ext cx="9459213" cy="4129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400" dirty="0">
                <a:solidFill>
                  <a:srgbClr val="FFFFFF"/>
                </a:solidFill>
                <a:latin typeface="Yu Gothic"/>
                <a:cs typeface="Yu Gothic"/>
              </a:rPr>
              <a:t>เมื่อแก้ไขของแบบฟอร์ม </a:t>
            </a:r>
            <a:r>
              <a:rPr lang="th-TH" sz="1400" b="1" spc="35" dirty="0">
                <a:solidFill>
                  <a:srgbClr val="FFFF00"/>
                </a:solidFill>
                <a:latin typeface="Yu Gothic"/>
                <a:cs typeface="Yu Gothic"/>
              </a:rPr>
              <a:t>เมื่อนำเข้าข้อกำหนดของ </a:t>
            </a:r>
            <a:r>
              <a:rPr lang="en-US" sz="1400" b="1" spc="35" dirty="0">
                <a:solidFill>
                  <a:srgbClr val="FFFF00"/>
                </a:solidFill>
                <a:latin typeface="Yu Gothic"/>
                <a:cs typeface="Yu Gothic"/>
              </a:rPr>
              <a:t>Excel </a:t>
            </a:r>
            <a:r>
              <a:rPr lang="th-TH" sz="1400" b="1" spc="35" dirty="0">
                <a:solidFill>
                  <a:srgbClr val="FFFF00"/>
                </a:solidFill>
                <a:latin typeface="Yu Gothic"/>
                <a:cs typeface="Yu Gothic"/>
              </a:rPr>
              <a:t>ต้องแน่ใจว่าได้แสดงข้อกำหนดของแบบฟอร์ม</a:t>
            </a:r>
            <a:endParaRPr sz="14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</a:pPr>
            <a:r>
              <a:rPr sz="1200" dirty="0">
                <a:solidFill>
                  <a:srgbClr val="FFFFFF"/>
                </a:solidFill>
                <a:latin typeface="Yu Gothic"/>
                <a:cs typeface="Yu Gothic"/>
              </a:rPr>
              <a:t>（</a:t>
            </a:r>
            <a:r>
              <a:rPr lang="th-TH" sz="1200" dirty="0">
                <a:solidFill>
                  <a:srgbClr val="FFFFFF"/>
                </a:solidFill>
                <a:latin typeface="Yu Gothic"/>
                <a:cs typeface="Yu Gothic"/>
              </a:rPr>
              <a:t>หากคุณนำเข้าข้อกำหนดของฟอร์ม </a:t>
            </a:r>
            <a:r>
              <a:rPr lang="en-US" sz="1200" dirty="0">
                <a:solidFill>
                  <a:srgbClr val="FFFFFF"/>
                </a:solidFill>
                <a:latin typeface="Yu Gothic"/>
                <a:cs typeface="Yu Gothic"/>
              </a:rPr>
              <a:t>Excel </a:t>
            </a:r>
            <a:r>
              <a:rPr lang="th-TH" sz="1200" dirty="0">
                <a:solidFill>
                  <a:srgbClr val="FFFFFF"/>
                </a:solidFill>
                <a:latin typeface="Yu Gothic"/>
                <a:cs typeface="Yu Gothic"/>
              </a:rPr>
              <a:t>และบันทึกลงในเซิร์ฟเวอร์โดยไม่แสดงข้อกำหนดของฟอร์ม จะถูกลงทะเบียนเป็น "ข้อกำหนดของฟอร์มใหม่"</a:t>
            </a:r>
            <a:r>
              <a:rPr sz="1200" dirty="0">
                <a:solidFill>
                  <a:srgbClr val="FFFFFF"/>
                </a:solidFill>
                <a:latin typeface="Yu Gothic"/>
                <a:cs typeface="Yu Gothic"/>
              </a:rPr>
              <a:t>）</a:t>
            </a:r>
            <a:endParaRPr sz="1200" dirty="0">
              <a:latin typeface="Yu Gothic"/>
              <a:cs typeface="Yu Gothic"/>
            </a:endParaRPr>
          </a:p>
        </p:txBody>
      </p:sp>
      <p:pic>
        <p:nvPicPr>
          <p:cNvPr id="21" name="object 2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1304544" y="5803391"/>
            <a:ext cx="304800" cy="304799"/>
          </a:xfrm>
          <a:prstGeom prst="rect">
            <a:avLst/>
          </a:prstGeom>
        </p:spPr>
      </p:pic>
      <p:grpSp>
        <p:nvGrpSpPr>
          <p:cNvPr id="22" name="object 22"/>
          <p:cNvGrpSpPr/>
          <p:nvPr/>
        </p:nvGrpSpPr>
        <p:grpSpPr>
          <a:xfrm>
            <a:off x="5553370" y="2453449"/>
            <a:ext cx="616585" cy="551180"/>
            <a:chOff x="5553370" y="2453449"/>
            <a:chExt cx="616585" cy="551180"/>
          </a:xfrm>
        </p:grpSpPr>
        <p:pic>
          <p:nvPicPr>
            <p:cNvPr id="23" name="object 2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553370" y="2454711"/>
              <a:ext cx="615965" cy="549367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5591556" y="2458211"/>
              <a:ext cx="551815" cy="490855"/>
            </a:xfrm>
            <a:custGeom>
              <a:avLst/>
              <a:gdLst/>
              <a:ahLst/>
              <a:cxnLst/>
              <a:rect l="l" t="t" r="r" b="b"/>
              <a:pathLst>
                <a:path w="551814" h="490855">
                  <a:moveTo>
                    <a:pt x="306324" y="0"/>
                  </a:moveTo>
                  <a:lnTo>
                    <a:pt x="306324" y="122682"/>
                  </a:lnTo>
                  <a:lnTo>
                    <a:pt x="0" y="122682"/>
                  </a:lnTo>
                  <a:lnTo>
                    <a:pt x="0" y="368046"/>
                  </a:lnTo>
                  <a:lnTo>
                    <a:pt x="306324" y="368046"/>
                  </a:lnTo>
                  <a:lnTo>
                    <a:pt x="306324" y="490727"/>
                  </a:lnTo>
                  <a:lnTo>
                    <a:pt x="551688" y="245363"/>
                  </a:lnTo>
                  <a:lnTo>
                    <a:pt x="306324" y="0"/>
                  </a:lnTo>
                  <a:close/>
                </a:path>
              </a:pathLst>
            </a:custGeom>
            <a:solidFill>
              <a:srgbClr val="C8F0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5591556" y="2458211"/>
              <a:ext cx="551815" cy="490855"/>
            </a:xfrm>
            <a:custGeom>
              <a:avLst/>
              <a:gdLst/>
              <a:ahLst/>
              <a:cxnLst/>
              <a:rect l="l" t="t" r="r" b="b"/>
              <a:pathLst>
                <a:path w="551814" h="490855">
                  <a:moveTo>
                    <a:pt x="0" y="122682"/>
                  </a:moveTo>
                  <a:lnTo>
                    <a:pt x="306324" y="122682"/>
                  </a:lnTo>
                  <a:lnTo>
                    <a:pt x="306324" y="0"/>
                  </a:lnTo>
                  <a:lnTo>
                    <a:pt x="551688" y="245363"/>
                  </a:lnTo>
                  <a:lnTo>
                    <a:pt x="306324" y="490727"/>
                  </a:lnTo>
                  <a:lnTo>
                    <a:pt x="306324" y="368046"/>
                  </a:lnTo>
                  <a:lnTo>
                    <a:pt x="0" y="368046"/>
                  </a:lnTo>
                  <a:lnTo>
                    <a:pt x="0" y="122682"/>
                  </a:lnTo>
                  <a:close/>
                </a:path>
              </a:pathLst>
            </a:custGeom>
            <a:ln w="9525">
              <a:solidFill>
                <a:srgbClr val="92CDD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774293" y="897763"/>
            <a:ext cx="10919613" cy="17440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800" b="1" dirty="0">
                <a:solidFill>
                  <a:srgbClr val="205868"/>
                </a:solidFill>
                <a:latin typeface="Yu Gothic"/>
                <a:cs typeface="Yu Gothic"/>
              </a:rPr>
              <a:t>ในขณะที่แสดงข้อกำหนดของฟอร์มก่อนการเปลี่ยนแปลง ให้นำเข้าไฟล์ข้อกำหนดของฟอร์ม </a:t>
            </a:r>
            <a:r>
              <a:rPr lang="en-US" sz="1800" b="1" dirty="0">
                <a:solidFill>
                  <a:srgbClr val="205868"/>
                </a:solidFill>
                <a:latin typeface="Yu Gothic"/>
                <a:cs typeface="Yu Gothic"/>
              </a:rPr>
              <a:t>Excel </a:t>
            </a:r>
            <a:r>
              <a:rPr lang="th-TH" sz="1800" b="1" dirty="0">
                <a:solidFill>
                  <a:srgbClr val="205868"/>
                </a:solidFill>
                <a:latin typeface="Yu Gothic"/>
                <a:cs typeface="Yu Gothic"/>
              </a:rPr>
              <a:t>ที่ปรับเปลี่ยน</a:t>
            </a:r>
            <a:endParaRPr sz="1800" dirty="0">
              <a:latin typeface="Yu Gothic"/>
              <a:cs typeface="Yu Gothic"/>
            </a:endParaRPr>
          </a:p>
          <a:p>
            <a:pPr marL="300355">
              <a:lnSpc>
                <a:spcPct val="100000"/>
              </a:lnSpc>
              <a:spcBef>
                <a:spcPts val="1500"/>
              </a:spcBef>
            </a:pPr>
            <a:r>
              <a:rPr sz="1400" dirty="0">
                <a:solidFill>
                  <a:srgbClr val="252525"/>
                </a:solidFill>
                <a:latin typeface="Yu Gothic"/>
                <a:cs typeface="Yu Gothic"/>
              </a:rPr>
              <a:t>①</a:t>
            </a:r>
            <a:r>
              <a:rPr sz="1400" spc="350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เมื่อเปิดฟอร์มของต้นทาง ให้คลิกแท็บ "การตั้งค่าข้อมูลของฟอร์ม"</a:t>
            </a:r>
            <a:endParaRPr sz="1400" dirty="0">
              <a:latin typeface="Yu Gothic"/>
              <a:cs typeface="Yu Gothic"/>
            </a:endParaRPr>
          </a:p>
          <a:p>
            <a:pPr marL="300355">
              <a:lnSpc>
                <a:spcPct val="100000"/>
              </a:lnSpc>
              <a:spcBef>
                <a:spcPts val="840"/>
              </a:spcBef>
            </a:pPr>
            <a:r>
              <a:rPr sz="1400" dirty="0">
                <a:solidFill>
                  <a:srgbClr val="252525"/>
                </a:solidFill>
                <a:latin typeface="Yu Gothic"/>
                <a:cs typeface="Yu Gothic"/>
              </a:rPr>
              <a:t>②</a:t>
            </a:r>
            <a:r>
              <a:rPr sz="1400" spc="340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คลิก "สร้างจากไฟล์ </a:t>
            </a:r>
            <a:r>
              <a:rPr lang="en-US" sz="1400" dirty="0">
                <a:solidFill>
                  <a:srgbClr val="252525"/>
                </a:solidFill>
                <a:latin typeface="Yu Gothic"/>
                <a:cs typeface="Yu Gothic"/>
              </a:rPr>
              <a:t>EXCEL" </a:t>
            </a: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ที่ด้านบนของหน้าจอที่สลับ</a:t>
            </a:r>
            <a:endParaRPr sz="1400" dirty="0">
              <a:latin typeface="Yu Gothic"/>
              <a:cs typeface="Yu Gothic"/>
            </a:endParaRPr>
          </a:p>
          <a:p>
            <a:pPr marL="444500">
              <a:lnSpc>
                <a:spcPct val="100000"/>
              </a:lnSpc>
              <a:spcBef>
                <a:spcPts val="910"/>
              </a:spcBef>
            </a:pPr>
            <a:r>
              <a:rPr sz="1400" b="1" dirty="0">
                <a:solidFill>
                  <a:srgbClr val="FF0000"/>
                </a:solidFill>
                <a:latin typeface="Yu Gothic"/>
                <a:cs typeface="Yu Gothic"/>
              </a:rPr>
              <a:t>①</a:t>
            </a:r>
            <a:endParaRPr sz="1400" dirty="0">
              <a:latin typeface="Yu Gothic"/>
              <a:cs typeface="Yu Gothic"/>
            </a:endParaRPr>
          </a:p>
          <a:p>
            <a:pPr>
              <a:lnSpc>
                <a:spcPct val="100000"/>
              </a:lnSpc>
              <a:spcBef>
                <a:spcPts val="85"/>
              </a:spcBef>
            </a:pPr>
            <a:endParaRPr sz="1100" dirty="0">
              <a:latin typeface="Yu Gothic"/>
              <a:cs typeface="Yu Gothic"/>
            </a:endParaRPr>
          </a:p>
          <a:p>
            <a:pPr marR="1251585" algn="r">
              <a:lnSpc>
                <a:spcPct val="100000"/>
              </a:lnSpc>
              <a:spcBef>
                <a:spcPts val="5"/>
              </a:spcBef>
            </a:pPr>
            <a:r>
              <a:rPr sz="1400" b="1" dirty="0">
                <a:solidFill>
                  <a:srgbClr val="FF0000"/>
                </a:solidFill>
                <a:latin typeface="Yu Gothic"/>
                <a:cs typeface="Yu Gothic"/>
              </a:rPr>
              <a:t>②</a:t>
            </a:r>
            <a:endParaRPr sz="1400" dirty="0">
              <a:latin typeface="Yu Gothic"/>
              <a:cs typeface="Yu Gothic"/>
            </a:endParaRPr>
          </a:p>
        </p:txBody>
      </p:sp>
      <p:sp>
        <p:nvSpPr>
          <p:cNvPr id="27" name="object 27"/>
          <p:cNvSpPr txBox="1">
            <a:spLocks noGrp="1"/>
          </p:cNvSpPr>
          <p:nvPr>
            <p:ph type="title"/>
          </p:nvPr>
        </p:nvSpPr>
        <p:spPr>
          <a:xfrm>
            <a:off x="257046" y="105283"/>
            <a:ext cx="10791953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dirty="0">
                <a:solidFill>
                  <a:srgbClr val="FFFFFF"/>
                </a:solidFill>
              </a:rPr>
              <a:t>การนำเข้าไฟล์ข้อกำหนดแบบฟอร์ม </a:t>
            </a:r>
            <a:r>
              <a:rPr lang="en-US" sz="2400" dirty="0">
                <a:solidFill>
                  <a:srgbClr val="FFFFFF"/>
                </a:solidFill>
              </a:rPr>
              <a:t>Excel </a:t>
            </a:r>
            <a:r>
              <a:rPr lang="th-TH" sz="2400" dirty="0">
                <a:solidFill>
                  <a:srgbClr val="FFFFFF"/>
                </a:solidFill>
              </a:rPr>
              <a:t>สำหรับการอัพเกรดการแก้ไข</a:t>
            </a:r>
            <a:endParaRPr lang="th-TH" sz="2400" dirty="0"/>
          </a:p>
        </p:txBody>
      </p:sp>
      <p:grpSp>
        <p:nvGrpSpPr>
          <p:cNvPr id="28" name="object 28"/>
          <p:cNvGrpSpPr/>
          <p:nvPr/>
        </p:nvGrpSpPr>
        <p:grpSpPr>
          <a:xfrm>
            <a:off x="7094219" y="2552687"/>
            <a:ext cx="3856990" cy="2054225"/>
            <a:chOff x="7094219" y="2552687"/>
            <a:chExt cx="3856990" cy="2054225"/>
          </a:xfrm>
        </p:grpSpPr>
        <p:pic>
          <p:nvPicPr>
            <p:cNvPr id="29" name="object 29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8776715" y="2552687"/>
              <a:ext cx="2173985" cy="352818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8861297" y="2637281"/>
              <a:ext cx="2007235" cy="186055"/>
            </a:xfrm>
            <a:custGeom>
              <a:avLst/>
              <a:gdLst/>
              <a:ahLst/>
              <a:cxnLst/>
              <a:rect l="l" t="t" r="r" b="b"/>
              <a:pathLst>
                <a:path w="2007234" h="186055">
                  <a:moveTo>
                    <a:pt x="0" y="30987"/>
                  </a:moveTo>
                  <a:lnTo>
                    <a:pt x="2430" y="18913"/>
                  </a:lnTo>
                  <a:lnTo>
                    <a:pt x="9064" y="9064"/>
                  </a:lnTo>
                  <a:lnTo>
                    <a:pt x="18913" y="2430"/>
                  </a:lnTo>
                  <a:lnTo>
                    <a:pt x="30987" y="0"/>
                  </a:lnTo>
                  <a:lnTo>
                    <a:pt x="1976120" y="0"/>
                  </a:lnTo>
                  <a:lnTo>
                    <a:pt x="1988194" y="2430"/>
                  </a:lnTo>
                  <a:lnTo>
                    <a:pt x="1998043" y="9064"/>
                  </a:lnTo>
                  <a:lnTo>
                    <a:pt x="2004677" y="18913"/>
                  </a:lnTo>
                  <a:lnTo>
                    <a:pt x="2007107" y="30987"/>
                  </a:lnTo>
                  <a:lnTo>
                    <a:pt x="2007107" y="154939"/>
                  </a:lnTo>
                  <a:lnTo>
                    <a:pt x="2004677" y="167014"/>
                  </a:lnTo>
                  <a:lnTo>
                    <a:pt x="1998043" y="176863"/>
                  </a:lnTo>
                  <a:lnTo>
                    <a:pt x="1988194" y="183497"/>
                  </a:lnTo>
                  <a:lnTo>
                    <a:pt x="1976120" y="185927"/>
                  </a:lnTo>
                  <a:lnTo>
                    <a:pt x="30987" y="185927"/>
                  </a:lnTo>
                  <a:lnTo>
                    <a:pt x="18913" y="183497"/>
                  </a:lnTo>
                  <a:lnTo>
                    <a:pt x="9064" y="176863"/>
                  </a:lnTo>
                  <a:lnTo>
                    <a:pt x="2430" y="167014"/>
                  </a:lnTo>
                  <a:lnTo>
                    <a:pt x="0" y="154939"/>
                  </a:lnTo>
                  <a:lnTo>
                    <a:pt x="0" y="30987"/>
                  </a:lnTo>
                  <a:close/>
                </a:path>
              </a:pathLst>
            </a:custGeom>
            <a:ln w="38100">
              <a:solidFill>
                <a:srgbClr val="C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" name="object 31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7094219" y="2758439"/>
              <a:ext cx="2852166" cy="1847850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7234681" y="2822701"/>
              <a:ext cx="2649220" cy="1605915"/>
            </a:xfrm>
            <a:custGeom>
              <a:avLst/>
              <a:gdLst/>
              <a:ahLst/>
              <a:cxnLst/>
              <a:rect l="l" t="t" r="r" b="b"/>
              <a:pathLst>
                <a:path w="2649220" h="1605914">
                  <a:moveTo>
                    <a:pt x="2610993" y="0"/>
                  </a:moveTo>
                  <a:lnTo>
                    <a:pt x="2610612" y="18923"/>
                  </a:lnTo>
                  <a:lnTo>
                    <a:pt x="2609215" y="36702"/>
                  </a:lnTo>
                  <a:lnTo>
                    <a:pt x="2647061" y="40894"/>
                  </a:lnTo>
                  <a:lnTo>
                    <a:pt x="2647188" y="39624"/>
                  </a:lnTo>
                  <a:lnTo>
                    <a:pt x="2648585" y="19812"/>
                  </a:lnTo>
                  <a:lnTo>
                    <a:pt x="2649093" y="1015"/>
                  </a:lnTo>
                  <a:lnTo>
                    <a:pt x="2610993" y="0"/>
                  </a:lnTo>
                  <a:close/>
                </a:path>
                <a:path w="2649220" h="1605914">
                  <a:moveTo>
                    <a:pt x="2603881" y="72136"/>
                  </a:moveTo>
                  <a:lnTo>
                    <a:pt x="2599944" y="90424"/>
                  </a:lnTo>
                  <a:lnTo>
                    <a:pt x="2595118" y="108076"/>
                  </a:lnTo>
                  <a:lnTo>
                    <a:pt x="2631694" y="118872"/>
                  </a:lnTo>
                  <a:lnTo>
                    <a:pt x="2631948" y="118110"/>
                  </a:lnTo>
                  <a:lnTo>
                    <a:pt x="2637154" y="98425"/>
                  </a:lnTo>
                  <a:lnTo>
                    <a:pt x="2641092" y="80263"/>
                  </a:lnTo>
                  <a:lnTo>
                    <a:pt x="2603881" y="72136"/>
                  </a:lnTo>
                  <a:close/>
                </a:path>
                <a:path w="2649220" h="1605914">
                  <a:moveTo>
                    <a:pt x="2583434" y="142875"/>
                  </a:moveTo>
                  <a:lnTo>
                    <a:pt x="2583053" y="143763"/>
                  </a:lnTo>
                  <a:lnTo>
                    <a:pt x="2575814" y="161544"/>
                  </a:lnTo>
                  <a:lnTo>
                    <a:pt x="2569083" y="176402"/>
                  </a:lnTo>
                  <a:lnTo>
                    <a:pt x="2603754" y="192277"/>
                  </a:lnTo>
                  <a:lnTo>
                    <a:pt x="2611120" y="175895"/>
                  </a:lnTo>
                  <a:lnTo>
                    <a:pt x="2618994" y="156718"/>
                  </a:lnTo>
                  <a:lnTo>
                    <a:pt x="2619248" y="155701"/>
                  </a:lnTo>
                  <a:lnTo>
                    <a:pt x="2583434" y="142875"/>
                  </a:lnTo>
                  <a:close/>
                </a:path>
                <a:path w="2649220" h="1605914">
                  <a:moveTo>
                    <a:pt x="2552192" y="209169"/>
                  </a:moveTo>
                  <a:lnTo>
                    <a:pt x="2549398" y="214502"/>
                  </a:lnTo>
                  <a:lnTo>
                    <a:pt x="2538984" y="231901"/>
                  </a:lnTo>
                  <a:lnTo>
                    <a:pt x="2533396" y="240664"/>
                  </a:lnTo>
                  <a:lnTo>
                    <a:pt x="2565527" y="261112"/>
                  </a:lnTo>
                  <a:lnTo>
                    <a:pt x="2571623" y="251460"/>
                  </a:lnTo>
                  <a:lnTo>
                    <a:pt x="2582799" y="232663"/>
                  </a:lnTo>
                  <a:lnTo>
                    <a:pt x="2585720" y="227330"/>
                  </a:lnTo>
                  <a:lnTo>
                    <a:pt x="2552192" y="209169"/>
                  </a:lnTo>
                  <a:close/>
                </a:path>
                <a:path w="2649220" h="1605914">
                  <a:moveTo>
                    <a:pt x="2512695" y="271272"/>
                  </a:moveTo>
                  <a:lnTo>
                    <a:pt x="2503424" y="283972"/>
                  </a:lnTo>
                  <a:lnTo>
                    <a:pt x="2490089" y="301117"/>
                  </a:lnTo>
                  <a:lnTo>
                    <a:pt x="2519807" y="324993"/>
                  </a:lnTo>
                  <a:lnTo>
                    <a:pt x="2534158" y="306450"/>
                  </a:lnTo>
                  <a:lnTo>
                    <a:pt x="2543556" y="293750"/>
                  </a:lnTo>
                  <a:lnTo>
                    <a:pt x="2512695" y="271272"/>
                  </a:lnTo>
                  <a:close/>
                </a:path>
                <a:path w="2649220" h="1605914">
                  <a:moveTo>
                    <a:pt x="2466213" y="329438"/>
                  </a:moveTo>
                  <a:lnTo>
                    <a:pt x="2461387" y="335025"/>
                  </a:lnTo>
                  <a:lnTo>
                    <a:pt x="2446147" y="351663"/>
                  </a:lnTo>
                  <a:lnTo>
                    <a:pt x="2441194" y="356743"/>
                  </a:lnTo>
                  <a:lnTo>
                    <a:pt x="2468499" y="383286"/>
                  </a:lnTo>
                  <a:lnTo>
                    <a:pt x="2474214" y="377444"/>
                  </a:lnTo>
                  <a:lnTo>
                    <a:pt x="2490089" y="360045"/>
                  </a:lnTo>
                  <a:lnTo>
                    <a:pt x="2494915" y="354584"/>
                  </a:lnTo>
                  <a:lnTo>
                    <a:pt x="2466213" y="329438"/>
                  </a:lnTo>
                  <a:close/>
                </a:path>
                <a:path w="2649220" h="1605914">
                  <a:moveTo>
                    <a:pt x="2414524" y="383413"/>
                  </a:moveTo>
                  <a:lnTo>
                    <a:pt x="2413508" y="384556"/>
                  </a:lnTo>
                  <a:lnTo>
                    <a:pt x="2396236" y="400685"/>
                  </a:lnTo>
                  <a:lnTo>
                    <a:pt x="2387219" y="408686"/>
                  </a:lnTo>
                  <a:lnTo>
                    <a:pt x="2412619" y="437007"/>
                  </a:lnTo>
                  <a:lnTo>
                    <a:pt x="2422144" y="428498"/>
                  </a:lnTo>
                  <a:lnTo>
                    <a:pt x="2440178" y="411607"/>
                  </a:lnTo>
                  <a:lnTo>
                    <a:pt x="2441194" y="410590"/>
                  </a:lnTo>
                  <a:lnTo>
                    <a:pt x="2414524" y="383413"/>
                  </a:lnTo>
                  <a:close/>
                </a:path>
                <a:path w="2649220" h="1605914">
                  <a:moveTo>
                    <a:pt x="2359025" y="433070"/>
                  </a:moveTo>
                  <a:lnTo>
                    <a:pt x="2340864" y="448056"/>
                  </a:lnTo>
                  <a:lnTo>
                    <a:pt x="2329815" y="456438"/>
                  </a:lnTo>
                  <a:lnTo>
                    <a:pt x="2352929" y="486663"/>
                  </a:lnTo>
                  <a:lnTo>
                    <a:pt x="2364994" y="477520"/>
                  </a:lnTo>
                  <a:lnTo>
                    <a:pt x="2383154" y="462534"/>
                  </a:lnTo>
                  <a:lnTo>
                    <a:pt x="2359025" y="433070"/>
                  </a:lnTo>
                  <a:close/>
                </a:path>
                <a:path w="2649220" h="1605914">
                  <a:moveTo>
                    <a:pt x="2299970" y="479044"/>
                  </a:moveTo>
                  <a:lnTo>
                    <a:pt x="2268854" y="501014"/>
                  </a:lnTo>
                  <a:lnTo>
                    <a:pt x="2290826" y="532130"/>
                  </a:lnTo>
                  <a:lnTo>
                    <a:pt x="2321941" y="510159"/>
                  </a:lnTo>
                  <a:lnTo>
                    <a:pt x="2299970" y="479044"/>
                  </a:lnTo>
                  <a:close/>
                </a:path>
                <a:path w="2649220" h="1605914">
                  <a:moveTo>
                    <a:pt x="2237740" y="521715"/>
                  </a:moveTo>
                  <a:lnTo>
                    <a:pt x="2215007" y="536448"/>
                  </a:lnTo>
                  <a:lnTo>
                    <a:pt x="2206244" y="541655"/>
                  </a:lnTo>
                  <a:lnTo>
                    <a:pt x="2225675" y="574421"/>
                  </a:lnTo>
                  <a:lnTo>
                    <a:pt x="2235708" y="568325"/>
                  </a:lnTo>
                  <a:lnTo>
                    <a:pt x="2258441" y="553593"/>
                  </a:lnTo>
                  <a:lnTo>
                    <a:pt x="2237740" y="521715"/>
                  </a:lnTo>
                  <a:close/>
                </a:path>
                <a:path w="2649220" h="1605914">
                  <a:moveTo>
                    <a:pt x="2173478" y="561086"/>
                  </a:moveTo>
                  <a:lnTo>
                    <a:pt x="2169160" y="563626"/>
                  </a:lnTo>
                  <a:lnTo>
                    <a:pt x="2140712" y="579120"/>
                  </a:lnTo>
                  <a:lnTo>
                    <a:pt x="2158873" y="612648"/>
                  </a:lnTo>
                  <a:lnTo>
                    <a:pt x="2188591" y="596392"/>
                  </a:lnTo>
                  <a:lnTo>
                    <a:pt x="2192909" y="593851"/>
                  </a:lnTo>
                  <a:lnTo>
                    <a:pt x="2173478" y="561086"/>
                  </a:lnTo>
                  <a:close/>
                </a:path>
                <a:path w="2649220" h="1605914">
                  <a:moveTo>
                    <a:pt x="2107565" y="596646"/>
                  </a:moveTo>
                  <a:lnTo>
                    <a:pt x="2073528" y="613663"/>
                  </a:lnTo>
                  <a:lnTo>
                    <a:pt x="2090547" y="647700"/>
                  </a:lnTo>
                  <a:lnTo>
                    <a:pt x="2124583" y="630682"/>
                  </a:lnTo>
                  <a:lnTo>
                    <a:pt x="2107565" y="596646"/>
                  </a:lnTo>
                  <a:close/>
                </a:path>
                <a:path w="2649220" h="1605914">
                  <a:moveTo>
                    <a:pt x="2039493" y="629285"/>
                  </a:moveTo>
                  <a:lnTo>
                    <a:pt x="2021332" y="637667"/>
                  </a:lnTo>
                  <a:lnTo>
                    <a:pt x="2005202" y="644398"/>
                  </a:lnTo>
                  <a:lnTo>
                    <a:pt x="2019935" y="679576"/>
                  </a:lnTo>
                  <a:lnTo>
                    <a:pt x="2037207" y="672338"/>
                  </a:lnTo>
                  <a:lnTo>
                    <a:pt x="2055368" y="663956"/>
                  </a:lnTo>
                  <a:lnTo>
                    <a:pt x="2039493" y="629285"/>
                  </a:lnTo>
                  <a:close/>
                </a:path>
                <a:path w="2649220" h="1605914">
                  <a:moveTo>
                    <a:pt x="1970024" y="659130"/>
                  </a:moveTo>
                  <a:lnTo>
                    <a:pt x="1969008" y="659638"/>
                  </a:lnTo>
                  <a:lnTo>
                    <a:pt x="1935099" y="672592"/>
                  </a:lnTo>
                  <a:lnTo>
                    <a:pt x="1948688" y="708151"/>
                  </a:lnTo>
                  <a:lnTo>
                    <a:pt x="1984756" y="694309"/>
                  </a:lnTo>
                  <a:lnTo>
                    <a:pt x="1970024" y="659130"/>
                  </a:lnTo>
                  <a:close/>
                </a:path>
                <a:path w="2649220" h="1605914">
                  <a:moveTo>
                    <a:pt x="1899920" y="685292"/>
                  </a:moveTo>
                  <a:lnTo>
                    <a:pt x="1863852" y="697738"/>
                  </a:lnTo>
                  <a:lnTo>
                    <a:pt x="1876171" y="733678"/>
                  </a:lnTo>
                  <a:lnTo>
                    <a:pt x="1912239" y="721360"/>
                  </a:lnTo>
                  <a:lnTo>
                    <a:pt x="1899920" y="685292"/>
                  </a:lnTo>
                  <a:close/>
                </a:path>
                <a:path w="2649220" h="1605914">
                  <a:moveTo>
                    <a:pt x="1828038" y="708787"/>
                  </a:moveTo>
                  <a:lnTo>
                    <a:pt x="1804797" y="715899"/>
                  </a:lnTo>
                  <a:lnTo>
                    <a:pt x="1792097" y="719327"/>
                  </a:lnTo>
                  <a:lnTo>
                    <a:pt x="1802129" y="756158"/>
                  </a:lnTo>
                  <a:lnTo>
                    <a:pt x="1816100" y="752348"/>
                  </a:lnTo>
                  <a:lnTo>
                    <a:pt x="1839214" y="745236"/>
                  </a:lnTo>
                  <a:lnTo>
                    <a:pt x="1828038" y="708787"/>
                  </a:lnTo>
                  <a:close/>
                </a:path>
                <a:path w="2649220" h="1605914">
                  <a:moveTo>
                    <a:pt x="1755267" y="729361"/>
                  </a:moveTo>
                  <a:lnTo>
                    <a:pt x="1748027" y="731393"/>
                  </a:lnTo>
                  <a:lnTo>
                    <a:pt x="1718945" y="738251"/>
                  </a:lnTo>
                  <a:lnTo>
                    <a:pt x="1727708" y="775335"/>
                  </a:lnTo>
                  <a:lnTo>
                    <a:pt x="1758061" y="768096"/>
                  </a:lnTo>
                  <a:lnTo>
                    <a:pt x="1765300" y="766190"/>
                  </a:lnTo>
                  <a:lnTo>
                    <a:pt x="1755267" y="729361"/>
                  </a:lnTo>
                  <a:close/>
                </a:path>
                <a:path w="2649220" h="1605914">
                  <a:moveTo>
                    <a:pt x="1682369" y="746506"/>
                  </a:moveTo>
                  <a:lnTo>
                    <a:pt x="1645031" y="753999"/>
                  </a:lnTo>
                  <a:lnTo>
                    <a:pt x="1652524" y="791337"/>
                  </a:lnTo>
                  <a:lnTo>
                    <a:pt x="1689862" y="783844"/>
                  </a:lnTo>
                  <a:lnTo>
                    <a:pt x="1682369" y="746506"/>
                  </a:lnTo>
                  <a:close/>
                </a:path>
                <a:path w="2649220" h="1605914">
                  <a:moveTo>
                    <a:pt x="1608201" y="760602"/>
                  </a:moveTo>
                  <a:lnTo>
                    <a:pt x="1573276" y="766318"/>
                  </a:lnTo>
                  <a:lnTo>
                    <a:pt x="1571244" y="766572"/>
                  </a:lnTo>
                  <a:lnTo>
                    <a:pt x="1576070" y="804291"/>
                  </a:lnTo>
                  <a:lnTo>
                    <a:pt x="1579499" y="803910"/>
                  </a:lnTo>
                  <a:lnTo>
                    <a:pt x="1614424" y="798195"/>
                  </a:lnTo>
                  <a:lnTo>
                    <a:pt x="1608201" y="760602"/>
                  </a:lnTo>
                  <a:close/>
                </a:path>
                <a:path w="2649220" h="1605914">
                  <a:moveTo>
                    <a:pt x="1533398" y="771398"/>
                  </a:moveTo>
                  <a:lnTo>
                    <a:pt x="1513967" y="773938"/>
                  </a:lnTo>
                  <a:lnTo>
                    <a:pt x="1496187" y="775588"/>
                  </a:lnTo>
                  <a:lnTo>
                    <a:pt x="1499870" y="813562"/>
                  </a:lnTo>
                  <a:lnTo>
                    <a:pt x="1518793" y="811657"/>
                  </a:lnTo>
                  <a:lnTo>
                    <a:pt x="1538351" y="809244"/>
                  </a:lnTo>
                  <a:lnTo>
                    <a:pt x="1533398" y="771398"/>
                  </a:lnTo>
                  <a:close/>
                </a:path>
                <a:path w="2649220" h="1605914">
                  <a:moveTo>
                    <a:pt x="1458341" y="779145"/>
                  </a:moveTo>
                  <a:lnTo>
                    <a:pt x="1454277" y="779526"/>
                  </a:lnTo>
                  <a:lnTo>
                    <a:pt x="1421002" y="781431"/>
                  </a:lnTo>
                  <a:lnTo>
                    <a:pt x="1423162" y="819404"/>
                  </a:lnTo>
                  <a:lnTo>
                    <a:pt x="1457833" y="817499"/>
                  </a:lnTo>
                  <a:lnTo>
                    <a:pt x="1461897" y="817118"/>
                  </a:lnTo>
                  <a:lnTo>
                    <a:pt x="1458341" y="779145"/>
                  </a:lnTo>
                  <a:close/>
                </a:path>
                <a:path w="2649220" h="1605914">
                  <a:moveTo>
                    <a:pt x="1383538" y="783209"/>
                  </a:moveTo>
                  <a:lnTo>
                    <a:pt x="1364488" y="783717"/>
                  </a:lnTo>
                  <a:lnTo>
                    <a:pt x="1345692" y="783971"/>
                  </a:lnTo>
                  <a:lnTo>
                    <a:pt x="1346073" y="822071"/>
                  </a:lnTo>
                  <a:lnTo>
                    <a:pt x="1365631" y="821817"/>
                  </a:lnTo>
                  <a:lnTo>
                    <a:pt x="1384553" y="821309"/>
                  </a:lnTo>
                  <a:lnTo>
                    <a:pt x="1383538" y="783209"/>
                  </a:lnTo>
                  <a:close/>
                </a:path>
                <a:path w="2649220" h="1605914">
                  <a:moveTo>
                    <a:pt x="1307592" y="784352"/>
                  </a:moveTo>
                  <a:lnTo>
                    <a:pt x="1304544" y="784479"/>
                  </a:lnTo>
                  <a:lnTo>
                    <a:pt x="1273937" y="785241"/>
                  </a:lnTo>
                  <a:lnTo>
                    <a:pt x="1268729" y="785622"/>
                  </a:lnTo>
                  <a:lnTo>
                    <a:pt x="1270762" y="823595"/>
                  </a:lnTo>
                  <a:lnTo>
                    <a:pt x="1275079" y="823341"/>
                  </a:lnTo>
                  <a:lnTo>
                    <a:pt x="1305052" y="822452"/>
                  </a:lnTo>
                  <a:lnTo>
                    <a:pt x="1308100" y="822452"/>
                  </a:lnTo>
                  <a:lnTo>
                    <a:pt x="1307592" y="784352"/>
                  </a:lnTo>
                  <a:close/>
                </a:path>
                <a:path w="2649220" h="1605914">
                  <a:moveTo>
                    <a:pt x="1230629" y="787781"/>
                  </a:moveTo>
                  <a:lnTo>
                    <a:pt x="1212850" y="788670"/>
                  </a:lnTo>
                  <a:lnTo>
                    <a:pt x="1191895" y="790702"/>
                  </a:lnTo>
                  <a:lnTo>
                    <a:pt x="1195577" y="828675"/>
                  </a:lnTo>
                  <a:lnTo>
                    <a:pt x="1215009" y="826770"/>
                  </a:lnTo>
                  <a:lnTo>
                    <a:pt x="1232789" y="825754"/>
                  </a:lnTo>
                  <a:lnTo>
                    <a:pt x="1230629" y="787781"/>
                  </a:lnTo>
                  <a:close/>
                </a:path>
                <a:path w="2649220" h="1605914">
                  <a:moveTo>
                    <a:pt x="1154049" y="794258"/>
                  </a:moveTo>
                  <a:lnTo>
                    <a:pt x="1151763" y="794512"/>
                  </a:lnTo>
                  <a:lnTo>
                    <a:pt x="1115568" y="799211"/>
                  </a:lnTo>
                  <a:lnTo>
                    <a:pt x="1120394" y="836930"/>
                  </a:lnTo>
                  <a:lnTo>
                    <a:pt x="1157604" y="832231"/>
                  </a:lnTo>
                  <a:lnTo>
                    <a:pt x="1154049" y="794258"/>
                  </a:lnTo>
                  <a:close/>
                </a:path>
                <a:path w="2649220" h="1605914">
                  <a:moveTo>
                    <a:pt x="1077214" y="804545"/>
                  </a:moveTo>
                  <a:lnTo>
                    <a:pt x="1039622" y="810768"/>
                  </a:lnTo>
                  <a:lnTo>
                    <a:pt x="1045845" y="848360"/>
                  </a:lnTo>
                  <a:lnTo>
                    <a:pt x="1083437" y="842137"/>
                  </a:lnTo>
                  <a:lnTo>
                    <a:pt x="1077214" y="804545"/>
                  </a:lnTo>
                  <a:close/>
                </a:path>
                <a:path w="2649220" h="1605914">
                  <a:moveTo>
                    <a:pt x="1001522" y="818134"/>
                  </a:moveTo>
                  <a:lnTo>
                    <a:pt x="971423" y="824230"/>
                  </a:lnTo>
                  <a:lnTo>
                    <a:pt x="963676" y="826008"/>
                  </a:lnTo>
                  <a:lnTo>
                    <a:pt x="972312" y="863092"/>
                  </a:lnTo>
                  <a:lnTo>
                    <a:pt x="979043" y="861568"/>
                  </a:lnTo>
                  <a:lnTo>
                    <a:pt x="1009015" y="855472"/>
                  </a:lnTo>
                  <a:lnTo>
                    <a:pt x="1001522" y="818134"/>
                  </a:lnTo>
                  <a:close/>
                </a:path>
                <a:path w="2649220" h="1605914">
                  <a:moveTo>
                    <a:pt x="926592" y="834771"/>
                  </a:moveTo>
                  <a:lnTo>
                    <a:pt x="912622" y="838073"/>
                  </a:lnTo>
                  <a:lnTo>
                    <a:pt x="889000" y="844423"/>
                  </a:lnTo>
                  <a:lnTo>
                    <a:pt x="899033" y="881253"/>
                  </a:lnTo>
                  <a:lnTo>
                    <a:pt x="921385" y="875157"/>
                  </a:lnTo>
                  <a:lnTo>
                    <a:pt x="935227" y="871855"/>
                  </a:lnTo>
                  <a:lnTo>
                    <a:pt x="926592" y="834771"/>
                  </a:lnTo>
                  <a:close/>
                </a:path>
                <a:path w="2649220" h="1605914">
                  <a:moveTo>
                    <a:pt x="851662" y="854710"/>
                  </a:moveTo>
                  <a:lnTo>
                    <a:pt x="815213" y="865886"/>
                  </a:lnTo>
                  <a:lnTo>
                    <a:pt x="826389" y="902208"/>
                  </a:lnTo>
                  <a:lnTo>
                    <a:pt x="862838" y="891032"/>
                  </a:lnTo>
                  <a:lnTo>
                    <a:pt x="851662" y="854710"/>
                  </a:lnTo>
                  <a:close/>
                </a:path>
                <a:path w="2649220" h="1605914">
                  <a:moveTo>
                    <a:pt x="778383" y="877824"/>
                  </a:moveTo>
                  <a:lnTo>
                    <a:pt x="742442" y="890270"/>
                  </a:lnTo>
                  <a:lnTo>
                    <a:pt x="754761" y="926338"/>
                  </a:lnTo>
                  <a:lnTo>
                    <a:pt x="790828" y="913892"/>
                  </a:lnTo>
                  <a:lnTo>
                    <a:pt x="778383" y="877824"/>
                  </a:lnTo>
                  <a:close/>
                </a:path>
                <a:path w="2649220" h="1605914">
                  <a:moveTo>
                    <a:pt x="706247" y="903986"/>
                  </a:moveTo>
                  <a:lnTo>
                    <a:pt x="686943" y="911352"/>
                  </a:lnTo>
                  <a:lnTo>
                    <a:pt x="670178" y="918337"/>
                  </a:lnTo>
                  <a:lnTo>
                    <a:pt x="684911" y="953389"/>
                  </a:lnTo>
                  <a:lnTo>
                    <a:pt x="700532" y="946912"/>
                  </a:lnTo>
                  <a:lnTo>
                    <a:pt x="719709" y="939546"/>
                  </a:lnTo>
                  <a:lnTo>
                    <a:pt x="706247" y="903986"/>
                  </a:lnTo>
                  <a:close/>
                </a:path>
                <a:path w="2649220" h="1605914">
                  <a:moveTo>
                    <a:pt x="635126" y="933069"/>
                  </a:moveTo>
                  <a:lnTo>
                    <a:pt x="633476" y="933704"/>
                  </a:lnTo>
                  <a:lnTo>
                    <a:pt x="599821" y="949198"/>
                  </a:lnTo>
                  <a:lnTo>
                    <a:pt x="615696" y="983742"/>
                  </a:lnTo>
                  <a:lnTo>
                    <a:pt x="648208" y="968883"/>
                  </a:lnTo>
                  <a:lnTo>
                    <a:pt x="649859" y="968248"/>
                  </a:lnTo>
                  <a:lnTo>
                    <a:pt x="635126" y="933069"/>
                  </a:lnTo>
                  <a:close/>
                </a:path>
                <a:path w="2649220" h="1605914">
                  <a:moveTo>
                    <a:pt x="564896" y="965835"/>
                  </a:moveTo>
                  <a:lnTo>
                    <a:pt x="530225" y="983361"/>
                  </a:lnTo>
                  <a:lnTo>
                    <a:pt x="548132" y="1017016"/>
                  </a:lnTo>
                  <a:lnTo>
                    <a:pt x="582041" y="999871"/>
                  </a:lnTo>
                  <a:lnTo>
                    <a:pt x="564896" y="965835"/>
                  </a:lnTo>
                  <a:close/>
                </a:path>
                <a:path w="2649220" h="1605914">
                  <a:moveTo>
                    <a:pt x="496824" y="1001522"/>
                  </a:moveTo>
                  <a:lnTo>
                    <a:pt x="482092" y="1009650"/>
                  </a:lnTo>
                  <a:lnTo>
                    <a:pt x="463169" y="1020826"/>
                  </a:lnTo>
                  <a:lnTo>
                    <a:pt x="482600" y="1053592"/>
                  </a:lnTo>
                  <a:lnTo>
                    <a:pt x="500379" y="1043051"/>
                  </a:lnTo>
                  <a:lnTo>
                    <a:pt x="515112" y="1035050"/>
                  </a:lnTo>
                  <a:lnTo>
                    <a:pt x="496824" y="1001522"/>
                  </a:lnTo>
                  <a:close/>
                </a:path>
                <a:path w="2649220" h="1605914">
                  <a:moveTo>
                    <a:pt x="429895" y="1040892"/>
                  </a:moveTo>
                  <a:lnTo>
                    <a:pt x="397891" y="1061466"/>
                  </a:lnTo>
                  <a:lnTo>
                    <a:pt x="418592" y="1093470"/>
                  </a:lnTo>
                  <a:lnTo>
                    <a:pt x="450596" y="1072896"/>
                  </a:lnTo>
                  <a:lnTo>
                    <a:pt x="429895" y="1040892"/>
                  </a:lnTo>
                  <a:close/>
                </a:path>
                <a:path w="2649220" h="1605914">
                  <a:moveTo>
                    <a:pt x="365887" y="1083564"/>
                  </a:moveTo>
                  <a:lnTo>
                    <a:pt x="346710" y="1097026"/>
                  </a:lnTo>
                  <a:lnTo>
                    <a:pt x="334518" y="1106424"/>
                  </a:lnTo>
                  <a:lnTo>
                    <a:pt x="357632" y="1136650"/>
                  </a:lnTo>
                  <a:lnTo>
                    <a:pt x="368681" y="1128268"/>
                  </a:lnTo>
                  <a:lnTo>
                    <a:pt x="387858" y="1114679"/>
                  </a:lnTo>
                  <a:lnTo>
                    <a:pt x="365887" y="1083564"/>
                  </a:lnTo>
                  <a:close/>
                </a:path>
                <a:path w="2649220" h="1605914">
                  <a:moveTo>
                    <a:pt x="303784" y="1129919"/>
                  </a:moveTo>
                  <a:lnTo>
                    <a:pt x="285876" y="1144651"/>
                  </a:lnTo>
                  <a:lnTo>
                    <a:pt x="274193" y="1154557"/>
                  </a:lnTo>
                  <a:lnTo>
                    <a:pt x="298958" y="1183513"/>
                  </a:lnTo>
                  <a:lnTo>
                    <a:pt x="309879" y="1174115"/>
                  </a:lnTo>
                  <a:lnTo>
                    <a:pt x="327914" y="1159510"/>
                  </a:lnTo>
                  <a:lnTo>
                    <a:pt x="303784" y="1129919"/>
                  </a:lnTo>
                  <a:close/>
                </a:path>
                <a:path w="2649220" h="1605914">
                  <a:moveTo>
                    <a:pt x="244983" y="1180465"/>
                  </a:moveTo>
                  <a:lnTo>
                    <a:pt x="230250" y="1194308"/>
                  </a:lnTo>
                  <a:lnTo>
                    <a:pt x="217170" y="1207262"/>
                  </a:lnTo>
                  <a:lnTo>
                    <a:pt x="243967" y="1234313"/>
                  </a:lnTo>
                  <a:lnTo>
                    <a:pt x="256413" y="1222121"/>
                  </a:lnTo>
                  <a:lnTo>
                    <a:pt x="271018" y="1208278"/>
                  </a:lnTo>
                  <a:lnTo>
                    <a:pt x="244983" y="1180465"/>
                  </a:lnTo>
                  <a:close/>
                </a:path>
                <a:path w="2649220" h="1605914">
                  <a:moveTo>
                    <a:pt x="190119" y="1235202"/>
                  </a:moveTo>
                  <a:lnTo>
                    <a:pt x="180213" y="1245997"/>
                  </a:lnTo>
                  <a:lnTo>
                    <a:pt x="164084" y="1264539"/>
                  </a:lnTo>
                  <a:lnTo>
                    <a:pt x="193548" y="1288796"/>
                  </a:lnTo>
                  <a:lnTo>
                    <a:pt x="193675" y="1288542"/>
                  </a:lnTo>
                  <a:lnTo>
                    <a:pt x="208279" y="1271778"/>
                  </a:lnTo>
                  <a:lnTo>
                    <a:pt x="218059" y="1261110"/>
                  </a:lnTo>
                  <a:lnTo>
                    <a:pt x="190119" y="1235202"/>
                  </a:lnTo>
                  <a:close/>
                </a:path>
                <a:path w="2649220" h="1605914">
                  <a:moveTo>
                    <a:pt x="139953" y="1294638"/>
                  </a:moveTo>
                  <a:lnTo>
                    <a:pt x="136271" y="1299337"/>
                  </a:lnTo>
                  <a:lnTo>
                    <a:pt x="122936" y="1317498"/>
                  </a:lnTo>
                  <a:lnTo>
                    <a:pt x="116840" y="1326388"/>
                  </a:lnTo>
                  <a:lnTo>
                    <a:pt x="148336" y="1347978"/>
                  </a:lnTo>
                  <a:lnTo>
                    <a:pt x="153670" y="1339977"/>
                  </a:lnTo>
                  <a:lnTo>
                    <a:pt x="166370" y="1322705"/>
                  </a:lnTo>
                  <a:lnTo>
                    <a:pt x="170052" y="1318006"/>
                  </a:lnTo>
                  <a:lnTo>
                    <a:pt x="139953" y="1294638"/>
                  </a:lnTo>
                  <a:close/>
                </a:path>
                <a:path w="2649220" h="1605914">
                  <a:moveTo>
                    <a:pt x="95631" y="1359408"/>
                  </a:moveTo>
                  <a:lnTo>
                    <a:pt x="87629" y="1372997"/>
                  </a:lnTo>
                  <a:lnTo>
                    <a:pt x="77343" y="1391793"/>
                  </a:lnTo>
                  <a:lnTo>
                    <a:pt x="76200" y="1393825"/>
                  </a:lnTo>
                  <a:lnTo>
                    <a:pt x="110363" y="1410970"/>
                  </a:lnTo>
                  <a:lnTo>
                    <a:pt x="110744" y="1409954"/>
                  </a:lnTo>
                  <a:lnTo>
                    <a:pt x="120269" y="1392428"/>
                  </a:lnTo>
                  <a:lnTo>
                    <a:pt x="128397" y="1378966"/>
                  </a:lnTo>
                  <a:lnTo>
                    <a:pt x="95631" y="1359408"/>
                  </a:lnTo>
                  <a:close/>
                </a:path>
                <a:path w="2649220" h="1605914">
                  <a:moveTo>
                    <a:pt x="59563" y="1428877"/>
                  </a:moveTo>
                  <a:lnTo>
                    <a:pt x="59182" y="1429639"/>
                  </a:lnTo>
                  <a:lnTo>
                    <a:pt x="51308" y="1448816"/>
                  </a:lnTo>
                  <a:lnTo>
                    <a:pt x="45212" y="1465834"/>
                  </a:lnTo>
                  <a:lnTo>
                    <a:pt x="81025" y="1478788"/>
                  </a:lnTo>
                  <a:lnTo>
                    <a:pt x="86614" y="1463167"/>
                  </a:lnTo>
                  <a:lnTo>
                    <a:pt x="93852" y="1445387"/>
                  </a:lnTo>
                  <a:lnTo>
                    <a:pt x="94234" y="1444625"/>
                  </a:lnTo>
                  <a:lnTo>
                    <a:pt x="59563" y="1428877"/>
                  </a:lnTo>
                  <a:close/>
                </a:path>
                <a:path w="2649220" h="1605914">
                  <a:moveTo>
                    <a:pt x="0" y="1484376"/>
                  </a:moveTo>
                  <a:lnTo>
                    <a:pt x="39877" y="1605788"/>
                  </a:lnTo>
                  <a:lnTo>
                    <a:pt x="102764" y="1515872"/>
                  </a:lnTo>
                  <a:lnTo>
                    <a:pt x="72390" y="1515872"/>
                  </a:lnTo>
                  <a:lnTo>
                    <a:pt x="35178" y="1507236"/>
                  </a:lnTo>
                  <a:lnTo>
                    <a:pt x="35687" y="1505077"/>
                  </a:lnTo>
                  <a:lnTo>
                    <a:pt x="110314" y="1505077"/>
                  </a:lnTo>
                  <a:lnTo>
                    <a:pt x="113157" y="1501013"/>
                  </a:lnTo>
                  <a:lnTo>
                    <a:pt x="0" y="1484376"/>
                  </a:lnTo>
                  <a:close/>
                </a:path>
                <a:path w="2649220" h="1605914">
                  <a:moveTo>
                    <a:pt x="35687" y="1505077"/>
                  </a:moveTo>
                  <a:lnTo>
                    <a:pt x="35178" y="1507236"/>
                  </a:lnTo>
                  <a:lnTo>
                    <a:pt x="72390" y="1515872"/>
                  </a:lnTo>
                  <a:lnTo>
                    <a:pt x="72898" y="1513586"/>
                  </a:lnTo>
                  <a:lnTo>
                    <a:pt x="35687" y="1505077"/>
                  </a:lnTo>
                  <a:close/>
                </a:path>
                <a:path w="2649220" h="1605914">
                  <a:moveTo>
                    <a:pt x="110314" y="1505077"/>
                  </a:moveTo>
                  <a:lnTo>
                    <a:pt x="35687" y="1505077"/>
                  </a:lnTo>
                  <a:lnTo>
                    <a:pt x="72898" y="1513586"/>
                  </a:lnTo>
                  <a:lnTo>
                    <a:pt x="72390" y="1515872"/>
                  </a:lnTo>
                  <a:lnTo>
                    <a:pt x="102764" y="1515872"/>
                  </a:lnTo>
                  <a:lnTo>
                    <a:pt x="110314" y="1505077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3" name="object 3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7466075" y="3799331"/>
              <a:ext cx="1445514" cy="791718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7530591" y="3928998"/>
              <a:ext cx="1203325" cy="599440"/>
            </a:xfrm>
            <a:custGeom>
              <a:avLst/>
              <a:gdLst/>
              <a:ahLst/>
              <a:cxnLst/>
              <a:rect l="l" t="t" r="r" b="b"/>
              <a:pathLst>
                <a:path w="1203325" h="599439">
                  <a:moveTo>
                    <a:pt x="37591" y="560451"/>
                  </a:moveTo>
                  <a:lnTo>
                    <a:pt x="28193" y="560958"/>
                  </a:lnTo>
                  <a:lnTo>
                    <a:pt x="0" y="561339"/>
                  </a:lnTo>
                  <a:lnTo>
                    <a:pt x="507" y="599313"/>
                  </a:lnTo>
                  <a:lnTo>
                    <a:pt x="28701" y="598932"/>
                  </a:lnTo>
                  <a:lnTo>
                    <a:pt x="39115" y="598551"/>
                  </a:lnTo>
                  <a:lnTo>
                    <a:pt x="37591" y="560451"/>
                  </a:lnTo>
                  <a:close/>
                </a:path>
                <a:path w="1203325" h="599439">
                  <a:moveTo>
                    <a:pt x="112140" y="555244"/>
                  </a:moveTo>
                  <a:lnTo>
                    <a:pt x="110743" y="555498"/>
                  </a:lnTo>
                  <a:lnTo>
                    <a:pt x="83311" y="557911"/>
                  </a:lnTo>
                  <a:lnTo>
                    <a:pt x="75056" y="558419"/>
                  </a:lnTo>
                  <a:lnTo>
                    <a:pt x="77724" y="596519"/>
                  </a:lnTo>
                  <a:lnTo>
                    <a:pt x="85978" y="595883"/>
                  </a:lnTo>
                  <a:lnTo>
                    <a:pt x="114173" y="593344"/>
                  </a:lnTo>
                  <a:lnTo>
                    <a:pt x="116585" y="593089"/>
                  </a:lnTo>
                  <a:lnTo>
                    <a:pt x="112140" y="555244"/>
                  </a:lnTo>
                  <a:close/>
                </a:path>
                <a:path w="1203325" h="599439">
                  <a:moveTo>
                    <a:pt x="186562" y="544702"/>
                  </a:moveTo>
                  <a:lnTo>
                    <a:pt x="164718" y="548386"/>
                  </a:lnTo>
                  <a:lnTo>
                    <a:pt x="149478" y="550544"/>
                  </a:lnTo>
                  <a:lnTo>
                    <a:pt x="154812" y="588263"/>
                  </a:lnTo>
                  <a:lnTo>
                    <a:pt x="170052" y="586105"/>
                  </a:lnTo>
                  <a:lnTo>
                    <a:pt x="192912" y="582294"/>
                  </a:lnTo>
                  <a:lnTo>
                    <a:pt x="186562" y="544702"/>
                  </a:lnTo>
                  <a:close/>
                </a:path>
                <a:path w="1203325" h="599439">
                  <a:moveTo>
                    <a:pt x="259714" y="529208"/>
                  </a:moveTo>
                  <a:lnTo>
                    <a:pt x="243331" y="533273"/>
                  </a:lnTo>
                  <a:lnTo>
                    <a:pt x="223138" y="537590"/>
                  </a:lnTo>
                  <a:lnTo>
                    <a:pt x="231266" y="574801"/>
                  </a:lnTo>
                  <a:lnTo>
                    <a:pt x="251332" y="570483"/>
                  </a:lnTo>
                  <a:lnTo>
                    <a:pt x="268858" y="566165"/>
                  </a:lnTo>
                  <a:lnTo>
                    <a:pt x="259714" y="529208"/>
                  </a:lnTo>
                  <a:close/>
                </a:path>
                <a:path w="1203325" h="599439">
                  <a:moveTo>
                    <a:pt x="331597" y="508507"/>
                  </a:moveTo>
                  <a:lnTo>
                    <a:pt x="317373" y="513206"/>
                  </a:lnTo>
                  <a:lnTo>
                    <a:pt x="295655" y="519683"/>
                  </a:lnTo>
                  <a:lnTo>
                    <a:pt x="306577" y="556132"/>
                  </a:lnTo>
                  <a:lnTo>
                    <a:pt x="328167" y="549656"/>
                  </a:lnTo>
                  <a:lnTo>
                    <a:pt x="343407" y="544702"/>
                  </a:lnTo>
                  <a:lnTo>
                    <a:pt x="331597" y="508507"/>
                  </a:lnTo>
                  <a:close/>
                </a:path>
                <a:path w="1203325" h="599439">
                  <a:moveTo>
                    <a:pt x="401319" y="482219"/>
                  </a:moveTo>
                  <a:lnTo>
                    <a:pt x="385317" y="488950"/>
                  </a:lnTo>
                  <a:lnTo>
                    <a:pt x="366522" y="496188"/>
                  </a:lnTo>
                  <a:lnTo>
                    <a:pt x="380364" y="531749"/>
                  </a:lnTo>
                  <a:lnTo>
                    <a:pt x="399033" y="524509"/>
                  </a:lnTo>
                  <a:lnTo>
                    <a:pt x="416178" y="517270"/>
                  </a:lnTo>
                  <a:lnTo>
                    <a:pt x="401319" y="482219"/>
                  </a:lnTo>
                  <a:close/>
                </a:path>
                <a:path w="1203325" h="599439">
                  <a:moveTo>
                    <a:pt x="467232" y="449325"/>
                  </a:moveTo>
                  <a:lnTo>
                    <a:pt x="464057" y="451231"/>
                  </a:lnTo>
                  <a:lnTo>
                    <a:pt x="445642" y="461137"/>
                  </a:lnTo>
                  <a:lnTo>
                    <a:pt x="434721" y="466725"/>
                  </a:lnTo>
                  <a:lnTo>
                    <a:pt x="451865" y="500761"/>
                  </a:lnTo>
                  <a:lnTo>
                    <a:pt x="462787" y="495300"/>
                  </a:lnTo>
                  <a:lnTo>
                    <a:pt x="482091" y="484758"/>
                  </a:lnTo>
                  <a:lnTo>
                    <a:pt x="486663" y="482092"/>
                  </a:lnTo>
                  <a:lnTo>
                    <a:pt x="467232" y="449325"/>
                  </a:lnTo>
                  <a:close/>
                </a:path>
                <a:path w="1203325" h="599439">
                  <a:moveTo>
                    <a:pt x="526668" y="408050"/>
                  </a:moveTo>
                  <a:lnTo>
                    <a:pt x="525272" y="409320"/>
                  </a:lnTo>
                  <a:lnTo>
                    <a:pt x="511682" y="420115"/>
                  </a:lnTo>
                  <a:lnTo>
                    <a:pt x="498093" y="429894"/>
                  </a:lnTo>
                  <a:lnTo>
                    <a:pt x="520191" y="460882"/>
                  </a:lnTo>
                  <a:lnTo>
                    <a:pt x="533907" y="451103"/>
                  </a:lnTo>
                  <a:lnTo>
                    <a:pt x="548893" y="439293"/>
                  </a:lnTo>
                  <a:lnTo>
                    <a:pt x="552068" y="436499"/>
                  </a:lnTo>
                  <a:lnTo>
                    <a:pt x="526668" y="408050"/>
                  </a:lnTo>
                  <a:close/>
                </a:path>
                <a:path w="1203325" h="599439">
                  <a:moveTo>
                    <a:pt x="571880" y="355092"/>
                  </a:moveTo>
                  <a:lnTo>
                    <a:pt x="565530" y="365887"/>
                  </a:lnTo>
                  <a:lnTo>
                    <a:pt x="557656" y="376681"/>
                  </a:lnTo>
                  <a:lnTo>
                    <a:pt x="552068" y="383158"/>
                  </a:lnTo>
                  <a:lnTo>
                    <a:pt x="580898" y="408050"/>
                  </a:lnTo>
                  <a:lnTo>
                    <a:pt x="586485" y="401574"/>
                  </a:lnTo>
                  <a:lnTo>
                    <a:pt x="596264" y="388493"/>
                  </a:lnTo>
                  <a:lnTo>
                    <a:pt x="604519" y="374776"/>
                  </a:lnTo>
                  <a:lnTo>
                    <a:pt x="605662" y="372744"/>
                  </a:lnTo>
                  <a:lnTo>
                    <a:pt x="571880" y="355092"/>
                  </a:lnTo>
                  <a:close/>
                </a:path>
                <a:path w="1203325" h="599439">
                  <a:moveTo>
                    <a:pt x="586485" y="287019"/>
                  </a:moveTo>
                  <a:lnTo>
                    <a:pt x="583564" y="301878"/>
                  </a:lnTo>
                  <a:lnTo>
                    <a:pt x="582802" y="314325"/>
                  </a:lnTo>
                  <a:lnTo>
                    <a:pt x="582294" y="324103"/>
                  </a:lnTo>
                  <a:lnTo>
                    <a:pt x="582167" y="324865"/>
                  </a:lnTo>
                  <a:lnTo>
                    <a:pt x="619378" y="332613"/>
                  </a:lnTo>
                  <a:lnTo>
                    <a:pt x="619505" y="331850"/>
                  </a:lnTo>
                  <a:lnTo>
                    <a:pt x="620776" y="316992"/>
                  </a:lnTo>
                  <a:lnTo>
                    <a:pt x="621664" y="304545"/>
                  </a:lnTo>
                  <a:lnTo>
                    <a:pt x="623824" y="294767"/>
                  </a:lnTo>
                  <a:lnTo>
                    <a:pt x="586485" y="287019"/>
                  </a:lnTo>
                  <a:close/>
                </a:path>
                <a:path w="1203325" h="599439">
                  <a:moveTo>
                    <a:pt x="631571" y="213487"/>
                  </a:moveTo>
                  <a:lnTo>
                    <a:pt x="627379" y="217677"/>
                  </a:lnTo>
                  <a:lnTo>
                    <a:pt x="616203" y="230758"/>
                  </a:lnTo>
                  <a:lnTo>
                    <a:pt x="606298" y="244220"/>
                  </a:lnTo>
                  <a:lnTo>
                    <a:pt x="604901" y="246633"/>
                  </a:lnTo>
                  <a:lnTo>
                    <a:pt x="637539" y="266319"/>
                  </a:lnTo>
                  <a:lnTo>
                    <a:pt x="638936" y="263906"/>
                  </a:lnTo>
                  <a:lnTo>
                    <a:pt x="646810" y="253364"/>
                  </a:lnTo>
                  <a:lnTo>
                    <a:pt x="656208" y="242696"/>
                  </a:lnTo>
                  <a:lnTo>
                    <a:pt x="658494" y="240411"/>
                  </a:lnTo>
                  <a:lnTo>
                    <a:pt x="631571" y="213487"/>
                  </a:lnTo>
                  <a:close/>
                </a:path>
                <a:path w="1203325" h="599439">
                  <a:moveTo>
                    <a:pt x="693927" y="163321"/>
                  </a:moveTo>
                  <a:lnTo>
                    <a:pt x="685037" y="169037"/>
                  </a:lnTo>
                  <a:lnTo>
                    <a:pt x="668908" y="180720"/>
                  </a:lnTo>
                  <a:lnTo>
                    <a:pt x="661542" y="186562"/>
                  </a:lnTo>
                  <a:lnTo>
                    <a:pt x="685164" y="216407"/>
                  </a:lnTo>
                  <a:lnTo>
                    <a:pt x="692530" y="210565"/>
                  </a:lnTo>
                  <a:lnTo>
                    <a:pt x="707262" y="200025"/>
                  </a:lnTo>
                  <a:lnTo>
                    <a:pt x="714755" y="195199"/>
                  </a:lnTo>
                  <a:lnTo>
                    <a:pt x="693927" y="163321"/>
                  </a:lnTo>
                  <a:close/>
                </a:path>
                <a:path w="1203325" h="599439">
                  <a:moveTo>
                    <a:pt x="763015" y="124968"/>
                  </a:moveTo>
                  <a:lnTo>
                    <a:pt x="760476" y="126111"/>
                  </a:lnTo>
                  <a:lnTo>
                    <a:pt x="740155" y="136270"/>
                  </a:lnTo>
                  <a:lnTo>
                    <a:pt x="727963" y="143001"/>
                  </a:lnTo>
                  <a:lnTo>
                    <a:pt x="746125" y="176402"/>
                  </a:lnTo>
                  <a:lnTo>
                    <a:pt x="758443" y="169799"/>
                  </a:lnTo>
                  <a:lnTo>
                    <a:pt x="777621" y="160146"/>
                  </a:lnTo>
                  <a:lnTo>
                    <a:pt x="778763" y="159638"/>
                  </a:lnTo>
                  <a:lnTo>
                    <a:pt x="763015" y="124968"/>
                  </a:lnTo>
                  <a:close/>
                </a:path>
                <a:path w="1203325" h="599439">
                  <a:moveTo>
                    <a:pt x="834898" y="95250"/>
                  </a:moveTo>
                  <a:lnTo>
                    <a:pt x="826769" y="98170"/>
                  </a:lnTo>
                  <a:lnTo>
                    <a:pt x="803909" y="107061"/>
                  </a:lnTo>
                  <a:lnTo>
                    <a:pt x="798322" y="109346"/>
                  </a:lnTo>
                  <a:lnTo>
                    <a:pt x="813180" y="144399"/>
                  </a:lnTo>
                  <a:lnTo>
                    <a:pt x="818768" y="142112"/>
                  </a:lnTo>
                  <a:lnTo>
                    <a:pt x="840612" y="133603"/>
                  </a:lnTo>
                  <a:lnTo>
                    <a:pt x="847598" y="131190"/>
                  </a:lnTo>
                  <a:lnTo>
                    <a:pt x="834898" y="95250"/>
                  </a:lnTo>
                  <a:close/>
                </a:path>
                <a:path w="1203325" h="599439">
                  <a:moveTo>
                    <a:pt x="908938" y="71755"/>
                  </a:moveTo>
                  <a:lnTo>
                    <a:pt x="899922" y="74168"/>
                  </a:lnTo>
                  <a:lnTo>
                    <a:pt x="874776" y="81661"/>
                  </a:lnTo>
                  <a:lnTo>
                    <a:pt x="871347" y="82803"/>
                  </a:lnTo>
                  <a:lnTo>
                    <a:pt x="883284" y="118999"/>
                  </a:lnTo>
                  <a:lnTo>
                    <a:pt x="886713" y="117856"/>
                  </a:lnTo>
                  <a:lnTo>
                    <a:pt x="910716" y="110743"/>
                  </a:lnTo>
                  <a:lnTo>
                    <a:pt x="918844" y="108584"/>
                  </a:lnTo>
                  <a:lnTo>
                    <a:pt x="908938" y="71755"/>
                  </a:lnTo>
                  <a:close/>
                </a:path>
                <a:path w="1203325" h="599439">
                  <a:moveTo>
                    <a:pt x="984376" y="53848"/>
                  </a:moveTo>
                  <a:lnTo>
                    <a:pt x="978280" y="55118"/>
                  </a:lnTo>
                  <a:lnTo>
                    <a:pt x="951610" y="60959"/>
                  </a:lnTo>
                  <a:lnTo>
                    <a:pt x="946276" y="62230"/>
                  </a:lnTo>
                  <a:lnTo>
                    <a:pt x="955293" y="99187"/>
                  </a:lnTo>
                  <a:lnTo>
                    <a:pt x="960754" y="97917"/>
                  </a:lnTo>
                  <a:lnTo>
                    <a:pt x="986408" y="92328"/>
                  </a:lnTo>
                  <a:lnTo>
                    <a:pt x="991615" y="91312"/>
                  </a:lnTo>
                  <a:lnTo>
                    <a:pt x="984376" y="53848"/>
                  </a:lnTo>
                  <a:close/>
                </a:path>
                <a:path w="1203325" h="599439">
                  <a:moveTo>
                    <a:pt x="1060450" y="41275"/>
                  </a:moveTo>
                  <a:lnTo>
                    <a:pt x="1032890" y="45212"/>
                  </a:lnTo>
                  <a:lnTo>
                    <a:pt x="1022350" y="46989"/>
                  </a:lnTo>
                  <a:lnTo>
                    <a:pt x="1028700" y="84581"/>
                  </a:lnTo>
                  <a:lnTo>
                    <a:pt x="1039240" y="82803"/>
                  </a:lnTo>
                  <a:lnTo>
                    <a:pt x="1065910" y="78993"/>
                  </a:lnTo>
                  <a:lnTo>
                    <a:pt x="1060450" y="41275"/>
                  </a:lnTo>
                  <a:close/>
                </a:path>
                <a:path w="1203325" h="599439">
                  <a:moveTo>
                    <a:pt x="1086103" y="0"/>
                  </a:moveTo>
                  <a:lnTo>
                    <a:pt x="1092200" y="114173"/>
                  </a:lnTo>
                  <a:lnTo>
                    <a:pt x="1159734" y="75692"/>
                  </a:lnTo>
                  <a:lnTo>
                    <a:pt x="1102867" y="75692"/>
                  </a:lnTo>
                  <a:lnTo>
                    <a:pt x="1099438" y="37718"/>
                  </a:lnTo>
                  <a:lnTo>
                    <a:pt x="1106424" y="37083"/>
                  </a:lnTo>
                  <a:lnTo>
                    <a:pt x="1171369" y="37083"/>
                  </a:lnTo>
                  <a:lnTo>
                    <a:pt x="1086103" y="0"/>
                  </a:lnTo>
                  <a:close/>
                </a:path>
                <a:path w="1203325" h="599439">
                  <a:moveTo>
                    <a:pt x="1106424" y="37083"/>
                  </a:moveTo>
                  <a:lnTo>
                    <a:pt x="1099438" y="37718"/>
                  </a:lnTo>
                  <a:lnTo>
                    <a:pt x="1102867" y="75692"/>
                  </a:lnTo>
                  <a:lnTo>
                    <a:pt x="1109852" y="75056"/>
                  </a:lnTo>
                  <a:lnTo>
                    <a:pt x="1106424" y="37083"/>
                  </a:lnTo>
                  <a:close/>
                </a:path>
                <a:path w="1203325" h="599439">
                  <a:moveTo>
                    <a:pt x="1171369" y="37083"/>
                  </a:moveTo>
                  <a:lnTo>
                    <a:pt x="1106424" y="37083"/>
                  </a:lnTo>
                  <a:lnTo>
                    <a:pt x="1109852" y="75056"/>
                  </a:lnTo>
                  <a:lnTo>
                    <a:pt x="1102867" y="75692"/>
                  </a:lnTo>
                  <a:lnTo>
                    <a:pt x="1159734" y="75692"/>
                  </a:lnTo>
                  <a:lnTo>
                    <a:pt x="1203198" y="50926"/>
                  </a:lnTo>
                  <a:lnTo>
                    <a:pt x="1171369" y="37083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5" name="object 35"/>
          <p:cNvSpPr txBox="1"/>
          <p:nvPr/>
        </p:nvSpPr>
        <p:spPr>
          <a:xfrm>
            <a:off x="6243065" y="4309965"/>
            <a:ext cx="2276475" cy="1031051"/>
          </a:xfrm>
          <a:prstGeom prst="rect">
            <a:avLst/>
          </a:prstGeom>
        </p:spPr>
        <p:txBody>
          <a:bodyPr vert="horz" wrap="square" lIns="0" tIns="106680" rIns="0" bIns="0" rtlCol="0">
            <a:spAutoFit/>
          </a:bodyPr>
          <a:lstStyle/>
          <a:p>
            <a:pPr marL="586105">
              <a:lnSpc>
                <a:spcPct val="100000"/>
              </a:lnSpc>
              <a:spcBef>
                <a:spcPts val="840"/>
              </a:spcBef>
            </a:pPr>
            <a:r>
              <a:rPr sz="1400" b="1" spc="5" dirty="0">
                <a:solidFill>
                  <a:srgbClr val="FF0000"/>
                </a:solidFill>
                <a:latin typeface="Yu Gothic"/>
                <a:cs typeface="Yu Gothic"/>
              </a:rPr>
              <a:t>③</a:t>
            </a:r>
            <a:endParaRPr sz="14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630"/>
              </a:spcBef>
            </a:pPr>
            <a:r>
              <a:rPr sz="1200" dirty="0">
                <a:solidFill>
                  <a:srgbClr val="252525"/>
                </a:solidFill>
                <a:latin typeface="Yu Gothic"/>
                <a:cs typeface="Yu Gothic"/>
              </a:rPr>
              <a:t>③</a:t>
            </a:r>
            <a:r>
              <a:rPr sz="1200" spc="505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แสดงระหว่างการประมวลผล</a:t>
            </a:r>
          </a:p>
          <a:p>
            <a:pPr marL="12700">
              <a:lnSpc>
                <a:spcPct val="100000"/>
              </a:lnSpc>
              <a:spcBef>
                <a:spcPts val="630"/>
              </a:spcBef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คลิก "ใช่" เพื่อเปิดไฟล์ของแบบฟอร์ม </a:t>
            </a:r>
            <a:r>
              <a:rPr lang="en-US" sz="1200" dirty="0">
                <a:solidFill>
                  <a:srgbClr val="252525"/>
                </a:solidFill>
                <a:latin typeface="Yu Gothic"/>
                <a:cs typeface="Yu Gothic"/>
              </a:rPr>
              <a:t>Excel </a:t>
            </a: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ที่แก้ไข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38" name="object 3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61</a:t>
            </a:fld>
            <a:endParaRPr dirty="0"/>
          </a:p>
        </p:txBody>
      </p:sp>
      <p:sp>
        <p:nvSpPr>
          <p:cNvPr id="39" name="object 3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  <p:sp>
        <p:nvSpPr>
          <p:cNvPr id="36" name="object 36"/>
          <p:cNvSpPr txBox="1"/>
          <p:nvPr/>
        </p:nvSpPr>
        <p:spPr>
          <a:xfrm>
            <a:off x="8696070" y="4697729"/>
            <a:ext cx="2428875" cy="5796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252525"/>
                </a:solidFill>
                <a:latin typeface="Yu Gothic"/>
                <a:cs typeface="Yu Gothic"/>
              </a:rPr>
              <a:t>④</a:t>
            </a:r>
            <a:r>
              <a:rPr sz="1200" spc="505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มันจะปรากฏขึ้นหลังจากการดำเนินการใน </a:t>
            </a:r>
            <a:r>
              <a:rPr lang="en-US" sz="1200" dirty="0">
                <a:solidFill>
                  <a:srgbClr val="252525"/>
                </a:solidFill>
                <a:latin typeface="Yu Gothic"/>
                <a:cs typeface="Yu Gothic"/>
              </a:rPr>
              <a:t>③ </a:t>
            </a: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เลือก “ใช่” หรือ “ไม่ใช่”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(ดูหน้าถัดไป)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10008869" y="4403597"/>
            <a:ext cx="20383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FF0000"/>
                </a:solidFill>
                <a:latin typeface="Yu Gothic"/>
                <a:cs typeface="Yu Gothic"/>
              </a:rPr>
              <a:t>④</a:t>
            </a:r>
            <a:endParaRPr sz="1400">
              <a:latin typeface="Yu Gothic"/>
              <a:cs typeface="Yu Gothic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981188" y="2828544"/>
            <a:ext cx="3228340" cy="2108835"/>
            <a:chOff x="7981188" y="2828544"/>
            <a:chExt cx="3228340" cy="210883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981188" y="2828544"/>
              <a:ext cx="3227831" cy="2060447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144000" y="4462284"/>
              <a:ext cx="880109" cy="474713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9228582" y="4546854"/>
              <a:ext cx="713740" cy="307975"/>
            </a:xfrm>
            <a:custGeom>
              <a:avLst/>
              <a:gdLst/>
              <a:ahLst/>
              <a:cxnLst/>
              <a:rect l="l" t="t" r="r" b="b"/>
              <a:pathLst>
                <a:path w="713740" h="307975">
                  <a:moveTo>
                    <a:pt x="0" y="51308"/>
                  </a:moveTo>
                  <a:lnTo>
                    <a:pt x="4034" y="31343"/>
                  </a:lnTo>
                  <a:lnTo>
                    <a:pt x="15033" y="15033"/>
                  </a:lnTo>
                  <a:lnTo>
                    <a:pt x="31343" y="4034"/>
                  </a:lnTo>
                  <a:lnTo>
                    <a:pt x="51308" y="0"/>
                  </a:lnTo>
                  <a:lnTo>
                    <a:pt x="661924" y="0"/>
                  </a:lnTo>
                  <a:lnTo>
                    <a:pt x="681888" y="4034"/>
                  </a:lnTo>
                  <a:lnTo>
                    <a:pt x="698198" y="15033"/>
                  </a:lnTo>
                  <a:lnTo>
                    <a:pt x="709197" y="31343"/>
                  </a:lnTo>
                  <a:lnTo>
                    <a:pt x="713232" y="51308"/>
                  </a:lnTo>
                  <a:lnTo>
                    <a:pt x="713232" y="256540"/>
                  </a:lnTo>
                  <a:lnTo>
                    <a:pt x="709197" y="276504"/>
                  </a:lnTo>
                  <a:lnTo>
                    <a:pt x="698198" y="292814"/>
                  </a:lnTo>
                  <a:lnTo>
                    <a:pt x="681888" y="303813"/>
                  </a:lnTo>
                  <a:lnTo>
                    <a:pt x="661924" y="307848"/>
                  </a:lnTo>
                  <a:lnTo>
                    <a:pt x="51308" y="307848"/>
                  </a:lnTo>
                  <a:lnTo>
                    <a:pt x="31343" y="303813"/>
                  </a:lnTo>
                  <a:lnTo>
                    <a:pt x="15033" y="292814"/>
                  </a:lnTo>
                  <a:lnTo>
                    <a:pt x="4034" y="276504"/>
                  </a:lnTo>
                  <a:lnTo>
                    <a:pt x="0" y="256540"/>
                  </a:lnTo>
                  <a:lnTo>
                    <a:pt x="0" y="51308"/>
                  </a:lnTo>
                  <a:close/>
                </a:path>
              </a:pathLst>
            </a:custGeom>
            <a:ln w="38100">
              <a:solidFill>
                <a:srgbClr val="C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57047" y="105283"/>
            <a:ext cx="10799318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dirty="0">
                <a:solidFill>
                  <a:srgbClr val="FFFFFF"/>
                </a:solidFill>
              </a:rPr>
              <a:t>เกี่ยวกับ "การกำหนดหมายเลขดัชนีคลัสเตอร์ใหม่" ระหว่างการนำเข้า</a:t>
            </a:r>
            <a:endParaRPr sz="2400" dirty="0"/>
          </a:p>
        </p:txBody>
      </p:sp>
      <p:sp>
        <p:nvSpPr>
          <p:cNvPr id="7" name="object 7"/>
          <p:cNvSpPr txBox="1"/>
          <p:nvPr/>
        </p:nvSpPr>
        <p:spPr>
          <a:xfrm>
            <a:off x="9013063" y="4515992"/>
            <a:ext cx="130873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116965" algn="l"/>
              </a:tabLst>
            </a:pPr>
            <a:r>
              <a:rPr sz="2100" b="1" baseline="1984" dirty="0">
                <a:solidFill>
                  <a:srgbClr val="FF0000"/>
                </a:solidFill>
                <a:latin typeface="Yu Gothic"/>
                <a:cs typeface="Yu Gothic"/>
              </a:rPr>
              <a:t>①	</a:t>
            </a:r>
            <a:r>
              <a:rPr sz="1400" b="1" dirty="0">
                <a:solidFill>
                  <a:srgbClr val="FF0000"/>
                </a:solidFill>
                <a:latin typeface="Yu Gothic"/>
                <a:cs typeface="Yu Gothic"/>
              </a:rPr>
              <a:t>②</a:t>
            </a:r>
            <a:endParaRPr sz="1400">
              <a:latin typeface="Yu Gothic"/>
              <a:cs typeface="Yu Gothic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10258043" y="4456188"/>
            <a:ext cx="880110" cy="474980"/>
            <a:chOff x="10258043" y="4456188"/>
            <a:chExt cx="880110" cy="474980"/>
          </a:xfrm>
        </p:grpSpPr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258043" y="4456188"/>
              <a:ext cx="880109" cy="474713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10342625" y="4540758"/>
              <a:ext cx="713740" cy="307975"/>
            </a:xfrm>
            <a:custGeom>
              <a:avLst/>
              <a:gdLst/>
              <a:ahLst/>
              <a:cxnLst/>
              <a:rect l="l" t="t" r="r" b="b"/>
              <a:pathLst>
                <a:path w="713740" h="307975">
                  <a:moveTo>
                    <a:pt x="0" y="51308"/>
                  </a:moveTo>
                  <a:lnTo>
                    <a:pt x="4034" y="31343"/>
                  </a:lnTo>
                  <a:lnTo>
                    <a:pt x="15033" y="15033"/>
                  </a:lnTo>
                  <a:lnTo>
                    <a:pt x="31343" y="4034"/>
                  </a:lnTo>
                  <a:lnTo>
                    <a:pt x="51307" y="0"/>
                  </a:lnTo>
                  <a:lnTo>
                    <a:pt x="661924" y="0"/>
                  </a:lnTo>
                  <a:lnTo>
                    <a:pt x="681888" y="4034"/>
                  </a:lnTo>
                  <a:lnTo>
                    <a:pt x="698198" y="15033"/>
                  </a:lnTo>
                  <a:lnTo>
                    <a:pt x="709197" y="31343"/>
                  </a:lnTo>
                  <a:lnTo>
                    <a:pt x="713231" y="51308"/>
                  </a:lnTo>
                  <a:lnTo>
                    <a:pt x="713231" y="256540"/>
                  </a:lnTo>
                  <a:lnTo>
                    <a:pt x="709197" y="276504"/>
                  </a:lnTo>
                  <a:lnTo>
                    <a:pt x="698198" y="292814"/>
                  </a:lnTo>
                  <a:lnTo>
                    <a:pt x="681888" y="303813"/>
                  </a:lnTo>
                  <a:lnTo>
                    <a:pt x="661924" y="307848"/>
                  </a:lnTo>
                  <a:lnTo>
                    <a:pt x="51307" y="307848"/>
                  </a:lnTo>
                  <a:lnTo>
                    <a:pt x="31343" y="303813"/>
                  </a:lnTo>
                  <a:lnTo>
                    <a:pt x="15033" y="292814"/>
                  </a:lnTo>
                  <a:lnTo>
                    <a:pt x="4034" y="276504"/>
                  </a:lnTo>
                  <a:lnTo>
                    <a:pt x="0" y="256540"/>
                  </a:lnTo>
                  <a:lnTo>
                    <a:pt x="0" y="51308"/>
                  </a:lnTo>
                  <a:close/>
                </a:path>
              </a:pathLst>
            </a:custGeom>
            <a:ln w="38099">
              <a:solidFill>
                <a:srgbClr val="C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774293" y="897763"/>
            <a:ext cx="10250805" cy="363496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800" b="1" dirty="0">
                <a:solidFill>
                  <a:srgbClr val="205868"/>
                </a:solidFill>
                <a:latin typeface="Yu Gothic"/>
                <a:cs typeface="Yu Gothic"/>
              </a:rPr>
              <a:t>เลือกวิธีการประมวลผลสำหรับดัชนีที่ตั้งไว้</a:t>
            </a:r>
            <a:endParaRPr sz="1800" dirty="0">
              <a:latin typeface="Yu Gothic"/>
              <a:cs typeface="Yu Gothic"/>
            </a:endParaRPr>
          </a:p>
          <a:p>
            <a:pPr marL="300355" marR="5080">
              <a:lnSpc>
                <a:spcPct val="150000"/>
              </a:lnSpc>
              <a:spcBef>
                <a:spcPts val="660"/>
              </a:spcBef>
            </a:pPr>
            <a:r>
              <a:rPr lang="th-TH" altLang="ja-JP" sz="1400" b="1" dirty="0">
                <a:solidFill>
                  <a:srgbClr val="252525"/>
                </a:solidFill>
                <a:latin typeface="Yu Gothic"/>
                <a:cs typeface="Yu Gothic"/>
              </a:rPr>
              <a:t>ดัชนีคลัสเตอร์คือค่าที่กำหนดให้กับคลัสเตอร์แบบแผ่นต่อชีตเพื่อระบุคลัสเตอร์ และเมื่อนำเข้าไฟล์ของฟอร์ม </a:t>
            </a:r>
            <a:r>
              <a:rPr lang="en-US" altLang="ja-JP" sz="1400" b="1" dirty="0">
                <a:solidFill>
                  <a:srgbClr val="252525"/>
                </a:solidFill>
                <a:latin typeface="Yu Gothic"/>
                <a:cs typeface="Yu Gothic"/>
              </a:rPr>
              <a:t>Excel </a:t>
            </a:r>
            <a:r>
              <a:rPr lang="th-TH" altLang="ja-JP" sz="1400" b="1" dirty="0">
                <a:solidFill>
                  <a:srgbClr val="252525"/>
                </a:solidFill>
                <a:latin typeface="Yu Gothic"/>
                <a:cs typeface="Yu Gothic"/>
              </a:rPr>
              <a:t>อีกครั้ง คุณสามารถเลือก "กำหนดหมายเลขใหม่" หรือ "ไม่ต้องกำหนดหมายเลขใหม่"</a:t>
            </a:r>
            <a:endParaRPr lang="ja-JP" altLang="en-US" sz="1400" dirty="0">
              <a:latin typeface="Yu Gothic"/>
              <a:cs typeface="Yu Gothic"/>
            </a:endParaRPr>
          </a:p>
          <a:p>
            <a:pPr marL="300355">
              <a:lnSpc>
                <a:spcPct val="100000"/>
              </a:lnSpc>
              <a:spcBef>
                <a:spcPts val="1814"/>
              </a:spcBef>
            </a:pPr>
            <a:r>
              <a:rPr lang="ja-JP" altLang="en-US" sz="1400" b="1" dirty="0">
                <a:solidFill>
                  <a:srgbClr val="252525"/>
                </a:solidFill>
                <a:latin typeface="Yu Gothic"/>
                <a:cs typeface="Yu Gothic"/>
              </a:rPr>
              <a:t>①</a:t>
            </a:r>
            <a:r>
              <a:rPr lang="ja-JP" altLang="en-US" sz="1400" b="1" spc="315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th-TH" altLang="ja-JP" sz="1400" b="1" dirty="0">
                <a:solidFill>
                  <a:srgbClr val="252525"/>
                </a:solidFill>
                <a:latin typeface="Yu Gothic"/>
                <a:cs typeface="Yu Gothic"/>
              </a:rPr>
              <a:t>เมื่อกำหนดหมายเลขใหม่ (คลิก "ใช่" บนหน้าจอ)</a:t>
            </a:r>
            <a:endParaRPr lang="ja-JP" altLang="en-US" sz="1400" dirty="0">
              <a:latin typeface="Yu Gothic"/>
              <a:cs typeface="Yu Gothic"/>
            </a:endParaRPr>
          </a:p>
          <a:p>
            <a:pPr marL="571500" marR="3221355" indent="-45720">
              <a:lnSpc>
                <a:spcPct val="131200"/>
              </a:lnSpc>
              <a:spcBef>
                <a:spcPts val="75"/>
              </a:spcBef>
            </a:pP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 ค่าคลัสเตอร์ได้รับการกำหนดตามลำดับจากด้านบนถึงคลัสเตอร์ทั้งหมดที่มีคลัสเตอร์ "กำหนดดัชนี" และ "ไม่ได้กำหนดดัชนี" ขึ้นอยู่กับตำแหน่งของคลัสเตอร์ "</a:t>
            </a:r>
            <a:r>
              <a:rPr lang="en-US" sz="1400" dirty="0">
                <a:solidFill>
                  <a:srgbClr val="252525"/>
                </a:solidFill>
                <a:latin typeface="Yu Gothic"/>
                <a:cs typeface="Yu Gothic"/>
              </a:rPr>
              <a:t>unnumbered" </a:t>
            </a: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ค่าดัชนีที่ตั้งไว้ในปัจจุบันสำหรับคลัสเตอร์ "</a:t>
            </a:r>
            <a:r>
              <a:rPr lang="en-US" sz="1400" dirty="0">
                <a:solidFill>
                  <a:srgbClr val="252525"/>
                </a:solidFill>
                <a:latin typeface="Yu Gothic"/>
                <a:cs typeface="Yu Gothic"/>
              </a:rPr>
              <a:t>numbered" </a:t>
            </a: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จะเปลี่ยนไป</a:t>
            </a:r>
            <a:endParaRPr sz="1400" dirty="0">
              <a:latin typeface="Yu Gothic"/>
              <a:cs typeface="Yu Gothic"/>
            </a:endParaRPr>
          </a:p>
          <a:p>
            <a:pPr marL="571500">
              <a:lnSpc>
                <a:spcPct val="100000"/>
              </a:lnSpc>
              <a:spcBef>
                <a:spcPts val="520"/>
              </a:spcBef>
            </a:pPr>
            <a:r>
              <a:rPr lang="th-TH" altLang="ja-JP" sz="1400" dirty="0">
                <a:solidFill>
                  <a:srgbClr val="252525"/>
                </a:solidFill>
                <a:latin typeface="Yu Gothic"/>
                <a:cs typeface="Yu Gothic"/>
              </a:rPr>
              <a:t>อาจมีบางกรณี</a:t>
            </a:r>
            <a:endParaRPr lang="ja-JP" altLang="en-US" sz="1400" dirty="0">
              <a:latin typeface="Yu Gothic"/>
              <a:cs typeface="Yu Gothic"/>
            </a:endParaRPr>
          </a:p>
          <a:p>
            <a:pPr marL="571500" marR="3245485" indent="-1905">
              <a:lnSpc>
                <a:spcPct val="130800"/>
              </a:lnSpc>
              <a:spcBef>
                <a:spcPts val="10"/>
              </a:spcBef>
            </a:pPr>
            <a:r>
              <a:rPr lang="th-TH" altLang="ja-JP" sz="1400" b="1" dirty="0">
                <a:solidFill>
                  <a:srgbClr val="FF0000"/>
                </a:solidFill>
                <a:latin typeface="Yu Gothic"/>
                <a:cs typeface="Yu Gothic"/>
              </a:rPr>
              <a:t>หากข้อมูลที่ป้อนลงในคลัสเตอร์และระบบภายในเชื่อมโยงกันโดยใช้ดัชนี คุณจะต้องตรวจสอบเนื้อหาของการเชื่อมโยง (การรวมกันของดัชนี)</a:t>
            </a:r>
            <a:endParaRPr lang="ja-JP" altLang="en-US" sz="1400" dirty="0">
              <a:latin typeface="Yu Gothic"/>
              <a:cs typeface="Yu Gothic"/>
            </a:endParaRPr>
          </a:p>
          <a:p>
            <a:pPr marL="570230">
              <a:lnSpc>
                <a:spcPct val="100000"/>
              </a:lnSpc>
              <a:spcBef>
                <a:spcPts val="725"/>
              </a:spcBef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*นอกจากนี้ ควรเปลี่ยนค่าดัชนีที่ใช้ในสูตรการคำนวณ การตั้งค่าเครือข่าย การตั้งค่าสำเนาคาร์บอน ฯลฯ </a:t>
            </a:r>
            <a:b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</a:b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เพื่อรักษาความสอดคล้องกัน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62</a:t>
            </a:fld>
            <a:endParaRPr dirty="0"/>
          </a:p>
        </p:txBody>
      </p:sp>
      <p:sp>
        <p:nvSpPr>
          <p:cNvPr id="15" name="object 1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1062329" y="4927447"/>
            <a:ext cx="6744970" cy="883919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00"/>
              </a:spcBef>
            </a:pPr>
            <a:r>
              <a:rPr sz="1400" b="1" dirty="0">
                <a:solidFill>
                  <a:srgbClr val="252525"/>
                </a:solidFill>
                <a:latin typeface="Yu Gothic"/>
                <a:cs typeface="Yu Gothic"/>
              </a:rPr>
              <a:t>②</a:t>
            </a:r>
            <a:r>
              <a:rPr sz="1400" b="1" spc="320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th-TH" sz="1400" b="1" dirty="0">
                <a:solidFill>
                  <a:srgbClr val="252525"/>
                </a:solidFill>
                <a:latin typeface="Yu Gothic"/>
                <a:cs typeface="Yu Gothic"/>
              </a:rPr>
              <a:t>หากคุณไม่ต้องการกำหนดหมายเลขใหม่ (คลิก "ไม่" บนหน้าจอ)</a:t>
            </a:r>
            <a:endParaRPr sz="1400" dirty="0">
              <a:latin typeface="Yu Gothic"/>
              <a:cs typeface="Yu Gothic"/>
            </a:endParaRPr>
          </a:p>
          <a:p>
            <a:pPr marL="283845" marR="5080" indent="-88900">
              <a:lnSpc>
                <a:spcPct val="130700"/>
              </a:lnSpc>
              <a:spcBef>
                <a:spcPts val="80"/>
              </a:spcBef>
            </a:pPr>
            <a:r>
              <a:rPr lang="en-US" sz="1400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ค่าดัชนีของคลัสเตอร์ "หมายเลขแล้ว" ยังคงเหมือนเดิม และหมายเลขใหม่จะถูกกำหนดให้กับ</a:t>
            </a:r>
            <a:endParaRPr lang="en-US" sz="1400" dirty="0">
              <a:solidFill>
                <a:srgbClr val="252525"/>
              </a:solidFill>
              <a:latin typeface="Yu Gothic"/>
              <a:cs typeface="Yu Gothic"/>
            </a:endParaRPr>
          </a:p>
          <a:p>
            <a:pPr marL="283845" marR="5080" indent="-88900">
              <a:lnSpc>
                <a:spcPct val="130700"/>
              </a:lnSpc>
              <a:spcBef>
                <a:spcPts val="80"/>
              </a:spcBef>
            </a:pP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คลัสเตอร์ "ไม่มีหมายเลข" เท่านั้น</a:t>
            </a:r>
            <a:endParaRPr sz="1400" dirty="0">
              <a:latin typeface="Yu Gothic"/>
              <a:cs typeface="Yu Gothic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481059" y="1484375"/>
            <a:ext cx="2468880" cy="4581525"/>
            <a:chOff x="8481059" y="1484375"/>
            <a:chExt cx="2468880" cy="458152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616695" y="1484375"/>
              <a:ext cx="2333244" cy="458114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481059" y="4861572"/>
              <a:ext cx="1006601" cy="310121"/>
            </a:xfrm>
            <a:prstGeom prst="rect">
              <a:avLst/>
            </a:prstGeom>
          </p:spPr>
        </p:pic>
      </p:grp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8532368" y="1474850"/>
          <a:ext cx="2379344" cy="45906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420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1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954464"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717171"/>
                      </a:solidFill>
                      <a:prstDash val="solid"/>
                    </a:lnL>
                    <a:lnR w="9525">
                      <a:solidFill>
                        <a:srgbClr val="717171"/>
                      </a:solidFill>
                      <a:prstDash val="solid"/>
                    </a:lnR>
                    <a:lnT w="9525">
                      <a:solidFill>
                        <a:srgbClr val="717171"/>
                      </a:solidFill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9164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53975">
                      <a:solidFill>
                        <a:srgbClr val="C00000"/>
                      </a:solidFill>
                      <a:prstDash val="solid"/>
                    </a:lnL>
                    <a:lnR w="53975">
                      <a:solidFill>
                        <a:srgbClr val="C00000"/>
                      </a:solidFill>
                      <a:prstDash val="solid"/>
                    </a:lnR>
                    <a:lnB w="38100">
                      <a:solidFill>
                        <a:srgbClr val="C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53975">
                      <a:solidFill>
                        <a:srgbClr val="C00000"/>
                      </a:solidFill>
                      <a:prstDash val="solid"/>
                    </a:lnL>
                    <a:lnR w="9525">
                      <a:solidFill>
                        <a:srgbClr val="717171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0707"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717171"/>
                      </a:solidFill>
                      <a:prstDash val="solid"/>
                    </a:lnL>
                    <a:lnR w="9525">
                      <a:solidFill>
                        <a:srgbClr val="717171"/>
                      </a:solidFill>
                      <a:prstDash val="soli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63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717171"/>
                      </a:solidFill>
                      <a:prstDash val="solid"/>
                    </a:lnL>
                    <a:lnR w="53975">
                      <a:solidFill>
                        <a:srgbClr val="C00000"/>
                      </a:solidFill>
                      <a:prstDash val="solid"/>
                    </a:lnR>
                    <a:lnB w="38100">
                      <a:solidFill>
                        <a:srgbClr val="C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53975">
                      <a:solidFill>
                        <a:srgbClr val="C00000"/>
                      </a:solidFill>
                      <a:prstDash val="solid"/>
                    </a:lnL>
                    <a:lnR w="9525">
                      <a:solidFill>
                        <a:srgbClr val="717171"/>
                      </a:solidFill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68692"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717171"/>
                      </a:solidFill>
                      <a:prstDash val="solid"/>
                    </a:lnL>
                    <a:lnR w="9525">
                      <a:solidFill>
                        <a:srgbClr val="717171"/>
                      </a:solidFill>
                      <a:prstDash val="soli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>
                      <a:solidFill>
                        <a:srgbClr val="717171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object 6"/>
          <p:cNvSpPr txBox="1"/>
          <p:nvPr/>
        </p:nvSpPr>
        <p:spPr>
          <a:xfrm>
            <a:off x="774293" y="897763"/>
            <a:ext cx="7353300" cy="325730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800" b="1" dirty="0">
                <a:solidFill>
                  <a:srgbClr val="205868"/>
                </a:solidFill>
                <a:latin typeface="Yu Gothic"/>
                <a:cs typeface="Yu Gothic"/>
              </a:rPr>
              <a:t>เมื่อแก้ไข (แก้ไขแล้ว) จะมีการมอบหมาย "หมายเลขแก้ไข"</a:t>
            </a:r>
            <a:endParaRPr sz="1800" dirty="0">
              <a:latin typeface="Yu Gothic"/>
              <a:cs typeface="Yu Gothic"/>
            </a:endParaRPr>
          </a:p>
          <a:p>
            <a:pPr marL="372110">
              <a:lnSpc>
                <a:spcPct val="100000"/>
              </a:lnSpc>
              <a:spcBef>
                <a:spcPts val="1565"/>
              </a:spcBef>
            </a:pPr>
            <a:r>
              <a:rPr lang="th-TH" sz="1600" b="1" spc="-5" dirty="0">
                <a:solidFill>
                  <a:srgbClr val="252525"/>
                </a:solidFill>
                <a:latin typeface="Yu Gothic"/>
                <a:cs typeface="Yu Gothic"/>
              </a:rPr>
              <a:t>เกี่ยวกับการแก้ไขของแบบฟอร์ม</a:t>
            </a:r>
            <a:endParaRPr sz="1600" dirty="0">
              <a:latin typeface="Yu Gothic"/>
              <a:cs typeface="Yu Gothic"/>
            </a:endParaRPr>
          </a:p>
          <a:p>
            <a:pPr marL="552450" marR="22225">
              <a:lnSpc>
                <a:spcPct val="150000"/>
              </a:lnSpc>
              <a:spcBef>
                <a:spcPts val="55"/>
              </a:spcBef>
            </a:pPr>
            <a:r>
              <a:rPr lang="en-US" sz="1400" spc="-10" dirty="0" err="1">
                <a:solidFill>
                  <a:srgbClr val="252525"/>
                </a:solidFill>
                <a:latin typeface="Yu Gothic"/>
                <a:cs typeface="Yu Gothic"/>
              </a:rPr>
              <a:t>ConMas</a:t>
            </a:r>
            <a:r>
              <a:rPr lang="en-US" sz="1400" spc="-10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en-US" sz="1400" spc="-10" dirty="0" err="1">
                <a:solidFill>
                  <a:srgbClr val="252525"/>
                </a:solidFill>
                <a:latin typeface="Yu Gothic"/>
                <a:cs typeface="Yu Gothic"/>
              </a:rPr>
              <a:t>i</a:t>
            </a:r>
            <a:r>
              <a:rPr lang="en-US" sz="1400" spc="-10" dirty="0">
                <a:solidFill>
                  <a:srgbClr val="252525"/>
                </a:solidFill>
                <a:latin typeface="Yu Gothic"/>
                <a:cs typeface="Yu Gothic"/>
              </a:rPr>
              <a:t>-Reporter </a:t>
            </a:r>
            <a:r>
              <a:rPr lang="th-TH" sz="1400" spc="-10" dirty="0">
                <a:solidFill>
                  <a:srgbClr val="252525"/>
                </a:solidFill>
                <a:latin typeface="Yu Gothic"/>
                <a:cs typeface="Yu Gothic"/>
              </a:rPr>
              <a:t>มีกลไกที่เมื่อแก้ไขของแบบฟอร์ม เนื้อหาก่อนการแก้ไขจะถูกทิ้งไว้เป็น "ประวัติ" และแบบฟอร์มใหม่จะถูกสร้างขึ้นหลังจากการแก้ไข</a:t>
            </a:r>
          </a:p>
          <a:p>
            <a:pPr marL="552450" marR="22225">
              <a:lnSpc>
                <a:spcPct val="150000"/>
              </a:lnSpc>
              <a:spcBef>
                <a:spcPts val="55"/>
              </a:spcBef>
            </a:pPr>
            <a:r>
              <a:rPr lang="th-TH" sz="1400" spc="-10" dirty="0">
                <a:solidFill>
                  <a:srgbClr val="252525"/>
                </a:solidFill>
                <a:latin typeface="Yu Gothic"/>
                <a:cs typeface="Yu Gothic"/>
              </a:rPr>
              <a:t>กลไกนี้เรียกว่า " อัพเดทการแก้ไข"</a:t>
            </a:r>
          </a:p>
          <a:p>
            <a:pPr marL="552450" marR="22225">
              <a:lnSpc>
                <a:spcPct val="150000"/>
              </a:lnSpc>
              <a:spcBef>
                <a:spcPts val="55"/>
              </a:spcBef>
            </a:pPr>
            <a:r>
              <a:rPr lang="th-TH" sz="1400" spc="-10" dirty="0">
                <a:solidFill>
                  <a:srgbClr val="252525"/>
                </a:solidFill>
                <a:latin typeface="Yu Gothic"/>
                <a:cs typeface="Yu Gothic"/>
              </a:rPr>
              <a:t>แบบฟอร์มถูกกำหนด "รหัสแบบฟอร์ม" และ "หมายเลขการแก้ไข" สำหรับการแก้ไขแต่ละครั้ง</a:t>
            </a:r>
            <a:endParaRPr sz="1400" dirty="0">
              <a:latin typeface="Yu Gothic"/>
              <a:cs typeface="Yu Gothic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800" dirty="0">
              <a:latin typeface="Yu Gothic"/>
              <a:cs typeface="Yu Gothic"/>
            </a:endParaRPr>
          </a:p>
          <a:p>
            <a:pPr marL="372110">
              <a:lnSpc>
                <a:spcPct val="100000"/>
              </a:lnSpc>
            </a:pPr>
            <a:r>
              <a:rPr lang="th-TH" sz="1600" b="1" spc="-5" dirty="0">
                <a:solidFill>
                  <a:srgbClr val="252525"/>
                </a:solidFill>
                <a:latin typeface="Yu Gothic"/>
                <a:cs typeface="Yu Gothic"/>
              </a:rPr>
              <a:t>ระยะเวลาในการแก้ไขของแบบฟอร์ม</a:t>
            </a:r>
            <a:endParaRPr sz="1600" dirty="0">
              <a:latin typeface="Yu Gothic"/>
              <a:cs typeface="Yu Gothic"/>
            </a:endParaRPr>
          </a:p>
          <a:p>
            <a:pPr marL="552450">
              <a:lnSpc>
                <a:spcPct val="100000"/>
              </a:lnSpc>
              <a:spcBef>
                <a:spcPts val="894"/>
              </a:spcBef>
            </a:pPr>
            <a:r>
              <a:rPr lang="th-TH" sz="1400" spc="-10" dirty="0">
                <a:solidFill>
                  <a:srgbClr val="252525"/>
                </a:solidFill>
                <a:latin typeface="Yu Gothic"/>
                <a:cs typeface="Yu Gothic"/>
              </a:rPr>
              <a:t>แสดงของแบบฟอร์มที่เป็นของ "เผยแพร่" ใน </a:t>
            </a:r>
            <a:r>
              <a:rPr lang="en-US" sz="1400" spc="-10" dirty="0" err="1">
                <a:solidFill>
                  <a:srgbClr val="252525"/>
                </a:solidFill>
                <a:latin typeface="Yu Gothic"/>
                <a:cs typeface="Yu Gothic"/>
              </a:rPr>
              <a:t>ConMas</a:t>
            </a:r>
            <a:r>
              <a:rPr lang="en-US" sz="1400" spc="-10" dirty="0">
                <a:solidFill>
                  <a:srgbClr val="252525"/>
                </a:solidFill>
                <a:latin typeface="Yu Gothic"/>
                <a:cs typeface="Yu Gothic"/>
              </a:rPr>
              <a:t> Designer </a:t>
            </a:r>
            <a:r>
              <a:rPr lang="th-TH" sz="1400" spc="-10" dirty="0">
                <a:solidFill>
                  <a:srgbClr val="252525"/>
                </a:solidFill>
                <a:latin typeface="Yu Gothic"/>
                <a:cs typeface="Yu Gothic"/>
              </a:rPr>
              <a:t>แล้วคลิก "บันทึก"</a:t>
            </a:r>
          </a:p>
          <a:p>
            <a:pPr marL="552450">
              <a:lnSpc>
                <a:spcPct val="100000"/>
              </a:lnSpc>
              <a:spcBef>
                <a:spcPts val="894"/>
              </a:spcBef>
            </a:pPr>
            <a:r>
              <a:rPr lang="th-TH" sz="1400" spc="-10" dirty="0">
                <a:solidFill>
                  <a:srgbClr val="252525"/>
                </a:solidFill>
                <a:latin typeface="Yu Gothic"/>
                <a:cs typeface="Yu Gothic"/>
              </a:rPr>
              <a:t>คลิก "เผยแพร่" หรือ "ทดสอบ" เพื่ออัปเดตการแก้ไข</a:t>
            </a:r>
            <a:endParaRPr sz="1400" dirty="0">
              <a:latin typeface="Yu Gothic"/>
              <a:cs typeface="Yu Gothic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257046" y="105283"/>
            <a:ext cx="7820153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dirty="0">
                <a:solidFill>
                  <a:srgbClr val="FFFFFF"/>
                </a:solidFill>
              </a:rPr>
              <a:t>การจัดการประวัติของแบบฟอร์ม</a:t>
            </a:r>
            <a:endParaRPr sz="2400" dirty="0"/>
          </a:p>
        </p:txBody>
      </p:sp>
      <p:grpSp>
        <p:nvGrpSpPr>
          <p:cNvPr id="8" name="object 8"/>
          <p:cNvGrpSpPr/>
          <p:nvPr/>
        </p:nvGrpSpPr>
        <p:grpSpPr>
          <a:xfrm>
            <a:off x="4872228" y="4361676"/>
            <a:ext cx="4679950" cy="1484930"/>
            <a:chOff x="4872228" y="4361675"/>
            <a:chExt cx="4679950" cy="1372235"/>
          </a:xfrm>
        </p:grpSpPr>
        <p:sp>
          <p:nvSpPr>
            <p:cNvPr id="9" name="object 9"/>
            <p:cNvSpPr/>
            <p:nvPr/>
          </p:nvSpPr>
          <p:spPr>
            <a:xfrm>
              <a:off x="4872228" y="4855463"/>
              <a:ext cx="3705860" cy="870585"/>
            </a:xfrm>
            <a:custGeom>
              <a:avLst/>
              <a:gdLst/>
              <a:ahLst/>
              <a:cxnLst/>
              <a:rect l="l" t="t" r="r" b="b"/>
              <a:pathLst>
                <a:path w="3705859" h="870585">
                  <a:moveTo>
                    <a:pt x="3383279" y="0"/>
                  </a:moveTo>
                  <a:lnTo>
                    <a:pt x="0" y="0"/>
                  </a:lnTo>
                  <a:lnTo>
                    <a:pt x="0" y="870204"/>
                  </a:lnTo>
                  <a:lnTo>
                    <a:pt x="3383279" y="870204"/>
                  </a:lnTo>
                  <a:lnTo>
                    <a:pt x="3383279" y="362585"/>
                  </a:lnTo>
                  <a:lnTo>
                    <a:pt x="3705479" y="178562"/>
                  </a:lnTo>
                  <a:lnTo>
                    <a:pt x="3383279" y="145034"/>
                  </a:lnTo>
                  <a:lnTo>
                    <a:pt x="3383279" y="0"/>
                  </a:lnTo>
                  <a:close/>
                </a:path>
              </a:pathLst>
            </a:custGeom>
            <a:solidFill>
              <a:srgbClr val="2058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481060" y="4361675"/>
              <a:ext cx="1070609" cy="311670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4872228" y="4528946"/>
              <a:ext cx="3673475" cy="1204595"/>
            </a:xfrm>
            <a:custGeom>
              <a:avLst/>
              <a:gdLst/>
              <a:ahLst/>
              <a:cxnLst/>
              <a:rect l="l" t="t" r="r" b="b"/>
              <a:pathLst>
                <a:path w="3673475" h="1204595">
                  <a:moveTo>
                    <a:pt x="3673094" y="0"/>
                  </a:moveTo>
                  <a:lnTo>
                    <a:pt x="1973579" y="332613"/>
                  </a:lnTo>
                  <a:lnTo>
                    <a:pt x="0" y="332613"/>
                  </a:lnTo>
                  <a:lnTo>
                    <a:pt x="0" y="1204340"/>
                  </a:lnTo>
                  <a:lnTo>
                    <a:pt x="3383279" y="1204340"/>
                  </a:lnTo>
                  <a:lnTo>
                    <a:pt x="3383279" y="332613"/>
                  </a:lnTo>
                  <a:lnTo>
                    <a:pt x="2819400" y="332613"/>
                  </a:lnTo>
                  <a:lnTo>
                    <a:pt x="3673094" y="0"/>
                  </a:lnTo>
                  <a:close/>
                </a:path>
              </a:pathLst>
            </a:custGeom>
            <a:solidFill>
              <a:srgbClr val="2058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4900421" y="4897628"/>
            <a:ext cx="3302000" cy="9489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00" marR="3048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FFFFFF"/>
                </a:solidFill>
                <a:latin typeface="Yu Gothic"/>
                <a:cs typeface="Yu Gothic"/>
              </a:rPr>
              <a:t>คลิกข้อกำหนดของแบบฟอร์มที่ลงทะเบียนบนแท็บ "เผยแพร่" เพื่อแสดงข้อมูลข้อกำหนดของแบบฟอร์ม</a:t>
            </a:r>
          </a:p>
          <a:p>
            <a:pPr marL="63500" marR="3048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FFFFFF"/>
                </a:solidFill>
                <a:latin typeface="Yu Gothic"/>
                <a:cs typeface="Yu Gothic"/>
              </a:rPr>
              <a:t>คุณสามารถตรวจสอบ </a:t>
            </a:r>
            <a:r>
              <a:rPr lang="en-US" sz="1200" b="1" dirty="0">
                <a:solidFill>
                  <a:srgbClr val="FFFFFF"/>
                </a:solidFill>
                <a:latin typeface="Yu Gothic"/>
                <a:cs typeface="Yu Gothic"/>
              </a:rPr>
              <a:t>“</a:t>
            </a:r>
            <a:r>
              <a:rPr lang="th-TH" sz="1200" b="1" dirty="0">
                <a:solidFill>
                  <a:srgbClr val="FFFFFF"/>
                </a:solidFill>
                <a:latin typeface="Yu Gothic"/>
                <a:cs typeface="Yu Gothic"/>
              </a:rPr>
              <a:t>หมายเลข </a:t>
            </a:r>
            <a:r>
              <a:rPr lang="en-US" sz="1200" b="1" dirty="0">
                <a:solidFill>
                  <a:srgbClr val="FFFFFF"/>
                </a:solidFill>
                <a:latin typeface="Yu Gothic"/>
                <a:cs typeface="Yu Gothic"/>
              </a:rPr>
              <a:t>ID </a:t>
            </a:r>
            <a:r>
              <a:rPr lang="th-TH" sz="1200" b="1" dirty="0">
                <a:solidFill>
                  <a:srgbClr val="FFFFFF"/>
                </a:solidFill>
                <a:latin typeface="Yu Gothic"/>
                <a:cs typeface="Yu Gothic"/>
              </a:rPr>
              <a:t>รายงาน'' และ </a:t>
            </a:r>
            <a:r>
              <a:rPr lang="en-US" sz="1200" b="1" dirty="0">
                <a:solidFill>
                  <a:srgbClr val="FFFFFF"/>
                </a:solidFill>
                <a:latin typeface="Yu Gothic"/>
                <a:cs typeface="Yu Gothic"/>
              </a:rPr>
              <a:t>“</a:t>
            </a:r>
            <a:r>
              <a:rPr lang="th-TH" sz="1200" b="1" dirty="0">
                <a:solidFill>
                  <a:srgbClr val="FFFFFF"/>
                </a:solidFill>
                <a:latin typeface="Yu Gothic"/>
                <a:cs typeface="Yu Gothic"/>
              </a:rPr>
              <a:t>หมายเลข </a:t>
            </a:r>
            <a:r>
              <a:rPr lang="en-US" sz="1200" b="1" dirty="0">
                <a:solidFill>
                  <a:srgbClr val="FFFFFF"/>
                </a:solidFill>
                <a:latin typeface="Yu Gothic"/>
                <a:cs typeface="Yu Gothic"/>
              </a:rPr>
              <a:t>ID </a:t>
            </a:r>
            <a:r>
              <a:rPr lang="th-TH" sz="1200" b="1" dirty="0">
                <a:solidFill>
                  <a:srgbClr val="FFFFFF"/>
                </a:solidFill>
                <a:latin typeface="Yu Gothic"/>
                <a:cs typeface="Yu Gothic"/>
              </a:rPr>
              <a:t>การยืนยัน''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63</a:t>
            </a:fld>
            <a:endParaRPr dirty="0"/>
          </a:p>
        </p:txBody>
      </p:sp>
      <p:sp>
        <p:nvSpPr>
          <p:cNvPr id="14" name="object 1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3020">
              <a:lnSpc>
                <a:spcPct val="100000"/>
              </a:lnSpc>
              <a:spcBef>
                <a:spcPts val="100"/>
              </a:spcBef>
              <a:tabLst>
                <a:tab pos="11535410" algn="l"/>
              </a:tabLst>
            </a:pPr>
            <a:r>
              <a:rPr lang="th-TH" dirty="0"/>
              <a:t>การแก้ไขของแบบฟอร์ม </a:t>
            </a:r>
            <a:r>
              <a:rPr dirty="0"/>
              <a:t>	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64</a:t>
            </a:fld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42087" y="3345307"/>
            <a:ext cx="53111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dirty="0">
                <a:solidFill>
                  <a:srgbClr val="5C5C5C"/>
                </a:solidFill>
                <a:latin typeface="Yu Gothic"/>
                <a:cs typeface="Yu Gothic"/>
              </a:rPr>
              <a:t>แก้ไข ④</a:t>
            </a:r>
            <a:r>
              <a:rPr lang="en-US" sz="2400" dirty="0">
                <a:solidFill>
                  <a:srgbClr val="5C5C5C"/>
                </a:solidFill>
                <a:latin typeface="Yu Gothic"/>
                <a:cs typeface="Yu Gothic"/>
              </a:rPr>
              <a:t> </a:t>
            </a:r>
            <a:r>
              <a:rPr lang="th-TH" sz="2400" dirty="0">
                <a:solidFill>
                  <a:srgbClr val="5C5C5C"/>
                </a:solidFill>
                <a:latin typeface="Yu Gothic"/>
                <a:cs typeface="Yu Gothic"/>
              </a:rPr>
              <a:t>การตั้งค่าพารามิเตอร์</a:t>
            </a:r>
            <a:endParaRPr sz="2400" dirty="0">
              <a:latin typeface="Yu Gothic"/>
              <a:cs typeface="Yu Gothic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40BCA4F8-4178-8BFD-90C2-6B8A9D691D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5328" y="1219200"/>
            <a:ext cx="4290694" cy="4419600"/>
          </a:xfrm>
          <a:prstGeom prst="rect">
            <a:avLst/>
          </a:prstGeom>
        </p:spPr>
      </p:pic>
      <p:sp>
        <p:nvSpPr>
          <p:cNvPr id="2" name="object 2"/>
          <p:cNvSpPr/>
          <p:nvPr/>
        </p:nvSpPr>
        <p:spPr>
          <a:xfrm>
            <a:off x="0" y="0"/>
            <a:ext cx="12192000" cy="620395"/>
          </a:xfrm>
          <a:custGeom>
            <a:avLst/>
            <a:gdLst/>
            <a:ahLst/>
            <a:cxnLst/>
            <a:rect l="l" t="t" r="r" b="b"/>
            <a:pathLst>
              <a:path w="12192000" h="620395">
                <a:moveTo>
                  <a:pt x="0" y="620267"/>
                </a:moveTo>
                <a:lnTo>
                  <a:pt x="12192000" y="620267"/>
                </a:lnTo>
                <a:lnTo>
                  <a:pt x="12192000" y="0"/>
                </a:lnTo>
                <a:lnTo>
                  <a:pt x="0" y="0"/>
                </a:lnTo>
                <a:lnTo>
                  <a:pt x="0" y="620267"/>
                </a:lnTo>
                <a:close/>
              </a:path>
            </a:pathLst>
          </a:custGeom>
          <a:ln w="9525">
            <a:solidFill>
              <a:srgbClr val="CC00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57046" y="105283"/>
            <a:ext cx="8886953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dirty="0">
                <a:solidFill>
                  <a:srgbClr val="FFFFFF"/>
                </a:solidFill>
              </a:rPr>
              <a:t>การตั้งค่าสำหรับแต่ละคลัสเตอร์ (ซ่อนคลัสเตอร์สูตรการคำนวณ)</a:t>
            </a:r>
            <a:endParaRPr sz="1800" dirty="0"/>
          </a:p>
        </p:txBody>
      </p:sp>
      <p:sp>
        <p:nvSpPr>
          <p:cNvPr id="4" name="object 4"/>
          <p:cNvSpPr txBox="1"/>
          <p:nvPr/>
        </p:nvSpPr>
        <p:spPr>
          <a:xfrm>
            <a:off x="1062329" y="815695"/>
            <a:ext cx="4749800" cy="946991"/>
          </a:xfrm>
          <a:prstGeom prst="rect">
            <a:avLst/>
          </a:prstGeom>
        </p:spPr>
        <p:txBody>
          <a:bodyPr vert="horz" wrap="square" lIns="0" tIns="1193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40"/>
              </a:spcBef>
            </a:pPr>
            <a:r>
              <a:rPr lang="th-TH" altLang="ja-JP" sz="1400" b="1" dirty="0">
                <a:solidFill>
                  <a:srgbClr val="252525"/>
                </a:solidFill>
                <a:latin typeface="Yu Gothic"/>
                <a:cs typeface="Yu Gothic"/>
              </a:rPr>
              <a:t>ชื่อคลัสเตอร์: ไม่ได้ตั้งค่า</a:t>
            </a:r>
            <a:endParaRPr sz="1400" dirty="0">
              <a:latin typeface="Yu Gothic"/>
              <a:cs typeface="Yu Gothic"/>
            </a:endParaRPr>
          </a:p>
          <a:p>
            <a:pPr marL="193675">
              <a:lnSpc>
                <a:spcPct val="100000"/>
              </a:lnSpc>
              <a:spcBef>
                <a:spcPts val="840"/>
              </a:spcBef>
            </a:pPr>
            <a:r>
              <a:rPr sz="1400" b="1" spc="2050" dirty="0">
                <a:solidFill>
                  <a:srgbClr val="252525"/>
                </a:solidFill>
                <a:latin typeface="Yu Gothic"/>
                <a:cs typeface="Yu Gothic"/>
              </a:rPr>
              <a:t>・</a:t>
            </a:r>
            <a:r>
              <a:rPr lang="th-TH" sz="1400" b="1" dirty="0">
                <a:solidFill>
                  <a:srgbClr val="252525"/>
                </a:solidFill>
                <a:latin typeface="Yu Gothic"/>
                <a:cs typeface="Yu Gothic"/>
              </a:rPr>
              <a:t>ทำเครื่องหมายที่ "การแสดงคลัสเตอร์"</a:t>
            </a:r>
            <a:endParaRPr sz="1400" dirty="0">
              <a:latin typeface="Yu Gothic"/>
              <a:cs typeface="Yu Gothic"/>
            </a:endParaRPr>
          </a:p>
          <a:p>
            <a:pPr marL="820419" marR="5080" indent="-266700">
              <a:lnSpc>
                <a:spcPct val="150000"/>
              </a:lnSpc>
            </a:pPr>
            <a:r>
              <a:rPr sz="1400" spc="735" dirty="0">
                <a:solidFill>
                  <a:srgbClr val="252525"/>
                </a:solidFill>
                <a:latin typeface="Yu Gothic"/>
                <a:cs typeface="Yu Gothic"/>
              </a:rPr>
              <a:t>*</a:t>
            </a:r>
            <a:r>
              <a:rPr sz="1400" spc="285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คลัสเตอร์สูตรนี้จะถูกซ่อนอยู่บนแท็บเล็ตของคุณ</a:t>
            </a:r>
            <a:endParaRPr sz="1400" dirty="0">
              <a:latin typeface="Yu Gothic"/>
              <a:cs typeface="Yu Gothic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6810502" y="1270761"/>
            <a:ext cx="4290695" cy="4290695"/>
            <a:chOff x="6810502" y="1270761"/>
            <a:chExt cx="4290695" cy="4290695"/>
          </a:xfrm>
        </p:grpSpPr>
        <p:sp>
          <p:nvSpPr>
            <p:cNvPr id="7" name="object 7"/>
            <p:cNvSpPr/>
            <p:nvPr/>
          </p:nvSpPr>
          <p:spPr>
            <a:xfrm>
              <a:off x="6810502" y="1270761"/>
              <a:ext cx="4290695" cy="4290695"/>
            </a:xfrm>
            <a:custGeom>
              <a:avLst/>
              <a:gdLst/>
              <a:ahLst/>
              <a:cxnLst/>
              <a:rect l="l" t="t" r="r" b="b"/>
              <a:pathLst>
                <a:path w="4290695" h="4290695">
                  <a:moveTo>
                    <a:pt x="0" y="4290441"/>
                  </a:moveTo>
                  <a:lnTo>
                    <a:pt x="4290440" y="4290441"/>
                  </a:lnTo>
                  <a:lnTo>
                    <a:pt x="4290440" y="0"/>
                  </a:lnTo>
                  <a:lnTo>
                    <a:pt x="0" y="0"/>
                  </a:lnTo>
                  <a:lnTo>
                    <a:pt x="0" y="4290441"/>
                  </a:lnTo>
                  <a:close/>
                </a:path>
              </a:pathLst>
            </a:custGeom>
            <a:ln w="9525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7536942" y="4621529"/>
              <a:ext cx="3162300" cy="205740"/>
            </a:xfrm>
            <a:custGeom>
              <a:avLst/>
              <a:gdLst/>
              <a:ahLst/>
              <a:cxnLst/>
              <a:rect l="l" t="t" r="r" b="b"/>
              <a:pathLst>
                <a:path w="3162300" h="205739">
                  <a:moveTo>
                    <a:pt x="0" y="205740"/>
                  </a:moveTo>
                  <a:lnTo>
                    <a:pt x="3162300" y="205740"/>
                  </a:lnTo>
                  <a:lnTo>
                    <a:pt x="3162300" y="0"/>
                  </a:lnTo>
                  <a:lnTo>
                    <a:pt x="0" y="0"/>
                  </a:lnTo>
                  <a:lnTo>
                    <a:pt x="0" y="205740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1199388" y="2276855"/>
            <a:ext cx="4968240" cy="1159676"/>
          </a:xfrm>
          <a:prstGeom prst="rect">
            <a:avLst/>
          </a:prstGeom>
          <a:solidFill>
            <a:srgbClr val="CCFFCC"/>
          </a:solidFill>
          <a:ln w="12700">
            <a:solidFill>
              <a:srgbClr val="252525"/>
            </a:solidFill>
          </a:ln>
        </p:spPr>
        <p:txBody>
          <a:bodyPr vert="horz" wrap="square" lIns="0" tIns="92075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725"/>
              </a:spcBef>
            </a:pPr>
            <a:r>
              <a:rPr lang="th-TH" sz="1200" b="1" dirty="0">
                <a:solidFill>
                  <a:srgbClr val="252525"/>
                </a:solidFill>
                <a:latin typeface="Yu Gothic"/>
                <a:cs typeface="Yu Gothic"/>
              </a:rPr>
              <a:t>การอ้างอิงของคุณ</a:t>
            </a:r>
            <a:endParaRPr sz="1200" dirty="0">
              <a:latin typeface="Yu Gothic"/>
              <a:cs typeface="Yu Gothic"/>
            </a:endParaRPr>
          </a:p>
          <a:p>
            <a:pPr marL="271145" marR="82550" algn="just">
              <a:lnSpc>
                <a:spcPct val="150100"/>
              </a:lnSpc>
              <a:spcBef>
                <a:spcPts val="295"/>
              </a:spcBef>
            </a:pPr>
            <a:r>
              <a:rPr lang="th-TH" sz="1200" spc="-10" dirty="0">
                <a:solidFill>
                  <a:srgbClr val="252525"/>
                </a:solidFill>
                <a:latin typeface="Yu Gothic"/>
                <a:cs typeface="Yu Gothic"/>
              </a:rPr>
              <a:t>หากไม่ได้ตั้งชื่อคลัสเตอร์เมื่อใช้งาน </a:t>
            </a:r>
            <a:r>
              <a:rPr lang="en-US" sz="1200" spc="-10" dirty="0" err="1">
                <a:solidFill>
                  <a:srgbClr val="252525"/>
                </a:solidFill>
                <a:latin typeface="Yu Gothic"/>
                <a:cs typeface="Yu Gothic"/>
              </a:rPr>
              <a:t>ConMas</a:t>
            </a:r>
            <a:r>
              <a:rPr lang="en-US" sz="1200" spc="-10" dirty="0">
                <a:solidFill>
                  <a:srgbClr val="252525"/>
                </a:solidFill>
                <a:latin typeface="Yu Gothic"/>
                <a:cs typeface="Yu Gothic"/>
              </a:rPr>
              <a:t> EXCEL COM Add-in </a:t>
            </a:r>
            <a:r>
              <a:rPr lang="th-TH" sz="1200" spc="-10" dirty="0">
                <a:solidFill>
                  <a:srgbClr val="252525"/>
                </a:solidFill>
                <a:latin typeface="Yu Gothic"/>
                <a:cs typeface="Yu Gothic"/>
              </a:rPr>
              <a:t>ชื่อคลัสเตอร์ที่ตั้งค่าไว้จะเป็นคำว่า "คลัสเตอร์" ตามด้วย "ค่าดัชนีคลัสเตอร์"</a:t>
            </a:r>
          </a:p>
          <a:p>
            <a:pPr marL="271145" marR="82550" algn="just">
              <a:lnSpc>
                <a:spcPct val="150100"/>
              </a:lnSpc>
              <a:spcBef>
                <a:spcPts val="295"/>
              </a:spcBef>
            </a:pPr>
            <a:r>
              <a:rPr lang="th-TH" sz="1200" spc="-10" dirty="0">
                <a:solidFill>
                  <a:srgbClr val="252525"/>
                </a:solidFill>
                <a:latin typeface="Yu Gothic"/>
                <a:cs typeface="Yu Gothic"/>
              </a:rPr>
              <a:t>ตัวอย่าง: "คลัสเตอร์ 22" สำหรับคลัสเตอร์ที่มีดัชนี 22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65</a:t>
            </a:fld>
            <a:endParaRPr dirty="0"/>
          </a:p>
        </p:txBody>
      </p:sp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EE1EEBDD-576E-1443-70AE-08A1481C4C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1603" y="4724400"/>
            <a:ext cx="4235196" cy="120742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C72EF3D-585D-E445-E762-1053990016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9421" y="3810000"/>
            <a:ext cx="4235196" cy="93162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D0A6064-F029-CB59-FF99-6DDF72228B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8977" y="1290445"/>
            <a:ext cx="4235577" cy="2464113"/>
          </a:xfrm>
          <a:prstGeom prst="rect">
            <a:avLst/>
          </a:prstGeom>
        </p:spPr>
      </p:pic>
      <p:sp>
        <p:nvSpPr>
          <p:cNvPr id="2" name="object 2"/>
          <p:cNvSpPr/>
          <p:nvPr/>
        </p:nvSpPr>
        <p:spPr>
          <a:xfrm>
            <a:off x="0" y="0"/>
            <a:ext cx="12192000" cy="620395"/>
          </a:xfrm>
          <a:custGeom>
            <a:avLst/>
            <a:gdLst/>
            <a:ahLst/>
            <a:cxnLst/>
            <a:rect l="l" t="t" r="r" b="b"/>
            <a:pathLst>
              <a:path w="12192000" h="620395">
                <a:moveTo>
                  <a:pt x="0" y="620267"/>
                </a:moveTo>
                <a:lnTo>
                  <a:pt x="12192000" y="620267"/>
                </a:lnTo>
                <a:lnTo>
                  <a:pt x="12192000" y="0"/>
                </a:lnTo>
                <a:lnTo>
                  <a:pt x="0" y="0"/>
                </a:lnTo>
                <a:lnTo>
                  <a:pt x="0" y="620267"/>
                </a:lnTo>
                <a:close/>
              </a:path>
            </a:pathLst>
          </a:custGeom>
          <a:ln w="9525">
            <a:solidFill>
              <a:srgbClr val="CC00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57047" y="105283"/>
            <a:ext cx="7743953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dirty="0">
                <a:solidFill>
                  <a:srgbClr val="FFFFFF"/>
                </a:solidFill>
              </a:rPr>
              <a:t>การตั้งค่าสำหรับแต่ละคลัสเตอร์ (คลัสเตอร์การดำเนินการ)</a:t>
            </a:r>
            <a:endParaRPr sz="1800" dirty="0"/>
          </a:p>
        </p:txBody>
      </p:sp>
      <p:sp>
        <p:nvSpPr>
          <p:cNvPr id="4" name="object 4"/>
          <p:cNvSpPr txBox="1"/>
          <p:nvPr/>
        </p:nvSpPr>
        <p:spPr>
          <a:xfrm>
            <a:off x="685800" y="815695"/>
            <a:ext cx="8839200" cy="4260141"/>
          </a:xfrm>
          <a:prstGeom prst="rect">
            <a:avLst/>
          </a:prstGeom>
        </p:spPr>
        <p:txBody>
          <a:bodyPr vert="horz" wrap="square" lIns="0" tIns="1193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40"/>
              </a:spcBef>
            </a:pPr>
            <a:r>
              <a:rPr lang="en-US" sz="1400" b="1" spc="20" dirty="0">
                <a:solidFill>
                  <a:srgbClr val="252525"/>
                </a:solidFill>
                <a:latin typeface="Yu Gothic"/>
                <a:cs typeface="Yu Gothic"/>
              </a:rPr>
              <a:t>⑰</a:t>
            </a:r>
            <a:r>
              <a:rPr lang="th-TH" altLang="ja-JP" sz="1400" b="1" dirty="0">
                <a:solidFill>
                  <a:srgbClr val="252525"/>
                </a:solidFill>
                <a:latin typeface="Yu Gothic"/>
                <a:cs typeface="Yu Gothic"/>
              </a:rPr>
              <a:t>ชื่อคลัสเตอร์: </a:t>
            </a:r>
            <a:r>
              <a:rPr lang="en-US" altLang="ja-JP" sz="1400" b="1" dirty="0">
                <a:solidFill>
                  <a:srgbClr val="252525"/>
                </a:solidFill>
                <a:latin typeface="Yu Gothic"/>
                <a:cs typeface="Yu Gothic"/>
              </a:rPr>
              <a:t>Action</a:t>
            </a:r>
            <a:endParaRPr lang="en-US" altLang="ja-JP" sz="14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940"/>
              </a:spcBef>
            </a:pPr>
            <a:r>
              <a:rPr lang="th-TH" sz="1400" b="1" spc="2050" dirty="0">
                <a:solidFill>
                  <a:srgbClr val="252525"/>
                </a:solidFill>
                <a:latin typeface="Yu Gothic"/>
                <a:cs typeface="Yu Gothic"/>
              </a:rPr>
              <a:t>・</a:t>
            </a:r>
            <a:r>
              <a:rPr lang="th-TH" altLang="ja-JP" sz="1400" b="1" dirty="0">
                <a:solidFill>
                  <a:srgbClr val="252525"/>
                </a:solidFill>
                <a:latin typeface="Yu Gothic"/>
                <a:cs typeface="Yu Gothic"/>
              </a:rPr>
              <a:t>ตรวจสอบ "รูปแบบปุ่ม“</a:t>
            </a:r>
            <a:br>
              <a:rPr lang="en-US" altLang="ja-JP" sz="1400" b="1" dirty="0">
                <a:latin typeface="Yu Gothic"/>
                <a:cs typeface="Yu Gothic"/>
              </a:rPr>
            </a:br>
            <a:r>
              <a:rPr lang="en-US" altLang="ja-JP" sz="1400" b="1" dirty="0">
                <a:latin typeface="Yu Gothic"/>
                <a:cs typeface="Yu Gothic"/>
              </a:rPr>
              <a:t>     </a:t>
            </a:r>
            <a:r>
              <a:rPr lang="ja-JP" altLang="en-US" sz="1400" spc="1545" dirty="0">
                <a:solidFill>
                  <a:srgbClr val="252525"/>
                </a:solidFill>
                <a:latin typeface="Yu Gothic"/>
                <a:cs typeface="Yu Gothic"/>
              </a:rPr>
              <a:t>⇒</a:t>
            </a:r>
            <a:r>
              <a:rPr lang="th-TH" altLang="ja-JP" sz="1400" dirty="0">
                <a:solidFill>
                  <a:srgbClr val="252525"/>
                </a:solidFill>
                <a:latin typeface="Yu Gothic"/>
                <a:cs typeface="Yu Gothic"/>
              </a:rPr>
              <a:t> ตอนนี้ปุ่มจะมองเห็นได้</a:t>
            </a:r>
            <a:endParaRPr lang="en-US" altLang="ja-JP" sz="14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940"/>
              </a:spcBef>
            </a:pPr>
            <a:r>
              <a:rPr lang="ja-JP" altLang="en-US" sz="1400" b="1" spc="2050" dirty="0">
                <a:solidFill>
                  <a:srgbClr val="252525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 Gothic"/>
              </a:rPr>
              <a:t>・</a:t>
            </a:r>
            <a:r>
              <a:rPr lang="th-TH" altLang="ja-JP" sz="1400" b="1" dirty="0">
                <a:solidFill>
                  <a:srgbClr val="252525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 Gothic"/>
              </a:rPr>
              <a:t>ป้อนอักขระใด ๆ ใน “ข้อความการแสดงปุ่ม“</a:t>
            </a:r>
            <a:br>
              <a:rPr lang="en-US" altLang="ja-JP" sz="1400" b="1" dirty="0">
                <a:solidFill>
                  <a:srgbClr val="252525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 Gothic"/>
              </a:rPr>
            </a:br>
            <a:r>
              <a:rPr lang="en-US" altLang="ja-JP" sz="1400" b="1" spc="1545" dirty="0">
                <a:solidFill>
                  <a:srgbClr val="252525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 Gothic"/>
              </a:rPr>
              <a:t> </a:t>
            </a:r>
            <a:r>
              <a:rPr lang="ja-JP" altLang="en-US" sz="1400" spc="1545" dirty="0">
                <a:solidFill>
                  <a:srgbClr val="252525"/>
                </a:solidFill>
                <a:latin typeface="Yu Gothic"/>
                <a:cs typeface="Yu Gothic"/>
              </a:rPr>
              <a:t>⇒</a:t>
            </a:r>
            <a:r>
              <a:rPr lang="th-TH" altLang="ja-JP" sz="1400" dirty="0">
                <a:solidFill>
                  <a:srgbClr val="252525"/>
                </a:solidFill>
                <a:latin typeface="Yu Gothic"/>
                <a:cs typeface="Yu Gothic"/>
              </a:rPr>
              <a:t> นี่คือข้อความที่จะแสดงบนปุ่ม</a:t>
            </a:r>
            <a:endParaRPr lang="ja-JP" altLang="en-US" sz="1400" dirty="0">
              <a:latin typeface="Yu Gothic"/>
              <a:cs typeface="Yu Gothic"/>
            </a:endParaRPr>
          </a:p>
          <a:p>
            <a:pPr marR="3026410" algn="l">
              <a:lnSpc>
                <a:spcPct val="100000"/>
              </a:lnSpc>
              <a:spcBef>
                <a:spcPts val="625"/>
              </a:spcBef>
            </a:pPr>
            <a:r>
              <a:rPr lang="ja-JP" altLang="en-US" sz="1400" b="1" spc="2050" dirty="0">
                <a:solidFill>
                  <a:srgbClr val="252525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 Gothic"/>
              </a:rPr>
              <a:t>・</a:t>
            </a:r>
            <a:r>
              <a:rPr lang="th-TH" altLang="ja-JP" sz="1400" b="1" dirty="0">
                <a:solidFill>
                  <a:srgbClr val="252525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 Gothic"/>
              </a:rPr>
              <a:t>เลือกสีใดก็ได้สำหรับ “สีพื้นหลัง“</a:t>
            </a:r>
            <a:r>
              <a:rPr lang="en-US" altLang="ja-JP" sz="1400" b="1" dirty="0">
                <a:solidFill>
                  <a:srgbClr val="252525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 Gothic"/>
              </a:rPr>
              <a:t> </a:t>
            </a:r>
            <a:br>
              <a:rPr lang="en-US" altLang="ja-JP" sz="1400" b="1" dirty="0">
                <a:latin typeface="Yu Gothic" panose="020B0400000000000000" pitchFamily="34" charset="-128"/>
                <a:ea typeface="Yu Gothic" panose="020B0400000000000000" pitchFamily="34" charset="-128"/>
                <a:cs typeface="Yu Gothic"/>
              </a:rPr>
            </a:br>
            <a:r>
              <a:rPr lang="ja-JP" altLang="en-US" sz="1400" b="1" dirty="0">
                <a:latin typeface="Yu Gothic" panose="020B0400000000000000" pitchFamily="34" charset="-128"/>
                <a:ea typeface="Yu Gothic" panose="020B0400000000000000" pitchFamily="34" charset="-128"/>
                <a:cs typeface="Yu Gothic"/>
              </a:rPr>
              <a:t>     </a:t>
            </a:r>
            <a:r>
              <a:rPr lang="ja-JP" altLang="en-US" sz="1400" spc="1545" dirty="0">
                <a:solidFill>
                  <a:srgbClr val="252525"/>
                </a:solidFill>
                <a:latin typeface="Yu Gothic"/>
                <a:cs typeface="Yu Gothic"/>
              </a:rPr>
              <a:t>⇒</a:t>
            </a:r>
            <a:r>
              <a:rPr lang="th-TH" altLang="ja-JP" sz="1400" dirty="0">
                <a:solidFill>
                  <a:srgbClr val="252525"/>
                </a:solidFill>
                <a:latin typeface="Yu Gothic"/>
                <a:cs typeface="Yu Gothic"/>
              </a:rPr>
              <a:t> ตัดสินใจเลือกสีของปุ่ม</a:t>
            </a:r>
            <a:br>
              <a:rPr lang="en-US" altLang="ja-JP" sz="1400" dirty="0">
                <a:latin typeface="Yu Gothic"/>
                <a:cs typeface="Yu Gothic"/>
              </a:rPr>
            </a:br>
            <a:r>
              <a:rPr lang="ja-JP" altLang="en-US" sz="1400" b="1" spc="2050" dirty="0">
                <a:solidFill>
                  <a:srgbClr val="252525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 Gothic"/>
              </a:rPr>
              <a:t>・</a:t>
            </a:r>
            <a:r>
              <a:rPr lang="th-TH" altLang="ja-JP" sz="1400" b="1" dirty="0">
                <a:solidFill>
                  <a:srgbClr val="252525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 Gothic"/>
              </a:rPr>
              <a:t>เลือก "กึ่งกลาง" สำหรับ "ข้อกำหนดการจัดตำแหน่งข้อความแนวตั้ง“</a:t>
            </a:r>
            <a:br>
              <a:rPr lang="en-US" altLang="ja-JP" sz="1400" b="1" dirty="0">
                <a:solidFill>
                  <a:srgbClr val="252525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 Gothic"/>
              </a:rPr>
            </a:br>
            <a:r>
              <a:rPr lang="en-US" altLang="ja-JP" sz="1400" b="1" dirty="0">
                <a:solidFill>
                  <a:srgbClr val="252525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 Gothic"/>
              </a:rPr>
              <a:t>     </a:t>
            </a:r>
            <a:r>
              <a:rPr lang="ja-JP" altLang="en-US" sz="1400" spc="1545" dirty="0">
                <a:solidFill>
                  <a:srgbClr val="252525"/>
                </a:solidFill>
                <a:latin typeface="Yu Gothic"/>
                <a:cs typeface="Yu Gothic"/>
              </a:rPr>
              <a:t>⇒</a:t>
            </a:r>
            <a:r>
              <a:rPr lang="th-TH" altLang="ja-JP" sz="1400" dirty="0">
                <a:solidFill>
                  <a:srgbClr val="252525"/>
                </a:solidFill>
                <a:latin typeface="Yu Gothic"/>
                <a:cs typeface="Yu Gothic"/>
              </a:rPr>
              <a:t>กำหนดตำแหน่งภายในกลุ่มของข้อความที่ปรากฏบนปุ่ม</a:t>
            </a:r>
            <a:endParaRPr lang="th-TH" altLang="ja-JP" sz="1400" dirty="0">
              <a:latin typeface="Yu Gothic"/>
              <a:cs typeface="Yu Gothic"/>
            </a:endParaRPr>
          </a:p>
          <a:p>
            <a:pPr marR="3026410" algn="l">
              <a:lnSpc>
                <a:spcPct val="100000"/>
              </a:lnSpc>
              <a:spcBef>
                <a:spcPts val="625"/>
              </a:spcBef>
            </a:pPr>
            <a:r>
              <a:rPr lang="ja-JP" altLang="en-US" sz="1400" b="1" spc="2050" dirty="0">
                <a:solidFill>
                  <a:srgbClr val="252525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 Gothic"/>
              </a:rPr>
              <a:t>・</a:t>
            </a:r>
            <a:r>
              <a:rPr lang="th-TH" altLang="ja-JP" sz="1400" b="1" dirty="0">
                <a:solidFill>
                  <a:srgbClr val="252525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 Gothic"/>
              </a:rPr>
              <a:t> เลือกสีใดก็ได้สำหรับ "สีข้อความ“</a:t>
            </a:r>
            <a:br>
              <a:rPr lang="th-TH" altLang="ja-JP" sz="1400" b="1" dirty="0">
                <a:latin typeface="Yu Gothic" panose="020B0400000000000000" pitchFamily="34" charset="-128"/>
                <a:ea typeface="Yu Gothic" panose="020B0400000000000000" pitchFamily="34" charset="-128"/>
                <a:cs typeface="Yu Gothic"/>
              </a:rPr>
            </a:br>
            <a:r>
              <a:rPr lang="th-TH" altLang="ja-JP" sz="1400" b="1" dirty="0">
                <a:latin typeface="Yu Gothic" panose="020B0400000000000000" pitchFamily="34" charset="-128"/>
                <a:ea typeface="Yu Gothic" panose="020B0400000000000000" pitchFamily="34" charset="-128"/>
                <a:cs typeface="Yu Gothic"/>
              </a:rPr>
              <a:t>     </a:t>
            </a:r>
            <a:r>
              <a:rPr lang="ja-JP" altLang="en-US" sz="1400" spc="1545" dirty="0">
                <a:solidFill>
                  <a:srgbClr val="252525"/>
                </a:solidFill>
                <a:latin typeface="Yu Gothic"/>
                <a:cs typeface="Yu Gothic"/>
              </a:rPr>
              <a:t>⇒</a:t>
            </a:r>
            <a:r>
              <a:rPr lang="th-TH" altLang="ja-JP" sz="1400" dirty="0">
                <a:solidFill>
                  <a:srgbClr val="252525"/>
                </a:solidFill>
                <a:latin typeface="Yu Gothic"/>
                <a:cs typeface="Yu Gothic"/>
              </a:rPr>
              <a:t> กำหนดสีของข้อความที่แสดงบนปุ่ม</a:t>
            </a:r>
            <a:endParaRPr lang="th-TH" altLang="ja-JP" sz="1400" dirty="0">
              <a:latin typeface="Yu Gothic"/>
              <a:cs typeface="Yu Gothic"/>
            </a:endParaRPr>
          </a:p>
          <a:p>
            <a:pPr marR="3026410" algn="l">
              <a:lnSpc>
                <a:spcPct val="100000"/>
              </a:lnSpc>
              <a:spcBef>
                <a:spcPts val="625"/>
              </a:spcBef>
            </a:pPr>
            <a:r>
              <a:rPr lang="ja-JP" altLang="en-US" sz="1400" b="1" spc="2055" dirty="0">
                <a:solidFill>
                  <a:srgbClr val="252525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 Gothic"/>
              </a:rPr>
              <a:t>・</a:t>
            </a:r>
            <a:r>
              <a:rPr lang="th-TH" altLang="ja-JP" sz="1400" b="1" dirty="0">
                <a:solidFill>
                  <a:srgbClr val="252525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 Gothic"/>
              </a:rPr>
              <a:t> เลือก “เมนูส่งเซิร์ฟเวอร์” ใน “ประเภทการดำเนินการ”</a:t>
            </a:r>
            <a:endParaRPr lang="th-TH" altLang="ja-JP" sz="1400" b="1" dirty="0">
              <a:latin typeface="Yu Gothic" panose="020B0400000000000000" pitchFamily="34" charset="-128"/>
              <a:ea typeface="Yu Gothic" panose="020B0400000000000000" pitchFamily="34" charset="-128"/>
              <a:cs typeface="Yu Gothic"/>
            </a:endParaRPr>
          </a:p>
          <a:p>
            <a:pPr marR="3026410" algn="l">
              <a:lnSpc>
                <a:spcPct val="100000"/>
              </a:lnSpc>
              <a:spcBef>
                <a:spcPts val="625"/>
              </a:spcBef>
            </a:pPr>
            <a:r>
              <a:rPr lang="th-TH" altLang="ja-JP" sz="1400" b="1" spc="1545" dirty="0">
                <a:solidFill>
                  <a:srgbClr val="252525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 Gothic"/>
              </a:rPr>
              <a:t> </a:t>
            </a:r>
            <a:r>
              <a:rPr lang="ja-JP" altLang="en-US" sz="1400" spc="1545" dirty="0">
                <a:solidFill>
                  <a:srgbClr val="252525"/>
                </a:solidFill>
                <a:latin typeface="Yu Gothic"/>
                <a:cs typeface="Yu Gothic"/>
              </a:rPr>
              <a:t>⇒</a:t>
            </a:r>
            <a:r>
              <a:rPr lang="th-TH" altLang="ja-JP" sz="1400" dirty="0">
                <a:solidFill>
                  <a:srgbClr val="252525"/>
                </a:solidFill>
                <a:latin typeface="Yu Gothic"/>
                <a:cs typeface="Yu Gothic"/>
              </a:rPr>
              <a:t> กำหนดพฤติกรรมของปุ่ม</a:t>
            </a:r>
            <a:endParaRPr lang="th-TH" altLang="ja-JP" sz="1400" dirty="0">
              <a:latin typeface="Yu Gothic"/>
              <a:cs typeface="Yu Gothic"/>
            </a:endParaRPr>
          </a:p>
          <a:p>
            <a:pPr marR="3026410" algn="l">
              <a:lnSpc>
                <a:spcPct val="100000"/>
              </a:lnSpc>
              <a:spcBef>
                <a:spcPts val="625"/>
              </a:spcBef>
            </a:pPr>
            <a:r>
              <a:rPr lang="ja-JP" altLang="en-US" sz="1400" b="1" spc="2050" dirty="0">
                <a:solidFill>
                  <a:srgbClr val="252525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 Gothic"/>
              </a:rPr>
              <a:t>・</a:t>
            </a:r>
            <a:r>
              <a:rPr lang="th-TH" altLang="ja-JP" sz="1400" b="1" dirty="0">
                <a:solidFill>
                  <a:srgbClr val="252525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 Gothic"/>
              </a:rPr>
              <a:t> เลือก “บันทึกไปยังเซิร์ฟเวอร์และแก้ไขให้เสร็จสิ้น” ใน “เมนูการส่งผ่านเซิร์ฟเวอร์”</a:t>
            </a:r>
            <a:endParaRPr lang="th-TH" altLang="ja-JP" sz="1400" b="1" dirty="0">
              <a:latin typeface="Yu Gothic" panose="020B0400000000000000" pitchFamily="34" charset="-128"/>
              <a:ea typeface="Yu Gothic" panose="020B0400000000000000" pitchFamily="34" charset="-128"/>
              <a:cs typeface="Yu Gothic"/>
            </a:endParaRPr>
          </a:p>
          <a:p>
            <a:pPr marR="3026410" algn="l">
              <a:lnSpc>
                <a:spcPct val="100000"/>
              </a:lnSpc>
              <a:spcBef>
                <a:spcPts val="625"/>
              </a:spcBef>
            </a:pPr>
            <a:r>
              <a:rPr lang="th-TH" altLang="ja-JP" sz="1400" b="1" spc="1545" dirty="0">
                <a:solidFill>
                  <a:srgbClr val="252525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 Gothic"/>
              </a:rPr>
              <a:t> </a:t>
            </a:r>
            <a:r>
              <a:rPr lang="ja-JP" altLang="en-US" sz="1400" spc="1545" dirty="0">
                <a:solidFill>
                  <a:srgbClr val="252525"/>
                </a:solidFill>
                <a:latin typeface="Yu Gothic"/>
                <a:cs typeface="Yu Gothic"/>
              </a:rPr>
              <a:t>⇒</a:t>
            </a:r>
            <a:r>
              <a:rPr lang="th-TH" altLang="ja-JP" sz="1400" dirty="0">
                <a:solidFill>
                  <a:srgbClr val="252525"/>
                </a:solidFill>
                <a:latin typeface="Yu Gothic"/>
                <a:cs typeface="Yu Gothic"/>
              </a:rPr>
              <a:t> กำหนดลักษณะการทำงานเฉพาะของการดำเนินการบันทึก</a:t>
            </a:r>
            <a:endParaRPr lang="ja-JP" altLang="en-US" sz="1400" dirty="0">
              <a:latin typeface="Yu Gothic"/>
              <a:cs typeface="Yu Gothic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6947915" y="1260347"/>
            <a:ext cx="4208145" cy="4544695"/>
            <a:chOff x="6947915" y="1260347"/>
            <a:chExt cx="4208145" cy="4544695"/>
          </a:xfrm>
        </p:grpSpPr>
        <p:sp>
          <p:nvSpPr>
            <p:cNvPr id="8" name="object 8"/>
            <p:cNvSpPr/>
            <p:nvPr/>
          </p:nvSpPr>
          <p:spPr>
            <a:xfrm>
              <a:off x="6947916" y="3697871"/>
              <a:ext cx="4178935" cy="172720"/>
            </a:xfrm>
            <a:custGeom>
              <a:avLst/>
              <a:gdLst/>
              <a:ahLst/>
              <a:cxnLst/>
              <a:rect l="l" t="t" r="r" b="b"/>
              <a:pathLst>
                <a:path w="4178934" h="172720">
                  <a:moveTo>
                    <a:pt x="4178808" y="20180"/>
                  </a:moveTo>
                  <a:lnTo>
                    <a:pt x="4141470" y="29781"/>
                  </a:lnTo>
                  <a:lnTo>
                    <a:pt x="4066794" y="10668"/>
                  </a:lnTo>
                  <a:lnTo>
                    <a:pt x="3992118" y="29781"/>
                  </a:lnTo>
                  <a:lnTo>
                    <a:pt x="3917442" y="10668"/>
                  </a:lnTo>
                  <a:lnTo>
                    <a:pt x="3880104" y="20180"/>
                  </a:lnTo>
                  <a:lnTo>
                    <a:pt x="3842575" y="29781"/>
                  </a:lnTo>
                  <a:lnTo>
                    <a:pt x="3767518" y="10668"/>
                  </a:lnTo>
                  <a:lnTo>
                    <a:pt x="3692461" y="29781"/>
                  </a:lnTo>
                  <a:lnTo>
                    <a:pt x="3617404" y="10668"/>
                  </a:lnTo>
                  <a:lnTo>
                    <a:pt x="3579876" y="20180"/>
                  </a:lnTo>
                  <a:lnTo>
                    <a:pt x="3579876" y="20967"/>
                  </a:lnTo>
                  <a:lnTo>
                    <a:pt x="3545395" y="29781"/>
                  </a:lnTo>
                  <a:lnTo>
                    <a:pt x="3470338" y="10668"/>
                  </a:lnTo>
                  <a:lnTo>
                    <a:pt x="3395281" y="29781"/>
                  </a:lnTo>
                  <a:lnTo>
                    <a:pt x="3320224" y="10668"/>
                  </a:lnTo>
                  <a:lnTo>
                    <a:pt x="3282696" y="20180"/>
                  </a:lnTo>
                  <a:lnTo>
                    <a:pt x="3245358" y="29781"/>
                  </a:lnTo>
                  <a:lnTo>
                    <a:pt x="3170682" y="10668"/>
                  </a:lnTo>
                  <a:lnTo>
                    <a:pt x="3096006" y="29781"/>
                  </a:lnTo>
                  <a:lnTo>
                    <a:pt x="3021330" y="10668"/>
                  </a:lnTo>
                  <a:lnTo>
                    <a:pt x="2983992" y="20180"/>
                  </a:lnTo>
                  <a:lnTo>
                    <a:pt x="2983992" y="20574"/>
                  </a:lnTo>
                  <a:lnTo>
                    <a:pt x="2948178" y="29781"/>
                  </a:lnTo>
                  <a:lnTo>
                    <a:pt x="2873502" y="10668"/>
                  </a:lnTo>
                  <a:lnTo>
                    <a:pt x="2798826" y="29781"/>
                  </a:lnTo>
                  <a:lnTo>
                    <a:pt x="2724137" y="10668"/>
                  </a:lnTo>
                  <a:lnTo>
                    <a:pt x="2686812" y="20180"/>
                  </a:lnTo>
                  <a:lnTo>
                    <a:pt x="2649283" y="29781"/>
                  </a:lnTo>
                  <a:lnTo>
                    <a:pt x="2574226" y="10668"/>
                  </a:lnTo>
                  <a:lnTo>
                    <a:pt x="2499169" y="29781"/>
                  </a:lnTo>
                  <a:lnTo>
                    <a:pt x="2424112" y="10668"/>
                  </a:lnTo>
                  <a:lnTo>
                    <a:pt x="2386584" y="20180"/>
                  </a:lnTo>
                  <a:lnTo>
                    <a:pt x="2386584" y="20967"/>
                  </a:lnTo>
                  <a:lnTo>
                    <a:pt x="2352103" y="29781"/>
                  </a:lnTo>
                  <a:lnTo>
                    <a:pt x="2277046" y="10668"/>
                  </a:lnTo>
                  <a:lnTo>
                    <a:pt x="2201989" y="29781"/>
                  </a:lnTo>
                  <a:lnTo>
                    <a:pt x="2126932" y="10668"/>
                  </a:lnTo>
                  <a:lnTo>
                    <a:pt x="2089404" y="20180"/>
                  </a:lnTo>
                  <a:lnTo>
                    <a:pt x="2052066" y="29781"/>
                  </a:lnTo>
                  <a:lnTo>
                    <a:pt x="1977390" y="10668"/>
                  </a:lnTo>
                  <a:lnTo>
                    <a:pt x="1902714" y="29781"/>
                  </a:lnTo>
                  <a:lnTo>
                    <a:pt x="1828038" y="10668"/>
                  </a:lnTo>
                  <a:lnTo>
                    <a:pt x="1790700" y="20180"/>
                  </a:lnTo>
                  <a:lnTo>
                    <a:pt x="1790700" y="20574"/>
                  </a:lnTo>
                  <a:lnTo>
                    <a:pt x="1754886" y="29781"/>
                  </a:lnTo>
                  <a:lnTo>
                    <a:pt x="1680210" y="10668"/>
                  </a:lnTo>
                  <a:lnTo>
                    <a:pt x="1605534" y="29781"/>
                  </a:lnTo>
                  <a:lnTo>
                    <a:pt x="1530858" y="10668"/>
                  </a:lnTo>
                  <a:lnTo>
                    <a:pt x="1493520" y="20180"/>
                  </a:lnTo>
                  <a:lnTo>
                    <a:pt x="1455991" y="29781"/>
                  </a:lnTo>
                  <a:lnTo>
                    <a:pt x="1380921" y="10668"/>
                  </a:lnTo>
                  <a:lnTo>
                    <a:pt x="1305877" y="29781"/>
                  </a:lnTo>
                  <a:lnTo>
                    <a:pt x="1230820" y="10668"/>
                  </a:lnTo>
                  <a:lnTo>
                    <a:pt x="1193292" y="20180"/>
                  </a:lnTo>
                  <a:lnTo>
                    <a:pt x="1193292" y="20967"/>
                  </a:lnTo>
                  <a:lnTo>
                    <a:pt x="1158811" y="29781"/>
                  </a:lnTo>
                  <a:lnTo>
                    <a:pt x="1083754" y="10668"/>
                  </a:lnTo>
                  <a:lnTo>
                    <a:pt x="1008697" y="29781"/>
                  </a:lnTo>
                  <a:lnTo>
                    <a:pt x="933640" y="10668"/>
                  </a:lnTo>
                  <a:lnTo>
                    <a:pt x="896112" y="20180"/>
                  </a:lnTo>
                  <a:lnTo>
                    <a:pt x="858774" y="29781"/>
                  </a:lnTo>
                  <a:lnTo>
                    <a:pt x="784085" y="10668"/>
                  </a:lnTo>
                  <a:lnTo>
                    <a:pt x="709422" y="29781"/>
                  </a:lnTo>
                  <a:lnTo>
                    <a:pt x="634746" y="10668"/>
                  </a:lnTo>
                  <a:lnTo>
                    <a:pt x="597408" y="20180"/>
                  </a:lnTo>
                  <a:lnTo>
                    <a:pt x="597408" y="20574"/>
                  </a:lnTo>
                  <a:lnTo>
                    <a:pt x="561403" y="29781"/>
                  </a:lnTo>
                  <a:lnTo>
                    <a:pt x="486346" y="10668"/>
                  </a:lnTo>
                  <a:lnTo>
                    <a:pt x="411289" y="29781"/>
                  </a:lnTo>
                  <a:lnTo>
                    <a:pt x="336232" y="10668"/>
                  </a:lnTo>
                  <a:lnTo>
                    <a:pt x="298704" y="20180"/>
                  </a:lnTo>
                  <a:lnTo>
                    <a:pt x="298704" y="9512"/>
                  </a:lnTo>
                  <a:lnTo>
                    <a:pt x="261366" y="19113"/>
                  </a:lnTo>
                  <a:lnTo>
                    <a:pt x="186690" y="0"/>
                  </a:lnTo>
                  <a:lnTo>
                    <a:pt x="112014" y="19113"/>
                  </a:lnTo>
                  <a:lnTo>
                    <a:pt x="37338" y="0"/>
                  </a:lnTo>
                  <a:lnTo>
                    <a:pt x="0" y="9512"/>
                  </a:lnTo>
                  <a:lnTo>
                    <a:pt x="0" y="152260"/>
                  </a:lnTo>
                  <a:lnTo>
                    <a:pt x="37338" y="142671"/>
                  </a:lnTo>
                  <a:lnTo>
                    <a:pt x="112014" y="161785"/>
                  </a:lnTo>
                  <a:lnTo>
                    <a:pt x="186690" y="142671"/>
                  </a:lnTo>
                  <a:lnTo>
                    <a:pt x="261366" y="161785"/>
                  </a:lnTo>
                  <a:lnTo>
                    <a:pt x="298704" y="152260"/>
                  </a:lnTo>
                  <a:lnTo>
                    <a:pt x="298704" y="162928"/>
                  </a:lnTo>
                  <a:lnTo>
                    <a:pt x="336232" y="153339"/>
                  </a:lnTo>
                  <a:lnTo>
                    <a:pt x="411289" y="172453"/>
                  </a:lnTo>
                  <a:lnTo>
                    <a:pt x="486333" y="153339"/>
                  </a:lnTo>
                  <a:lnTo>
                    <a:pt x="561403" y="172453"/>
                  </a:lnTo>
                  <a:lnTo>
                    <a:pt x="598932" y="162928"/>
                  </a:lnTo>
                  <a:lnTo>
                    <a:pt x="598932" y="162547"/>
                  </a:lnTo>
                  <a:lnTo>
                    <a:pt x="634746" y="153339"/>
                  </a:lnTo>
                  <a:lnTo>
                    <a:pt x="709422" y="172453"/>
                  </a:lnTo>
                  <a:lnTo>
                    <a:pt x="784085" y="153339"/>
                  </a:lnTo>
                  <a:lnTo>
                    <a:pt x="858774" y="172453"/>
                  </a:lnTo>
                  <a:lnTo>
                    <a:pt x="896112" y="162928"/>
                  </a:lnTo>
                  <a:lnTo>
                    <a:pt x="933627" y="153339"/>
                  </a:lnTo>
                  <a:lnTo>
                    <a:pt x="1008697" y="172453"/>
                  </a:lnTo>
                  <a:lnTo>
                    <a:pt x="1083754" y="153339"/>
                  </a:lnTo>
                  <a:lnTo>
                    <a:pt x="1158811" y="172453"/>
                  </a:lnTo>
                  <a:lnTo>
                    <a:pt x="1196340" y="162928"/>
                  </a:lnTo>
                  <a:lnTo>
                    <a:pt x="1196340" y="162153"/>
                  </a:lnTo>
                  <a:lnTo>
                    <a:pt x="1230807" y="153339"/>
                  </a:lnTo>
                  <a:lnTo>
                    <a:pt x="1305877" y="172453"/>
                  </a:lnTo>
                  <a:lnTo>
                    <a:pt x="1380921" y="153339"/>
                  </a:lnTo>
                  <a:lnTo>
                    <a:pt x="1455991" y="172453"/>
                  </a:lnTo>
                  <a:lnTo>
                    <a:pt x="1493520" y="162928"/>
                  </a:lnTo>
                  <a:lnTo>
                    <a:pt x="1530845" y="153339"/>
                  </a:lnTo>
                  <a:lnTo>
                    <a:pt x="1605534" y="172453"/>
                  </a:lnTo>
                  <a:lnTo>
                    <a:pt x="1680210" y="153339"/>
                  </a:lnTo>
                  <a:lnTo>
                    <a:pt x="1754886" y="172453"/>
                  </a:lnTo>
                  <a:lnTo>
                    <a:pt x="1792224" y="162928"/>
                  </a:lnTo>
                  <a:lnTo>
                    <a:pt x="1792224" y="162547"/>
                  </a:lnTo>
                  <a:lnTo>
                    <a:pt x="1828038" y="153339"/>
                  </a:lnTo>
                  <a:lnTo>
                    <a:pt x="1902714" y="172453"/>
                  </a:lnTo>
                  <a:lnTo>
                    <a:pt x="1977390" y="153339"/>
                  </a:lnTo>
                  <a:lnTo>
                    <a:pt x="2052066" y="172453"/>
                  </a:lnTo>
                  <a:lnTo>
                    <a:pt x="2089404" y="162928"/>
                  </a:lnTo>
                  <a:lnTo>
                    <a:pt x="2126932" y="153339"/>
                  </a:lnTo>
                  <a:lnTo>
                    <a:pt x="2201989" y="172453"/>
                  </a:lnTo>
                  <a:lnTo>
                    <a:pt x="2277033" y="153339"/>
                  </a:lnTo>
                  <a:lnTo>
                    <a:pt x="2352103" y="172453"/>
                  </a:lnTo>
                  <a:lnTo>
                    <a:pt x="2389632" y="162928"/>
                  </a:lnTo>
                  <a:lnTo>
                    <a:pt x="2389632" y="162153"/>
                  </a:lnTo>
                  <a:lnTo>
                    <a:pt x="2424099" y="153339"/>
                  </a:lnTo>
                  <a:lnTo>
                    <a:pt x="2499169" y="172453"/>
                  </a:lnTo>
                  <a:lnTo>
                    <a:pt x="2574226" y="153339"/>
                  </a:lnTo>
                  <a:lnTo>
                    <a:pt x="2649283" y="172453"/>
                  </a:lnTo>
                  <a:lnTo>
                    <a:pt x="2686812" y="162928"/>
                  </a:lnTo>
                  <a:lnTo>
                    <a:pt x="2724137" y="153339"/>
                  </a:lnTo>
                  <a:lnTo>
                    <a:pt x="2798826" y="172453"/>
                  </a:lnTo>
                  <a:lnTo>
                    <a:pt x="2873502" y="153339"/>
                  </a:lnTo>
                  <a:lnTo>
                    <a:pt x="2948178" y="172453"/>
                  </a:lnTo>
                  <a:lnTo>
                    <a:pt x="2985516" y="162928"/>
                  </a:lnTo>
                  <a:lnTo>
                    <a:pt x="2985516" y="162547"/>
                  </a:lnTo>
                  <a:lnTo>
                    <a:pt x="3021330" y="153339"/>
                  </a:lnTo>
                  <a:lnTo>
                    <a:pt x="3096006" y="172453"/>
                  </a:lnTo>
                  <a:lnTo>
                    <a:pt x="3170682" y="153339"/>
                  </a:lnTo>
                  <a:lnTo>
                    <a:pt x="3245358" y="172453"/>
                  </a:lnTo>
                  <a:lnTo>
                    <a:pt x="3282696" y="162928"/>
                  </a:lnTo>
                  <a:lnTo>
                    <a:pt x="3320224" y="153339"/>
                  </a:lnTo>
                  <a:lnTo>
                    <a:pt x="3395281" y="172453"/>
                  </a:lnTo>
                  <a:lnTo>
                    <a:pt x="3470325" y="153339"/>
                  </a:lnTo>
                  <a:lnTo>
                    <a:pt x="3545395" y="172453"/>
                  </a:lnTo>
                  <a:lnTo>
                    <a:pt x="3582924" y="162928"/>
                  </a:lnTo>
                  <a:lnTo>
                    <a:pt x="3582924" y="162153"/>
                  </a:lnTo>
                  <a:lnTo>
                    <a:pt x="3617404" y="153339"/>
                  </a:lnTo>
                  <a:lnTo>
                    <a:pt x="3692461" y="172453"/>
                  </a:lnTo>
                  <a:lnTo>
                    <a:pt x="3767505" y="153339"/>
                  </a:lnTo>
                  <a:lnTo>
                    <a:pt x="3842575" y="172453"/>
                  </a:lnTo>
                  <a:lnTo>
                    <a:pt x="3880104" y="162928"/>
                  </a:lnTo>
                  <a:lnTo>
                    <a:pt x="3917442" y="153339"/>
                  </a:lnTo>
                  <a:lnTo>
                    <a:pt x="3992118" y="172453"/>
                  </a:lnTo>
                  <a:lnTo>
                    <a:pt x="4066794" y="153339"/>
                  </a:lnTo>
                  <a:lnTo>
                    <a:pt x="4141470" y="172453"/>
                  </a:lnTo>
                  <a:lnTo>
                    <a:pt x="4178808" y="162928"/>
                  </a:lnTo>
                  <a:lnTo>
                    <a:pt x="4178808" y="2018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6960108" y="4677727"/>
              <a:ext cx="4178935" cy="171450"/>
            </a:xfrm>
            <a:custGeom>
              <a:avLst/>
              <a:gdLst/>
              <a:ahLst/>
              <a:cxnLst/>
              <a:rect l="l" t="t" r="r" b="b"/>
              <a:pathLst>
                <a:path w="4178934" h="171450">
                  <a:moveTo>
                    <a:pt x="4178808" y="18732"/>
                  </a:moveTo>
                  <a:lnTo>
                    <a:pt x="4141470" y="28333"/>
                  </a:lnTo>
                  <a:lnTo>
                    <a:pt x="4066794" y="9220"/>
                  </a:lnTo>
                  <a:lnTo>
                    <a:pt x="3992118" y="28333"/>
                  </a:lnTo>
                  <a:lnTo>
                    <a:pt x="3917442" y="9220"/>
                  </a:lnTo>
                  <a:lnTo>
                    <a:pt x="3880104" y="18732"/>
                  </a:lnTo>
                  <a:lnTo>
                    <a:pt x="3842575" y="28333"/>
                  </a:lnTo>
                  <a:lnTo>
                    <a:pt x="3767505" y="9220"/>
                  </a:lnTo>
                  <a:lnTo>
                    <a:pt x="3692461" y="28333"/>
                  </a:lnTo>
                  <a:lnTo>
                    <a:pt x="3617404" y="9220"/>
                  </a:lnTo>
                  <a:lnTo>
                    <a:pt x="3579876" y="18732"/>
                  </a:lnTo>
                  <a:lnTo>
                    <a:pt x="3579876" y="19519"/>
                  </a:lnTo>
                  <a:lnTo>
                    <a:pt x="3545395" y="28333"/>
                  </a:lnTo>
                  <a:lnTo>
                    <a:pt x="3470338" y="9220"/>
                  </a:lnTo>
                  <a:lnTo>
                    <a:pt x="3395281" y="28333"/>
                  </a:lnTo>
                  <a:lnTo>
                    <a:pt x="3320224" y="9220"/>
                  </a:lnTo>
                  <a:lnTo>
                    <a:pt x="3282696" y="18732"/>
                  </a:lnTo>
                  <a:lnTo>
                    <a:pt x="3245358" y="28333"/>
                  </a:lnTo>
                  <a:lnTo>
                    <a:pt x="3170669" y="9220"/>
                  </a:lnTo>
                  <a:lnTo>
                    <a:pt x="3096006" y="28333"/>
                  </a:lnTo>
                  <a:lnTo>
                    <a:pt x="3021317" y="9220"/>
                  </a:lnTo>
                  <a:lnTo>
                    <a:pt x="2983992" y="18732"/>
                  </a:lnTo>
                  <a:lnTo>
                    <a:pt x="2983992" y="19126"/>
                  </a:lnTo>
                  <a:lnTo>
                    <a:pt x="2948178" y="28333"/>
                  </a:lnTo>
                  <a:lnTo>
                    <a:pt x="2873502" y="9220"/>
                  </a:lnTo>
                  <a:lnTo>
                    <a:pt x="2798826" y="28333"/>
                  </a:lnTo>
                  <a:lnTo>
                    <a:pt x="2724150" y="9220"/>
                  </a:lnTo>
                  <a:lnTo>
                    <a:pt x="2686812" y="18732"/>
                  </a:lnTo>
                  <a:lnTo>
                    <a:pt x="2649283" y="28333"/>
                  </a:lnTo>
                  <a:lnTo>
                    <a:pt x="2574226" y="9220"/>
                  </a:lnTo>
                  <a:lnTo>
                    <a:pt x="2499169" y="28333"/>
                  </a:lnTo>
                  <a:lnTo>
                    <a:pt x="2424112" y="9220"/>
                  </a:lnTo>
                  <a:lnTo>
                    <a:pt x="2386584" y="18732"/>
                  </a:lnTo>
                  <a:lnTo>
                    <a:pt x="2386584" y="19519"/>
                  </a:lnTo>
                  <a:lnTo>
                    <a:pt x="2352103" y="28333"/>
                  </a:lnTo>
                  <a:lnTo>
                    <a:pt x="2277046" y="9220"/>
                  </a:lnTo>
                  <a:lnTo>
                    <a:pt x="2201989" y="28333"/>
                  </a:lnTo>
                  <a:lnTo>
                    <a:pt x="2126932" y="9220"/>
                  </a:lnTo>
                  <a:lnTo>
                    <a:pt x="2089404" y="18732"/>
                  </a:lnTo>
                  <a:lnTo>
                    <a:pt x="2052066" y="28333"/>
                  </a:lnTo>
                  <a:lnTo>
                    <a:pt x="1977390" y="9220"/>
                  </a:lnTo>
                  <a:lnTo>
                    <a:pt x="1902714" y="28333"/>
                  </a:lnTo>
                  <a:lnTo>
                    <a:pt x="1828038" y="9220"/>
                  </a:lnTo>
                  <a:lnTo>
                    <a:pt x="1790700" y="18732"/>
                  </a:lnTo>
                  <a:lnTo>
                    <a:pt x="1790700" y="19126"/>
                  </a:lnTo>
                  <a:lnTo>
                    <a:pt x="1754886" y="28333"/>
                  </a:lnTo>
                  <a:lnTo>
                    <a:pt x="1680210" y="9220"/>
                  </a:lnTo>
                  <a:lnTo>
                    <a:pt x="1605534" y="28333"/>
                  </a:lnTo>
                  <a:lnTo>
                    <a:pt x="1530845" y="9220"/>
                  </a:lnTo>
                  <a:lnTo>
                    <a:pt x="1493520" y="18732"/>
                  </a:lnTo>
                  <a:lnTo>
                    <a:pt x="1455991" y="28333"/>
                  </a:lnTo>
                  <a:lnTo>
                    <a:pt x="1380934" y="9220"/>
                  </a:lnTo>
                  <a:lnTo>
                    <a:pt x="1305877" y="28333"/>
                  </a:lnTo>
                  <a:lnTo>
                    <a:pt x="1230820" y="9220"/>
                  </a:lnTo>
                  <a:lnTo>
                    <a:pt x="1193292" y="18732"/>
                  </a:lnTo>
                  <a:lnTo>
                    <a:pt x="1193292" y="19519"/>
                  </a:lnTo>
                  <a:lnTo>
                    <a:pt x="1158811" y="28333"/>
                  </a:lnTo>
                  <a:lnTo>
                    <a:pt x="1083754" y="9220"/>
                  </a:lnTo>
                  <a:lnTo>
                    <a:pt x="1008697" y="28333"/>
                  </a:lnTo>
                  <a:lnTo>
                    <a:pt x="933640" y="9220"/>
                  </a:lnTo>
                  <a:lnTo>
                    <a:pt x="896112" y="18732"/>
                  </a:lnTo>
                  <a:lnTo>
                    <a:pt x="858774" y="28333"/>
                  </a:lnTo>
                  <a:lnTo>
                    <a:pt x="784098" y="9220"/>
                  </a:lnTo>
                  <a:lnTo>
                    <a:pt x="709422" y="28333"/>
                  </a:lnTo>
                  <a:lnTo>
                    <a:pt x="634746" y="9220"/>
                  </a:lnTo>
                  <a:lnTo>
                    <a:pt x="597408" y="18732"/>
                  </a:lnTo>
                  <a:lnTo>
                    <a:pt x="597408" y="19126"/>
                  </a:lnTo>
                  <a:lnTo>
                    <a:pt x="561403" y="28333"/>
                  </a:lnTo>
                  <a:lnTo>
                    <a:pt x="486346" y="9220"/>
                  </a:lnTo>
                  <a:lnTo>
                    <a:pt x="411289" y="28333"/>
                  </a:lnTo>
                  <a:lnTo>
                    <a:pt x="336232" y="9220"/>
                  </a:lnTo>
                  <a:lnTo>
                    <a:pt x="298704" y="18732"/>
                  </a:lnTo>
                  <a:lnTo>
                    <a:pt x="298704" y="9461"/>
                  </a:lnTo>
                  <a:lnTo>
                    <a:pt x="261366" y="18935"/>
                  </a:lnTo>
                  <a:lnTo>
                    <a:pt x="186690" y="0"/>
                  </a:lnTo>
                  <a:lnTo>
                    <a:pt x="112014" y="18935"/>
                  </a:lnTo>
                  <a:lnTo>
                    <a:pt x="37338" y="0"/>
                  </a:lnTo>
                  <a:lnTo>
                    <a:pt x="0" y="9461"/>
                  </a:lnTo>
                  <a:lnTo>
                    <a:pt x="0" y="150812"/>
                  </a:lnTo>
                  <a:lnTo>
                    <a:pt x="37338" y="141351"/>
                  </a:lnTo>
                  <a:lnTo>
                    <a:pt x="112014" y="160286"/>
                  </a:lnTo>
                  <a:lnTo>
                    <a:pt x="186690" y="141351"/>
                  </a:lnTo>
                  <a:lnTo>
                    <a:pt x="261366" y="160286"/>
                  </a:lnTo>
                  <a:lnTo>
                    <a:pt x="298704" y="150812"/>
                  </a:lnTo>
                  <a:lnTo>
                    <a:pt x="298704" y="161480"/>
                  </a:lnTo>
                  <a:lnTo>
                    <a:pt x="336232" y="151892"/>
                  </a:lnTo>
                  <a:lnTo>
                    <a:pt x="411289" y="171005"/>
                  </a:lnTo>
                  <a:lnTo>
                    <a:pt x="486333" y="151892"/>
                  </a:lnTo>
                  <a:lnTo>
                    <a:pt x="561403" y="171005"/>
                  </a:lnTo>
                  <a:lnTo>
                    <a:pt x="598932" y="161480"/>
                  </a:lnTo>
                  <a:lnTo>
                    <a:pt x="598932" y="161099"/>
                  </a:lnTo>
                  <a:lnTo>
                    <a:pt x="634746" y="151892"/>
                  </a:lnTo>
                  <a:lnTo>
                    <a:pt x="709422" y="171005"/>
                  </a:lnTo>
                  <a:lnTo>
                    <a:pt x="784098" y="151892"/>
                  </a:lnTo>
                  <a:lnTo>
                    <a:pt x="858774" y="171005"/>
                  </a:lnTo>
                  <a:lnTo>
                    <a:pt x="896112" y="161480"/>
                  </a:lnTo>
                  <a:lnTo>
                    <a:pt x="933640" y="151892"/>
                  </a:lnTo>
                  <a:lnTo>
                    <a:pt x="1008697" y="171005"/>
                  </a:lnTo>
                  <a:lnTo>
                    <a:pt x="1083741" y="151892"/>
                  </a:lnTo>
                  <a:lnTo>
                    <a:pt x="1158811" y="171005"/>
                  </a:lnTo>
                  <a:lnTo>
                    <a:pt x="1196340" y="161480"/>
                  </a:lnTo>
                  <a:lnTo>
                    <a:pt x="1196340" y="160705"/>
                  </a:lnTo>
                  <a:lnTo>
                    <a:pt x="1230807" y="151892"/>
                  </a:lnTo>
                  <a:lnTo>
                    <a:pt x="1305877" y="171005"/>
                  </a:lnTo>
                  <a:lnTo>
                    <a:pt x="1380934" y="151892"/>
                  </a:lnTo>
                  <a:lnTo>
                    <a:pt x="1455991" y="171005"/>
                  </a:lnTo>
                  <a:lnTo>
                    <a:pt x="1493520" y="161480"/>
                  </a:lnTo>
                  <a:lnTo>
                    <a:pt x="1530845" y="151892"/>
                  </a:lnTo>
                  <a:lnTo>
                    <a:pt x="1605534" y="171005"/>
                  </a:lnTo>
                  <a:lnTo>
                    <a:pt x="1680210" y="151892"/>
                  </a:lnTo>
                  <a:lnTo>
                    <a:pt x="1754886" y="171005"/>
                  </a:lnTo>
                  <a:lnTo>
                    <a:pt x="1792224" y="161480"/>
                  </a:lnTo>
                  <a:lnTo>
                    <a:pt x="1792224" y="161099"/>
                  </a:lnTo>
                  <a:lnTo>
                    <a:pt x="1828038" y="151892"/>
                  </a:lnTo>
                  <a:lnTo>
                    <a:pt x="1902714" y="171005"/>
                  </a:lnTo>
                  <a:lnTo>
                    <a:pt x="1977390" y="151892"/>
                  </a:lnTo>
                  <a:lnTo>
                    <a:pt x="2052066" y="171005"/>
                  </a:lnTo>
                  <a:lnTo>
                    <a:pt x="2089404" y="161480"/>
                  </a:lnTo>
                  <a:lnTo>
                    <a:pt x="2126932" y="151892"/>
                  </a:lnTo>
                  <a:lnTo>
                    <a:pt x="2201989" y="171005"/>
                  </a:lnTo>
                  <a:lnTo>
                    <a:pt x="2277033" y="151892"/>
                  </a:lnTo>
                  <a:lnTo>
                    <a:pt x="2352103" y="171005"/>
                  </a:lnTo>
                  <a:lnTo>
                    <a:pt x="2389632" y="161480"/>
                  </a:lnTo>
                  <a:lnTo>
                    <a:pt x="2389632" y="160705"/>
                  </a:lnTo>
                  <a:lnTo>
                    <a:pt x="2424112" y="151892"/>
                  </a:lnTo>
                  <a:lnTo>
                    <a:pt x="2499169" y="171005"/>
                  </a:lnTo>
                  <a:lnTo>
                    <a:pt x="2574213" y="151892"/>
                  </a:lnTo>
                  <a:lnTo>
                    <a:pt x="2649283" y="171005"/>
                  </a:lnTo>
                  <a:lnTo>
                    <a:pt x="2686812" y="161480"/>
                  </a:lnTo>
                  <a:lnTo>
                    <a:pt x="2724150" y="151892"/>
                  </a:lnTo>
                  <a:lnTo>
                    <a:pt x="2798826" y="171005"/>
                  </a:lnTo>
                  <a:lnTo>
                    <a:pt x="2873502" y="151892"/>
                  </a:lnTo>
                  <a:lnTo>
                    <a:pt x="2948178" y="171005"/>
                  </a:lnTo>
                  <a:lnTo>
                    <a:pt x="2985516" y="161480"/>
                  </a:lnTo>
                  <a:lnTo>
                    <a:pt x="2985516" y="161099"/>
                  </a:lnTo>
                  <a:lnTo>
                    <a:pt x="3021317" y="151892"/>
                  </a:lnTo>
                  <a:lnTo>
                    <a:pt x="3096006" y="171005"/>
                  </a:lnTo>
                  <a:lnTo>
                    <a:pt x="3170669" y="151892"/>
                  </a:lnTo>
                  <a:lnTo>
                    <a:pt x="3245358" y="171005"/>
                  </a:lnTo>
                  <a:lnTo>
                    <a:pt x="3282696" y="161480"/>
                  </a:lnTo>
                  <a:lnTo>
                    <a:pt x="3320211" y="151892"/>
                  </a:lnTo>
                  <a:lnTo>
                    <a:pt x="3395281" y="171005"/>
                  </a:lnTo>
                  <a:lnTo>
                    <a:pt x="3470338" y="151892"/>
                  </a:lnTo>
                  <a:lnTo>
                    <a:pt x="3545395" y="171005"/>
                  </a:lnTo>
                  <a:lnTo>
                    <a:pt x="3582924" y="161480"/>
                  </a:lnTo>
                  <a:lnTo>
                    <a:pt x="3582924" y="160705"/>
                  </a:lnTo>
                  <a:lnTo>
                    <a:pt x="3617391" y="151892"/>
                  </a:lnTo>
                  <a:lnTo>
                    <a:pt x="3692461" y="171005"/>
                  </a:lnTo>
                  <a:lnTo>
                    <a:pt x="3767505" y="151892"/>
                  </a:lnTo>
                  <a:lnTo>
                    <a:pt x="3842575" y="171005"/>
                  </a:lnTo>
                  <a:lnTo>
                    <a:pt x="3880104" y="161480"/>
                  </a:lnTo>
                  <a:lnTo>
                    <a:pt x="3917429" y="151892"/>
                  </a:lnTo>
                  <a:lnTo>
                    <a:pt x="3992118" y="171005"/>
                  </a:lnTo>
                  <a:lnTo>
                    <a:pt x="4066794" y="151892"/>
                  </a:lnTo>
                  <a:lnTo>
                    <a:pt x="4141470" y="171005"/>
                  </a:lnTo>
                  <a:lnTo>
                    <a:pt x="4178808" y="161480"/>
                  </a:lnTo>
                  <a:lnTo>
                    <a:pt x="4178808" y="1873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6947915" y="1260347"/>
              <a:ext cx="4208145" cy="4544695"/>
            </a:xfrm>
            <a:custGeom>
              <a:avLst/>
              <a:gdLst/>
              <a:ahLst/>
              <a:cxnLst/>
              <a:rect l="l" t="t" r="r" b="b"/>
              <a:pathLst>
                <a:path w="4208145" h="4544695">
                  <a:moveTo>
                    <a:pt x="0" y="4544568"/>
                  </a:moveTo>
                  <a:lnTo>
                    <a:pt x="4207764" y="4544568"/>
                  </a:lnTo>
                  <a:lnTo>
                    <a:pt x="4207764" y="0"/>
                  </a:lnTo>
                  <a:lnTo>
                    <a:pt x="0" y="0"/>
                  </a:lnTo>
                  <a:lnTo>
                    <a:pt x="0" y="4544568"/>
                  </a:lnTo>
                  <a:close/>
                </a:path>
              </a:pathLst>
            </a:custGeom>
            <a:ln w="12700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7227569" y="2911602"/>
              <a:ext cx="3529965" cy="2318385"/>
            </a:xfrm>
            <a:custGeom>
              <a:avLst/>
              <a:gdLst/>
              <a:ahLst/>
              <a:cxnLst/>
              <a:rect l="l" t="t" r="r" b="b"/>
              <a:pathLst>
                <a:path w="3529965" h="2318385">
                  <a:moveTo>
                    <a:pt x="0" y="547115"/>
                  </a:moveTo>
                  <a:lnTo>
                    <a:pt x="3521964" y="547115"/>
                  </a:lnTo>
                  <a:lnTo>
                    <a:pt x="3521964" y="0"/>
                  </a:lnTo>
                  <a:lnTo>
                    <a:pt x="0" y="0"/>
                  </a:lnTo>
                  <a:lnTo>
                    <a:pt x="0" y="547115"/>
                  </a:lnTo>
                  <a:close/>
                </a:path>
                <a:path w="3529965" h="2318385">
                  <a:moveTo>
                    <a:pt x="9144" y="797052"/>
                  </a:moveTo>
                  <a:lnTo>
                    <a:pt x="3529583" y="797052"/>
                  </a:lnTo>
                  <a:lnTo>
                    <a:pt x="3529583" y="621792"/>
                  </a:lnTo>
                  <a:lnTo>
                    <a:pt x="9144" y="621792"/>
                  </a:lnTo>
                  <a:lnTo>
                    <a:pt x="9144" y="797052"/>
                  </a:lnTo>
                  <a:close/>
                </a:path>
                <a:path w="3529965" h="2318385">
                  <a:moveTo>
                    <a:pt x="9144" y="1472184"/>
                  </a:moveTo>
                  <a:lnTo>
                    <a:pt x="3529583" y="1472184"/>
                  </a:lnTo>
                  <a:lnTo>
                    <a:pt x="3529583" y="1298448"/>
                  </a:lnTo>
                  <a:lnTo>
                    <a:pt x="9144" y="1298448"/>
                  </a:lnTo>
                  <a:lnTo>
                    <a:pt x="9144" y="1472184"/>
                  </a:lnTo>
                  <a:close/>
                </a:path>
                <a:path w="3529965" h="2318385">
                  <a:moveTo>
                    <a:pt x="9144" y="2318004"/>
                  </a:moveTo>
                  <a:lnTo>
                    <a:pt x="3529583" y="2318004"/>
                  </a:lnTo>
                  <a:lnTo>
                    <a:pt x="3529583" y="1635252"/>
                  </a:lnTo>
                  <a:lnTo>
                    <a:pt x="9144" y="1635252"/>
                  </a:lnTo>
                  <a:lnTo>
                    <a:pt x="9144" y="2318004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66</a:t>
            </a:fld>
            <a:endParaRPr dirty="0"/>
          </a:p>
        </p:txBody>
      </p:sp>
      <p:sp>
        <p:nvSpPr>
          <p:cNvPr id="14" name="object 1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3020">
              <a:lnSpc>
                <a:spcPct val="100000"/>
              </a:lnSpc>
              <a:spcBef>
                <a:spcPts val="100"/>
              </a:spcBef>
              <a:tabLst>
                <a:tab pos="11535410" algn="l"/>
              </a:tabLst>
            </a:pPr>
            <a:r>
              <a:rPr lang="th-TH" dirty="0"/>
              <a:t>การแก้ไขของแบบฟอร์ม</a:t>
            </a:r>
            <a:r>
              <a:rPr dirty="0"/>
              <a:t>	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67</a:t>
            </a:fld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42087" y="3345307"/>
            <a:ext cx="56159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dirty="0">
                <a:solidFill>
                  <a:srgbClr val="5C5C5C"/>
                </a:solidFill>
                <a:latin typeface="Yu Gothic"/>
                <a:cs typeface="Yu Gothic"/>
              </a:rPr>
              <a:t>แก้ไข ⑤ การตั้งค่า</a:t>
            </a:r>
            <a:r>
              <a:rPr lang="en-US" sz="2400" dirty="0">
                <a:solidFill>
                  <a:srgbClr val="5C5C5C"/>
                </a:solidFill>
                <a:latin typeface="Yu Gothic"/>
                <a:cs typeface="Yu Gothic"/>
              </a:rPr>
              <a:t> </a:t>
            </a:r>
            <a:r>
              <a:rPr lang="en-US" sz="2400" dirty="0">
                <a:solidFill>
                  <a:srgbClr val="252525"/>
                </a:solidFill>
                <a:latin typeface="Yu Gothic"/>
                <a:cs typeface="Yu Gothic"/>
              </a:rPr>
              <a:t>Carbon Copy</a:t>
            </a:r>
            <a:endParaRPr sz="2400" dirty="0">
              <a:latin typeface="Yu Gothic"/>
              <a:cs typeface="Yu Gothic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20395"/>
          </a:xfrm>
          <a:custGeom>
            <a:avLst/>
            <a:gdLst/>
            <a:ahLst/>
            <a:cxnLst/>
            <a:rect l="l" t="t" r="r" b="b"/>
            <a:pathLst>
              <a:path w="12192000" h="620395">
                <a:moveTo>
                  <a:pt x="0" y="620267"/>
                </a:moveTo>
                <a:lnTo>
                  <a:pt x="12192000" y="620267"/>
                </a:lnTo>
                <a:lnTo>
                  <a:pt x="12192000" y="0"/>
                </a:lnTo>
                <a:lnTo>
                  <a:pt x="0" y="0"/>
                </a:lnTo>
                <a:lnTo>
                  <a:pt x="0" y="620267"/>
                </a:lnTo>
                <a:close/>
              </a:path>
            </a:pathLst>
          </a:custGeom>
          <a:ln w="9525">
            <a:solidFill>
              <a:srgbClr val="CC00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57047" y="105283"/>
            <a:ext cx="58166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dirty="0">
                <a:solidFill>
                  <a:srgbClr val="FFFFFF"/>
                </a:solidFill>
              </a:rPr>
              <a:t>คัดลอกค่าอินพุตไปยังคลัสเตอร์อื่น</a:t>
            </a:r>
            <a:endParaRPr sz="2400" dirty="0"/>
          </a:p>
        </p:txBody>
      </p:sp>
      <p:sp>
        <p:nvSpPr>
          <p:cNvPr id="4" name="object 4"/>
          <p:cNvSpPr txBox="1"/>
          <p:nvPr/>
        </p:nvSpPr>
        <p:spPr>
          <a:xfrm>
            <a:off x="1062329" y="840946"/>
            <a:ext cx="8300084" cy="1009650"/>
          </a:xfrm>
          <a:prstGeom prst="rect">
            <a:avLst/>
          </a:prstGeom>
        </p:spPr>
        <p:txBody>
          <a:bodyPr vert="horz" wrap="square" lIns="0" tIns="118745" rIns="0" bIns="0" rtlCol="0">
            <a:spAutoFit/>
          </a:bodyPr>
          <a:lstStyle/>
          <a:p>
            <a:pPr marL="281940" indent="-269875">
              <a:lnSpc>
                <a:spcPct val="100000"/>
              </a:lnSpc>
              <a:spcBef>
                <a:spcPts val="935"/>
              </a:spcBef>
              <a:buChar char="•"/>
              <a:tabLst>
                <a:tab pos="282575" algn="l"/>
              </a:tabLst>
            </a:pP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ค่าที่ป้อนในคลัสเตอร์หนึ่งสามารถป้อน (คัดลอก) ไปยังอีกคลัสเตอร์หนึ่งได้โดยอัตโนมัติ</a:t>
            </a:r>
            <a:endParaRPr sz="1400" dirty="0">
              <a:latin typeface="Yu Gothic"/>
              <a:cs typeface="Yu Gothic"/>
            </a:endParaRPr>
          </a:p>
          <a:p>
            <a:pPr marL="281940" indent="-269875">
              <a:lnSpc>
                <a:spcPct val="100000"/>
              </a:lnSpc>
              <a:spcBef>
                <a:spcPts val="840"/>
              </a:spcBef>
              <a:buChar char="•"/>
              <a:tabLst>
                <a:tab pos="282575" algn="l"/>
              </a:tabLst>
            </a:pP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คุณสามารถตั้งค่าให้คัดลอกได้ไม่เพียงแต่คลัสเตอร์บนชีตอื่น แต่ยังรวมถึงคลัสเตอร์บนชีตเดียวกันด้วย</a:t>
            </a:r>
            <a:endParaRPr sz="1400" dirty="0">
              <a:latin typeface="Yu Gothic"/>
              <a:cs typeface="Yu Gothic"/>
            </a:endParaRPr>
          </a:p>
          <a:p>
            <a:pPr marL="1164590">
              <a:lnSpc>
                <a:spcPct val="100000"/>
              </a:lnSpc>
              <a:spcBef>
                <a:spcPts val="1270"/>
              </a:spcBef>
            </a:pPr>
            <a:r>
              <a:rPr lang="th-TH" sz="1200" b="1" dirty="0">
                <a:solidFill>
                  <a:srgbClr val="252525"/>
                </a:solidFill>
                <a:latin typeface="Yu Gothic"/>
                <a:cs typeface="Yu Gothic"/>
              </a:rPr>
              <a:t>ตัวอย่างการกำหนดค่า</a:t>
            </a:r>
            <a:r>
              <a:rPr lang="en-US" sz="1200" b="1" dirty="0">
                <a:solidFill>
                  <a:srgbClr val="252525"/>
                </a:solidFill>
                <a:latin typeface="Yu Gothic"/>
                <a:cs typeface="Yu Gothic"/>
              </a:rPr>
              <a:t> Carbon Copy</a:t>
            </a:r>
            <a:endParaRPr sz="1200" dirty="0">
              <a:latin typeface="Yu Gothic"/>
              <a:cs typeface="Yu Gothic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2189986" y="1889748"/>
            <a:ext cx="7862570" cy="3479800"/>
            <a:chOff x="2189986" y="1889748"/>
            <a:chExt cx="7862570" cy="3479800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189986" y="1889748"/>
              <a:ext cx="7862319" cy="3479315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2208276" y="1908047"/>
              <a:ext cx="7775575" cy="3392804"/>
            </a:xfrm>
            <a:custGeom>
              <a:avLst/>
              <a:gdLst/>
              <a:ahLst/>
              <a:cxnLst/>
              <a:rect l="l" t="t" r="r" b="b"/>
              <a:pathLst>
                <a:path w="7775575" h="3392804">
                  <a:moveTo>
                    <a:pt x="7775448" y="0"/>
                  </a:moveTo>
                  <a:lnTo>
                    <a:pt x="0" y="0"/>
                  </a:lnTo>
                  <a:lnTo>
                    <a:pt x="0" y="3392424"/>
                  </a:lnTo>
                  <a:lnTo>
                    <a:pt x="7775448" y="3392424"/>
                  </a:lnTo>
                  <a:lnTo>
                    <a:pt x="77754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208276" y="1908047"/>
              <a:ext cx="7775575" cy="3392804"/>
            </a:xfrm>
            <a:custGeom>
              <a:avLst/>
              <a:gdLst/>
              <a:ahLst/>
              <a:cxnLst/>
              <a:rect l="l" t="t" r="r" b="b"/>
              <a:pathLst>
                <a:path w="7775575" h="3392804">
                  <a:moveTo>
                    <a:pt x="0" y="3392424"/>
                  </a:moveTo>
                  <a:lnTo>
                    <a:pt x="7775448" y="3392424"/>
                  </a:lnTo>
                  <a:lnTo>
                    <a:pt x="7775448" y="0"/>
                  </a:lnTo>
                  <a:lnTo>
                    <a:pt x="0" y="0"/>
                  </a:lnTo>
                  <a:lnTo>
                    <a:pt x="0" y="3392424"/>
                  </a:lnTo>
                  <a:close/>
                </a:path>
              </a:pathLst>
            </a:custGeom>
            <a:ln w="3175">
              <a:solidFill>
                <a:srgbClr val="5C5C5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287524" y="2022347"/>
              <a:ext cx="1504315" cy="1960245"/>
            </a:xfrm>
            <a:custGeom>
              <a:avLst/>
              <a:gdLst/>
              <a:ahLst/>
              <a:cxnLst/>
              <a:rect l="l" t="t" r="r" b="b"/>
              <a:pathLst>
                <a:path w="1504314" h="1960245">
                  <a:moveTo>
                    <a:pt x="1504188" y="0"/>
                  </a:moveTo>
                  <a:lnTo>
                    <a:pt x="0" y="0"/>
                  </a:lnTo>
                  <a:lnTo>
                    <a:pt x="0" y="1959864"/>
                  </a:lnTo>
                  <a:lnTo>
                    <a:pt x="1504188" y="1959864"/>
                  </a:lnTo>
                  <a:lnTo>
                    <a:pt x="1504188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287524" y="2022347"/>
              <a:ext cx="1504315" cy="1960245"/>
            </a:xfrm>
            <a:custGeom>
              <a:avLst/>
              <a:gdLst/>
              <a:ahLst/>
              <a:cxnLst/>
              <a:rect l="l" t="t" r="r" b="b"/>
              <a:pathLst>
                <a:path w="1504314" h="1960245">
                  <a:moveTo>
                    <a:pt x="0" y="1959864"/>
                  </a:moveTo>
                  <a:lnTo>
                    <a:pt x="1504188" y="1959864"/>
                  </a:lnTo>
                  <a:lnTo>
                    <a:pt x="1504188" y="0"/>
                  </a:lnTo>
                  <a:lnTo>
                    <a:pt x="0" y="0"/>
                  </a:lnTo>
                  <a:lnTo>
                    <a:pt x="0" y="1959864"/>
                  </a:lnTo>
                  <a:close/>
                </a:path>
              </a:pathLst>
            </a:custGeom>
            <a:ln w="12700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24912" y="2232672"/>
              <a:ext cx="973836" cy="237731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2726436" y="2234183"/>
              <a:ext cx="972819" cy="236220"/>
            </a:xfrm>
            <a:custGeom>
              <a:avLst/>
              <a:gdLst/>
              <a:ahLst/>
              <a:cxnLst/>
              <a:rect l="l" t="t" r="r" b="b"/>
              <a:pathLst>
                <a:path w="972820" h="236219">
                  <a:moveTo>
                    <a:pt x="0" y="236220"/>
                  </a:moveTo>
                  <a:lnTo>
                    <a:pt x="972312" y="236220"/>
                  </a:lnTo>
                  <a:lnTo>
                    <a:pt x="972312" y="0"/>
                  </a:lnTo>
                  <a:lnTo>
                    <a:pt x="0" y="0"/>
                  </a:lnTo>
                  <a:lnTo>
                    <a:pt x="0" y="236220"/>
                  </a:lnTo>
                  <a:close/>
                </a:path>
              </a:pathLst>
            </a:custGeom>
            <a:ln w="3175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24912" y="2540520"/>
              <a:ext cx="973836" cy="237731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2726436" y="2542031"/>
              <a:ext cx="972819" cy="236220"/>
            </a:xfrm>
            <a:custGeom>
              <a:avLst/>
              <a:gdLst/>
              <a:ahLst/>
              <a:cxnLst/>
              <a:rect l="l" t="t" r="r" b="b"/>
              <a:pathLst>
                <a:path w="972820" h="236219">
                  <a:moveTo>
                    <a:pt x="0" y="236220"/>
                  </a:moveTo>
                  <a:lnTo>
                    <a:pt x="972312" y="236220"/>
                  </a:lnTo>
                  <a:lnTo>
                    <a:pt x="972312" y="0"/>
                  </a:lnTo>
                  <a:lnTo>
                    <a:pt x="0" y="0"/>
                  </a:lnTo>
                  <a:lnTo>
                    <a:pt x="0" y="236220"/>
                  </a:lnTo>
                  <a:close/>
                </a:path>
              </a:pathLst>
            </a:custGeom>
            <a:ln w="3175">
              <a:solidFill>
                <a:srgbClr val="E36C0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2390775" y="2559558"/>
            <a:ext cx="1031875" cy="1866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  <a:tabLst>
                <a:tab pos="650240" algn="l"/>
              </a:tabLst>
            </a:pPr>
            <a:r>
              <a:rPr sz="1050" spc="-7" baseline="7936" dirty="0">
                <a:solidFill>
                  <a:srgbClr val="252525"/>
                </a:solidFill>
                <a:latin typeface="Yu Gothic"/>
                <a:cs typeface="Yu Gothic"/>
              </a:rPr>
              <a:t>項目２	</a:t>
            </a:r>
            <a:r>
              <a:rPr sz="1050" dirty="0">
                <a:solidFill>
                  <a:srgbClr val="E36C09"/>
                </a:solidFill>
                <a:latin typeface="Calibri"/>
                <a:cs typeface="Calibri"/>
              </a:rPr>
              <a:t>12345</a:t>
            </a:r>
            <a:endParaRPr sz="1050">
              <a:latin typeface="Calibri"/>
              <a:cs typeface="Calibri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2724848" y="2883344"/>
            <a:ext cx="975994" cy="669290"/>
            <a:chOff x="2724848" y="2883344"/>
            <a:chExt cx="975994" cy="669290"/>
          </a:xfrm>
        </p:grpSpPr>
        <p:sp>
          <p:nvSpPr>
            <p:cNvPr id="17" name="object 17"/>
            <p:cNvSpPr/>
            <p:nvPr/>
          </p:nvSpPr>
          <p:spPr>
            <a:xfrm>
              <a:off x="2726435" y="2884932"/>
              <a:ext cx="972819" cy="666115"/>
            </a:xfrm>
            <a:custGeom>
              <a:avLst/>
              <a:gdLst/>
              <a:ahLst/>
              <a:cxnLst/>
              <a:rect l="l" t="t" r="r" b="b"/>
              <a:pathLst>
                <a:path w="972820" h="666114">
                  <a:moveTo>
                    <a:pt x="972312" y="0"/>
                  </a:moveTo>
                  <a:lnTo>
                    <a:pt x="0" y="0"/>
                  </a:lnTo>
                  <a:lnTo>
                    <a:pt x="0" y="665988"/>
                  </a:lnTo>
                  <a:lnTo>
                    <a:pt x="972312" y="665988"/>
                  </a:lnTo>
                  <a:lnTo>
                    <a:pt x="97231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2726435" y="2884932"/>
              <a:ext cx="972819" cy="666115"/>
            </a:xfrm>
            <a:custGeom>
              <a:avLst/>
              <a:gdLst/>
              <a:ahLst/>
              <a:cxnLst/>
              <a:rect l="l" t="t" r="r" b="b"/>
              <a:pathLst>
                <a:path w="972820" h="666114">
                  <a:moveTo>
                    <a:pt x="0" y="665988"/>
                  </a:moveTo>
                  <a:lnTo>
                    <a:pt x="972312" y="665988"/>
                  </a:lnTo>
                  <a:lnTo>
                    <a:pt x="972312" y="0"/>
                  </a:lnTo>
                  <a:lnTo>
                    <a:pt x="0" y="0"/>
                  </a:lnTo>
                  <a:lnTo>
                    <a:pt x="0" y="665988"/>
                  </a:lnTo>
                  <a:close/>
                </a:path>
              </a:pathLst>
            </a:custGeom>
            <a:ln w="3175">
              <a:solidFill>
                <a:srgbClr val="5C5C5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3123564" y="3073289"/>
            <a:ext cx="179070" cy="2679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1400" spc="5" dirty="0">
                <a:solidFill>
                  <a:srgbClr val="252525"/>
                </a:solidFill>
                <a:latin typeface="Yu Gothic"/>
                <a:cs typeface="Yu Gothic"/>
              </a:rPr>
              <a:t>あ</a:t>
            </a:r>
            <a:endParaRPr sz="1400">
              <a:latin typeface="Yu Gothic"/>
              <a:cs typeface="Yu Gothic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2724848" y="3648392"/>
            <a:ext cx="975994" cy="264160"/>
            <a:chOff x="2724848" y="3648392"/>
            <a:chExt cx="975994" cy="264160"/>
          </a:xfrm>
        </p:grpSpPr>
        <p:sp>
          <p:nvSpPr>
            <p:cNvPr id="21" name="object 21"/>
            <p:cNvSpPr/>
            <p:nvPr/>
          </p:nvSpPr>
          <p:spPr>
            <a:xfrm>
              <a:off x="2726435" y="3649979"/>
              <a:ext cx="972819" cy="260985"/>
            </a:xfrm>
            <a:custGeom>
              <a:avLst/>
              <a:gdLst/>
              <a:ahLst/>
              <a:cxnLst/>
              <a:rect l="l" t="t" r="r" b="b"/>
              <a:pathLst>
                <a:path w="972820" h="260985">
                  <a:moveTo>
                    <a:pt x="972312" y="0"/>
                  </a:moveTo>
                  <a:lnTo>
                    <a:pt x="0" y="0"/>
                  </a:lnTo>
                  <a:lnTo>
                    <a:pt x="0" y="260604"/>
                  </a:lnTo>
                  <a:lnTo>
                    <a:pt x="972312" y="260604"/>
                  </a:lnTo>
                  <a:lnTo>
                    <a:pt x="97231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2726435" y="3649979"/>
              <a:ext cx="972819" cy="260985"/>
            </a:xfrm>
            <a:custGeom>
              <a:avLst/>
              <a:gdLst/>
              <a:ahLst/>
              <a:cxnLst/>
              <a:rect l="l" t="t" r="r" b="b"/>
              <a:pathLst>
                <a:path w="972820" h="260985">
                  <a:moveTo>
                    <a:pt x="0" y="260604"/>
                  </a:moveTo>
                  <a:lnTo>
                    <a:pt x="972312" y="260604"/>
                  </a:lnTo>
                  <a:lnTo>
                    <a:pt x="972312" y="0"/>
                  </a:lnTo>
                  <a:lnTo>
                    <a:pt x="0" y="0"/>
                  </a:lnTo>
                  <a:lnTo>
                    <a:pt x="0" y="260604"/>
                  </a:lnTo>
                  <a:close/>
                </a:path>
              </a:pathLst>
            </a:custGeom>
            <a:ln w="3175">
              <a:solidFill>
                <a:srgbClr val="5C5C5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2416175" y="2938652"/>
            <a:ext cx="27813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sz="700" spc="-5" dirty="0">
                <a:solidFill>
                  <a:srgbClr val="252525"/>
                </a:solidFill>
                <a:latin typeface="Yu Gothic"/>
                <a:cs typeface="Yu Gothic"/>
              </a:rPr>
              <a:t>項目３</a:t>
            </a:r>
            <a:endParaRPr sz="700">
              <a:latin typeface="Yu Gothic"/>
              <a:cs typeface="Yu Gothic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2435986" y="3669919"/>
            <a:ext cx="27940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sz="700" spc="-5" dirty="0">
                <a:solidFill>
                  <a:srgbClr val="252525"/>
                </a:solidFill>
                <a:latin typeface="Yu Gothic"/>
                <a:cs typeface="Yu Gothic"/>
              </a:rPr>
              <a:t>項目４</a:t>
            </a:r>
            <a:endParaRPr sz="700">
              <a:latin typeface="Yu Gothic"/>
              <a:cs typeface="Yu Gothic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373629" y="1983539"/>
            <a:ext cx="989330" cy="440690"/>
          </a:xfrm>
          <a:prstGeom prst="rect">
            <a:avLst/>
          </a:prstGeom>
        </p:spPr>
        <p:txBody>
          <a:bodyPr vert="horz" wrap="square" lIns="0" tIns="6604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520"/>
              </a:spcBef>
            </a:pPr>
            <a:r>
              <a:rPr lang="zh-TW" altLang="en-US" sz="900" b="1" u="sng" dirty="0">
                <a:solidFill>
                  <a:srgbClr val="0000CC"/>
                </a:solidFill>
                <a:uFill>
                  <a:solidFill>
                    <a:srgbClr val="0000CC"/>
                  </a:solidFill>
                </a:uFill>
                <a:latin typeface="Yu Gothic"/>
                <a:cs typeface="Yu Gothic"/>
              </a:rPr>
              <a:t>加工記録</a:t>
            </a:r>
            <a:endParaRPr lang="zh-TW" altLang="en-US" sz="900" dirty="0">
              <a:latin typeface="Yu Gothic"/>
              <a:cs typeface="Yu Gothic"/>
            </a:endParaRPr>
          </a:p>
          <a:p>
            <a:pPr marL="46990">
              <a:lnSpc>
                <a:spcPct val="100000"/>
              </a:lnSpc>
              <a:spcBef>
                <a:spcPts val="505"/>
              </a:spcBef>
              <a:tabLst>
                <a:tab pos="728345" algn="l"/>
              </a:tabLst>
            </a:pPr>
            <a:r>
              <a:rPr lang="zh-TW" altLang="en-US" sz="700" spc="-5" dirty="0">
                <a:solidFill>
                  <a:srgbClr val="252525"/>
                </a:solidFill>
                <a:latin typeface="Yu Gothic"/>
                <a:cs typeface="Yu Gothic"/>
              </a:rPr>
              <a:t>項目１	</a:t>
            </a:r>
            <a:r>
              <a:rPr lang="en-US" altLang="zh-TW" sz="1575" baseline="-5291" dirty="0">
                <a:solidFill>
                  <a:srgbClr val="FF0000"/>
                </a:solidFill>
                <a:latin typeface="Calibri"/>
                <a:cs typeface="Calibri"/>
              </a:rPr>
              <a:t>ABC</a:t>
            </a:r>
            <a:endParaRPr lang="zh-TW" altLang="en-US" sz="1575" baseline="-5291" dirty="0">
              <a:latin typeface="Calibri"/>
              <a:cs typeface="Calibri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4300473" y="2625598"/>
            <a:ext cx="1517015" cy="1972945"/>
            <a:chOff x="4300473" y="2625598"/>
            <a:chExt cx="1517015" cy="1972945"/>
          </a:xfrm>
        </p:grpSpPr>
        <p:sp>
          <p:nvSpPr>
            <p:cNvPr id="27" name="object 27"/>
            <p:cNvSpPr/>
            <p:nvPr/>
          </p:nvSpPr>
          <p:spPr>
            <a:xfrm>
              <a:off x="4306823" y="2631948"/>
              <a:ext cx="1504315" cy="1960245"/>
            </a:xfrm>
            <a:custGeom>
              <a:avLst/>
              <a:gdLst/>
              <a:ahLst/>
              <a:cxnLst/>
              <a:rect l="l" t="t" r="r" b="b"/>
              <a:pathLst>
                <a:path w="1504314" h="1960245">
                  <a:moveTo>
                    <a:pt x="1504188" y="0"/>
                  </a:moveTo>
                  <a:lnTo>
                    <a:pt x="0" y="0"/>
                  </a:lnTo>
                  <a:lnTo>
                    <a:pt x="0" y="1959864"/>
                  </a:lnTo>
                  <a:lnTo>
                    <a:pt x="1504188" y="1959864"/>
                  </a:lnTo>
                  <a:lnTo>
                    <a:pt x="1504188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306823" y="2631948"/>
              <a:ext cx="1504315" cy="1960245"/>
            </a:xfrm>
            <a:custGeom>
              <a:avLst/>
              <a:gdLst/>
              <a:ahLst/>
              <a:cxnLst/>
              <a:rect l="l" t="t" r="r" b="b"/>
              <a:pathLst>
                <a:path w="1504314" h="1960245">
                  <a:moveTo>
                    <a:pt x="0" y="1959864"/>
                  </a:moveTo>
                  <a:lnTo>
                    <a:pt x="1504188" y="1959864"/>
                  </a:lnTo>
                  <a:lnTo>
                    <a:pt x="1504188" y="0"/>
                  </a:lnTo>
                  <a:lnTo>
                    <a:pt x="0" y="0"/>
                  </a:lnTo>
                  <a:lnTo>
                    <a:pt x="0" y="1959864"/>
                  </a:lnTo>
                  <a:close/>
                </a:path>
              </a:pathLst>
            </a:custGeom>
            <a:ln w="12700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744211" y="2842272"/>
              <a:ext cx="973836" cy="237731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4745735" y="2843784"/>
              <a:ext cx="972819" cy="236220"/>
            </a:xfrm>
            <a:custGeom>
              <a:avLst/>
              <a:gdLst/>
              <a:ahLst/>
              <a:cxnLst/>
              <a:rect l="l" t="t" r="r" b="b"/>
              <a:pathLst>
                <a:path w="972820" h="236219">
                  <a:moveTo>
                    <a:pt x="0" y="236220"/>
                  </a:moveTo>
                  <a:lnTo>
                    <a:pt x="972312" y="236220"/>
                  </a:lnTo>
                  <a:lnTo>
                    <a:pt x="972312" y="0"/>
                  </a:lnTo>
                  <a:lnTo>
                    <a:pt x="0" y="0"/>
                  </a:lnTo>
                  <a:lnTo>
                    <a:pt x="0" y="236220"/>
                  </a:lnTo>
                  <a:close/>
                </a:path>
              </a:pathLst>
            </a:custGeom>
            <a:ln w="3175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" name="object 3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744211" y="3150120"/>
              <a:ext cx="973836" cy="237731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4745735" y="3151632"/>
              <a:ext cx="972819" cy="236220"/>
            </a:xfrm>
            <a:custGeom>
              <a:avLst/>
              <a:gdLst/>
              <a:ahLst/>
              <a:cxnLst/>
              <a:rect l="l" t="t" r="r" b="b"/>
              <a:pathLst>
                <a:path w="972820" h="236220">
                  <a:moveTo>
                    <a:pt x="0" y="236220"/>
                  </a:moveTo>
                  <a:lnTo>
                    <a:pt x="972312" y="236220"/>
                  </a:lnTo>
                  <a:lnTo>
                    <a:pt x="972312" y="0"/>
                  </a:lnTo>
                  <a:lnTo>
                    <a:pt x="0" y="0"/>
                  </a:lnTo>
                  <a:lnTo>
                    <a:pt x="0" y="236220"/>
                  </a:lnTo>
                  <a:close/>
                </a:path>
              </a:pathLst>
            </a:custGeom>
            <a:ln w="3175">
              <a:solidFill>
                <a:srgbClr val="E36C0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3" name="object 33"/>
          <p:cNvSpPr txBox="1"/>
          <p:nvPr/>
        </p:nvSpPr>
        <p:spPr>
          <a:xfrm>
            <a:off x="5060315" y="3169158"/>
            <a:ext cx="355600" cy="1866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1050" dirty="0">
                <a:solidFill>
                  <a:srgbClr val="E36C09"/>
                </a:solidFill>
                <a:latin typeface="Calibri"/>
                <a:cs typeface="Calibri"/>
              </a:rPr>
              <a:t>12345</a:t>
            </a:r>
            <a:endParaRPr sz="1050">
              <a:latin typeface="Calibri"/>
              <a:cs typeface="Calibri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4435094" y="3201161"/>
            <a:ext cx="27813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sz="700" spc="-5" dirty="0">
                <a:solidFill>
                  <a:srgbClr val="252525"/>
                </a:solidFill>
                <a:latin typeface="Yu Gothic"/>
                <a:cs typeface="Yu Gothic"/>
              </a:rPr>
              <a:t>項目６</a:t>
            </a:r>
            <a:endParaRPr sz="700">
              <a:latin typeface="Yu Gothic"/>
              <a:cs typeface="Yu Gothic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4744148" y="3957764"/>
            <a:ext cx="975994" cy="564515"/>
            <a:chOff x="4744148" y="3957764"/>
            <a:chExt cx="975994" cy="564515"/>
          </a:xfrm>
        </p:grpSpPr>
        <p:sp>
          <p:nvSpPr>
            <p:cNvPr id="36" name="object 36"/>
            <p:cNvSpPr/>
            <p:nvPr/>
          </p:nvSpPr>
          <p:spPr>
            <a:xfrm>
              <a:off x="4745735" y="3959352"/>
              <a:ext cx="972819" cy="561340"/>
            </a:xfrm>
            <a:custGeom>
              <a:avLst/>
              <a:gdLst/>
              <a:ahLst/>
              <a:cxnLst/>
              <a:rect l="l" t="t" r="r" b="b"/>
              <a:pathLst>
                <a:path w="972820" h="561339">
                  <a:moveTo>
                    <a:pt x="972312" y="0"/>
                  </a:moveTo>
                  <a:lnTo>
                    <a:pt x="0" y="0"/>
                  </a:lnTo>
                  <a:lnTo>
                    <a:pt x="0" y="560832"/>
                  </a:lnTo>
                  <a:lnTo>
                    <a:pt x="972312" y="560832"/>
                  </a:lnTo>
                  <a:lnTo>
                    <a:pt x="972312" y="0"/>
                  </a:lnTo>
                  <a:close/>
                </a:path>
              </a:pathLst>
            </a:custGeom>
            <a:solidFill>
              <a:srgbClr val="C8F0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745735" y="3959352"/>
              <a:ext cx="972819" cy="561340"/>
            </a:xfrm>
            <a:custGeom>
              <a:avLst/>
              <a:gdLst/>
              <a:ahLst/>
              <a:cxnLst/>
              <a:rect l="l" t="t" r="r" b="b"/>
              <a:pathLst>
                <a:path w="972820" h="561339">
                  <a:moveTo>
                    <a:pt x="0" y="560832"/>
                  </a:moveTo>
                  <a:lnTo>
                    <a:pt x="972312" y="560832"/>
                  </a:lnTo>
                  <a:lnTo>
                    <a:pt x="972312" y="0"/>
                  </a:lnTo>
                  <a:lnTo>
                    <a:pt x="0" y="0"/>
                  </a:lnTo>
                  <a:lnTo>
                    <a:pt x="0" y="560832"/>
                  </a:lnTo>
                  <a:close/>
                </a:path>
              </a:pathLst>
            </a:custGeom>
            <a:ln w="3175">
              <a:solidFill>
                <a:srgbClr val="0000C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8" name="object 38"/>
          <p:cNvSpPr txBox="1"/>
          <p:nvPr/>
        </p:nvSpPr>
        <p:spPr>
          <a:xfrm>
            <a:off x="5142610" y="4094226"/>
            <a:ext cx="19113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solidFill>
                  <a:srgbClr val="0000CC"/>
                </a:solidFill>
                <a:latin typeface="Yu Gothic"/>
                <a:cs typeface="Yu Gothic"/>
              </a:rPr>
              <a:t>え</a:t>
            </a:r>
            <a:endParaRPr sz="1400">
              <a:latin typeface="Yu Gothic"/>
              <a:cs typeface="Yu Gothic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4435094" y="3548253"/>
            <a:ext cx="27813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sz="700" spc="-5" dirty="0">
                <a:solidFill>
                  <a:srgbClr val="252525"/>
                </a:solidFill>
                <a:latin typeface="Yu Gothic"/>
                <a:cs typeface="Yu Gothic"/>
              </a:rPr>
              <a:t>項目７</a:t>
            </a:r>
            <a:endParaRPr sz="700">
              <a:latin typeface="Yu Gothic"/>
              <a:cs typeface="Yu Gothic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4455286" y="3965828"/>
            <a:ext cx="27813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sz="700" spc="-5" dirty="0">
                <a:solidFill>
                  <a:srgbClr val="252525"/>
                </a:solidFill>
                <a:latin typeface="Yu Gothic"/>
                <a:cs typeface="Yu Gothic"/>
              </a:rPr>
              <a:t>項目８</a:t>
            </a:r>
            <a:endParaRPr sz="700">
              <a:latin typeface="Yu Gothic"/>
              <a:cs typeface="Yu Gothic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4392929" y="2592668"/>
            <a:ext cx="989330" cy="441325"/>
          </a:xfrm>
          <a:prstGeom prst="rect">
            <a:avLst/>
          </a:prstGeom>
        </p:spPr>
        <p:txBody>
          <a:bodyPr vert="horz" wrap="square" lIns="0" tIns="6667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525"/>
              </a:spcBef>
            </a:pPr>
            <a:r>
              <a:rPr lang="zh-TW" altLang="en-US" sz="900" b="1" dirty="0">
                <a:solidFill>
                  <a:srgbClr val="0000CC"/>
                </a:solidFill>
                <a:latin typeface="Yu Gothic"/>
                <a:cs typeface="Yu Gothic"/>
              </a:rPr>
              <a:t>組立記録</a:t>
            </a:r>
            <a:endParaRPr lang="zh-TW" altLang="en-US" sz="900" dirty="0">
              <a:latin typeface="Yu Gothic"/>
              <a:cs typeface="Yu Gothic"/>
            </a:endParaRPr>
          </a:p>
          <a:p>
            <a:pPr marL="46990">
              <a:lnSpc>
                <a:spcPct val="100000"/>
              </a:lnSpc>
              <a:spcBef>
                <a:spcPts val="505"/>
              </a:spcBef>
              <a:tabLst>
                <a:tab pos="727710" algn="l"/>
              </a:tabLst>
            </a:pPr>
            <a:r>
              <a:rPr lang="zh-TW" altLang="en-US" sz="700" spc="-5" dirty="0">
                <a:solidFill>
                  <a:srgbClr val="252525"/>
                </a:solidFill>
                <a:latin typeface="Yu Gothic"/>
                <a:cs typeface="Yu Gothic"/>
              </a:rPr>
              <a:t>項目５	</a:t>
            </a:r>
            <a:r>
              <a:rPr lang="en-US" altLang="zh-TW" sz="1575" baseline="-5291" dirty="0">
                <a:solidFill>
                  <a:srgbClr val="FF0000"/>
                </a:solidFill>
                <a:latin typeface="Calibri"/>
                <a:cs typeface="Calibri"/>
              </a:rPr>
              <a:t>ABC</a:t>
            </a:r>
            <a:endParaRPr lang="zh-TW" altLang="en-US" sz="1575" baseline="-5291" dirty="0">
              <a:latin typeface="Calibri"/>
              <a:cs typeface="Calibri"/>
            </a:endParaRPr>
          </a:p>
        </p:txBody>
      </p:sp>
      <p:grpSp>
        <p:nvGrpSpPr>
          <p:cNvPr id="42" name="object 42"/>
          <p:cNvGrpSpPr/>
          <p:nvPr/>
        </p:nvGrpSpPr>
        <p:grpSpPr>
          <a:xfrm>
            <a:off x="4417821" y="2785236"/>
            <a:ext cx="3417570" cy="2245995"/>
            <a:chOff x="4417821" y="2785236"/>
            <a:chExt cx="3417570" cy="2245995"/>
          </a:xfrm>
        </p:grpSpPr>
        <p:sp>
          <p:nvSpPr>
            <p:cNvPr id="43" name="object 43"/>
            <p:cNvSpPr/>
            <p:nvPr/>
          </p:nvSpPr>
          <p:spPr>
            <a:xfrm>
              <a:off x="4417821" y="2785236"/>
              <a:ext cx="457200" cy="6350"/>
            </a:xfrm>
            <a:custGeom>
              <a:avLst/>
              <a:gdLst/>
              <a:ahLst/>
              <a:cxnLst/>
              <a:rect l="l" t="t" r="r" b="b"/>
              <a:pathLst>
                <a:path w="457200" h="6350">
                  <a:moveTo>
                    <a:pt x="457200" y="0"/>
                  </a:moveTo>
                  <a:lnTo>
                    <a:pt x="0" y="0"/>
                  </a:lnTo>
                  <a:lnTo>
                    <a:pt x="0" y="6096"/>
                  </a:lnTo>
                  <a:lnTo>
                    <a:pt x="457200" y="6096"/>
                  </a:lnTo>
                  <a:lnTo>
                    <a:pt x="457200" y="0"/>
                  </a:lnTo>
                  <a:close/>
                </a:path>
              </a:pathLst>
            </a:custGeom>
            <a:solidFill>
              <a:srgbClr val="0000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6324599" y="3064763"/>
              <a:ext cx="1504315" cy="1960245"/>
            </a:xfrm>
            <a:custGeom>
              <a:avLst/>
              <a:gdLst/>
              <a:ahLst/>
              <a:cxnLst/>
              <a:rect l="l" t="t" r="r" b="b"/>
              <a:pathLst>
                <a:path w="1504315" h="1960245">
                  <a:moveTo>
                    <a:pt x="1504188" y="0"/>
                  </a:moveTo>
                  <a:lnTo>
                    <a:pt x="0" y="0"/>
                  </a:lnTo>
                  <a:lnTo>
                    <a:pt x="0" y="1959864"/>
                  </a:lnTo>
                  <a:lnTo>
                    <a:pt x="1504188" y="1959864"/>
                  </a:lnTo>
                  <a:lnTo>
                    <a:pt x="1504188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6324599" y="3064763"/>
              <a:ext cx="1504315" cy="1960245"/>
            </a:xfrm>
            <a:custGeom>
              <a:avLst/>
              <a:gdLst/>
              <a:ahLst/>
              <a:cxnLst/>
              <a:rect l="l" t="t" r="r" b="b"/>
              <a:pathLst>
                <a:path w="1504315" h="1960245">
                  <a:moveTo>
                    <a:pt x="0" y="1959864"/>
                  </a:moveTo>
                  <a:lnTo>
                    <a:pt x="1504188" y="1959864"/>
                  </a:lnTo>
                  <a:lnTo>
                    <a:pt x="1504188" y="0"/>
                  </a:lnTo>
                  <a:lnTo>
                    <a:pt x="0" y="0"/>
                  </a:lnTo>
                  <a:lnTo>
                    <a:pt x="0" y="1959864"/>
                  </a:lnTo>
                  <a:close/>
                </a:path>
              </a:pathLst>
            </a:custGeom>
            <a:ln w="12700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" name="object 4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763511" y="3275075"/>
              <a:ext cx="972311" cy="236220"/>
            </a:xfrm>
            <a:prstGeom prst="rect">
              <a:avLst/>
            </a:prstGeom>
          </p:spPr>
        </p:pic>
        <p:sp>
          <p:nvSpPr>
            <p:cNvPr id="47" name="object 47"/>
            <p:cNvSpPr/>
            <p:nvPr/>
          </p:nvSpPr>
          <p:spPr>
            <a:xfrm>
              <a:off x="6765035" y="3276599"/>
              <a:ext cx="970915" cy="234950"/>
            </a:xfrm>
            <a:custGeom>
              <a:avLst/>
              <a:gdLst/>
              <a:ahLst/>
              <a:cxnLst/>
              <a:rect l="l" t="t" r="r" b="b"/>
              <a:pathLst>
                <a:path w="970915" h="234950">
                  <a:moveTo>
                    <a:pt x="0" y="234696"/>
                  </a:moveTo>
                  <a:lnTo>
                    <a:pt x="970787" y="234696"/>
                  </a:lnTo>
                  <a:lnTo>
                    <a:pt x="970787" y="0"/>
                  </a:lnTo>
                  <a:lnTo>
                    <a:pt x="0" y="0"/>
                  </a:lnTo>
                  <a:lnTo>
                    <a:pt x="0" y="234696"/>
                  </a:lnTo>
                  <a:close/>
                </a:path>
              </a:pathLst>
            </a:custGeom>
            <a:ln w="3175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" name="object 4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763511" y="3582936"/>
              <a:ext cx="972311" cy="237731"/>
            </a:xfrm>
            <a:prstGeom prst="rect">
              <a:avLst/>
            </a:prstGeom>
          </p:spPr>
        </p:pic>
        <p:sp>
          <p:nvSpPr>
            <p:cNvPr id="49" name="object 49"/>
            <p:cNvSpPr/>
            <p:nvPr/>
          </p:nvSpPr>
          <p:spPr>
            <a:xfrm>
              <a:off x="6765035" y="3584447"/>
              <a:ext cx="970915" cy="236220"/>
            </a:xfrm>
            <a:custGeom>
              <a:avLst/>
              <a:gdLst/>
              <a:ahLst/>
              <a:cxnLst/>
              <a:rect l="l" t="t" r="r" b="b"/>
              <a:pathLst>
                <a:path w="970915" h="236220">
                  <a:moveTo>
                    <a:pt x="0" y="236219"/>
                  </a:moveTo>
                  <a:lnTo>
                    <a:pt x="970787" y="236219"/>
                  </a:lnTo>
                  <a:lnTo>
                    <a:pt x="970787" y="0"/>
                  </a:lnTo>
                  <a:lnTo>
                    <a:pt x="0" y="0"/>
                  </a:lnTo>
                  <a:lnTo>
                    <a:pt x="0" y="236219"/>
                  </a:lnTo>
                  <a:close/>
                </a:path>
              </a:pathLst>
            </a:custGeom>
            <a:ln w="3175">
              <a:solidFill>
                <a:srgbClr val="E36C0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0" name="object 50"/>
          <p:cNvSpPr txBox="1"/>
          <p:nvPr/>
        </p:nvSpPr>
        <p:spPr>
          <a:xfrm>
            <a:off x="7079233" y="3601339"/>
            <a:ext cx="355600" cy="1866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1050" dirty="0">
                <a:solidFill>
                  <a:srgbClr val="E36C09"/>
                </a:solidFill>
                <a:latin typeface="Calibri"/>
                <a:cs typeface="Calibri"/>
              </a:rPr>
              <a:t>12345</a:t>
            </a:r>
            <a:endParaRPr sz="1050">
              <a:latin typeface="Calibri"/>
              <a:cs typeface="Calibri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6443726" y="3633342"/>
            <a:ext cx="29972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sz="700" spc="-5" dirty="0">
                <a:solidFill>
                  <a:srgbClr val="252525"/>
                </a:solidFill>
                <a:latin typeface="Yu Gothic"/>
                <a:cs typeface="Yu Gothic"/>
              </a:rPr>
              <a:t>項目</a:t>
            </a:r>
            <a:r>
              <a:rPr sz="700" spc="35" dirty="0">
                <a:solidFill>
                  <a:srgbClr val="252525"/>
                </a:solidFill>
                <a:latin typeface="Yu Gothic"/>
                <a:cs typeface="Yu Gothic"/>
              </a:rPr>
              <a:t>10</a:t>
            </a:r>
            <a:endParaRPr sz="700">
              <a:latin typeface="Yu Gothic"/>
              <a:cs typeface="Yu Gothic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6765035" y="4401311"/>
            <a:ext cx="970915" cy="550545"/>
          </a:xfrm>
          <a:custGeom>
            <a:avLst/>
            <a:gdLst/>
            <a:ahLst/>
            <a:cxnLst/>
            <a:rect l="l" t="t" r="r" b="b"/>
            <a:pathLst>
              <a:path w="970915" h="550545">
                <a:moveTo>
                  <a:pt x="970787" y="0"/>
                </a:moveTo>
                <a:lnTo>
                  <a:pt x="0" y="0"/>
                </a:lnTo>
                <a:lnTo>
                  <a:pt x="0" y="550163"/>
                </a:lnTo>
                <a:lnTo>
                  <a:pt x="970787" y="550163"/>
                </a:lnTo>
                <a:lnTo>
                  <a:pt x="9707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 txBox="1"/>
          <p:nvPr/>
        </p:nvSpPr>
        <p:spPr>
          <a:xfrm>
            <a:off x="7161910" y="4530978"/>
            <a:ext cx="19113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solidFill>
                  <a:srgbClr val="252525"/>
                </a:solidFill>
                <a:latin typeface="Yu Gothic"/>
                <a:cs typeface="Yu Gothic"/>
              </a:rPr>
              <a:t>か</a:t>
            </a:r>
            <a:endParaRPr sz="1400">
              <a:latin typeface="Yu Gothic"/>
              <a:cs typeface="Yu Gothic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6443726" y="3980434"/>
            <a:ext cx="29972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sz="700" spc="-5" dirty="0">
                <a:solidFill>
                  <a:srgbClr val="252525"/>
                </a:solidFill>
                <a:latin typeface="Yu Gothic"/>
                <a:cs typeface="Yu Gothic"/>
              </a:rPr>
              <a:t>項目</a:t>
            </a:r>
            <a:r>
              <a:rPr sz="700" spc="35" dirty="0">
                <a:solidFill>
                  <a:srgbClr val="252525"/>
                </a:solidFill>
                <a:latin typeface="Yu Gothic"/>
                <a:cs typeface="Yu Gothic"/>
              </a:rPr>
              <a:t>11</a:t>
            </a:r>
            <a:endParaRPr sz="700">
              <a:latin typeface="Yu Gothic"/>
              <a:cs typeface="Yu Gothic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6463538" y="4711700"/>
            <a:ext cx="131127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  <a:tabLst>
                <a:tab pos="1297940" algn="l"/>
              </a:tabLst>
            </a:pPr>
            <a:r>
              <a:rPr sz="700" spc="-5" dirty="0">
                <a:solidFill>
                  <a:srgbClr val="252525"/>
                </a:solidFill>
                <a:latin typeface="Yu Gothic"/>
                <a:cs typeface="Yu Gothic"/>
              </a:rPr>
              <a:t>項目</a:t>
            </a:r>
            <a:r>
              <a:rPr sz="700" spc="35" dirty="0">
                <a:solidFill>
                  <a:srgbClr val="252525"/>
                </a:solidFill>
                <a:latin typeface="Yu Gothic"/>
                <a:cs typeface="Yu Gothic"/>
              </a:rPr>
              <a:t>1</a:t>
            </a:r>
            <a:r>
              <a:rPr sz="700" spc="40" dirty="0">
                <a:solidFill>
                  <a:srgbClr val="252525"/>
                </a:solidFill>
                <a:latin typeface="Yu Gothic"/>
                <a:cs typeface="Yu Gothic"/>
              </a:rPr>
              <a:t>2</a:t>
            </a:r>
            <a:r>
              <a:rPr sz="700" spc="-85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sz="700" u="sng" spc="35" dirty="0">
                <a:solidFill>
                  <a:srgbClr val="252525"/>
                </a:solidFill>
                <a:uFill>
                  <a:solidFill>
                    <a:srgbClr val="252525"/>
                  </a:solidFill>
                </a:uFill>
                <a:latin typeface="Yu Gothic"/>
                <a:cs typeface="Yu Gothic"/>
              </a:rPr>
              <a:t> </a:t>
            </a:r>
            <a:r>
              <a:rPr sz="700" u="sng" dirty="0">
                <a:solidFill>
                  <a:srgbClr val="252525"/>
                </a:solidFill>
                <a:uFill>
                  <a:solidFill>
                    <a:srgbClr val="252525"/>
                  </a:solidFill>
                </a:uFill>
                <a:latin typeface="Yu Gothic"/>
                <a:cs typeface="Yu Gothic"/>
              </a:rPr>
              <a:t>	</a:t>
            </a:r>
            <a:endParaRPr sz="700">
              <a:latin typeface="Yu Gothic"/>
              <a:cs typeface="Yu Gothic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6411976" y="3025447"/>
            <a:ext cx="989965" cy="440690"/>
          </a:xfrm>
          <a:prstGeom prst="rect">
            <a:avLst/>
          </a:prstGeom>
        </p:spPr>
        <p:txBody>
          <a:bodyPr vert="horz" wrap="square" lIns="0" tIns="6604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520"/>
              </a:spcBef>
            </a:pPr>
            <a:r>
              <a:rPr sz="900" b="1" dirty="0">
                <a:solidFill>
                  <a:srgbClr val="0000CC"/>
                </a:solidFill>
                <a:latin typeface="Yu Gothic"/>
                <a:cs typeface="Yu Gothic"/>
              </a:rPr>
              <a:t>検査記録</a:t>
            </a:r>
            <a:endParaRPr sz="900">
              <a:latin typeface="Yu Gothic"/>
              <a:cs typeface="Yu Gothic"/>
            </a:endParaRPr>
          </a:p>
          <a:p>
            <a:pPr marL="46990">
              <a:lnSpc>
                <a:spcPct val="100000"/>
              </a:lnSpc>
              <a:spcBef>
                <a:spcPts val="500"/>
              </a:spcBef>
              <a:tabLst>
                <a:tab pos="728345" algn="l"/>
              </a:tabLst>
            </a:pPr>
            <a:r>
              <a:rPr sz="700" spc="-10" dirty="0">
                <a:solidFill>
                  <a:srgbClr val="252525"/>
                </a:solidFill>
                <a:latin typeface="Yu Gothic"/>
                <a:cs typeface="Yu Gothic"/>
              </a:rPr>
              <a:t>項目</a:t>
            </a:r>
            <a:r>
              <a:rPr sz="700" spc="-5" dirty="0">
                <a:solidFill>
                  <a:srgbClr val="252525"/>
                </a:solidFill>
                <a:latin typeface="Yu Gothic"/>
                <a:cs typeface="Yu Gothic"/>
              </a:rPr>
              <a:t>９	</a:t>
            </a:r>
            <a:r>
              <a:rPr sz="1575" baseline="-5291" dirty="0">
                <a:solidFill>
                  <a:srgbClr val="FF0000"/>
                </a:solidFill>
                <a:latin typeface="Calibri"/>
                <a:cs typeface="Calibri"/>
              </a:rPr>
              <a:t>ABC</a:t>
            </a:r>
            <a:endParaRPr sz="1575" baseline="-5291">
              <a:latin typeface="Calibri"/>
              <a:cs typeface="Calibri"/>
            </a:endParaRPr>
          </a:p>
        </p:txBody>
      </p:sp>
      <p:grpSp>
        <p:nvGrpSpPr>
          <p:cNvPr id="57" name="object 57"/>
          <p:cNvGrpSpPr/>
          <p:nvPr/>
        </p:nvGrpSpPr>
        <p:grpSpPr>
          <a:xfrm>
            <a:off x="6436614" y="3217291"/>
            <a:ext cx="3482340" cy="2007235"/>
            <a:chOff x="6436614" y="3217291"/>
            <a:chExt cx="3482340" cy="2007235"/>
          </a:xfrm>
        </p:grpSpPr>
        <p:sp>
          <p:nvSpPr>
            <p:cNvPr id="58" name="object 58"/>
            <p:cNvSpPr/>
            <p:nvPr/>
          </p:nvSpPr>
          <p:spPr>
            <a:xfrm>
              <a:off x="6436614" y="3217291"/>
              <a:ext cx="457200" cy="6350"/>
            </a:xfrm>
            <a:custGeom>
              <a:avLst/>
              <a:gdLst/>
              <a:ahLst/>
              <a:cxnLst/>
              <a:rect l="l" t="t" r="r" b="b"/>
              <a:pathLst>
                <a:path w="457200" h="6350">
                  <a:moveTo>
                    <a:pt x="457200" y="0"/>
                  </a:moveTo>
                  <a:lnTo>
                    <a:pt x="0" y="0"/>
                  </a:lnTo>
                  <a:lnTo>
                    <a:pt x="0" y="6096"/>
                  </a:lnTo>
                  <a:lnTo>
                    <a:pt x="457200" y="6096"/>
                  </a:lnTo>
                  <a:lnTo>
                    <a:pt x="457200" y="0"/>
                  </a:lnTo>
                  <a:close/>
                </a:path>
              </a:pathLst>
            </a:custGeom>
            <a:solidFill>
              <a:srgbClr val="0000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8407908" y="3258312"/>
              <a:ext cx="1504315" cy="1960245"/>
            </a:xfrm>
            <a:custGeom>
              <a:avLst/>
              <a:gdLst/>
              <a:ahLst/>
              <a:cxnLst/>
              <a:rect l="l" t="t" r="r" b="b"/>
              <a:pathLst>
                <a:path w="1504315" h="1960245">
                  <a:moveTo>
                    <a:pt x="1504188" y="0"/>
                  </a:moveTo>
                  <a:lnTo>
                    <a:pt x="0" y="0"/>
                  </a:lnTo>
                  <a:lnTo>
                    <a:pt x="0" y="1959864"/>
                  </a:lnTo>
                  <a:lnTo>
                    <a:pt x="1504188" y="1959864"/>
                  </a:lnTo>
                  <a:lnTo>
                    <a:pt x="1504188" y="0"/>
                  </a:lnTo>
                  <a:close/>
                </a:path>
              </a:pathLst>
            </a:custGeom>
            <a:solidFill>
              <a:srgbClr val="FCE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8407908" y="3258312"/>
              <a:ext cx="1504315" cy="1960245"/>
            </a:xfrm>
            <a:custGeom>
              <a:avLst/>
              <a:gdLst/>
              <a:ahLst/>
              <a:cxnLst/>
              <a:rect l="l" t="t" r="r" b="b"/>
              <a:pathLst>
                <a:path w="1504315" h="1960245">
                  <a:moveTo>
                    <a:pt x="0" y="1959864"/>
                  </a:moveTo>
                  <a:lnTo>
                    <a:pt x="1504188" y="1959864"/>
                  </a:lnTo>
                  <a:lnTo>
                    <a:pt x="1504188" y="0"/>
                  </a:lnTo>
                  <a:lnTo>
                    <a:pt x="0" y="0"/>
                  </a:lnTo>
                  <a:lnTo>
                    <a:pt x="0" y="1959864"/>
                  </a:lnTo>
                  <a:close/>
                </a:path>
              </a:pathLst>
            </a:custGeom>
            <a:ln w="12700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1" name="object 6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845296" y="3468636"/>
              <a:ext cx="973836" cy="237731"/>
            </a:xfrm>
            <a:prstGeom prst="rect">
              <a:avLst/>
            </a:prstGeom>
          </p:spPr>
        </p:pic>
      </p:grpSp>
      <p:sp>
        <p:nvSpPr>
          <p:cNvPr id="62" name="object 62"/>
          <p:cNvSpPr txBox="1"/>
          <p:nvPr/>
        </p:nvSpPr>
        <p:spPr>
          <a:xfrm>
            <a:off x="8846819" y="3470147"/>
            <a:ext cx="972819" cy="236220"/>
          </a:xfrm>
          <a:prstGeom prst="rect">
            <a:avLst/>
          </a:prstGeom>
          <a:ln w="3175">
            <a:solidFill>
              <a:srgbClr val="FF0000"/>
            </a:solidFill>
          </a:ln>
        </p:spPr>
        <p:txBody>
          <a:bodyPr vert="horz" wrap="square" lIns="0" tIns="30480" rIns="0" bIns="0" rtlCol="0">
            <a:spAutoFit/>
          </a:bodyPr>
          <a:lstStyle/>
          <a:p>
            <a:pPr marL="3175" algn="ctr">
              <a:lnSpc>
                <a:spcPct val="100000"/>
              </a:lnSpc>
              <a:spcBef>
                <a:spcPts val="240"/>
              </a:spcBef>
            </a:pPr>
            <a:r>
              <a:rPr sz="1050" dirty="0">
                <a:solidFill>
                  <a:srgbClr val="FF0000"/>
                </a:solidFill>
                <a:latin typeface="Calibri"/>
                <a:cs typeface="Calibri"/>
              </a:rPr>
              <a:t>ABC</a:t>
            </a:r>
            <a:endParaRPr sz="1050">
              <a:latin typeface="Calibri"/>
              <a:cs typeface="Calibri"/>
            </a:endParaRPr>
          </a:p>
        </p:txBody>
      </p:sp>
      <p:pic>
        <p:nvPicPr>
          <p:cNvPr id="63" name="object 6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845295" y="3776484"/>
            <a:ext cx="973836" cy="237731"/>
          </a:xfrm>
          <a:prstGeom prst="rect">
            <a:avLst/>
          </a:prstGeom>
        </p:spPr>
      </p:pic>
      <p:sp>
        <p:nvSpPr>
          <p:cNvPr id="64" name="object 64"/>
          <p:cNvSpPr txBox="1"/>
          <p:nvPr/>
        </p:nvSpPr>
        <p:spPr>
          <a:xfrm>
            <a:off x="8846819" y="3777996"/>
            <a:ext cx="972819" cy="236220"/>
          </a:xfrm>
          <a:prstGeom prst="rect">
            <a:avLst/>
          </a:prstGeom>
          <a:ln w="3175">
            <a:solidFill>
              <a:srgbClr val="E36C09"/>
            </a:solidFill>
          </a:ln>
        </p:spPr>
        <p:txBody>
          <a:bodyPr vert="horz" wrap="square" lIns="0" tIns="30480" rIns="0" bIns="0" rtlCol="0">
            <a:spAutoFit/>
          </a:bodyPr>
          <a:lstStyle/>
          <a:p>
            <a:pPr marL="315595">
              <a:lnSpc>
                <a:spcPct val="100000"/>
              </a:lnSpc>
              <a:spcBef>
                <a:spcPts val="240"/>
              </a:spcBef>
            </a:pPr>
            <a:r>
              <a:rPr sz="1050" dirty="0">
                <a:solidFill>
                  <a:srgbClr val="E36C09"/>
                </a:solidFill>
                <a:latin typeface="Calibri"/>
                <a:cs typeface="Calibri"/>
              </a:rPr>
              <a:t>12345</a:t>
            </a:r>
            <a:endParaRPr sz="1050">
              <a:latin typeface="Calibri"/>
              <a:cs typeface="Calibri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8526780" y="3827145"/>
            <a:ext cx="29972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sz="700" spc="-5" dirty="0">
                <a:solidFill>
                  <a:srgbClr val="252525"/>
                </a:solidFill>
                <a:latin typeface="Yu Gothic"/>
                <a:cs typeface="Yu Gothic"/>
              </a:rPr>
              <a:t>項目</a:t>
            </a:r>
            <a:r>
              <a:rPr sz="700" spc="35" dirty="0">
                <a:solidFill>
                  <a:srgbClr val="252525"/>
                </a:solidFill>
                <a:latin typeface="Yu Gothic"/>
                <a:cs typeface="Yu Gothic"/>
              </a:rPr>
              <a:t>14</a:t>
            </a:r>
            <a:endParaRPr sz="700">
              <a:latin typeface="Yu Gothic"/>
              <a:cs typeface="Yu Gothic"/>
            </a:endParaRPr>
          </a:p>
        </p:txBody>
      </p:sp>
      <p:grpSp>
        <p:nvGrpSpPr>
          <p:cNvPr id="66" name="object 66"/>
          <p:cNvGrpSpPr/>
          <p:nvPr/>
        </p:nvGrpSpPr>
        <p:grpSpPr>
          <a:xfrm>
            <a:off x="4751768" y="3428936"/>
            <a:ext cx="975994" cy="480695"/>
            <a:chOff x="4751768" y="3428936"/>
            <a:chExt cx="975994" cy="480695"/>
          </a:xfrm>
        </p:grpSpPr>
        <p:sp>
          <p:nvSpPr>
            <p:cNvPr id="67" name="object 67"/>
            <p:cNvSpPr/>
            <p:nvPr/>
          </p:nvSpPr>
          <p:spPr>
            <a:xfrm>
              <a:off x="4753355" y="3430523"/>
              <a:ext cx="972819" cy="477520"/>
            </a:xfrm>
            <a:custGeom>
              <a:avLst/>
              <a:gdLst/>
              <a:ahLst/>
              <a:cxnLst/>
              <a:rect l="l" t="t" r="r" b="b"/>
              <a:pathLst>
                <a:path w="972820" h="477520">
                  <a:moveTo>
                    <a:pt x="972312" y="0"/>
                  </a:moveTo>
                  <a:lnTo>
                    <a:pt x="0" y="0"/>
                  </a:lnTo>
                  <a:lnTo>
                    <a:pt x="0" y="477012"/>
                  </a:lnTo>
                  <a:lnTo>
                    <a:pt x="972312" y="477012"/>
                  </a:lnTo>
                  <a:lnTo>
                    <a:pt x="97231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4753355" y="3430523"/>
              <a:ext cx="972819" cy="477520"/>
            </a:xfrm>
            <a:custGeom>
              <a:avLst/>
              <a:gdLst/>
              <a:ahLst/>
              <a:cxnLst/>
              <a:rect l="l" t="t" r="r" b="b"/>
              <a:pathLst>
                <a:path w="972820" h="477520">
                  <a:moveTo>
                    <a:pt x="0" y="477012"/>
                  </a:moveTo>
                  <a:lnTo>
                    <a:pt x="972312" y="477012"/>
                  </a:lnTo>
                  <a:lnTo>
                    <a:pt x="972312" y="0"/>
                  </a:lnTo>
                  <a:lnTo>
                    <a:pt x="0" y="0"/>
                  </a:lnTo>
                  <a:lnTo>
                    <a:pt x="0" y="477012"/>
                  </a:lnTo>
                  <a:close/>
                </a:path>
              </a:pathLst>
            </a:custGeom>
            <a:ln w="3175">
              <a:solidFill>
                <a:srgbClr val="5C5C5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9" name="object 69"/>
          <p:cNvSpPr txBox="1"/>
          <p:nvPr/>
        </p:nvSpPr>
        <p:spPr>
          <a:xfrm>
            <a:off x="5150865" y="3523615"/>
            <a:ext cx="19113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1400" dirty="0">
                <a:solidFill>
                  <a:srgbClr val="252525"/>
                </a:solidFill>
                <a:latin typeface="Yu Gothic"/>
                <a:cs typeface="Yu Gothic"/>
              </a:rPr>
              <a:t>う</a:t>
            </a:r>
            <a:endParaRPr sz="1400">
              <a:latin typeface="Yu Gothic"/>
              <a:cs typeface="Yu Gothic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8525509" y="4587392"/>
            <a:ext cx="88900" cy="132715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35"/>
              </a:spcBef>
            </a:pPr>
            <a:r>
              <a:rPr sz="700" spc="-5" dirty="0">
                <a:solidFill>
                  <a:srgbClr val="252525"/>
                </a:solidFill>
                <a:latin typeface="Yu Gothic"/>
                <a:cs typeface="Yu Gothic"/>
              </a:rPr>
              <a:t>項</a:t>
            </a:r>
            <a:endParaRPr sz="700">
              <a:latin typeface="Yu Gothic"/>
              <a:cs typeface="Yu Gothic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8613902" y="4580001"/>
            <a:ext cx="21082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sz="700" spc="-5" dirty="0">
                <a:solidFill>
                  <a:srgbClr val="252525"/>
                </a:solidFill>
                <a:latin typeface="Yu Gothic"/>
                <a:cs typeface="Yu Gothic"/>
              </a:rPr>
              <a:t>目</a:t>
            </a:r>
            <a:r>
              <a:rPr sz="700" spc="35" dirty="0">
                <a:solidFill>
                  <a:srgbClr val="252525"/>
                </a:solidFill>
                <a:latin typeface="Yu Gothic"/>
                <a:cs typeface="Yu Gothic"/>
              </a:rPr>
              <a:t>16</a:t>
            </a:r>
            <a:endParaRPr sz="700">
              <a:latin typeface="Yu Gothic"/>
              <a:cs typeface="Yu Gothic"/>
            </a:endParaRPr>
          </a:p>
        </p:txBody>
      </p:sp>
      <p:grpSp>
        <p:nvGrpSpPr>
          <p:cNvPr id="72" name="object 72"/>
          <p:cNvGrpSpPr/>
          <p:nvPr/>
        </p:nvGrpSpPr>
        <p:grpSpPr>
          <a:xfrm>
            <a:off x="3660647" y="2314955"/>
            <a:ext cx="5707380" cy="1995170"/>
            <a:chOff x="3660647" y="2314955"/>
            <a:chExt cx="5707380" cy="1995170"/>
          </a:xfrm>
        </p:grpSpPr>
        <p:sp>
          <p:nvSpPr>
            <p:cNvPr id="73" name="object 73"/>
            <p:cNvSpPr/>
            <p:nvPr/>
          </p:nvSpPr>
          <p:spPr>
            <a:xfrm>
              <a:off x="8519540" y="3411347"/>
              <a:ext cx="571500" cy="6350"/>
            </a:xfrm>
            <a:custGeom>
              <a:avLst/>
              <a:gdLst/>
              <a:ahLst/>
              <a:cxnLst/>
              <a:rect l="l" t="t" r="r" b="b"/>
              <a:pathLst>
                <a:path w="571500" h="6350">
                  <a:moveTo>
                    <a:pt x="571500" y="0"/>
                  </a:moveTo>
                  <a:lnTo>
                    <a:pt x="0" y="0"/>
                  </a:lnTo>
                  <a:lnTo>
                    <a:pt x="0" y="6095"/>
                  </a:lnTo>
                  <a:lnTo>
                    <a:pt x="571500" y="6095"/>
                  </a:lnTo>
                  <a:lnTo>
                    <a:pt x="571500" y="0"/>
                  </a:lnTo>
                  <a:close/>
                </a:path>
              </a:pathLst>
            </a:custGeom>
            <a:solidFill>
              <a:srgbClr val="0000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3660648" y="2314955"/>
              <a:ext cx="5707380" cy="1155700"/>
            </a:xfrm>
            <a:custGeom>
              <a:avLst/>
              <a:gdLst/>
              <a:ahLst/>
              <a:cxnLst/>
              <a:rect l="l" t="t" r="r" b="b"/>
              <a:pathLst>
                <a:path w="5707380" h="1155700">
                  <a:moveTo>
                    <a:pt x="5706999" y="1017651"/>
                  </a:moveTo>
                  <a:lnTo>
                    <a:pt x="5662041" y="1073708"/>
                  </a:lnTo>
                  <a:lnTo>
                    <a:pt x="5662041" y="1078865"/>
                  </a:lnTo>
                  <a:lnTo>
                    <a:pt x="5650230" y="1083437"/>
                  </a:lnTo>
                  <a:lnTo>
                    <a:pt x="5656123" y="1081151"/>
                  </a:lnTo>
                  <a:lnTo>
                    <a:pt x="5662041" y="1078865"/>
                  </a:lnTo>
                  <a:lnTo>
                    <a:pt x="5662041" y="1073708"/>
                  </a:lnTo>
                  <a:lnTo>
                    <a:pt x="5660669" y="1075410"/>
                  </a:lnTo>
                  <a:lnTo>
                    <a:pt x="5660136" y="1074039"/>
                  </a:lnTo>
                  <a:lnTo>
                    <a:pt x="5645785" y="1047242"/>
                  </a:lnTo>
                  <a:lnTo>
                    <a:pt x="5605272" y="994283"/>
                  </a:lnTo>
                  <a:lnTo>
                    <a:pt x="5550154" y="942086"/>
                  </a:lnTo>
                  <a:lnTo>
                    <a:pt x="5517261" y="916178"/>
                  </a:lnTo>
                  <a:lnTo>
                    <a:pt x="5480558" y="890397"/>
                  </a:lnTo>
                  <a:lnTo>
                    <a:pt x="5440680" y="864870"/>
                  </a:lnTo>
                  <a:lnTo>
                    <a:pt x="5397246" y="839343"/>
                  </a:lnTo>
                  <a:lnTo>
                    <a:pt x="5350510" y="814070"/>
                  </a:lnTo>
                  <a:lnTo>
                    <a:pt x="5300599" y="788924"/>
                  </a:lnTo>
                  <a:lnTo>
                    <a:pt x="5247259" y="764032"/>
                  </a:lnTo>
                  <a:lnTo>
                    <a:pt x="5190998" y="739394"/>
                  </a:lnTo>
                  <a:lnTo>
                    <a:pt x="5131562" y="714883"/>
                  </a:lnTo>
                  <a:lnTo>
                    <a:pt x="5069078" y="690626"/>
                  </a:lnTo>
                  <a:lnTo>
                    <a:pt x="5003673" y="666623"/>
                  </a:lnTo>
                  <a:lnTo>
                    <a:pt x="4935347" y="642747"/>
                  </a:lnTo>
                  <a:lnTo>
                    <a:pt x="4864227" y="619252"/>
                  </a:lnTo>
                  <a:lnTo>
                    <a:pt x="4790313" y="596011"/>
                  </a:lnTo>
                  <a:lnTo>
                    <a:pt x="4713732" y="573024"/>
                  </a:lnTo>
                  <a:lnTo>
                    <a:pt x="4634484" y="550291"/>
                  </a:lnTo>
                  <a:lnTo>
                    <a:pt x="4552696" y="527939"/>
                  </a:lnTo>
                  <a:lnTo>
                    <a:pt x="4468241" y="505841"/>
                  </a:lnTo>
                  <a:lnTo>
                    <a:pt x="4381500" y="484124"/>
                  </a:lnTo>
                  <a:lnTo>
                    <a:pt x="4200906" y="441706"/>
                  </a:lnTo>
                  <a:lnTo>
                    <a:pt x="4011295" y="400812"/>
                  </a:lnTo>
                  <a:lnTo>
                    <a:pt x="3813048" y="361569"/>
                  </a:lnTo>
                  <a:lnTo>
                    <a:pt x="3606927" y="323977"/>
                  </a:lnTo>
                  <a:lnTo>
                    <a:pt x="3283839" y="271018"/>
                  </a:lnTo>
                  <a:lnTo>
                    <a:pt x="2945625" y="222250"/>
                  </a:lnTo>
                  <a:lnTo>
                    <a:pt x="2594102" y="178435"/>
                  </a:lnTo>
                  <a:lnTo>
                    <a:pt x="2353183" y="152019"/>
                  </a:lnTo>
                  <a:lnTo>
                    <a:pt x="2107692" y="127762"/>
                  </a:lnTo>
                  <a:lnTo>
                    <a:pt x="1858010" y="106172"/>
                  </a:lnTo>
                  <a:lnTo>
                    <a:pt x="1604645" y="86995"/>
                  </a:lnTo>
                  <a:lnTo>
                    <a:pt x="1348359" y="70485"/>
                  </a:lnTo>
                  <a:lnTo>
                    <a:pt x="1089406" y="56896"/>
                  </a:lnTo>
                  <a:lnTo>
                    <a:pt x="828421" y="46101"/>
                  </a:lnTo>
                  <a:lnTo>
                    <a:pt x="565785" y="38100"/>
                  </a:lnTo>
                  <a:lnTo>
                    <a:pt x="302133" y="33401"/>
                  </a:lnTo>
                  <a:lnTo>
                    <a:pt x="74955" y="31991"/>
                  </a:lnTo>
                  <a:lnTo>
                    <a:pt x="74904" y="31750"/>
                  </a:lnTo>
                  <a:lnTo>
                    <a:pt x="73355" y="23622"/>
                  </a:lnTo>
                  <a:lnTo>
                    <a:pt x="73304" y="23495"/>
                  </a:lnTo>
                  <a:lnTo>
                    <a:pt x="65290" y="11430"/>
                  </a:lnTo>
                  <a:lnTo>
                    <a:pt x="53174" y="3086"/>
                  </a:lnTo>
                  <a:lnTo>
                    <a:pt x="42202" y="812"/>
                  </a:lnTo>
                  <a:lnTo>
                    <a:pt x="38481" y="0"/>
                  </a:lnTo>
                  <a:lnTo>
                    <a:pt x="38354" y="0"/>
                  </a:lnTo>
                  <a:lnTo>
                    <a:pt x="32397" y="1168"/>
                  </a:lnTo>
                  <a:lnTo>
                    <a:pt x="30200" y="1587"/>
                  </a:lnTo>
                  <a:lnTo>
                    <a:pt x="23609" y="2844"/>
                  </a:lnTo>
                  <a:lnTo>
                    <a:pt x="23482" y="2895"/>
                  </a:lnTo>
                  <a:lnTo>
                    <a:pt x="11430" y="10909"/>
                  </a:lnTo>
                  <a:lnTo>
                    <a:pt x="3073" y="23025"/>
                  </a:lnTo>
                  <a:lnTo>
                    <a:pt x="1066" y="32702"/>
                  </a:lnTo>
                  <a:lnTo>
                    <a:pt x="0" y="37719"/>
                  </a:lnTo>
                  <a:lnTo>
                    <a:pt x="0" y="37846"/>
                  </a:lnTo>
                  <a:lnTo>
                    <a:pt x="88" y="38315"/>
                  </a:lnTo>
                  <a:lnTo>
                    <a:pt x="1397" y="45072"/>
                  </a:lnTo>
                  <a:lnTo>
                    <a:pt x="2832" y="52590"/>
                  </a:lnTo>
                  <a:lnTo>
                    <a:pt x="2882" y="52717"/>
                  </a:lnTo>
                  <a:lnTo>
                    <a:pt x="10960" y="64884"/>
                  </a:lnTo>
                  <a:lnTo>
                    <a:pt x="23012" y="73126"/>
                  </a:lnTo>
                  <a:lnTo>
                    <a:pt x="31762" y="74942"/>
                  </a:lnTo>
                  <a:lnTo>
                    <a:pt x="37719" y="76200"/>
                  </a:lnTo>
                  <a:lnTo>
                    <a:pt x="37846" y="76200"/>
                  </a:lnTo>
                  <a:lnTo>
                    <a:pt x="43764" y="75057"/>
                  </a:lnTo>
                  <a:lnTo>
                    <a:pt x="52578" y="73367"/>
                  </a:lnTo>
                  <a:lnTo>
                    <a:pt x="52705" y="73317"/>
                  </a:lnTo>
                  <a:lnTo>
                    <a:pt x="64770" y="65303"/>
                  </a:lnTo>
                  <a:lnTo>
                    <a:pt x="73113" y="53187"/>
                  </a:lnTo>
                  <a:lnTo>
                    <a:pt x="74853" y="44805"/>
                  </a:lnTo>
                  <a:lnTo>
                    <a:pt x="109855" y="45085"/>
                  </a:lnTo>
                  <a:lnTo>
                    <a:pt x="181483" y="47244"/>
                  </a:lnTo>
                  <a:lnTo>
                    <a:pt x="252730" y="50673"/>
                  </a:lnTo>
                  <a:lnTo>
                    <a:pt x="323596" y="55499"/>
                  </a:lnTo>
                  <a:lnTo>
                    <a:pt x="393954" y="61468"/>
                  </a:lnTo>
                  <a:lnTo>
                    <a:pt x="463550" y="68707"/>
                  </a:lnTo>
                  <a:lnTo>
                    <a:pt x="532257" y="77089"/>
                  </a:lnTo>
                  <a:lnTo>
                    <a:pt x="600075" y="86614"/>
                  </a:lnTo>
                  <a:lnTo>
                    <a:pt x="666750" y="97282"/>
                  </a:lnTo>
                  <a:lnTo>
                    <a:pt x="732155" y="108839"/>
                  </a:lnTo>
                  <a:lnTo>
                    <a:pt x="796163" y="121412"/>
                  </a:lnTo>
                  <a:lnTo>
                    <a:pt x="858520" y="135001"/>
                  </a:lnTo>
                  <a:lnTo>
                    <a:pt x="919353" y="149479"/>
                  </a:lnTo>
                  <a:lnTo>
                    <a:pt x="978281" y="164719"/>
                  </a:lnTo>
                  <a:lnTo>
                    <a:pt x="1035304" y="180848"/>
                  </a:lnTo>
                  <a:lnTo>
                    <a:pt x="1090041" y="197739"/>
                  </a:lnTo>
                  <a:lnTo>
                    <a:pt x="1142619" y="215265"/>
                  </a:lnTo>
                  <a:lnTo>
                    <a:pt x="1192784" y="233553"/>
                  </a:lnTo>
                  <a:lnTo>
                    <a:pt x="1240536" y="252349"/>
                  </a:lnTo>
                  <a:lnTo>
                    <a:pt x="1285494" y="271780"/>
                  </a:lnTo>
                  <a:lnTo>
                    <a:pt x="1327531" y="291719"/>
                  </a:lnTo>
                  <a:lnTo>
                    <a:pt x="1366774" y="312166"/>
                  </a:lnTo>
                  <a:lnTo>
                    <a:pt x="1402842" y="332994"/>
                  </a:lnTo>
                  <a:lnTo>
                    <a:pt x="1435735" y="354330"/>
                  </a:lnTo>
                  <a:lnTo>
                    <a:pt x="1478407" y="386715"/>
                  </a:lnTo>
                  <a:lnTo>
                    <a:pt x="1513078" y="419608"/>
                  </a:lnTo>
                  <a:lnTo>
                    <a:pt x="1538770" y="452272"/>
                  </a:lnTo>
                  <a:lnTo>
                    <a:pt x="1473327" y="426085"/>
                  </a:lnTo>
                  <a:lnTo>
                    <a:pt x="1570863" y="529336"/>
                  </a:lnTo>
                  <a:lnTo>
                    <a:pt x="1582851" y="459740"/>
                  </a:lnTo>
                  <a:lnTo>
                    <a:pt x="1594993" y="389382"/>
                  </a:lnTo>
                  <a:lnTo>
                    <a:pt x="1552778" y="450659"/>
                  </a:lnTo>
                  <a:lnTo>
                    <a:pt x="1522349" y="410845"/>
                  </a:lnTo>
                  <a:lnTo>
                    <a:pt x="1486535" y="376809"/>
                  </a:lnTo>
                  <a:lnTo>
                    <a:pt x="1442720" y="343662"/>
                  </a:lnTo>
                  <a:lnTo>
                    <a:pt x="1409319" y="322072"/>
                  </a:lnTo>
                  <a:lnTo>
                    <a:pt x="1372743" y="300990"/>
                  </a:lnTo>
                  <a:lnTo>
                    <a:pt x="1333119" y="280289"/>
                  </a:lnTo>
                  <a:lnTo>
                    <a:pt x="1290701" y="260223"/>
                  </a:lnTo>
                  <a:lnTo>
                    <a:pt x="1245235" y="240665"/>
                  </a:lnTo>
                  <a:lnTo>
                    <a:pt x="1197229" y="221615"/>
                  </a:lnTo>
                  <a:lnTo>
                    <a:pt x="1146810" y="203200"/>
                  </a:lnTo>
                  <a:lnTo>
                    <a:pt x="1093851" y="185547"/>
                  </a:lnTo>
                  <a:lnTo>
                    <a:pt x="1038733" y="168529"/>
                  </a:lnTo>
                  <a:lnTo>
                    <a:pt x="981456" y="152400"/>
                  </a:lnTo>
                  <a:lnTo>
                    <a:pt x="922274" y="137033"/>
                  </a:lnTo>
                  <a:lnTo>
                    <a:pt x="861314" y="122555"/>
                  </a:lnTo>
                  <a:lnTo>
                    <a:pt x="798576" y="108966"/>
                  </a:lnTo>
                  <a:lnTo>
                    <a:pt x="734314" y="96393"/>
                  </a:lnTo>
                  <a:lnTo>
                    <a:pt x="668655" y="84709"/>
                  </a:lnTo>
                  <a:lnTo>
                    <a:pt x="601853" y="74041"/>
                  </a:lnTo>
                  <a:lnTo>
                    <a:pt x="533781" y="64516"/>
                  </a:lnTo>
                  <a:lnTo>
                    <a:pt x="464820" y="56134"/>
                  </a:lnTo>
                  <a:lnTo>
                    <a:pt x="424751" y="51917"/>
                  </a:lnTo>
                  <a:lnTo>
                    <a:pt x="535940" y="56261"/>
                  </a:lnTo>
                  <a:lnTo>
                    <a:pt x="700278" y="65151"/>
                  </a:lnTo>
                  <a:lnTo>
                    <a:pt x="863346" y="76581"/>
                  </a:lnTo>
                  <a:lnTo>
                    <a:pt x="1024890" y="90043"/>
                  </a:lnTo>
                  <a:lnTo>
                    <a:pt x="1184275" y="105918"/>
                  </a:lnTo>
                  <a:lnTo>
                    <a:pt x="1341501" y="123698"/>
                  </a:lnTo>
                  <a:lnTo>
                    <a:pt x="1496187" y="143637"/>
                  </a:lnTo>
                  <a:lnTo>
                    <a:pt x="1647825" y="165481"/>
                  </a:lnTo>
                  <a:lnTo>
                    <a:pt x="1796415" y="189230"/>
                  </a:lnTo>
                  <a:lnTo>
                    <a:pt x="1941195" y="214757"/>
                  </a:lnTo>
                  <a:lnTo>
                    <a:pt x="2082165" y="241935"/>
                  </a:lnTo>
                  <a:lnTo>
                    <a:pt x="2218944" y="270764"/>
                  </a:lnTo>
                  <a:lnTo>
                    <a:pt x="2351151" y="301117"/>
                  </a:lnTo>
                  <a:lnTo>
                    <a:pt x="2478405" y="332740"/>
                  </a:lnTo>
                  <a:lnTo>
                    <a:pt x="2600452" y="365887"/>
                  </a:lnTo>
                  <a:lnTo>
                    <a:pt x="2717038" y="400177"/>
                  </a:lnTo>
                  <a:lnTo>
                    <a:pt x="2773172" y="417830"/>
                  </a:lnTo>
                  <a:lnTo>
                    <a:pt x="2827655" y="435737"/>
                  </a:lnTo>
                  <a:lnTo>
                    <a:pt x="2880741" y="454025"/>
                  </a:lnTo>
                  <a:lnTo>
                    <a:pt x="2932176" y="472440"/>
                  </a:lnTo>
                  <a:lnTo>
                    <a:pt x="2982074" y="491109"/>
                  </a:lnTo>
                  <a:lnTo>
                    <a:pt x="3030093" y="510032"/>
                  </a:lnTo>
                  <a:lnTo>
                    <a:pt x="3076575" y="529209"/>
                  </a:lnTo>
                  <a:lnTo>
                    <a:pt x="3121279" y="548513"/>
                  </a:lnTo>
                  <a:lnTo>
                    <a:pt x="3164078" y="568071"/>
                  </a:lnTo>
                  <a:lnTo>
                    <a:pt x="3205226" y="587883"/>
                  </a:lnTo>
                  <a:lnTo>
                    <a:pt x="3244342" y="607822"/>
                  </a:lnTo>
                  <a:lnTo>
                    <a:pt x="3281680" y="628015"/>
                  </a:lnTo>
                  <a:lnTo>
                    <a:pt x="3316986" y="648208"/>
                  </a:lnTo>
                  <a:lnTo>
                    <a:pt x="3350260" y="668782"/>
                  </a:lnTo>
                  <a:lnTo>
                    <a:pt x="3410712" y="710057"/>
                  </a:lnTo>
                  <a:lnTo>
                    <a:pt x="3462528" y="751586"/>
                  </a:lnTo>
                  <a:lnTo>
                    <a:pt x="3505454" y="793623"/>
                  </a:lnTo>
                  <a:lnTo>
                    <a:pt x="3539490" y="835787"/>
                  </a:lnTo>
                  <a:lnTo>
                    <a:pt x="3563874" y="877951"/>
                  </a:lnTo>
                  <a:lnTo>
                    <a:pt x="3565664" y="882408"/>
                  </a:lnTo>
                  <a:lnTo>
                    <a:pt x="3501898" y="850011"/>
                  </a:lnTo>
                  <a:lnTo>
                    <a:pt x="3589909" y="961390"/>
                  </a:lnTo>
                  <a:lnTo>
                    <a:pt x="3609009" y="889254"/>
                  </a:lnTo>
                  <a:lnTo>
                    <a:pt x="3626231" y="824230"/>
                  </a:lnTo>
                  <a:lnTo>
                    <a:pt x="3578987" y="881329"/>
                  </a:lnTo>
                  <a:lnTo>
                    <a:pt x="3575177" y="871982"/>
                  </a:lnTo>
                  <a:lnTo>
                    <a:pt x="3574440" y="870585"/>
                  </a:lnTo>
                  <a:lnTo>
                    <a:pt x="3574440" y="886802"/>
                  </a:lnTo>
                  <a:lnTo>
                    <a:pt x="3574440" y="870585"/>
                  </a:lnTo>
                  <a:lnTo>
                    <a:pt x="3549650" y="828167"/>
                  </a:lnTo>
                  <a:lnTo>
                    <a:pt x="3514598" y="784860"/>
                  </a:lnTo>
                  <a:lnTo>
                    <a:pt x="3470656" y="741934"/>
                  </a:lnTo>
                  <a:lnTo>
                    <a:pt x="3417951" y="699643"/>
                  </a:lnTo>
                  <a:lnTo>
                    <a:pt x="3356864" y="657860"/>
                  </a:lnTo>
                  <a:lnTo>
                    <a:pt x="3323336" y="637286"/>
                  </a:lnTo>
                  <a:lnTo>
                    <a:pt x="3287649" y="616712"/>
                  </a:lnTo>
                  <a:lnTo>
                    <a:pt x="3250184" y="596519"/>
                  </a:lnTo>
                  <a:lnTo>
                    <a:pt x="3210687" y="576453"/>
                  </a:lnTo>
                  <a:lnTo>
                    <a:pt x="3169412" y="556641"/>
                  </a:lnTo>
                  <a:lnTo>
                    <a:pt x="3126359" y="536956"/>
                  </a:lnTo>
                  <a:lnTo>
                    <a:pt x="3081528" y="517398"/>
                  </a:lnTo>
                  <a:lnTo>
                    <a:pt x="3034792" y="498094"/>
                  </a:lnTo>
                  <a:lnTo>
                    <a:pt x="2986532" y="479171"/>
                  </a:lnTo>
                  <a:lnTo>
                    <a:pt x="2936494" y="460502"/>
                  </a:lnTo>
                  <a:lnTo>
                    <a:pt x="2884932" y="441960"/>
                  </a:lnTo>
                  <a:lnTo>
                    <a:pt x="2831719" y="423799"/>
                  </a:lnTo>
                  <a:lnTo>
                    <a:pt x="2776855" y="405765"/>
                  </a:lnTo>
                  <a:lnTo>
                    <a:pt x="2720594" y="388112"/>
                  </a:lnTo>
                  <a:lnTo>
                    <a:pt x="2603754" y="353568"/>
                  </a:lnTo>
                  <a:lnTo>
                    <a:pt x="2481453" y="320421"/>
                  </a:lnTo>
                  <a:lnTo>
                    <a:pt x="2353945" y="288671"/>
                  </a:lnTo>
                  <a:lnTo>
                    <a:pt x="2221611" y="258318"/>
                  </a:lnTo>
                  <a:lnTo>
                    <a:pt x="2084578" y="229489"/>
                  </a:lnTo>
                  <a:lnTo>
                    <a:pt x="1943481" y="202311"/>
                  </a:lnTo>
                  <a:lnTo>
                    <a:pt x="1798320" y="176657"/>
                  </a:lnTo>
                  <a:lnTo>
                    <a:pt x="1649730" y="153035"/>
                  </a:lnTo>
                  <a:lnTo>
                    <a:pt x="1497838" y="131064"/>
                  </a:lnTo>
                  <a:lnTo>
                    <a:pt x="1343025" y="111125"/>
                  </a:lnTo>
                  <a:lnTo>
                    <a:pt x="1185545" y="93218"/>
                  </a:lnTo>
                  <a:lnTo>
                    <a:pt x="1025906" y="77343"/>
                  </a:lnTo>
                  <a:lnTo>
                    <a:pt x="864235" y="63881"/>
                  </a:lnTo>
                  <a:lnTo>
                    <a:pt x="759129" y="56616"/>
                  </a:lnTo>
                  <a:lnTo>
                    <a:pt x="828040" y="58674"/>
                  </a:lnTo>
                  <a:lnTo>
                    <a:pt x="1088771" y="69596"/>
                  </a:lnTo>
                  <a:lnTo>
                    <a:pt x="1347597" y="83185"/>
                  </a:lnTo>
                  <a:lnTo>
                    <a:pt x="1603883" y="99695"/>
                  </a:lnTo>
                  <a:lnTo>
                    <a:pt x="1856994" y="118872"/>
                  </a:lnTo>
                  <a:lnTo>
                    <a:pt x="2106549" y="140462"/>
                  </a:lnTo>
                  <a:lnTo>
                    <a:pt x="2351913" y="164592"/>
                  </a:lnTo>
                  <a:lnTo>
                    <a:pt x="2592705" y="191135"/>
                  </a:lnTo>
                  <a:lnTo>
                    <a:pt x="2828290" y="219710"/>
                  </a:lnTo>
                  <a:lnTo>
                    <a:pt x="3058160" y="250571"/>
                  </a:lnTo>
                  <a:lnTo>
                    <a:pt x="3391281" y="300736"/>
                  </a:lnTo>
                  <a:lnTo>
                    <a:pt x="3604768" y="336550"/>
                  </a:lnTo>
                  <a:lnTo>
                    <a:pt x="3810762" y="374142"/>
                  </a:lnTo>
                  <a:lnTo>
                    <a:pt x="4008755" y="413385"/>
                  </a:lnTo>
                  <a:lnTo>
                    <a:pt x="4198239" y="454152"/>
                  </a:lnTo>
                  <a:lnTo>
                    <a:pt x="4289552" y="475234"/>
                  </a:lnTo>
                  <a:lnTo>
                    <a:pt x="4465193" y="518160"/>
                  </a:lnTo>
                  <a:lnTo>
                    <a:pt x="4549394" y="540258"/>
                  </a:lnTo>
                  <a:lnTo>
                    <a:pt x="4631182" y="562610"/>
                  </a:lnTo>
                  <a:lnTo>
                    <a:pt x="4710303" y="585216"/>
                  </a:lnTo>
                  <a:lnTo>
                    <a:pt x="4786630" y="608203"/>
                  </a:lnTo>
                  <a:lnTo>
                    <a:pt x="4860417" y="631317"/>
                  </a:lnTo>
                  <a:lnTo>
                    <a:pt x="4931410" y="654812"/>
                  </a:lnTo>
                  <a:lnTo>
                    <a:pt x="4999482" y="678561"/>
                  </a:lnTo>
                  <a:lnTo>
                    <a:pt x="5064760" y="702564"/>
                  </a:lnTo>
                  <a:lnTo>
                    <a:pt x="5126990" y="726694"/>
                  </a:lnTo>
                  <a:lnTo>
                    <a:pt x="5186172" y="751078"/>
                  </a:lnTo>
                  <a:lnTo>
                    <a:pt x="5242179" y="775716"/>
                  </a:lnTo>
                  <a:lnTo>
                    <a:pt x="5295265" y="800481"/>
                  </a:lnTo>
                  <a:lnTo>
                    <a:pt x="5344922" y="825373"/>
                  </a:lnTo>
                  <a:lnTo>
                    <a:pt x="5391150" y="850519"/>
                  </a:lnTo>
                  <a:lnTo>
                    <a:pt x="5434203" y="875792"/>
                  </a:lnTo>
                  <a:lnTo>
                    <a:pt x="5473700" y="901065"/>
                  </a:lnTo>
                  <a:lnTo>
                    <a:pt x="5509895" y="926592"/>
                  </a:lnTo>
                  <a:lnTo>
                    <a:pt x="5542280" y="952119"/>
                  </a:lnTo>
                  <a:lnTo>
                    <a:pt x="5571109" y="977646"/>
                  </a:lnTo>
                  <a:lnTo>
                    <a:pt x="5617718" y="1028827"/>
                  </a:lnTo>
                  <a:lnTo>
                    <a:pt x="5647258" y="1076845"/>
                  </a:lnTo>
                  <a:lnTo>
                    <a:pt x="5583047" y="1045464"/>
                  </a:lnTo>
                  <a:lnTo>
                    <a:pt x="5672836" y="1155446"/>
                  </a:lnTo>
                  <a:lnTo>
                    <a:pt x="5690679" y="1083437"/>
                  </a:lnTo>
                  <a:lnTo>
                    <a:pt x="5706999" y="1017651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3660648" y="2622803"/>
              <a:ext cx="5187315" cy="1336675"/>
            </a:xfrm>
            <a:custGeom>
              <a:avLst/>
              <a:gdLst/>
              <a:ahLst/>
              <a:cxnLst/>
              <a:rect l="l" t="t" r="r" b="b"/>
              <a:pathLst>
                <a:path w="5187315" h="1336675">
                  <a:moveTo>
                    <a:pt x="3092500" y="1084961"/>
                  </a:moveTo>
                  <a:lnTo>
                    <a:pt x="3027426" y="1084961"/>
                  </a:lnTo>
                  <a:lnTo>
                    <a:pt x="3022460" y="1084961"/>
                  </a:lnTo>
                  <a:lnTo>
                    <a:pt x="2976118" y="1141476"/>
                  </a:lnTo>
                  <a:lnTo>
                    <a:pt x="3092500" y="1084961"/>
                  </a:lnTo>
                  <a:close/>
                </a:path>
                <a:path w="5187315" h="1336675">
                  <a:moveTo>
                    <a:pt x="5174920" y="1279398"/>
                  </a:moveTo>
                  <a:lnTo>
                    <a:pt x="5110607" y="1279398"/>
                  </a:lnTo>
                  <a:lnTo>
                    <a:pt x="5105451" y="1279398"/>
                  </a:lnTo>
                  <a:lnTo>
                    <a:pt x="5059426" y="1336167"/>
                  </a:lnTo>
                  <a:lnTo>
                    <a:pt x="5174920" y="1279398"/>
                  </a:lnTo>
                  <a:close/>
                </a:path>
                <a:path w="5187315" h="1336675">
                  <a:moveTo>
                    <a:pt x="5186807" y="1273556"/>
                  </a:moveTo>
                  <a:lnTo>
                    <a:pt x="5060315" y="1209167"/>
                  </a:lnTo>
                  <a:lnTo>
                    <a:pt x="5105578" y="1266672"/>
                  </a:lnTo>
                  <a:lnTo>
                    <a:pt x="5066284" y="1266444"/>
                  </a:lnTo>
                  <a:lnTo>
                    <a:pt x="4946015" y="1263777"/>
                  </a:lnTo>
                  <a:lnTo>
                    <a:pt x="4826127" y="1259332"/>
                  </a:lnTo>
                  <a:lnTo>
                    <a:pt x="4707128" y="1253363"/>
                  </a:lnTo>
                  <a:lnTo>
                    <a:pt x="4588891" y="1245870"/>
                  </a:lnTo>
                  <a:lnTo>
                    <a:pt x="4471924" y="1236726"/>
                  </a:lnTo>
                  <a:lnTo>
                    <a:pt x="4356227" y="1226185"/>
                  </a:lnTo>
                  <a:lnTo>
                    <a:pt x="4242308" y="1214247"/>
                  </a:lnTo>
                  <a:lnTo>
                    <a:pt x="4130167" y="1200912"/>
                  </a:lnTo>
                  <a:lnTo>
                    <a:pt x="4020312" y="1186307"/>
                  </a:lnTo>
                  <a:lnTo>
                    <a:pt x="3912743" y="1170305"/>
                  </a:lnTo>
                  <a:lnTo>
                    <a:pt x="3807714" y="1153287"/>
                  </a:lnTo>
                  <a:lnTo>
                    <a:pt x="3705606" y="1135126"/>
                  </a:lnTo>
                  <a:lnTo>
                    <a:pt x="3606546" y="1115822"/>
                  </a:lnTo>
                  <a:lnTo>
                    <a:pt x="3510661" y="1095629"/>
                  </a:lnTo>
                  <a:lnTo>
                    <a:pt x="3418586" y="1074293"/>
                  </a:lnTo>
                  <a:lnTo>
                    <a:pt x="3330067" y="1052322"/>
                  </a:lnTo>
                  <a:lnTo>
                    <a:pt x="3245612" y="1029335"/>
                  </a:lnTo>
                  <a:lnTo>
                    <a:pt x="3165475" y="1005459"/>
                  </a:lnTo>
                  <a:lnTo>
                    <a:pt x="3089783" y="981075"/>
                  </a:lnTo>
                  <a:lnTo>
                    <a:pt x="3018790" y="955941"/>
                  </a:lnTo>
                  <a:lnTo>
                    <a:pt x="2952877" y="930148"/>
                  </a:lnTo>
                  <a:lnTo>
                    <a:pt x="2892044" y="903986"/>
                  </a:lnTo>
                  <a:lnTo>
                    <a:pt x="2836799" y="877062"/>
                  </a:lnTo>
                  <a:lnTo>
                    <a:pt x="2787015" y="849884"/>
                  </a:lnTo>
                  <a:lnTo>
                    <a:pt x="2743454" y="822325"/>
                  </a:lnTo>
                  <a:lnTo>
                    <a:pt x="2705989" y="794639"/>
                  </a:lnTo>
                  <a:lnTo>
                    <a:pt x="2675001" y="766699"/>
                  </a:lnTo>
                  <a:lnTo>
                    <a:pt x="2640965" y="724916"/>
                  </a:lnTo>
                  <a:lnTo>
                    <a:pt x="2622423" y="683641"/>
                  </a:lnTo>
                  <a:lnTo>
                    <a:pt x="2618867" y="655447"/>
                  </a:lnTo>
                  <a:lnTo>
                    <a:pt x="2617851" y="640207"/>
                  </a:lnTo>
                  <a:lnTo>
                    <a:pt x="2603246" y="594995"/>
                  </a:lnTo>
                  <a:lnTo>
                    <a:pt x="2572639" y="550545"/>
                  </a:lnTo>
                  <a:lnTo>
                    <a:pt x="2543937" y="521589"/>
                  </a:lnTo>
                  <a:lnTo>
                    <a:pt x="2508631" y="493014"/>
                  </a:lnTo>
                  <a:lnTo>
                    <a:pt x="2467356" y="464820"/>
                  </a:lnTo>
                  <a:lnTo>
                    <a:pt x="2394077" y="423291"/>
                  </a:lnTo>
                  <a:lnTo>
                    <a:pt x="2338197" y="396367"/>
                  </a:lnTo>
                  <a:lnTo>
                    <a:pt x="2276983" y="369824"/>
                  </a:lnTo>
                  <a:lnTo>
                    <a:pt x="2210562" y="343916"/>
                  </a:lnTo>
                  <a:lnTo>
                    <a:pt x="2139315" y="318643"/>
                  </a:lnTo>
                  <a:lnTo>
                    <a:pt x="2063242" y="294005"/>
                  </a:lnTo>
                  <a:lnTo>
                    <a:pt x="1982851" y="270129"/>
                  </a:lnTo>
                  <a:lnTo>
                    <a:pt x="1898142" y="247142"/>
                  </a:lnTo>
                  <a:lnTo>
                    <a:pt x="1809496" y="225044"/>
                  </a:lnTo>
                  <a:lnTo>
                    <a:pt x="1716913" y="203708"/>
                  </a:lnTo>
                  <a:lnTo>
                    <a:pt x="1620901" y="183388"/>
                  </a:lnTo>
                  <a:lnTo>
                    <a:pt x="1521714" y="164084"/>
                  </a:lnTo>
                  <a:lnTo>
                    <a:pt x="1419352" y="145796"/>
                  </a:lnTo>
                  <a:lnTo>
                    <a:pt x="1314196" y="128778"/>
                  </a:lnTo>
                  <a:lnTo>
                    <a:pt x="1206373" y="112903"/>
                  </a:lnTo>
                  <a:lnTo>
                    <a:pt x="1096264" y="98171"/>
                  </a:lnTo>
                  <a:lnTo>
                    <a:pt x="983996" y="84836"/>
                  </a:lnTo>
                  <a:lnTo>
                    <a:pt x="869950" y="72898"/>
                  </a:lnTo>
                  <a:lnTo>
                    <a:pt x="754253" y="62357"/>
                  </a:lnTo>
                  <a:lnTo>
                    <a:pt x="636905" y="53213"/>
                  </a:lnTo>
                  <a:lnTo>
                    <a:pt x="518541" y="45720"/>
                  </a:lnTo>
                  <a:lnTo>
                    <a:pt x="399288" y="39624"/>
                  </a:lnTo>
                  <a:lnTo>
                    <a:pt x="279273" y="35306"/>
                  </a:lnTo>
                  <a:lnTo>
                    <a:pt x="158877" y="32639"/>
                  </a:lnTo>
                  <a:lnTo>
                    <a:pt x="74955" y="32042"/>
                  </a:lnTo>
                  <a:lnTo>
                    <a:pt x="74917" y="31750"/>
                  </a:lnTo>
                  <a:lnTo>
                    <a:pt x="73647" y="24371"/>
                  </a:lnTo>
                  <a:lnTo>
                    <a:pt x="73431" y="24041"/>
                  </a:lnTo>
                  <a:lnTo>
                    <a:pt x="73367" y="23672"/>
                  </a:lnTo>
                  <a:lnTo>
                    <a:pt x="73304" y="23495"/>
                  </a:lnTo>
                  <a:lnTo>
                    <a:pt x="68922" y="16903"/>
                  </a:lnTo>
                  <a:lnTo>
                    <a:pt x="65862" y="12014"/>
                  </a:lnTo>
                  <a:lnTo>
                    <a:pt x="65532" y="11785"/>
                  </a:lnTo>
                  <a:lnTo>
                    <a:pt x="65341" y="11480"/>
                  </a:lnTo>
                  <a:lnTo>
                    <a:pt x="65227" y="11328"/>
                  </a:lnTo>
                  <a:lnTo>
                    <a:pt x="58991" y="7073"/>
                  </a:lnTo>
                  <a:lnTo>
                    <a:pt x="54000" y="3454"/>
                  </a:lnTo>
                  <a:lnTo>
                    <a:pt x="53568" y="3365"/>
                  </a:lnTo>
                  <a:lnTo>
                    <a:pt x="53301" y="3175"/>
                  </a:lnTo>
                  <a:lnTo>
                    <a:pt x="53174" y="3086"/>
                  </a:lnTo>
                  <a:lnTo>
                    <a:pt x="46164" y="1638"/>
                  </a:lnTo>
                  <a:lnTo>
                    <a:pt x="39243" y="0"/>
                  </a:lnTo>
                  <a:lnTo>
                    <a:pt x="38811" y="76"/>
                  </a:lnTo>
                  <a:lnTo>
                    <a:pt x="38481" y="0"/>
                  </a:lnTo>
                  <a:lnTo>
                    <a:pt x="38354" y="0"/>
                  </a:lnTo>
                  <a:lnTo>
                    <a:pt x="31800" y="1282"/>
                  </a:lnTo>
                  <a:lnTo>
                    <a:pt x="31508" y="1333"/>
                  </a:lnTo>
                  <a:lnTo>
                    <a:pt x="24358" y="2552"/>
                  </a:lnTo>
                  <a:lnTo>
                    <a:pt x="24015" y="2768"/>
                  </a:lnTo>
                  <a:lnTo>
                    <a:pt x="23660" y="2832"/>
                  </a:lnTo>
                  <a:lnTo>
                    <a:pt x="23482" y="2895"/>
                  </a:lnTo>
                  <a:lnTo>
                    <a:pt x="17068" y="7162"/>
                  </a:lnTo>
                  <a:lnTo>
                    <a:pt x="12001" y="10337"/>
                  </a:lnTo>
                  <a:lnTo>
                    <a:pt x="11760" y="10668"/>
                  </a:lnTo>
                  <a:lnTo>
                    <a:pt x="11468" y="10858"/>
                  </a:lnTo>
                  <a:lnTo>
                    <a:pt x="11315" y="10972"/>
                  </a:lnTo>
                  <a:lnTo>
                    <a:pt x="7239" y="16941"/>
                  </a:lnTo>
                  <a:lnTo>
                    <a:pt x="3441" y="22199"/>
                  </a:lnTo>
                  <a:lnTo>
                    <a:pt x="3327" y="22644"/>
                  </a:lnTo>
                  <a:lnTo>
                    <a:pt x="3200" y="22847"/>
                  </a:lnTo>
                  <a:lnTo>
                    <a:pt x="3073" y="23025"/>
                  </a:lnTo>
                  <a:lnTo>
                    <a:pt x="1676" y="29743"/>
                  </a:lnTo>
                  <a:lnTo>
                    <a:pt x="0" y="36957"/>
                  </a:lnTo>
                  <a:lnTo>
                    <a:pt x="63" y="37388"/>
                  </a:lnTo>
                  <a:lnTo>
                    <a:pt x="0" y="37719"/>
                  </a:lnTo>
                  <a:lnTo>
                    <a:pt x="0" y="37846"/>
                  </a:lnTo>
                  <a:lnTo>
                    <a:pt x="1016" y="43129"/>
                  </a:lnTo>
                  <a:lnTo>
                    <a:pt x="1257" y="44361"/>
                  </a:lnTo>
                  <a:lnTo>
                    <a:pt x="2540" y="51841"/>
                  </a:lnTo>
                  <a:lnTo>
                    <a:pt x="2743" y="52184"/>
                  </a:lnTo>
                  <a:lnTo>
                    <a:pt x="2819" y="52539"/>
                  </a:lnTo>
                  <a:lnTo>
                    <a:pt x="2882" y="52717"/>
                  </a:lnTo>
                  <a:lnTo>
                    <a:pt x="6769" y="58572"/>
                  </a:lnTo>
                  <a:lnTo>
                    <a:pt x="10325" y="64211"/>
                  </a:lnTo>
                  <a:lnTo>
                    <a:pt x="10680" y="64477"/>
                  </a:lnTo>
                  <a:lnTo>
                    <a:pt x="10858" y="64731"/>
                  </a:lnTo>
                  <a:lnTo>
                    <a:pt x="10960" y="64884"/>
                  </a:lnTo>
                  <a:lnTo>
                    <a:pt x="16611" y="68757"/>
                  </a:lnTo>
                  <a:lnTo>
                    <a:pt x="22186" y="72758"/>
                  </a:lnTo>
                  <a:lnTo>
                    <a:pt x="22618" y="72872"/>
                  </a:lnTo>
                  <a:lnTo>
                    <a:pt x="22847" y="73025"/>
                  </a:lnTo>
                  <a:lnTo>
                    <a:pt x="23012" y="73126"/>
                  </a:lnTo>
                  <a:lnTo>
                    <a:pt x="29692" y="74523"/>
                  </a:lnTo>
                  <a:lnTo>
                    <a:pt x="36957" y="76200"/>
                  </a:lnTo>
                  <a:lnTo>
                    <a:pt x="37376" y="76136"/>
                  </a:lnTo>
                  <a:lnTo>
                    <a:pt x="37719" y="76200"/>
                  </a:lnTo>
                  <a:lnTo>
                    <a:pt x="37846" y="76200"/>
                  </a:lnTo>
                  <a:lnTo>
                    <a:pt x="43357" y="75133"/>
                  </a:lnTo>
                  <a:lnTo>
                    <a:pt x="44348" y="74942"/>
                  </a:lnTo>
                  <a:lnTo>
                    <a:pt x="51828" y="73660"/>
                  </a:lnTo>
                  <a:lnTo>
                    <a:pt x="52158" y="73456"/>
                  </a:lnTo>
                  <a:lnTo>
                    <a:pt x="52527" y="73380"/>
                  </a:lnTo>
                  <a:lnTo>
                    <a:pt x="52705" y="73317"/>
                  </a:lnTo>
                  <a:lnTo>
                    <a:pt x="59016" y="69126"/>
                  </a:lnTo>
                  <a:lnTo>
                    <a:pt x="64185" y="65874"/>
                  </a:lnTo>
                  <a:lnTo>
                    <a:pt x="64414" y="65544"/>
                  </a:lnTo>
                  <a:lnTo>
                    <a:pt x="64681" y="65366"/>
                  </a:lnTo>
                  <a:lnTo>
                    <a:pt x="64871" y="65239"/>
                  </a:lnTo>
                  <a:lnTo>
                    <a:pt x="68846" y="59423"/>
                  </a:lnTo>
                  <a:lnTo>
                    <a:pt x="72745" y="54013"/>
                  </a:lnTo>
                  <a:lnTo>
                    <a:pt x="72847" y="53581"/>
                  </a:lnTo>
                  <a:lnTo>
                    <a:pt x="73025" y="53314"/>
                  </a:lnTo>
                  <a:lnTo>
                    <a:pt x="73291" y="52324"/>
                  </a:lnTo>
                  <a:lnTo>
                    <a:pt x="74485" y="46532"/>
                  </a:lnTo>
                  <a:lnTo>
                    <a:pt x="74688" y="45694"/>
                  </a:lnTo>
                  <a:lnTo>
                    <a:pt x="135001" y="51308"/>
                  </a:lnTo>
                  <a:lnTo>
                    <a:pt x="182499" y="59436"/>
                  </a:lnTo>
                  <a:lnTo>
                    <a:pt x="228727" y="70485"/>
                  </a:lnTo>
                  <a:lnTo>
                    <a:pt x="273558" y="84201"/>
                  </a:lnTo>
                  <a:lnTo>
                    <a:pt x="316484" y="100330"/>
                  </a:lnTo>
                  <a:lnTo>
                    <a:pt x="356997" y="118618"/>
                  </a:lnTo>
                  <a:lnTo>
                    <a:pt x="394843" y="138938"/>
                  </a:lnTo>
                  <a:lnTo>
                    <a:pt x="429641" y="160909"/>
                  </a:lnTo>
                  <a:lnTo>
                    <a:pt x="461137" y="184404"/>
                  </a:lnTo>
                  <a:lnTo>
                    <a:pt x="500634" y="221996"/>
                  </a:lnTo>
                  <a:lnTo>
                    <a:pt x="530352" y="261620"/>
                  </a:lnTo>
                  <a:lnTo>
                    <a:pt x="548894" y="302133"/>
                  </a:lnTo>
                  <a:lnTo>
                    <a:pt x="555244" y="343154"/>
                  </a:lnTo>
                  <a:lnTo>
                    <a:pt x="556006" y="357378"/>
                  </a:lnTo>
                  <a:lnTo>
                    <a:pt x="567309" y="401828"/>
                  </a:lnTo>
                  <a:lnTo>
                    <a:pt x="591185" y="444627"/>
                  </a:lnTo>
                  <a:lnTo>
                    <a:pt x="625602" y="485394"/>
                  </a:lnTo>
                  <a:lnTo>
                    <a:pt x="654050" y="510921"/>
                  </a:lnTo>
                  <a:lnTo>
                    <a:pt x="686181" y="535178"/>
                  </a:lnTo>
                  <a:lnTo>
                    <a:pt x="721868" y="557657"/>
                  </a:lnTo>
                  <a:lnTo>
                    <a:pt x="760476" y="578485"/>
                  </a:lnTo>
                  <a:lnTo>
                    <a:pt x="801878" y="597154"/>
                  </a:lnTo>
                  <a:lnTo>
                    <a:pt x="845439" y="613537"/>
                  </a:lnTo>
                  <a:lnTo>
                    <a:pt x="891032" y="627380"/>
                  </a:lnTo>
                  <a:lnTo>
                    <a:pt x="938022" y="638683"/>
                  </a:lnTo>
                  <a:lnTo>
                    <a:pt x="986409" y="646938"/>
                  </a:lnTo>
                  <a:lnTo>
                    <a:pt x="1003681" y="649071"/>
                  </a:lnTo>
                  <a:lnTo>
                    <a:pt x="954659" y="703834"/>
                  </a:lnTo>
                  <a:lnTo>
                    <a:pt x="1079969" y="649605"/>
                  </a:lnTo>
                  <a:lnTo>
                    <a:pt x="1084961" y="647446"/>
                  </a:lnTo>
                  <a:lnTo>
                    <a:pt x="961771" y="577088"/>
                  </a:lnTo>
                  <a:lnTo>
                    <a:pt x="1003947" y="636320"/>
                  </a:lnTo>
                  <a:lnTo>
                    <a:pt x="988314" y="634365"/>
                  </a:lnTo>
                  <a:lnTo>
                    <a:pt x="964438" y="630682"/>
                  </a:lnTo>
                  <a:lnTo>
                    <a:pt x="917575" y="621030"/>
                  </a:lnTo>
                  <a:lnTo>
                    <a:pt x="871982" y="608711"/>
                  </a:lnTo>
                  <a:lnTo>
                    <a:pt x="828040" y="593725"/>
                  </a:lnTo>
                  <a:lnTo>
                    <a:pt x="786257" y="576453"/>
                  </a:lnTo>
                  <a:lnTo>
                    <a:pt x="747014" y="557276"/>
                  </a:lnTo>
                  <a:lnTo>
                    <a:pt x="710565" y="536067"/>
                  </a:lnTo>
                  <a:lnTo>
                    <a:pt x="677545" y="513207"/>
                  </a:lnTo>
                  <a:lnTo>
                    <a:pt x="634873" y="476631"/>
                  </a:lnTo>
                  <a:lnTo>
                    <a:pt x="601726" y="437769"/>
                  </a:lnTo>
                  <a:lnTo>
                    <a:pt x="579247" y="397510"/>
                  </a:lnTo>
                  <a:lnTo>
                    <a:pt x="568706" y="356743"/>
                  </a:lnTo>
                  <a:lnTo>
                    <a:pt x="567944" y="342519"/>
                  </a:lnTo>
                  <a:lnTo>
                    <a:pt x="567055" y="327533"/>
                  </a:lnTo>
                  <a:lnTo>
                    <a:pt x="555625" y="283337"/>
                  </a:lnTo>
                  <a:lnTo>
                    <a:pt x="531876" y="240665"/>
                  </a:lnTo>
                  <a:lnTo>
                    <a:pt x="497205" y="200025"/>
                  </a:lnTo>
                  <a:lnTo>
                    <a:pt x="468884" y="174498"/>
                  </a:lnTo>
                  <a:lnTo>
                    <a:pt x="436753" y="150368"/>
                  </a:lnTo>
                  <a:lnTo>
                    <a:pt x="401066" y="127762"/>
                  </a:lnTo>
                  <a:lnTo>
                    <a:pt x="362458" y="107188"/>
                  </a:lnTo>
                  <a:lnTo>
                    <a:pt x="321183" y="88519"/>
                  </a:lnTo>
                  <a:lnTo>
                    <a:pt x="277368" y="72009"/>
                  </a:lnTo>
                  <a:lnTo>
                    <a:pt x="231902" y="58166"/>
                  </a:lnTo>
                  <a:lnTo>
                    <a:pt x="188709" y="47752"/>
                  </a:lnTo>
                  <a:lnTo>
                    <a:pt x="252730" y="51054"/>
                  </a:lnTo>
                  <a:lnTo>
                    <a:pt x="323596" y="56134"/>
                  </a:lnTo>
                  <a:lnTo>
                    <a:pt x="393827" y="62484"/>
                  </a:lnTo>
                  <a:lnTo>
                    <a:pt x="463423" y="70104"/>
                  </a:lnTo>
                  <a:lnTo>
                    <a:pt x="532257" y="79121"/>
                  </a:lnTo>
                  <a:lnTo>
                    <a:pt x="599948" y="89154"/>
                  </a:lnTo>
                  <a:lnTo>
                    <a:pt x="666623" y="100330"/>
                  </a:lnTo>
                  <a:lnTo>
                    <a:pt x="732028" y="112649"/>
                  </a:lnTo>
                  <a:lnTo>
                    <a:pt x="796036" y="125984"/>
                  </a:lnTo>
                  <a:lnTo>
                    <a:pt x="858520" y="140335"/>
                  </a:lnTo>
                  <a:lnTo>
                    <a:pt x="919226" y="155702"/>
                  </a:lnTo>
                  <a:lnTo>
                    <a:pt x="978154" y="171958"/>
                  </a:lnTo>
                  <a:lnTo>
                    <a:pt x="1035177" y="188976"/>
                  </a:lnTo>
                  <a:lnTo>
                    <a:pt x="1089914" y="206883"/>
                  </a:lnTo>
                  <a:lnTo>
                    <a:pt x="1142619" y="225552"/>
                  </a:lnTo>
                  <a:lnTo>
                    <a:pt x="1192657" y="244856"/>
                  </a:lnTo>
                  <a:lnTo>
                    <a:pt x="1240409" y="264795"/>
                  </a:lnTo>
                  <a:lnTo>
                    <a:pt x="1285367" y="285369"/>
                  </a:lnTo>
                  <a:lnTo>
                    <a:pt x="1327404" y="306578"/>
                  </a:lnTo>
                  <a:lnTo>
                    <a:pt x="1366647" y="328168"/>
                  </a:lnTo>
                  <a:lnTo>
                    <a:pt x="1402715" y="350266"/>
                  </a:lnTo>
                  <a:lnTo>
                    <a:pt x="1435608" y="372872"/>
                  </a:lnTo>
                  <a:lnTo>
                    <a:pt x="1478280" y="407162"/>
                  </a:lnTo>
                  <a:lnTo>
                    <a:pt x="1512951" y="442087"/>
                  </a:lnTo>
                  <a:lnTo>
                    <a:pt x="1539113" y="477139"/>
                  </a:lnTo>
                  <a:lnTo>
                    <a:pt x="1556258" y="512445"/>
                  </a:lnTo>
                  <a:lnTo>
                    <a:pt x="1564513" y="559054"/>
                  </a:lnTo>
                  <a:lnTo>
                    <a:pt x="1565148" y="571373"/>
                  </a:lnTo>
                  <a:lnTo>
                    <a:pt x="1573657" y="609473"/>
                  </a:lnTo>
                  <a:lnTo>
                    <a:pt x="1591945" y="647065"/>
                  </a:lnTo>
                  <a:lnTo>
                    <a:pt x="1619250" y="683895"/>
                  </a:lnTo>
                  <a:lnTo>
                    <a:pt x="1655064" y="719963"/>
                  </a:lnTo>
                  <a:lnTo>
                    <a:pt x="1698879" y="755142"/>
                  </a:lnTo>
                  <a:lnTo>
                    <a:pt x="1732280" y="778002"/>
                  </a:lnTo>
                  <a:lnTo>
                    <a:pt x="1768856" y="800354"/>
                  </a:lnTo>
                  <a:lnTo>
                    <a:pt x="1808480" y="822325"/>
                  </a:lnTo>
                  <a:lnTo>
                    <a:pt x="1851025" y="843661"/>
                  </a:lnTo>
                  <a:lnTo>
                    <a:pt x="1896491" y="864489"/>
                  </a:lnTo>
                  <a:lnTo>
                    <a:pt x="1944497" y="884682"/>
                  </a:lnTo>
                  <a:lnTo>
                    <a:pt x="1995043" y="904113"/>
                  </a:lnTo>
                  <a:lnTo>
                    <a:pt x="2047875" y="922782"/>
                  </a:lnTo>
                  <a:lnTo>
                    <a:pt x="2103120" y="940689"/>
                  </a:lnTo>
                  <a:lnTo>
                    <a:pt x="2160270" y="957961"/>
                  </a:lnTo>
                  <a:lnTo>
                    <a:pt x="2219452" y="974229"/>
                  </a:lnTo>
                  <a:lnTo>
                    <a:pt x="2280412" y="989584"/>
                  </a:lnTo>
                  <a:lnTo>
                    <a:pt x="2343150" y="1004062"/>
                  </a:lnTo>
                  <a:lnTo>
                    <a:pt x="2407412" y="1017397"/>
                  </a:lnTo>
                  <a:lnTo>
                    <a:pt x="2473071" y="1029843"/>
                  </a:lnTo>
                  <a:lnTo>
                    <a:pt x="2539873" y="1041019"/>
                  </a:lnTo>
                  <a:lnTo>
                    <a:pt x="2607945" y="1051179"/>
                  </a:lnTo>
                  <a:lnTo>
                    <a:pt x="2676906" y="1060069"/>
                  </a:lnTo>
                  <a:lnTo>
                    <a:pt x="2746756" y="1067816"/>
                  </a:lnTo>
                  <a:lnTo>
                    <a:pt x="2817241" y="1074166"/>
                  </a:lnTo>
                  <a:lnTo>
                    <a:pt x="2888475" y="1079119"/>
                  </a:lnTo>
                  <a:lnTo>
                    <a:pt x="2959976" y="1082802"/>
                  </a:lnTo>
                  <a:lnTo>
                    <a:pt x="3022587" y="1084808"/>
                  </a:lnTo>
                  <a:lnTo>
                    <a:pt x="3027426" y="1084808"/>
                  </a:lnTo>
                  <a:lnTo>
                    <a:pt x="3092818" y="1084808"/>
                  </a:lnTo>
                  <a:lnTo>
                    <a:pt x="3103753" y="1079500"/>
                  </a:lnTo>
                  <a:lnTo>
                    <a:pt x="2977515" y="1014476"/>
                  </a:lnTo>
                  <a:lnTo>
                    <a:pt x="3022587" y="1072108"/>
                  </a:lnTo>
                  <a:lnTo>
                    <a:pt x="2960624" y="1070229"/>
                  </a:lnTo>
                  <a:lnTo>
                    <a:pt x="2889377" y="1066419"/>
                  </a:lnTo>
                  <a:lnTo>
                    <a:pt x="2818511" y="1061466"/>
                  </a:lnTo>
                  <a:lnTo>
                    <a:pt x="2748153" y="1055116"/>
                  </a:lnTo>
                  <a:lnTo>
                    <a:pt x="2678557" y="1047496"/>
                  </a:lnTo>
                  <a:lnTo>
                    <a:pt x="2609850" y="1038606"/>
                  </a:lnTo>
                  <a:lnTo>
                    <a:pt x="2542032" y="1028573"/>
                  </a:lnTo>
                  <a:lnTo>
                    <a:pt x="2475357" y="1017270"/>
                  </a:lnTo>
                  <a:lnTo>
                    <a:pt x="2409952" y="1004951"/>
                  </a:lnTo>
                  <a:lnTo>
                    <a:pt x="2345944" y="991616"/>
                  </a:lnTo>
                  <a:lnTo>
                    <a:pt x="2283587" y="977277"/>
                  </a:lnTo>
                  <a:lnTo>
                    <a:pt x="2222881" y="962025"/>
                  </a:lnTo>
                  <a:lnTo>
                    <a:pt x="2163953" y="945769"/>
                  </a:lnTo>
                  <a:lnTo>
                    <a:pt x="2106930" y="928624"/>
                  </a:lnTo>
                  <a:lnTo>
                    <a:pt x="2052066" y="910844"/>
                  </a:lnTo>
                  <a:lnTo>
                    <a:pt x="1999488" y="892175"/>
                  </a:lnTo>
                  <a:lnTo>
                    <a:pt x="1949323" y="872871"/>
                  </a:lnTo>
                  <a:lnTo>
                    <a:pt x="1901698" y="852932"/>
                  </a:lnTo>
                  <a:lnTo>
                    <a:pt x="1856613" y="832358"/>
                  </a:lnTo>
                  <a:lnTo>
                    <a:pt x="1814576" y="811149"/>
                  </a:lnTo>
                  <a:lnTo>
                    <a:pt x="1775333" y="789559"/>
                  </a:lnTo>
                  <a:lnTo>
                    <a:pt x="1739392" y="767334"/>
                  </a:lnTo>
                  <a:lnTo>
                    <a:pt x="1706499" y="744855"/>
                  </a:lnTo>
                  <a:lnTo>
                    <a:pt x="1663827" y="710692"/>
                  </a:lnTo>
                  <a:lnTo>
                    <a:pt x="1629156" y="675894"/>
                  </a:lnTo>
                  <a:lnTo>
                    <a:pt x="1602994" y="640715"/>
                  </a:lnTo>
                  <a:lnTo>
                    <a:pt x="1585722" y="605663"/>
                  </a:lnTo>
                  <a:lnTo>
                    <a:pt x="1577213" y="558546"/>
                  </a:lnTo>
                  <a:lnTo>
                    <a:pt x="1576705" y="545719"/>
                  </a:lnTo>
                  <a:lnTo>
                    <a:pt x="1574800" y="532892"/>
                  </a:lnTo>
                  <a:lnTo>
                    <a:pt x="1562989" y="495046"/>
                  </a:lnTo>
                  <a:lnTo>
                    <a:pt x="1541526" y="457962"/>
                  </a:lnTo>
                  <a:lnTo>
                    <a:pt x="1511427" y="421386"/>
                  </a:lnTo>
                  <a:lnTo>
                    <a:pt x="1472946" y="385826"/>
                  </a:lnTo>
                  <a:lnTo>
                    <a:pt x="1442847" y="362458"/>
                  </a:lnTo>
                  <a:lnTo>
                    <a:pt x="1409446" y="339471"/>
                  </a:lnTo>
                  <a:lnTo>
                    <a:pt x="1372870" y="317119"/>
                  </a:lnTo>
                  <a:lnTo>
                    <a:pt x="1333246" y="295275"/>
                  </a:lnTo>
                  <a:lnTo>
                    <a:pt x="1290701" y="273939"/>
                  </a:lnTo>
                  <a:lnTo>
                    <a:pt x="1245362" y="253111"/>
                  </a:lnTo>
                  <a:lnTo>
                    <a:pt x="1197356" y="232918"/>
                  </a:lnTo>
                  <a:lnTo>
                    <a:pt x="1146810" y="213614"/>
                  </a:lnTo>
                  <a:lnTo>
                    <a:pt x="1093978" y="194818"/>
                  </a:lnTo>
                  <a:lnTo>
                    <a:pt x="1038860" y="176784"/>
                  </a:lnTo>
                  <a:lnTo>
                    <a:pt x="981583" y="159766"/>
                  </a:lnTo>
                  <a:lnTo>
                    <a:pt x="922274" y="143383"/>
                  </a:lnTo>
                  <a:lnTo>
                    <a:pt x="861314" y="128016"/>
                  </a:lnTo>
                  <a:lnTo>
                    <a:pt x="798703" y="113665"/>
                  </a:lnTo>
                  <a:lnTo>
                    <a:pt x="734441" y="100203"/>
                  </a:lnTo>
                  <a:lnTo>
                    <a:pt x="668782" y="87884"/>
                  </a:lnTo>
                  <a:lnTo>
                    <a:pt x="601853" y="76581"/>
                  </a:lnTo>
                  <a:lnTo>
                    <a:pt x="533781" y="66421"/>
                  </a:lnTo>
                  <a:lnTo>
                    <a:pt x="464820" y="57531"/>
                  </a:lnTo>
                  <a:lnTo>
                    <a:pt x="432562" y="54013"/>
                  </a:lnTo>
                  <a:lnTo>
                    <a:pt x="517906" y="58293"/>
                  </a:lnTo>
                  <a:lnTo>
                    <a:pt x="636143" y="65913"/>
                  </a:lnTo>
                  <a:lnTo>
                    <a:pt x="753237" y="75057"/>
                  </a:lnTo>
                  <a:lnTo>
                    <a:pt x="868807" y="85598"/>
                  </a:lnTo>
                  <a:lnTo>
                    <a:pt x="982726" y="97409"/>
                  </a:lnTo>
                  <a:lnTo>
                    <a:pt x="1094867" y="110744"/>
                  </a:lnTo>
                  <a:lnTo>
                    <a:pt x="1204722" y="125476"/>
                  </a:lnTo>
                  <a:lnTo>
                    <a:pt x="1312291" y="141351"/>
                  </a:lnTo>
                  <a:lnTo>
                    <a:pt x="1417320" y="158369"/>
                  </a:lnTo>
                  <a:lnTo>
                    <a:pt x="1519428" y="176530"/>
                  </a:lnTo>
                  <a:lnTo>
                    <a:pt x="1618488" y="195834"/>
                  </a:lnTo>
                  <a:lnTo>
                    <a:pt x="1714373" y="216154"/>
                  </a:lnTo>
                  <a:lnTo>
                    <a:pt x="1806575" y="237363"/>
                  </a:lnTo>
                  <a:lnTo>
                    <a:pt x="1895094" y="259461"/>
                  </a:lnTo>
                  <a:lnTo>
                    <a:pt x="1979549" y="282448"/>
                  </a:lnTo>
                  <a:lnTo>
                    <a:pt x="2059686" y="306197"/>
                  </a:lnTo>
                  <a:lnTo>
                    <a:pt x="2135378" y="330708"/>
                  </a:lnTo>
                  <a:lnTo>
                    <a:pt x="2206371" y="355854"/>
                  </a:lnTo>
                  <a:lnTo>
                    <a:pt x="2272411" y="381635"/>
                  </a:lnTo>
                  <a:lnTo>
                    <a:pt x="2333244" y="407924"/>
                  </a:lnTo>
                  <a:lnTo>
                    <a:pt x="2388489" y="434721"/>
                  </a:lnTo>
                  <a:lnTo>
                    <a:pt x="2438146" y="462026"/>
                  </a:lnTo>
                  <a:lnTo>
                    <a:pt x="2481834" y="489458"/>
                  </a:lnTo>
                  <a:lnTo>
                    <a:pt x="2519299" y="517271"/>
                  </a:lnTo>
                  <a:lnTo>
                    <a:pt x="2550287" y="545211"/>
                  </a:lnTo>
                  <a:lnTo>
                    <a:pt x="2584323" y="587248"/>
                  </a:lnTo>
                  <a:lnTo>
                    <a:pt x="2602738" y="628904"/>
                  </a:lnTo>
                  <a:lnTo>
                    <a:pt x="2606167" y="656336"/>
                  </a:lnTo>
                  <a:lnTo>
                    <a:pt x="2607183" y="670814"/>
                  </a:lnTo>
                  <a:lnTo>
                    <a:pt x="2621534" y="716280"/>
                  </a:lnTo>
                  <a:lnTo>
                    <a:pt x="2652014" y="760857"/>
                  </a:lnTo>
                  <a:lnTo>
                    <a:pt x="2680843" y="789940"/>
                  </a:lnTo>
                  <a:lnTo>
                    <a:pt x="2716149" y="818515"/>
                  </a:lnTo>
                  <a:lnTo>
                    <a:pt x="2757551" y="846836"/>
                  </a:lnTo>
                  <a:lnTo>
                    <a:pt x="2830703" y="888238"/>
                  </a:lnTo>
                  <a:lnTo>
                    <a:pt x="2886583" y="915289"/>
                  </a:lnTo>
                  <a:lnTo>
                    <a:pt x="2947797" y="941832"/>
                  </a:lnTo>
                  <a:lnTo>
                    <a:pt x="3014218" y="967752"/>
                  </a:lnTo>
                  <a:lnTo>
                    <a:pt x="3085465" y="993013"/>
                  </a:lnTo>
                  <a:lnTo>
                    <a:pt x="3161538" y="1017651"/>
                  </a:lnTo>
                  <a:lnTo>
                    <a:pt x="3242056" y="1041400"/>
                  </a:lnTo>
                  <a:lnTo>
                    <a:pt x="3326765" y="1064514"/>
                  </a:lnTo>
                  <a:lnTo>
                    <a:pt x="3415411" y="1086739"/>
                  </a:lnTo>
                  <a:lnTo>
                    <a:pt x="3507867" y="1107948"/>
                  </a:lnTo>
                  <a:lnTo>
                    <a:pt x="3603879" y="1128268"/>
                  </a:lnTo>
                  <a:lnTo>
                    <a:pt x="3703193" y="1147572"/>
                  </a:lnTo>
                  <a:lnTo>
                    <a:pt x="3805555" y="1165860"/>
                  </a:lnTo>
                  <a:lnTo>
                    <a:pt x="3910711" y="1182878"/>
                  </a:lnTo>
                  <a:lnTo>
                    <a:pt x="4018407" y="1198753"/>
                  </a:lnTo>
                  <a:lnTo>
                    <a:pt x="4128516" y="1213485"/>
                  </a:lnTo>
                  <a:lnTo>
                    <a:pt x="4240784" y="1226820"/>
                  </a:lnTo>
                  <a:lnTo>
                    <a:pt x="4354957" y="1238758"/>
                  </a:lnTo>
                  <a:lnTo>
                    <a:pt x="4470781" y="1249299"/>
                  </a:lnTo>
                  <a:lnTo>
                    <a:pt x="4587875" y="1258443"/>
                  </a:lnTo>
                  <a:lnTo>
                    <a:pt x="4706239" y="1266063"/>
                  </a:lnTo>
                  <a:lnTo>
                    <a:pt x="4825492" y="1272032"/>
                  </a:lnTo>
                  <a:lnTo>
                    <a:pt x="4945507" y="1276350"/>
                  </a:lnTo>
                  <a:lnTo>
                    <a:pt x="5066030" y="1279017"/>
                  </a:lnTo>
                  <a:lnTo>
                    <a:pt x="5105489" y="1279359"/>
                  </a:lnTo>
                  <a:lnTo>
                    <a:pt x="5110607" y="1279398"/>
                  </a:lnTo>
                  <a:lnTo>
                    <a:pt x="5175008" y="1279359"/>
                  </a:lnTo>
                  <a:lnTo>
                    <a:pt x="5186807" y="1273556"/>
                  </a:lnTo>
                  <a:close/>
                </a:path>
              </a:pathLst>
            </a:custGeom>
            <a:solidFill>
              <a:srgbClr val="E36C0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6765035" y="3931919"/>
              <a:ext cx="970915" cy="376555"/>
            </a:xfrm>
            <a:custGeom>
              <a:avLst/>
              <a:gdLst/>
              <a:ahLst/>
              <a:cxnLst/>
              <a:rect l="l" t="t" r="r" b="b"/>
              <a:pathLst>
                <a:path w="970915" h="376554">
                  <a:moveTo>
                    <a:pt x="970787" y="0"/>
                  </a:moveTo>
                  <a:lnTo>
                    <a:pt x="0" y="0"/>
                  </a:lnTo>
                  <a:lnTo>
                    <a:pt x="0" y="376427"/>
                  </a:lnTo>
                  <a:lnTo>
                    <a:pt x="970787" y="376427"/>
                  </a:lnTo>
                  <a:lnTo>
                    <a:pt x="970787" y="0"/>
                  </a:lnTo>
                  <a:close/>
                </a:path>
              </a:pathLst>
            </a:custGeom>
            <a:solidFill>
              <a:srgbClr val="E4F7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6765035" y="3931919"/>
              <a:ext cx="970915" cy="376555"/>
            </a:xfrm>
            <a:custGeom>
              <a:avLst/>
              <a:gdLst/>
              <a:ahLst/>
              <a:cxnLst/>
              <a:rect l="l" t="t" r="r" b="b"/>
              <a:pathLst>
                <a:path w="970915" h="376554">
                  <a:moveTo>
                    <a:pt x="0" y="376427"/>
                  </a:moveTo>
                  <a:lnTo>
                    <a:pt x="970787" y="376427"/>
                  </a:lnTo>
                  <a:lnTo>
                    <a:pt x="970787" y="0"/>
                  </a:lnTo>
                  <a:lnTo>
                    <a:pt x="0" y="0"/>
                  </a:lnTo>
                  <a:lnTo>
                    <a:pt x="0" y="376427"/>
                  </a:lnTo>
                  <a:close/>
                </a:path>
              </a:pathLst>
            </a:custGeom>
            <a:ln w="3175">
              <a:solidFill>
                <a:srgbClr val="3D681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8" name="object 78"/>
          <p:cNvSpPr txBox="1"/>
          <p:nvPr/>
        </p:nvSpPr>
        <p:spPr>
          <a:xfrm>
            <a:off x="7161910" y="3974338"/>
            <a:ext cx="19113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solidFill>
                  <a:srgbClr val="3D6812"/>
                </a:solidFill>
                <a:latin typeface="Yu Gothic"/>
                <a:cs typeface="Yu Gothic"/>
              </a:rPr>
              <a:t>お</a:t>
            </a:r>
            <a:endParaRPr sz="1400">
              <a:latin typeface="Yu Gothic"/>
              <a:cs typeface="Yu Gothic"/>
            </a:endParaRPr>
          </a:p>
        </p:txBody>
      </p:sp>
      <p:grpSp>
        <p:nvGrpSpPr>
          <p:cNvPr id="79" name="object 79"/>
          <p:cNvGrpSpPr/>
          <p:nvPr/>
        </p:nvGrpSpPr>
        <p:grpSpPr>
          <a:xfrm>
            <a:off x="8846756" y="4136072"/>
            <a:ext cx="974090" cy="378460"/>
            <a:chOff x="8846756" y="4136072"/>
            <a:chExt cx="974090" cy="378460"/>
          </a:xfrm>
        </p:grpSpPr>
        <p:sp>
          <p:nvSpPr>
            <p:cNvPr id="80" name="object 80"/>
            <p:cNvSpPr/>
            <p:nvPr/>
          </p:nvSpPr>
          <p:spPr>
            <a:xfrm>
              <a:off x="8848343" y="4137659"/>
              <a:ext cx="970915" cy="375285"/>
            </a:xfrm>
            <a:custGeom>
              <a:avLst/>
              <a:gdLst/>
              <a:ahLst/>
              <a:cxnLst/>
              <a:rect l="l" t="t" r="r" b="b"/>
              <a:pathLst>
                <a:path w="970915" h="375285">
                  <a:moveTo>
                    <a:pt x="970788" y="0"/>
                  </a:moveTo>
                  <a:lnTo>
                    <a:pt x="0" y="0"/>
                  </a:lnTo>
                  <a:lnTo>
                    <a:pt x="0" y="374904"/>
                  </a:lnTo>
                  <a:lnTo>
                    <a:pt x="970788" y="374904"/>
                  </a:lnTo>
                  <a:lnTo>
                    <a:pt x="970788" y="0"/>
                  </a:lnTo>
                  <a:close/>
                </a:path>
              </a:pathLst>
            </a:custGeom>
            <a:solidFill>
              <a:srgbClr val="E4F7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8848343" y="4137659"/>
              <a:ext cx="970915" cy="375285"/>
            </a:xfrm>
            <a:custGeom>
              <a:avLst/>
              <a:gdLst/>
              <a:ahLst/>
              <a:cxnLst/>
              <a:rect l="l" t="t" r="r" b="b"/>
              <a:pathLst>
                <a:path w="970915" h="375285">
                  <a:moveTo>
                    <a:pt x="0" y="374904"/>
                  </a:moveTo>
                  <a:lnTo>
                    <a:pt x="970788" y="374904"/>
                  </a:lnTo>
                  <a:lnTo>
                    <a:pt x="970788" y="0"/>
                  </a:lnTo>
                  <a:lnTo>
                    <a:pt x="0" y="0"/>
                  </a:lnTo>
                  <a:lnTo>
                    <a:pt x="0" y="374904"/>
                  </a:lnTo>
                  <a:close/>
                </a:path>
              </a:pathLst>
            </a:custGeom>
            <a:ln w="3175">
              <a:solidFill>
                <a:srgbClr val="3D681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2" name="object 82"/>
          <p:cNvSpPr txBox="1"/>
          <p:nvPr/>
        </p:nvSpPr>
        <p:spPr>
          <a:xfrm>
            <a:off x="9245218" y="4179823"/>
            <a:ext cx="19113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solidFill>
                  <a:srgbClr val="3D6812"/>
                </a:solidFill>
                <a:latin typeface="Yu Gothic"/>
                <a:cs typeface="Yu Gothic"/>
              </a:rPr>
              <a:t>お</a:t>
            </a:r>
            <a:endParaRPr sz="1400">
              <a:latin typeface="Yu Gothic"/>
              <a:cs typeface="Yu Gothic"/>
            </a:endParaRPr>
          </a:p>
        </p:txBody>
      </p:sp>
      <p:grpSp>
        <p:nvGrpSpPr>
          <p:cNvPr id="83" name="object 83"/>
          <p:cNvGrpSpPr/>
          <p:nvPr/>
        </p:nvGrpSpPr>
        <p:grpSpPr>
          <a:xfrm>
            <a:off x="4899659" y="2142744"/>
            <a:ext cx="3947795" cy="2243455"/>
            <a:chOff x="4899659" y="2142744"/>
            <a:chExt cx="3947795" cy="2243455"/>
          </a:xfrm>
        </p:grpSpPr>
        <p:sp>
          <p:nvSpPr>
            <p:cNvPr id="84" name="object 84"/>
            <p:cNvSpPr/>
            <p:nvPr/>
          </p:nvSpPr>
          <p:spPr>
            <a:xfrm>
              <a:off x="7697723" y="4081272"/>
              <a:ext cx="1149350" cy="305435"/>
            </a:xfrm>
            <a:custGeom>
              <a:avLst/>
              <a:gdLst/>
              <a:ahLst/>
              <a:cxnLst/>
              <a:rect l="l" t="t" r="r" b="b"/>
              <a:pathLst>
                <a:path w="1149350" h="305435">
                  <a:moveTo>
                    <a:pt x="1068012" y="248508"/>
                  </a:moveTo>
                  <a:lnTo>
                    <a:pt x="1021206" y="304926"/>
                  </a:lnTo>
                  <a:lnTo>
                    <a:pt x="1138864" y="248665"/>
                  </a:lnTo>
                  <a:lnTo>
                    <a:pt x="1072896" y="248665"/>
                  </a:lnTo>
                  <a:lnTo>
                    <a:pt x="1068012" y="248508"/>
                  </a:lnTo>
                  <a:close/>
                </a:path>
                <a:path w="1149350" h="305435">
                  <a:moveTo>
                    <a:pt x="1073084" y="242395"/>
                  </a:moveTo>
                  <a:lnTo>
                    <a:pt x="1068012" y="248508"/>
                  </a:lnTo>
                  <a:lnTo>
                    <a:pt x="1072896" y="248665"/>
                  </a:lnTo>
                  <a:lnTo>
                    <a:pt x="1073084" y="242395"/>
                  </a:lnTo>
                  <a:close/>
                </a:path>
                <a:path w="1149350" h="305435">
                  <a:moveTo>
                    <a:pt x="1023493" y="177926"/>
                  </a:moveTo>
                  <a:lnTo>
                    <a:pt x="1068123" y="235798"/>
                  </a:lnTo>
                  <a:lnTo>
                    <a:pt x="1073277" y="235965"/>
                  </a:lnTo>
                  <a:lnTo>
                    <a:pt x="1072896" y="248665"/>
                  </a:lnTo>
                  <a:lnTo>
                    <a:pt x="1138864" y="248665"/>
                  </a:lnTo>
                  <a:lnTo>
                    <a:pt x="1149223" y="243712"/>
                  </a:lnTo>
                  <a:lnTo>
                    <a:pt x="1023493" y="177926"/>
                  </a:lnTo>
                  <a:close/>
                </a:path>
                <a:path w="1149350" h="305435">
                  <a:moveTo>
                    <a:pt x="599451" y="137159"/>
                  </a:moveTo>
                  <a:lnTo>
                    <a:pt x="586612" y="137159"/>
                  </a:lnTo>
                  <a:lnTo>
                    <a:pt x="587121" y="138937"/>
                  </a:lnTo>
                  <a:lnTo>
                    <a:pt x="586932" y="138937"/>
                  </a:lnTo>
                  <a:lnTo>
                    <a:pt x="587501" y="142112"/>
                  </a:lnTo>
                  <a:lnTo>
                    <a:pt x="588102" y="146557"/>
                  </a:lnTo>
                  <a:lnTo>
                    <a:pt x="588264" y="147446"/>
                  </a:lnTo>
                  <a:lnTo>
                    <a:pt x="588772" y="148716"/>
                  </a:lnTo>
                  <a:lnTo>
                    <a:pt x="591439" y="153923"/>
                  </a:lnTo>
                  <a:lnTo>
                    <a:pt x="591947" y="154685"/>
                  </a:lnTo>
                  <a:lnTo>
                    <a:pt x="596010" y="159384"/>
                  </a:lnTo>
                  <a:lnTo>
                    <a:pt x="596137" y="159638"/>
                  </a:lnTo>
                  <a:lnTo>
                    <a:pt x="638936" y="184530"/>
                  </a:lnTo>
                  <a:lnTo>
                    <a:pt x="679069" y="197865"/>
                  </a:lnTo>
                  <a:lnTo>
                    <a:pt x="728599" y="210311"/>
                  </a:lnTo>
                  <a:lnTo>
                    <a:pt x="766064" y="217931"/>
                  </a:lnTo>
                  <a:lnTo>
                    <a:pt x="806957" y="224789"/>
                  </a:lnTo>
                  <a:lnTo>
                    <a:pt x="850519" y="231139"/>
                  </a:lnTo>
                  <a:lnTo>
                    <a:pt x="896620" y="236473"/>
                  </a:lnTo>
                  <a:lnTo>
                    <a:pt x="944626" y="241172"/>
                  </a:lnTo>
                  <a:lnTo>
                    <a:pt x="994409" y="244982"/>
                  </a:lnTo>
                  <a:lnTo>
                    <a:pt x="1045336" y="247776"/>
                  </a:lnTo>
                  <a:lnTo>
                    <a:pt x="1068012" y="248508"/>
                  </a:lnTo>
                  <a:lnTo>
                    <a:pt x="1073084" y="242395"/>
                  </a:lnTo>
                  <a:lnTo>
                    <a:pt x="1073088" y="242236"/>
                  </a:lnTo>
                  <a:lnTo>
                    <a:pt x="1068123" y="235798"/>
                  </a:lnTo>
                  <a:lnTo>
                    <a:pt x="1045972" y="235076"/>
                  </a:lnTo>
                  <a:lnTo>
                    <a:pt x="995299" y="232282"/>
                  </a:lnTo>
                  <a:lnTo>
                    <a:pt x="945896" y="228600"/>
                  </a:lnTo>
                  <a:lnTo>
                    <a:pt x="898017" y="223900"/>
                  </a:lnTo>
                  <a:lnTo>
                    <a:pt x="852297" y="218439"/>
                  </a:lnTo>
                  <a:lnTo>
                    <a:pt x="788289" y="208914"/>
                  </a:lnTo>
                  <a:lnTo>
                    <a:pt x="749426" y="201675"/>
                  </a:lnTo>
                  <a:lnTo>
                    <a:pt x="697992" y="189864"/>
                  </a:lnTo>
                  <a:lnTo>
                    <a:pt x="655574" y="177164"/>
                  </a:lnTo>
                  <a:lnTo>
                    <a:pt x="616711" y="159638"/>
                  </a:lnTo>
                  <a:lnTo>
                    <a:pt x="605748" y="151256"/>
                  </a:lnTo>
                  <a:lnTo>
                    <a:pt x="605027" y="150621"/>
                  </a:lnTo>
                  <a:lnTo>
                    <a:pt x="602683" y="147700"/>
                  </a:lnTo>
                  <a:lnTo>
                    <a:pt x="602487" y="147700"/>
                  </a:lnTo>
                  <a:lnTo>
                    <a:pt x="601726" y="146557"/>
                  </a:lnTo>
                  <a:lnTo>
                    <a:pt x="601901" y="146557"/>
                  </a:lnTo>
                  <a:lnTo>
                    <a:pt x="600988" y="144779"/>
                  </a:lnTo>
                  <a:lnTo>
                    <a:pt x="600709" y="144779"/>
                  </a:lnTo>
                  <a:lnTo>
                    <a:pt x="600075" y="143001"/>
                  </a:lnTo>
                  <a:lnTo>
                    <a:pt x="600436" y="143001"/>
                  </a:lnTo>
                  <a:lnTo>
                    <a:pt x="599948" y="139826"/>
                  </a:lnTo>
                  <a:lnTo>
                    <a:pt x="599782" y="138937"/>
                  </a:lnTo>
                  <a:lnTo>
                    <a:pt x="587121" y="138937"/>
                  </a:lnTo>
                  <a:lnTo>
                    <a:pt x="586821" y="138322"/>
                  </a:lnTo>
                  <a:lnTo>
                    <a:pt x="599668" y="138322"/>
                  </a:lnTo>
                  <a:lnTo>
                    <a:pt x="599451" y="137159"/>
                  </a:lnTo>
                  <a:close/>
                </a:path>
                <a:path w="1149350" h="305435">
                  <a:moveTo>
                    <a:pt x="1068123" y="235798"/>
                  </a:moveTo>
                  <a:lnTo>
                    <a:pt x="1073088" y="242236"/>
                  </a:lnTo>
                  <a:lnTo>
                    <a:pt x="1073277" y="235965"/>
                  </a:lnTo>
                  <a:lnTo>
                    <a:pt x="1068123" y="235798"/>
                  </a:lnTo>
                  <a:close/>
                </a:path>
                <a:path w="1149350" h="305435">
                  <a:moveTo>
                    <a:pt x="605027" y="150621"/>
                  </a:moveTo>
                  <a:lnTo>
                    <a:pt x="605662" y="151256"/>
                  </a:lnTo>
                  <a:lnTo>
                    <a:pt x="605421" y="150968"/>
                  </a:lnTo>
                  <a:lnTo>
                    <a:pt x="605027" y="150621"/>
                  </a:lnTo>
                  <a:close/>
                </a:path>
                <a:path w="1149350" h="305435">
                  <a:moveTo>
                    <a:pt x="605421" y="150968"/>
                  </a:moveTo>
                  <a:lnTo>
                    <a:pt x="605662" y="151256"/>
                  </a:lnTo>
                  <a:lnTo>
                    <a:pt x="605421" y="150968"/>
                  </a:lnTo>
                  <a:close/>
                </a:path>
                <a:path w="1149350" h="305435">
                  <a:moveTo>
                    <a:pt x="605130" y="150621"/>
                  </a:moveTo>
                  <a:lnTo>
                    <a:pt x="605421" y="150968"/>
                  </a:lnTo>
                  <a:lnTo>
                    <a:pt x="605130" y="150621"/>
                  </a:lnTo>
                  <a:close/>
                </a:path>
                <a:path w="1149350" h="305435">
                  <a:moveTo>
                    <a:pt x="601726" y="146557"/>
                  </a:moveTo>
                  <a:lnTo>
                    <a:pt x="602487" y="147700"/>
                  </a:lnTo>
                  <a:lnTo>
                    <a:pt x="602178" y="147097"/>
                  </a:lnTo>
                  <a:lnTo>
                    <a:pt x="601726" y="146557"/>
                  </a:lnTo>
                  <a:close/>
                </a:path>
                <a:path w="1149350" h="305435">
                  <a:moveTo>
                    <a:pt x="602178" y="147097"/>
                  </a:moveTo>
                  <a:lnTo>
                    <a:pt x="602487" y="147700"/>
                  </a:lnTo>
                  <a:lnTo>
                    <a:pt x="602683" y="147700"/>
                  </a:lnTo>
                  <a:lnTo>
                    <a:pt x="602178" y="147097"/>
                  </a:lnTo>
                  <a:close/>
                </a:path>
                <a:path w="1149350" h="305435">
                  <a:moveTo>
                    <a:pt x="601901" y="146557"/>
                  </a:moveTo>
                  <a:lnTo>
                    <a:pt x="601726" y="146557"/>
                  </a:lnTo>
                  <a:lnTo>
                    <a:pt x="602178" y="147097"/>
                  </a:lnTo>
                  <a:lnTo>
                    <a:pt x="601901" y="146557"/>
                  </a:lnTo>
                  <a:close/>
                </a:path>
                <a:path w="1149350" h="305435">
                  <a:moveTo>
                    <a:pt x="600075" y="143001"/>
                  </a:moveTo>
                  <a:lnTo>
                    <a:pt x="600709" y="144779"/>
                  </a:lnTo>
                  <a:lnTo>
                    <a:pt x="600591" y="144006"/>
                  </a:lnTo>
                  <a:lnTo>
                    <a:pt x="600075" y="143001"/>
                  </a:lnTo>
                  <a:close/>
                </a:path>
                <a:path w="1149350" h="305435">
                  <a:moveTo>
                    <a:pt x="600591" y="144006"/>
                  </a:moveTo>
                  <a:lnTo>
                    <a:pt x="600709" y="144779"/>
                  </a:lnTo>
                  <a:lnTo>
                    <a:pt x="600988" y="144779"/>
                  </a:lnTo>
                  <a:lnTo>
                    <a:pt x="600591" y="144006"/>
                  </a:lnTo>
                  <a:close/>
                </a:path>
                <a:path w="1149350" h="305435">
                  <a:moveTo>
                    <a:pt x="600436" y="143001"/>
                  </a:moveTo>
                  <a:lnTo>
                    <a:pt x="600075" y="143001"/>
                  </a:lnTo>
                  <a:lnTo>
                    <a:pt x="600591" y="144006"/>
                  </a:lnTo>
                  <a:lnTo>
                    <a:pt x="600436" y="143001"/>
                  </a:lnTo>
                  <a:close/>
                </a:path>
                <a:path w="1149350" h="305435">
                  <a:moveTo>
                    <a:pt x="586612" y="137159"/>
                  </a:moveTo>
                  <a:lnTo>
                    <a:pt x="586821" y="138322"/>
                  </a:lnTo>
                  <a:lnTo>
                    <a:pt x="587121" y="138937"/>
                  </a:lnTo>
                  <a:lnTo>
                    <a:pt x="586612" y="137159"/>
                  </a:lnTo>
                  <a:close/>
                </a:path>
                <a:path w="1149350" h="305435">
                  <a:moveTo>
                    <a:pt x="585086" y="134756"/>
                  </a:moveTo>
                  <a:lnTo>
                    <a:pt x="586821" y="138322"/>
                  </a:lnTo>
                  <a:lnTo>
                    <a:pt x="586612" y="137159"/>
                  </a:lnTo>
                  <a:lnTo>
                    <a:pt x="599451" y="137159"/>
                  </a:lnTo>
                  <a:lnTo>
                    <a:pt x="599121" y="135381"/>
                  </a:lnTo>
                  <a:lnTo>
                    <a:pt x="585597" y="135381"/>
                  </a:lnTo>
                  <a:lnTo>
                    <a:pt x="585086" y="134756"/>
                  </a:lnTo>
                  <a:close/>
                </a:path>
                <a:path w="1149350" h="305435">
                  <a:moveTo>
                    <a:pt x="584834" y="134238"/>
                  </a:moveTo>
                  <a:lnTo>
                    <a:pt x="585086" y="134756"/>
                  </a:lnTo>
                  <a:lnTo>
                    <a:pt x="585597" y="135381"/>
                  </a:lnTo>
                  <a:lnTo>
                    <a:pt x="584834" y="134238"/>
                  </a:lnTo>
                  <a:close/>
                </a:path>
                <a:path w="1149350" h="305435">
                  <a:moveTo>
                    <a:pt x="598900" y="134238"/>
                  </a:moveTo>
                  <a:lnTo>
                    <a:pt x="584834" y="134238"/>
                  </a:lnTo>
                  <a:lnTo>
                    <a:pt x="585597" y="135381"/>
                  </a:lnTo>
                  <a:lnTo>
                    <a:pt x="599121" y="135381"/>
                  </a:lnTo>
                  <a:lnTo>
                    <a:pt x="598900" y="134238"/>
                  </a:lnTo>
                  <a:close/>
                </a:path>
                <a:path w="1149350" h="305435">
                  <a:moveTo>
                    <a:pt x="597181" y="130555"/>
                  </a:moveTo>
                  <a:lnTo>
                    <a:pt x="581659" y="130555"/>
                  </a:lnTo>
                  <a:lnTo>
                    <a:pt x="582295" y="131317"/>
                  </a:lnTo>
                  <a:lnTo>
                    <a:pt x="585086" y="134756"/>
                  </a:lnTo>
                  <a:lnTo>
                    <a:pt x="584834" y="134238"/>
                  </a:lnTo>
                  <a:lnTo>
                    <a:pt x="598900" y="134238"/>
                  </a:lnTo>
                  <a:lnTo>
                    <a:pt x="598804" y="133857"/>
                  </a:lnTo>
                  <a:lnTo>
                    <a:pt x="598551" y="133222"/>
                  </a:lnTo>
                  <a:lnTo>
                    <a:pt x="597181" y="130555"/>
                  </a:lnTo>
                  <a:close/>
                </a:path>
                <a:path w="1149350" h="305435">
                  <a:moveTo>
                    <a:pt x="582241" y="131268"/>
                  </a:moveTo>
                  <a:close/>
                </a:path>
                <a:path w="1149350" h="305435">
                  <a:moveTo>
                    <a:pt x="74986" y="32109"/>
                  </a:moveTo>
                  <a:lnTo>
                    <a:pt x="76200" y="38480"/>
                  </a:lnTo>
                  <a:lnTo>
                    <a:pt x="74845" y="44809"/>
                  </a:lnTo>
                  <a:lnTo>
                    <a:pt x="90043" y="44957"/>
                  </a:lnTo>
                  <a:lnTo>
                    <a:pt x="141477" y="46735"/>
                  </a:lnTo>
                  <a:lnTo>
                    <a:pt x="192150" y="49529"/>
                  </a:lnTo>
                  <a:lnTo>
                    <a:pt x="241680" y="53339"/>
                  </a:lnTo>
                  <a:lnTo>
                    <a:pt x="289432" y="57911"/>
                  </a:lnTo>
                  <a:lnTo>
                    <a:pt x="335152" y="63372"/>
                  </a:lnTo>
                  <a:lnTo>
                    <a:pt x="378586" y="69595"/>
                  </a:lnTo>
                  <a:lnTo>
                    <a:pt x="438023" y="80136"/>
                  </a:lnTo>
                  <a:lnTo>
                    <a:pt x="489711" y="91947"/>
                  </a:lnTo>
                  <a:lnTo>
                    <a:pt x="532002" y="104647"/>
                  </a:lnTo>
                  <a:lnTo>
                    <a:pt x="571246" y="122554"/>
                  </a:lnTo>
                  <a:lnTo>
                    <a:pt x="582241" y="131268"/>
                  </a:lnTo>
                  <a:lnTo>
                    <a:pt x="581659" y="130555"/>
                  </a:lnTo>
                  <a:lnTo>
                    <a:pt x="597181" y="130555"/>
                  </a:lnTo>
                  <a:lnTo>
                    <a:pt x="596137" y="128523"/>
                  </a:lnTo>
                  <a:lnTo>
                    <a:pt x="595883" y="128142"/>
                  </a:lnTo>
                  <a:lnTo>
                    <a:pt x="595629" y="127634"/>
                  </a:lnTo>
                  <a:lnTo>
                    <a:pt x="595376" y="127380"/>
                  </a:lnTo>
                  <a:lnTo>
                    <a:pt x="591439" y="122554"/>
                  </a:lnTo>
                  <a:lnTo>
                    <a:pt x="591311" y="122300"/>
                  </a:lnTo>
                  <a:lnTo>
                    <a:pt x="590803" y="121792"/>
                  </a:lnTo>
                  <a:lnTo>
                    <a:pt x="548131" y="97154"/>
                  </a:lnTo>
                  <a:lnTo>
                    <a:pt x="508253" y="83946"/>
                  </a:lnTo>
                  <a:lnTo>
                    <a:pt x="458724" y="71500"/>
                  </a:lnTo>
                  <a:lnTo>
                    <a:pt x="421131" y="64007"/>
                  </a:lnTo>
                  <a:lnTo>
                    <a:pt x="380365" y="57022"/>
                  </a:lnTo>
                  <a:lnTo>
                    <a:pt x="336803" y="50800"/>
                  </a:lnTo>
                  <a:lnTo>
                    <a:pt x="290702" y="45338"/>
                  </a:lnTo>
                  <a:lnTo>
                    <a:pt x="242570" y="40639"/>
                  </a:lnTo>
                  <a:lnTo>
                    <a:pt x="192785" y="36829"/>
                  </a:lnTo>
                  <a:lnTo>
                    <a:pt x="141985" y="34035"/>
                  </a:lnTo>
                  <a:lnTo>
                    <a:pt x="90170" y="32257"/>
                  </a:lnTo>
                  <a:lnTo>
                    <a:pt x="74986" y="32109"/>
                  </a:lnTo>
                  <a:close/>
                </a:path>
                <a:path w="1149350" h="305435">
                  <a:moveTo>
                    <a:pt x="38480" y="0"/>
                  </a:moveTo>
                  <a:lnTo>
                    <a:pt x="23663" y="2821"/>
                  </a:lnTo>
                  <a:lnTo>
                    <a:pt x="11477" y="10858"/>
                  </a:lnTo>
                  <a:lnTo>
                    <a:pt x="3173" y="22895"/>
                  </a:lnTo>
                  <a:lnTo>
                    <a:pt x="0" y="37718"/>
                  </a:lnTo>
                  <a:lnTo>
                    <a:pt x="2821" y="52536"/>
                  </a:lnTo>
                  <a:lnTo>
                    <a:pt x="10858" y="64722"/>
                  </a:lnTo>
                  <a:lnTo>
                    <a:pt x="22895" y="73026"/>
                  </a:lnTo>
                  <a:lnTo>
                    <a:pt x="37719" y="76200"/>
                  </a:lnTo>
                  <a:lnTo>
                    <a:pt x="52536" y="73378"/>
                  </a:lnTo>
                  <a:lnTo>
                    <a:pt x="64722" y="65341"/>
                  </a:lnTo>
                  <a:lnTo>
                    <a:pt x="73026" y="53304"/>
                  </a:lnTo>
                  <a:lnTo>
                    <a:pt x="74845" y="44809"/>
                  </a:lnTo>
                  <a:lnTo>
                    <a:pt x="37973" y="44450"/>
                  </a:lnTo>
                  <a:lnTo>
                    <a:pt x="38226" y="31750"/>
                  </a:lnTo>
                  <a:lnTo>
                    <a:pt x="74918" y="31750"/>
                  </a:lnTo>
                  <a:lnTo>
                    <a:pt x="73378" y="23663"/>
                  </a:lnTo>
                  <a:lnTo>
                    <a:pt x="65341" y="11477"/>
                  </a:lnTo>
                  <a:lnTo>
                    <a:pt x="53304" y="3173"/>
                  </a:lnTo>
                  <a:lnTo>
                    <a:pt x="38480" y="0"/>
                  </a:lnTo>
                  <a:close/>
                </a:path>
                <a:path w="1149350" h="305435">
                  <a:moveTo>
                    <a:pt x="38226" y="31750"/>
                  </a:moveTo>
                  <a:lnTo>
                    <a:pt x="37973" y="44450"/>
                  </a:lnTo>
                  <a:lnTo>
                    <a:pt x="74845" y="44809"/>
                  </a:lnTo>
                  <a:lnTo>
                    <a:pt x="76200" y="38480"/>
                  </a:lnTo>
                  <a:lnTo>
                    <a:pt x="74986" y="32109"/>
                  </a:lnTo>
                  <a:lnTo>
                    <a:pt x="38226" y="31750"/>
                  </a:lnTo>
                  <a:close/>
                </a:path>
                <a:path w="1149350" h="305435">
                  <a:moveTo>
                    <a:pt x="74918" y="31750"/>
                  </a:moveTo>
                  <a:lnTo>
                    <a:pt x="38226" y="31750"/>
                  </a:lnTo>
                  <a:lnTo>
                    <a:pt x="74986" y="32109"/>
                  </a:lnTo>
                  <a:lnTo>
                    <a:pt x="74918" y="31750"/>
                  </a:lnTo>
                  <a:close/>
                </a:path>
              </a:pathLst>
            </a:custGeom>
            <a:solidFill>
              <a:srgbClr val="5C9B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4899659" y="2142744"/>
              <a:ext cx="1243965" cy="399415"/>
            </a:xfrm>
            <a:custGeom>
              <a:avLst/>
              <a:gdLst/>
              <a:ahLst/>
              <a:cxnLst/>
              <a:rect l="l" t="t" r="r" b="b"/>
              <a:pathLst>
                <a:path w="1243964" h="399414">
                  <a:moveTo>
                    <a:pt x="1243584" y="0"/>
                  </a:moveTo>
                  <a:lnTo>
                    <a:pt x="0" y="0"/>
                  </a:lnTo>
                  <a:lnTo>
                    <a:pt x="0" y="399288"/>
                  </a:lnTo>
                  <a:lnTo>
                    <a:pt x="1243584" y="399288"/>
                  </a:lnTo>
                  <a:lnTo>
                    <a:pt x="1243584" y="0"/>
                  </a:lnTo>
                  <a:close/>
                </a:path>
              </a:pathLst>
            </a:custGeom>
            <a:solidFill>
              <a:srgbClr val="FF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6" name="object 86"/>
          <p:cNvSpPr txBox="1"/>
          <p:nvPr/>
        </p:nvSpPr>
        <p:spPr>
          <a:xfrm>
            <a:off x="5015738" y="2158111"/>
            <a:ext cx="102743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62230" marR="5080" indent="-62865">
              <a:lnSpc>
                <a:spcPct val="100000"/>
              </a:lnSpc>
              <a:spcBef>
                <a:spcPts val="95"/>
              </a:spcBef>
            </a:pPr>
            <a:r>
              <a:rPr lang="th-TH" altLang="ja-JP" sz="1000" spc="-5" dirty="0">
                <a:solidFill>
                  <a:srgbClr val="FF0000"/>
                </a:solidFill>
                <a:latin typeface="Yu Gothic"/>
                <a:cs typeface="Yu Gothic"/>
              </a:rPr>
              <a:t>สำเนาคาร์บอน </a:t>
            </a:r>
            <a:br>
              <a:rPr lang="en-US" altLang="ja-JP" sz="1000" spc="-5" dirty="0">
                <a:solidFill>
                  <a:srgbClr val="FF0000"/>
                </a:solidFill>
                <a:latin typeface="Yu Gothic"/>
                <a:cs typeface="Yu Gothic"/>
              </a:rPr>
            </a:br>
            <a:r>
              <a:rPr lang="th-TH" altLang="ja-JP" sz="1000" spc="-5" dirty="0">
                <a:solidFill>
                  <a:srgbClr val="FF0000"/>
                </a:solidFill>
                <a:latin typeface="Yu Gothic"/>
                <a:cs typeface="Yu Gothic"/>
              </a:rPr>
              <a:t>หน้า 1 รายการ 1</a:t>
            </a:r>
            <a:endParaRPr lang="ja-JP" altLang="en-US" sz="1000" dirty="0">
              <a:latin typeface="Yu Gothic"/>
              <a:cs typeface="Yu Gothic"/>
            </a:endParaRPr>
          </a:p>
        </p:txBody>
      </p:sp>
      <p:sp>
        <p:nvSpPr>
          <p:cNvPr id="87" name="object 87"/>
          <p:cNvSpPr/>
          <p:nvPr/>
        </p:nvSpPr>
        <p:spPr>
          <a:xfrm>
            <a:off x="2857500" y="2947416"/>
            <a:ext cx="1234440" cy="399415"/>
          </a:xfrm>
          <a:custGeom>
            <a:avLst/>
            <a:gdLst/>
            <a:ahLst/>
            <a:cxnLst/>
            <a:rect l="l" t="t" r="r" b="b"/>
            <a:pathLst>
              <a:path w="1234439" h="399414">
                <a:moveTo>
                  <a:pt x="1234439" y="0"/>
                </a:moveTo>
                <a:lnTo>
                  <a:pt x="0" y="0"/>
                </a:lnTo>
                <a:lnTo>
                  <a:pt x="0" y="399288"/>
                </a:lnTo>
                <a:lnTo>
                  <a:pt x="1234439" y="399288"/>
                </a:lnTo>
                <a:lnTo>
                  <a:pt x="1234439" y="0"/>
                </a:lnTo>
                <a:close/>
              </a:path>
            </a:pathLst>
          </a:custGeom>
          <a:solidFill>
            <a:srgbClr val="FFFF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 txBox="1"/>
          <p:nvPr/>
        </p:nvSpPr>
        <p:spPr>
          <a:xfrm>
            <a:off x="2968751" y="2962401"/>
            <a:ext cx="102489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63500" marR="5080" indent="-64135">
              <a:lnSpc>
                <a:spcPct val="100000"/>
              </a:lnSpc>
              <a:spcBef>
                <a:spcPts val="95"/>
              </a:spcBef>
            </a:pPr>
            <a:r>
              <a:rPr lang="th-TH" sz="1000" spc="-5" dirty="0">
                <a:solidFill>
                  <a:srgbClr val="E36C09"/>
                </a:solidFill>
                <a:latin typeface="Yu Gothic"/>
                <a:cs typeface="Yu Gothic"/>
              </a:rPr>
              <a:t>สำเนาคาร์บอน </a:t>
            </a:r>
            <a:br>
              <a:rPr lang="en-US" sz="1000" spc="-5" dirty="0">
                <a:solidFill>
                  <a:srgbClr val="E36C09"/>
                </a:solidFill>
                <a:latin typeface="Yu Gothic"/>
                <a:cs typeface="Yu Gothic"/>
              </a:rPr>
            </a:br>
            <a:r>
              <a:rPr lang="th-TH" sz="1000" spc="-5" dirty="0">
                <a:solidFill>
                  <a:srgbClr val="E36C09"/>
                </a:solidFill>
                <a:latin typeface="Yu Gothic"/>
                <a:cs typeface="Yu Gothic"/>
              </a:rPr>
              <a:t>หน้า 1 รายการ 2</a:t>
            </a:r>
            <a:endParaRPr sz="1000" dirty="0">
              <a:latin typeface="Yu Gothic"/>
              <a:cs typeface="Yu Gothic"/>
            </a:endParaRPr>
          </a:p>
        </p:txBody>
      </p:sp>
      <p:grpSp>
        <p:nvGrpSpPr>
          <p:cNvPr id="89" name="object 89"/>
          <p:cNvGrpSpPr/>
          <p:nvPr/>
        </p:nvGrpSpPr>
        <p:grpSpPr>
          <a:xfrm>
            <a:off x="8845232" y="4605464"/>
            <a:ext cx="975994" cy="553720"/>
            <a:chOff x="8845232" y="4605464"/>
            <a:chExt cx="975994" cy="553720"/>
          </a:xfrm>
        </p:grpSpPr>
        <p:sp>
          <p:nvSpPr>
            <p:cNvPr id="90" name="object 90"/>
            <p:cNvSpPr/>
            <p:nvPr/>
          </p:nvSpPr>
          <p:spPr>
            <a:xfrm>
              <a:off x="8846819" y="4607052"/>
              <a:ext cx="972819" cy="550545"/>
            </a:xfrm>
            <a:custGeom>
              <a:avLst/>
              <a:gdLst/>
              <a:ahLst/>
              <a:cxnLst/>
              <a:rect l="l" t="t" r="r" b="b"/>
              <a:pathLst>
                <a:path w="972820" h="550545">
                  <a:moveTo>
                    <a:pt x="972312" y="0"/>
                  </a:moveTo>
                  <a:lnTo>
                    <a:pt x="0" y="0"/>
                  </a:lnTo>
                  <a:lnTo>
                    <a:pt x="0" y="550164"/>
                  </a:lnTo>
                  <a:lnTo>
                    <a:pt x="972312" y="550164"/>
                  </a:lnTo>
                  <a:lnTo>
                    <a:pt x="972312" y="0"/>
                  </a:lnTo>
                  <a:close/>
                </a:path>
              </a:pathLst>
            </a:custGeom>
            <a:solidFill>
              <a:srgbClr val="C8F0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91"/>
            <p:cNvSpPr/>
            <p:nvPr/>
          </p:nvSpPr>
          <p:spPr>
            <a:xfrm>
              <a:off x="8846819" y="4607052"/>
              <a:ext cx="972819" cy="550545"/>
            </a:xfrm>
            <a:custGeom>
              <a:avLst/>
              <a:gdLst/>
              <a:ahLst/>
              <a:cxnLst/>
              <a:rect l="l" t="t" r="r" b="b"/>
              <a:pathLst>
                <a:path w="972820" h="550545">
                  <a:moveTo>
                    <a:pt x="0" y="550164"/>
                  </a:moveTo>
                  <a:lnTo>
                    <a:pt x="972312" y="550164"/>
                  </a:lnTo>
                  <a:lnTo>
                    <a:pt x="972312" y="0"/>
                  </a:lnTo>
                  <a:lnTo>
                    <a:pt x="0" y="0"/>
                  </a:lnTo>
                  <a:lnTo>
                    <a:pt x="0" y="550164"/>
                  </a:lnTo>
                  <a:close/>
                </a:path>
              </a:pathLst>
            </a:custGeom>
            <a:ln w="3175">
              <a:solidFill>
                <a:srgbClr val="0000C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2" name="object 92"/>
          <p:cNvSpPr txBox="1"/>
          <p:nvPr/>
        </p:nvSpPr>
        <p:spPr>
          <a:xfrm>
            <a:off x="9258554" y="4756530"/>
            <a:ext cx="1651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000CC"/>
                </a:solidFill>
                <a:latin typeface="Yu Gothic"/>
                <a:cs typeface="Yu Gothic"/>
              </a:rPr>
              <a:t>え</a:t>
            </a:r>
            <a:endParaRPr sz="1200">
              <a:latin typeface="Yu Gothic"/>
              <a:cs typeface="Yu Gothic"/>
            </a:endParaRPr>
          </a:p>
        </p:txBody>
      </p:sp>
      <p:grpSp>
        <p:nvGrpSpPr>
          <p:cNvPr id="93" name="object 93"/>
          <p:cNvGrpSpPr/>
          <p:nvPr/>
        </p:nvGrpSpPr>
        <p:grpSpPr>
          <a:xfrm>
            <a:off x="2391155" y="2206764"/>
            <a:ext cx="6456680" cy="2737485"/>
            <a:chOff x="2391155" y="2206764"/>
            <a:chExt cx="6456680" cy="2737485"/>
          </a:xfrm>
        </p:grpSpPr>
        <p:sp>
          <p:nvSpPr>
            <p:cNvPr id="94" name="object 94"/>
            <p:cNvSpPr/>
            <p:nvPr/>
          </p:nvSpPr>
          <p:spPr>
            <a:xfrm>
              <a:off x="5679947" y="4201667"/>
              <a:ext cx="3168015" cy="742950"/>
            </a:xfrm>
            <a:custGeom>
              <a:avLst/>
              <a:gdLst/>
              <a:ahLst/>
              <a:cxnLst/>
              <a:rect l="l" t="t" r="r" b="b"/>
              <a:pathLst>
                <a:path w="3168015" h="742950">
                  <a:moveTo>
                    <a:pt x="3041650" y="615441"/>
                  </a:moveTo>
                  <a:lnTo>
                    <a:pt x="3086690" y="673171"/>
                  </a:lnTo>
                  <a:lnTo>
                    <a:pt x="3091815" y="673226"/>
                  </a:lnTo>
                  <a:lnTo>
                    <a:pt x="3091687" y="685926"/>
                  </a:lnTo>
                  <a:lnTo>
                    <a:pt x="3086479" y="685926"/>
                  </a:lnTo>
                  <a:lnTo>
                    <a:pt x="3040126" y="742441"/>
                  </a:lnTo>
                  <a:lnTo>
                    <a:pt x="3156869" y="685926"/>
                  </a:lnTo>
                  <a:lnTo>
                    <a:pt x="3091687" y="685926"/>
                  </a:lnTo>
                  <a:lnTo>
                    <a:pt x="3086533" y="685861"/>
                  </a:lnTo>
                  <a:lnTo>
                    <a:pt x="3157003" y="685861"/>
                  </a:lnTo>
                  <a:lnTo>
                    <a:pt x="3167887" y="680592"/>
                  </a:lnTo>
                  <a:lnTo>
                    <a:pt x="3041650" y="615441"/>
                  </a:lnTo>
                  <a:close/>
                </a:path>
                <a:path w="3168015" h="742950">
                  <a:moveTo>
                    <a:pt x="3086690" y="673171"/>
                  </a:moveTo>
                  <a:lnTo>
                    <a:pt x="3091687" y="679576"/>
                  </a:lnTo>
                  <a:lnTo>
                    <a:pt x="3086533" y="685861"/>
                  </a:lnTo>
                  <a:lnTo>
                    <a:pt x="3091687" y="685926"/>
                  </a:lnTo>
                  <a:lnTo>
                    <a:pt x="3091815" y="673226"/>
                  </a:lnTo>
                  <a:lnTo>
                    <a:pt x="3086690" y="673171"/>
                  </a:lnTo>
                  <a:close/>
                </a:path>
                <a:path w="3168015" h="742950">
                  <a:moveTo>
                    <a:pt x="1594575" y="345906"/>
                  </a:moveTo>
                  <a:lnTo>
                    <a:pt x="1599056" y="375411"/>
                  </a:lnTo>
                  <a:lnTo>
                    <a:pt x="1599310" y="376427"/>
                  </a:lnTo>
                  <a:lnTo>
                    <a:pt x="1599565" y="376935"/>
                  </a:lnTo>
                  <a:lnTo>
                    <a:pt x="1606169" y="392048"/>
                  </a:lnTo>
                  <a:lnTo>
                    <a:pt x="1606423" y="392429"/>
                  </a:lnTo>
                  <a:lnTo>
                    <a:pt x="1606677" y="392937"/>
                  </a:lnTo>
                  <a:lnTo>
                    <a:pt x="1606930" y="393191"/>
                  </a:lnTo>
                  <a:lnTo>
                    <a:pt x="1617979" y="408177"/>
                  </a:lnTo>
                  <a:lnTo>
                    <a:pt x="1618106" y="408431"/>
                  </a:lnTo>
                  <a:lnTo>
                    <a:pt x="1633727" y="423798"/>
                  </a:lnTo>
                  <a:lnTo>
                    <a:pt x="1677034" y="454024"/>
                  </a:lnTo>
                  <a:lnTo>
                    <a:pt x="1734820" y="483107"/>
                  </a:lnTo>
                  <a:lnTo>
                    <a:pt x="1806194" y="510920"/>
                  </a:lnTo>
                  <a:lnTo>
                    <a:pt x="1846579" y="524509"/>
                  </a:lnTo>
                  <a:lnTo>
                    <a:pt x="1890013" y="537717"/>
                  </a:lnTo>
                  <a:lnTo>
                    <a:pt x="1936369" y="550417"/>
                  </a:lnTo>
                  <a:lnTo>
                    <a:pt x="1985263" y="562863"/>
                  </a:lnTo>
                  <a:lnTo>
                    <a:pt x="2036826" y="574801"/>
                  </a:lnTo>
                  <a:lnTo>
                    <a:pt x="2090801" y="586358"/>
                  </a:lnTo>
                  <a:lnTo>
                    <a:pt x="2147061" y="597407"/>
                  </a:lnTo>
                  <a:lnTo>
                    <a:pt x="2205481" y="608075"/>
                  </a:lnTo>
                  <a:lnTo>
                    <a:pt x="2265806" y="618108"/>
                  </a:lnTo>
                  <a:lnTo>
                    <a:pt x="2328036" y="627633"/>
                  </a:lnTo>
                  <a:lnTo>
                    <a:pt x="2392045" y="636523"/>
                  </a:lnTo>
                  <a:lnTo>
                    <a:pt x="2457450" y="644778"/>
                  </a:lnTo>
                  <a:lnTo>
                    <a:pt x="2592704" y="659256"/>
                  </a:lnTo>
                  <a:lnTo>
                    <a:pt x="2732531" y="670940"/>
                  </a:lnTo>
                  <a:lnTo>
                    <a:pt x="2875660" y="679703"/>
                  </a:lnTo>
                  <a:lnTo>
                    <a:pt x="3021203" y="685037"/>
                  </a:lnTo>
                  <a:lnTo>
                    <a:pt x="3086533" y="685861"/>
                  </a:lnTo>
                  <a:lnTo>
                    <a:pt x="3091687" y="679576"/>
                  </a:lnTo>
                  <a:lnTo>
                    <a:pt x="3086690" y="673171"/>
                  </a:lnTo>
                  <a:lnTo>
                    <a:pt x="3021710" y="672464"/>
                  </a:lnTo>
                  <a:lnTo>
                    <a:pt x="2876423" y="667003"/>
                  </a:lnTo>
                  <a:lnTo>
                    <a:pt x="2733548" y="658367"/>
                  </a:lnTo>
                  <a:lnTo>
                    <a:pt x="2594102" y="646683"/>
                  </a:lnTo>
                  <a:lnTo>
                    <a:pt x="2459101" y="632205"/>
                  </a:lnTo>
                  <a:lnTo>
                    <a:pt x="2329942" y="615060"/>
                  </a:lnTo>
                  <a:lnTo>
                    <a:pt x="2267838" y="605535"/>
                  </a:lnTo>
                  <a:lnTo>
                    <a:pt x="2207641" y="595502"/>
                  </a:lnTo>
                  <a:lnTo>
                    <a:pt x="2149475" y="584961"/>
                  </a:lnTo>
                  <a:lnTo>
                    <a:pt x="2093341" y="573912"/>
                  </a:lnTo>
                  <a:lnTo>
                    <a:pt x="2039747" y="562482"/>
                  </a:lnTo>
                  <a:lnTo>
                    <a:pt x="1988438" y="550544"/>
                  </a:lnTo>
                  <a:lnTo>
                    <a:pt x="1939798" y="538225"/>
                  </a:lnTo>
                  <a:lnTo>
                    <a:pt x="1893697" y="525525"/>
                  </a:lnTo>
                  <a:lnTo>
                    <a:pt x="1850644" y="512444"/>
                  </a:lnTo>
                  <a:lnTo>
                    <a:pt x="1810638" y="499109"/>
                  </a:lnTo>
                  <a:lnTo>
                    <a:pt x="1773808" y="485393"/>
                  </a:lnTo>
                  <a:lnTo>
                    <a:pt x="1710181" y="457580"/>
                  </a:lnTo>
                  <a:lnTo>
                    <a:pt x="1661286" y="429005"/>
                  </a:lnTo>
                  <a:lnTo>
                    <a:pt x="1628280" y="400684"/>
                  </a:lnTo>
                  <a:lnTo>
                    <a:pt x="1628140" y="400684"/>
                  </a:lnTo>
                  <a:lnTo>
                    <a:pt x="1627504" y="399922"/>
                  </a:lnTo>
                  <a:lnTo>
                    <a:pt x="1617933" y="386841"/>
                  </a:lnTo>
                  <a:lnTo>
                    <a:pt x="1617091" y="385698"/>
                  </a:lnTo>
                  <a:lnTo>
                    <a:pt x="1617339" y="385698"/>
                  </a:lnTo>
                  <a:lnTo>
                    <a:pt x="1611863" y="373506"/>
                  </a:lnTo>
                  <a:lnTo>
                    <a:pt x="1611629" y="373506"/>
                  </a:lnTo>
                  <a:lnTo>
                    <a:pt x="1611122" y="371855"/>
                  </a:lnTo>
                  <a:lnTo>
                    <a:pt x="1611379" y="371855"/>
                  </a:lnTo>
                  <a:lnTo>
                    <a:pt x="1607578" y="346836"/>
                  </a:lnTo>
                  <a:lnTo>
                    <a:pt x="1594993" y="346836"/>
                  </a:lnTo>
                  <a:lnTo>
                    <a:pt x="1594575" y="345906"/>
                  </a:lnTo>
                  <a:close/>
                </a:path>
                <a:path w="3168015" h="742950">
                  <a:moveTo>
                    <a:pt x="1627504" y="399922"/>
                  </a:moveTo>
                  <a:lnTo>
                    <a:pt x="1628140" y="400684"/>
                  </a:lnTo>
                  <a:lnTo>
                    <a:pt x="1627771" y="400184"/>
                  </a:lnTo>
                  <a:lnTo>
                    <a:pt x="1627504" y="399922"/>
                  </a:lnTo>
                  <a:close/>
                </a:path>
                <a:path w="3168015" h="742950">
                  <a:moveTo>
                    <a:pt x="1627771" y="400184"/>
                  </a:moveTo>
                  <a:lnTo>
                    <a:pt x="1628140" y="400684"/>
                  </a:lnTo>
                  <a:lnTo>
                    <a:pt x="1628280" y="400684"/>
                  </a:lnTo>
                  <a:lnTo>
                    <a:pt x="1627771" y="400184"/>
                  </a:lnTo>
                  <a:close/>
                </a:path>
                <a:path w="3168015" h="742950">
                  <a:moveTo>
                    <a:pt x="1627578" y="399922"/>
                  </a:moveTo>
                  <a:lnTo>
                    <a:pt x="1627771" y="400184"/>
                  </a:lnTo>
                  <a:lnTo>
                    <a:pt x="1627578" y="399922"/>
                  </a:lnTo>
                  <a:close/>
                </a:path>
                <a:path w="3168015" h="742950">
                  <a:moveTo>
                    <a:pt x="1617091" y="385698"/>
                  </a:moveTo>
                  <a:lnTo>
                    <a:pt x="1617852" y="386841"/>
                  </a:lnTo>
                  <a:lnTo>
                    <a:pt x="1617727" y="386561"/>
                  </a:lnTo>
                  <a:lnTo>
                    <a:pt x="1617091" y="385698"/>
                  </a:lnTo>
                  <a:close/>
                </a:path>
                <a:path w="3168015" h="742950">
                  <a:moveTo>
                    <a:pt x="1617727" y="386561"/>
                  </a:moveTo>
                  <a:lnTo>
                    <a:pt x="1617852" y="386841"/>
                  </a:lnTo>
                  <a:lnTo>
                    <a:pt x="1617727" y="386561"/>
                  </a:lnTo>
                  <a:close/>
                </a:path>
                <a:path w="3168015" h="742950">
                  <a:moveTo>
                    <a:pt x="1617339" y="385698"/>
                  </a:moveTo>
                  <a:lnTo>
                    <a:pt x="1617091" y="385698"/>
                  </a:lnTo>
                  <a:lnTo>
                    <a:pt x="1617727" y="386561"/>
                  </a:lnTo>
                  <a:lnTo>
                    <a:pt x="1617339" y="385698"/>
                  </a:lnTo>
                  <a:close/>
                </a:path>
                <a:path w="3168015" h="742950">
                  <a:moveTo>
                    <a:pt x="1611122" y="371855"/>
                  </a:moveTo>
                  <a:lnTo>
                    <a:pt x="1611629" y="373506"/>
                  </a:lnTo>
                  <a:lnTo>
                    <a:pt x="1611510" y="372721"/>
                  </a:lnTo>
                  <a:lnTo>
                    <a:pt x="1611122" y="371855"/>
                  </a:lnTo>
                  <a:close/>
                </a:path>
                <a:path w="3168015" h="742950">
                  <a:moveTo>
                    <a:pt x="1611510" y="372721"/>
                  </a:moveTo>
                  <a:lnTo>
                    <a:pt x="1611629" y="373506"/>
                  </a:lnTo>
                  <a:lnTo>
                    <a:pt x="1611863" y="373506"/>
                  </a:lnTo>
                  <a:lnTo>
                    <a:pt x="1611510" y="372721"/>
                  </a:lnTo>
                  <a:close/>
                </a:path>
                <a:path w="3168015" h="742950">
                  <a:moveTo>
                    <a:pt x="1611379" y="371855"/>
                  </a:moveTo>
                  <a:lnTo>
                    <a:pt x="1611122" y="371855"/>
                  </a:lnTo>
                  <a:lnTo>
                    <a:pt x="1611510" y="372721"/>
                  </a:lnTo>
                  <a:lnTo>
                    <a:pt x="1611379" y="371855"/>
                  </a:lnTo>
                  <a:close/>
                </a:path>
                <a:path w="3168015" h="742950">
                  <a:moveTo>
                    <a:pt x="1594484" y="345312"/>
                  </a:moveTo>
                  <a:lnTo>
                    <a:pt x="1594575" y="345906"/>
                  </a:lnTo>
                  <a:lnTo>
                    <a:pt x="1594993" y="346836"/>
                  </a:lnTo>
                  <a:lnTo>
                    <a:pt x="1594484" y="345312"/>
                  </a:lnTo>
                  <a:close/>
                </a:path>
                <a:path w="3168015" h="742950">
                  <a:moveTo>
                    <a:pt x="1607347" y="345312"/>
                  </a:moveTo>
                  <a:lnTo>
                    <a:pt x="1594484" y="345312"/>
                  </a:lnTo>
                  <a:lnTo>
                    <a:pt x="1594993" y="346836"/>
                  </a:lnTo>
                  <a:lnTo>
                    <a:pt x="1607578" y="346836"/>
                  </a:lnTo>
                  <a:lnTo>
                    <a:pt x="1607347" y="345312"/>
                  </a:lnTo>
                  <a:close/>
                </a:path>
                <a:path w="3168015" h="742950">
                  <a:moveTo>
                    <a:pt x="1588396" y="332149"/>
                  </a:moveTo>
                  <a:lnTo>
                    <a:pt x="1594575" y="345906"/>
                  </a:lnTo>
                  <a:lnTo>
                    <a:pt x="1594484" y="345312"/>
                  </a:lnTo>
                  <a:lnTo>
                    <a:pt x="1607347" y="345312"/>
                  </a:lnTo>
                  <a:lnTo>
                    <a:pt x="1607057" y="343407"/>
                  </a:lnTo>
                  <a:lnTo>
                    <a:pt x="1606930" y="342772"/>
                  </a:lnTo>
                  <a:lnTo>
                    <a:pt x="1606803" y="342264"/>
                  </a:lnTo>
                  <a:lnTo>
                    <a:pt x="1606550" y="341756"/>
                  </a:lnTo>
                  <a:lnTo>
                    <a:pt x="1602720" y="332993"/>
                  </a:lnTo>
                  <a:lnTo>
                    <a:pt x="1589024" y="332993"/>
                  </a:lnTo>
                  <a:lnTo>
                    <a:pt x="1588396" y="332149"/>
                  </a:lnTo>
                  <a:close/>
                </a:path>
                <a:path w="3168015" h="742950">
                  <a:moveTo>
                    <a:pt x="1588261" y="331850"/>
                  </a:moveTo>
                  <a:lnTo>
                    <a:pt x="1588396" y="332149"/>
                  </a:lnTo>
                  <a:lnTo>
                    <a:pt x="1589024" y="332993"/>
                  </a:lnTo>
                  <a:lnTo>
                    <a:pt x="1588261" y="331850"/>
                  </a:lnTo>
                  <a:close/>
                </a:path>
                <a:path w="3168015" h="742950">
                  <a:moveTo>
                    <a:pt x="1602221" y="331850"/>
                  </a:moveTo>
                  <a:lnTo>
                    <a:pt x="1588261" y="331850"/>
                  </a:lnTo>
                  <a:lnTo>
                    <a:pt x="1589024" y="332993"/>
                  </a:lnTo>
                  <a:lnTo>
                    <a:pt x="1602720" y="332993"/>
                  </a:lnTo>
                  <a:lnTo>
                    <a:pt x="1602221" y="331850"/>
                  </a:lnTo>
                  <a:close/>
                </a:path>
                <a:path w="3168015" h="742950">
                  <a:moveTo>
                    <a:pt x="1593753" y="318134"/>
                  </a:moveTo>
                  <a:lnTo>
                    <a:pt x="1577975" y="318134"/>
                  </a:lnTo>
                  <a:lnTo>
                    <a:pt x="1578609" y="318896"/>
                  </a:lnTo>
                  <a:lnTo>
                    <a:pt x="1588396" y="332149"/>
                  </a:lnTo>
                  <a:lnTo>
                    <a:pt x="1588261" y="331850"/>
                  </a:lnTo>
                  <a:lnTo>
                    <a:pt x="1602221" y="331850"/>
                  </a:lnTo>
                  <a:lnTo>
                    <a:pt x="1599946" y="326643"/>
                  </a:lnTo>
                  <a:lnTo>
                    <a:pt x="1599183" y="325500"/>
                  </a:lnTo>
                  <a:lnTo>
                    <a:pt x="1593753" y="318134"/>
                  </a:lnTo>
                  <a:close/>
                </a:path>
                <a:path w="3168015" h="742950">
                  <a:moveTo>
                    <a:pt x="1578356" y="318647"/>
                  </a:moveTo>
                  <a:lnTo>
                    <a:pt x="1578541" y="318896"/>
                  </a:lnTo>
                  <a:lnTo>
                    <a:pt x="1578356" y="318647"/>
                  </a:lnTo>
                  <a:close/>
                </a:path>
                <a:path w="3168015" h="742950">
                  <a:moveTo>
                    <a:pt x="1577975" y="318134"/>
                  </a:moveTo>
                  <a:lnTo>
                    <a:pt x="1578356" y="318647"/>
                  </a:lnTo>
                  <a:lnTo>
                    <a:pt x="1578609" y="318896"/>
                  </a:lnTo>
                  <a:lnTo>
                    <a:pt x="1577975" y="318134"/>
                  </a:lnTo>
                  <a:close/>
                </a:path>
                <a:path w="3168015" h="742950">
                  <a:moveTo>
                    <a:pt x="74985" y="32196"/>
                  </a:moveTo>
                  <a:lnTo>
                    <a:pt x="76007" y="37591"/>
                  </a:lnTo>
                  <a:lnTo>
                    <a:pt x="76117" y="38988"/>
                  </a:lnTo>
                  <a:lnTo>
                    <a:pt x="74846" y="44897"/>
                  </a:lnTo>
                  <a:lnTo>
                    <a:pt x="184530" y="46227"/>
                  </a:lnTo>
                  <a:lnTo>
                    <a:pt x="329818" y="51688"/>
                  </a:lnTo>
                  <a:lnTo>
                    <a:pt x="472693" y="60324"/>
                  </a:lnTo>
                  <a:lnTo>
                    <a:pt x="612266" y="72008"/>
                  </a:lnTo>
                  <a:lnTo>
                    <a:pt x="747140" y="86613"/>
                  </a:lnTo>
                  <a:lnTo>
                    <a:pt x="812418" y="94741"/>
                  </a:lnTo>
                  <a:lnTo>
                    <a:pt x="876300" y="103758"/>
                  </a:lnTo>
                  <a:lnTo>
                    <a:pt x="938276" y="113156"/>
                  </a:lnTo>
                  <a:lnTo>
                    <a:pt x="998474" y="123189"/>
                  </a:lnTo>
                  <a:lnTo>
                    <a:pt x="1056767" y="133730"/>
                  </a:lnTo>
                  <a:lnTo>
                    <a:pt x="1112774" y="144779"/>
                  </a:lnTo>
                  <a:lnTo>
                    <a:pt x="1166495" y="156209"/>
                  </a:lnTo>
                  <a:lnTo>
                    <a:pt x="1217802" y="168147"/>
                  </a:lnTo>
                  <a:lnTo>
                    <a:pt x="1266444" y="180593"/>
                  </a:lnTo>
                  <a:lnTo>
                    <a:pt x="1312545" y="193293"/>
                  </a:lnTo>
                  <a:lnTo>
                    <a:pt x="1355598" y="206374"/>
                  </a:lnTo>
                  <a:lnTo>
                    <a:pt x="1395729" y="219709"/>
                  </a:lnTo>
                  <a:lnTo>
                    <a:pt x="1432559" y="233425"/>
                  </a:lnTo>
                  <a:lnTo>
                    <a:pt x="1496313" y="261365"/>
                  </a:lnTo>
                  <a:lnTo>
                    <a:pt x="1545335" y="290067"/>
                  </a:lnTo>
                  <a:lnTo>
                    <a:pt x="1578356" y="318647"/>
                  </a:lnTo>
                  <a:lnTo>
                    <a:pt x="1577975" y="318134"/>
                  </a:lnTo>
                  <a:lnTo>
                    <a:pt x="1593753" y="318134"/>
                  </a:lnTo>
                  <a:lnTo>
                    <a:pt x="1588134" y="310514"/>
                  </a:lnTo>
                  <a:lnTo>
                    <a:pt x="1588007" y="310260"/>
                  </a:lnTo>
                  <a:lnTo>
                    <a:pt x="1552194" y="279272"/>
                  </a:lnTo>
                  <a:lnTo>
                    <a:pt x="1501648" y="249935"/>
                  </a:lnTo>
                  <a:lnTo>
                    <a:pt x="1437004" y="221487"/>
                  </a:lnTo>
                  <a:lnTo>
                    <a:pt x="1399667" y="207771"/>
                  </a:lnTo>
                  <a:lnTo>
                    <a:pt x="1359407" y="194182"/>
                  </a:lnTo>
                  <a:lnTo>
                    <a:pt x="1315974" y="181101"/>
                  </a:lnTo>
                  <a:lnTo>
                    <a:pt x="1269619" y="168274"/>
                  </a:lnTo>
                  <a:lnTo>
                    <a:pt x="1220724" y="155828"/>
                  </a:lnTo>
                  <a:lnTo>
                    <a:pt x="1169161" y="143763"/>
                  </a:lnTo>
                  <a:lnTo>
                    <a:pt x="1115313" y="132206"/>
                  </a:lnTo>
                  <a:lnTo>
                    <a:pt x="1058926" y="121157"/>
                  </a:lnTo>
                  <a:lnTo>
                    <a:pt x="1000632" y="110616"/>
                  </a:lnTo>
                  <a:lnTo>
                    <a:pt x="940180" y="100583"/>
                  </a:lnTo>
                  <a:lnTo>
                    <a:pt x="878077" y="91185"/>
                  </a:lnTo>
                  <a:lnTo>
                    <a:pt x="814069" y="82168"/>
                  </a:lnTo>
                  <a:lnTo>
                    <a:pt x="748538" y="74040"/>
                  </a:lnTo>
                  <a:lnTo>
                    <a:pt x="613282" y="59435"/>
                  </a:lnTo>
                  <a:lnTo>
                    <a:pt x="473455" y="47624"/>
                  </a:lnTo>
                  <a:lnTo>
                    <a:pt x="330326" y="38988"/>
                  </a:lnTo>
                  <a:lnTo>
                    <a:pt x="184657" y="33527"/>
                  </a:lnTo>
                  <a:lnTo>
                    <a:pt x="74985" y="32196"/>
                  </a:lnTo>
                  <a:close/>
                </a:path>
                <a:path w="3168015" h="742950">
                  <a:moveTo>
                    <a:pt x="38607" y="0"/>
                  </a:moveTo>
                  <a:lnTo>
                    <a:pt x="23717" y="2819"/>
                  </a:lnTo>
                  <a:lnTo>
                    <a:pt x="11493" y="10842"/>
                  </a:lnTo>
                  <a:lnTo>
                    <a:pt x="3175" y="22842"/>
                  </a:lnTo>
                  <a:lnTo>
                    <a:pt x="0" y="37591"/>
                  </a:lnTo>
                  <a:lnTo>
                    <a:pt x="2819" y="52482"/>
                  </a:lnTo>
                  <a:lnTo>
                    <a:pt x="10842" y="64706"/>
                  </a:lnTo>
                  <a:lnTo>
                    <a:pt x="22842" y="73024"/>
                  </a:lnTo>
                  <a:lnTo>
                    <a:pt x="37591" y="76199"/>
                  </a:lnTo>
                  <a:lnTo>
                    <a:pt x="52482" y="73380"/>
                  </a:lnTo>
                  <a:lnTo>
                    <a:pt x="64706" y="65357"/>
                  </a:lnTo>
                  <a:lnTo>
                    <a:pt x="73025" y="53357"/>
                  </a:lnTo>
                  <a:lnTo>
                    <a:pt x="74846" y="44897"/>
                  </a:lnTo>
                  <a:lnTo>
                    <a:pt x="37973" y="44449"/>
                  </a:lnTo>
                  <a:lnTo>
                    <a:pt x="38226" y="31749"/>
                  </a:lnTo>
                  <a:lnTo>
                    <a:pt x="74901" y="31749"/>
                  </a:lnTo>
                  <a:lnTo>
                    <a:pt x="73380" y="23717"/>
                  </a:lnTo>
                  <a:lnTo>
                    <a:pt x="65357" y="11493"/>
                  </a:lnTo>
                  <a:lnTo>
                    <a:pt x="53357" y="3174"/>
                  </a:lnTo>
                  <a:lnTo>
                    <a:pt x="38607" y="0"/>
                  </a:lnTo>
                  <a:close/>
                </a:path>
                <a:path w="3168015" h="742950">
                  <a:moveTo>
                    <a:pt x="38226" y="31749"/>
                  </a:moveTo>
                  <a:lnTo>
                    <a:pt x="37973" y="44449"/>
                  </a:lnTo>
                  <a:lnTo>
                    <a:pt x="74846" y="44897"/>
                  </a:lnTo>
                  <a:lnTo>
                    <a:pt x="76200" y="38607"/>
                  </a:lnTo>
                  <a:lnTo>
                    <a:pt x="74985" y="32196"/>
                  </a:lnTo>
                  <a:lnTo>
                    <a:pt x="38226" y="31749"/>
                  </a:lnTo>
                  <a:close/>
                </a:path>
                <a:path w="3168015" h="742950">
                  <a:moveTo>
                    <a:pt x="74901" y="31749"/>
                  </a:moveTo>
                  <a:lnTo>
                    <a:pt x="38226" y="31749"/>
                  </a:lnTo>
                  <a:lnTo>
                    <a:pt x="74985" y="32196"/>
                  </a:lnTo>
                  <a:lnTo>
                    <a:pt x="74901" y="31749"/>
                  </a:lnTo>
                  <a:close/>
                </a:path>
              </a:pathLst>
            </a:custGeom>
            <a:solidFill>
              <a:srgbClr val="0000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5" name="object 9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227320" y="4209262"/>
              <a:ext cx="240817" cy="240817"/>
            </a:xfrm>
            <a:prstGeom prst="rect">
              <a:avLst/>
            </a:prstGeom>
          </p:spPr>
        </p:pic>
        <p:pic>
          <p:nvPicPr>
            <p:cNvPr id="96" name="object 9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253101" y="4235069"/>
              <a:ext cx="138937" cy="138937"/>
            </a:xfrm>
            <a:prstGeom prst="rect">
              <a:avLst/>
            </a:prstGeom>
          </p:spPr>
        </p:pic>
        <p:pic>
          <p:nvPicPr>
            <p:cNvPr id="97" name="object 9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230367" y="4206252"/>
              <a:ext cx="716292" cy="536435"/>
            </a:xfrm>
            <a:prstGeom prst="rect">
              <a:avLst/>
            </a:prstGeom>
          </p:spPr>
        </p:pic>
        <p:pic>
          <p:nvPicPr>
            <p:cNvPr id="98" name="object 9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301995" y="4276344"/>
              <a:ext cx="577596" cy="400812"/>
            </a:xfrm>
            <a:prstGeom prst="rect">
              <a:avLst/>
            </a:prstGeom>
          </p:spPr>
        </p:pic>
        <p:pic>
          <p:nvPicPr>
            <p:cNvPr id="99" name="object 9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923031" y="2619756"/>
              <a:ext cx="242316" cy="242315"/>
            </a:xfrm>
            <a:prstGeom prst="rect">
              <a:avLst/>
            </a:prstGeom>
          </p:spPr>
        </p:pic>
        <p:pic>
          <p:nvPicPr>
            <p:cNvPr id="100" name="object 10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948812" y="2645537"/>
              <a:ext cx="140462" cy="140462"/>
            </a:xfrm>
            <a:prstGeom prst="rect">
              <a:avLst/>
            </a:prstGeom>
          </p:spPr>
        </p:pic>
        <p:pic>
          <p:nvPicPr>
            <p:cNvPr id="101" name="object 101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391155" y="2618244"/>
              <a:ext cx="716292" cy="536435"/>
            </a:xfrm>
            <a:prstGeom prst="rect">
              <a:avLst/>
            </a:prstGeom>
          </p:spPr>
        </p:pic>
        <p:pic>
          <p:nvPicPr>
            <p:cNvPr id="102" name="object 102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462783" y="2688336"/>
              <a:ext cx="577595" cy="400812"/>
            </a:xfrm>
            <a:prstGeom prst="rect">
              <a:avLst/>
            </a:prstGeom>
          </p:spPr>
        </p:pic>
        <p:pic>
          <p:nvPicPr>
            <p:cNvPr id="103" name="object 10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929127" y="2208276"/>
              <a:ext cx="240817" cy="242315"/>
            </a:xfrm>
            <a:prstGeom prst="rect">
              <a:avLst/>
            </a:prstGeom>
          </p:spPr>
        </p:pic>
        <p:pic>
          <p:nvPicPr>
            <p:cNvPr id="104" name="object 104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954908" y="2234057"/>
              <a:ext cx="138938" cy="140462"/>
            </a:xfrm>
            <a:prstGeom prst="rect">
              <a:avLst/>
            </a:prstGeom>
          </p:spPr>
        </p:pic>
        <p:pic>
          <p:nvPicPr>
            <p:cNvPr id="105" name="object 10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395727" y="2206764"/>
              <a:ext cx="716292" cy="536435"/>
            </a:xfrm>
            <a:prstGeom prst="rect">
              <a:avLst/>
            </a:prstGeom>
          </p:spPr>
        </p:pic>
        <p:pic>
          <p:nvPicPr>
            <p:cNvPr id="106" name="object 106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467355" y="2276856"/>
              <a:ext cx="577595" cy="400812"/>
            </a:xfrm>
            <a:prstGeom prst="rect">
              <a:avLst/>
            </a:prstGeom>
          </p:spPr>
        </p:pic>
      </p:grpSp>
      <p:sp>
        <p:nvSpPr>
          <p:cNvPr id="107" name="object 107"/>
          <p:cNvSpPr txBox="1"/>
          <p:nvPr/>
        </p:nvSpPr>
        <p:spPr>
          <a:xfrm>
            <a:off x="2786507" y="3634485"/>
            <a:ext cx="528320" cy="5873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36550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solidFill>
                  <a:srgbClr val="252525"/>
                </a:solidFill>
                <a:latin typeface="Yu Gothic"/>
                <a:cs typeface="Yu Gothic"/>
              </a:rPr>
              <a:t>い</a:t>
            </a:r>
            <a:endParaRPr sz="1400" dirty="0">
              <a:latin typeface="Yu Gothic"/>
              <a:cs typeface="Yu Gothic"/>
            </a:endParaRPr>
          </a:p>
          <a:p>
            <a:pPr>
              <a:lnSpc>
                <a:spcPct val="100000"/>
              </a:lnSpc>
              <a:spcBef>
                <a:spcPts val="1540"/>
              </a:spcBef>
            </a:pPr>
            <a:r>
              <a:rPr lang="th-TH" sz="1000" spc="-10" dirty="0">
                <a:solidFill>
                  <a:srgbClr val="252525"/>
                </a:solidFill>
                <a:latin typeface="Yu Gothic"/>
                <a:cs typeface="Yu Gothic"/>
              </a:rPr>
              <a:t>แผ่นที่ 1</a:t>
            </a:r>
            <a:endParaRPr sz="1000" dirty="0">
              <a:latin typeface="Yu Gothic"/>
              <a:cs typeface="Yu Gothic"/>
            </a:endParaRPr>
          </a:p>
        </p:txBody>
      </p:sp>
      <p:sp>
        <p:nvSpPr>
          <p:cNvPr id="108" name="object 108"/>
          <p:cNvSpPr txBox="1"/>
          <p:nvPr/>
        </p:nvSpPr>
        <p:spPr>
          <a:xfrm>
            <a:off x="4809490" y="4667503"/>
            <a:ext cx="518795" cy="16607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540"/>
              </a:spcBef>
            </a:pPr>
            <a:r>
              <a:rPr lang="th-TH" sz="1000" spc="-10" dirty="0">
                <a:solidFill>
                  <a:srgbClr val="252525"/>
                </a:solidFill>
                <a:latin typeface="Yu Gothic"/>
                <a:cs typeface="Yu Gothic"/>
              </a:rPr>
              <a:t>แผ่นที่ </a:t>
            </a:r>
            <a:r>
              <a:rPr lang="en-US" sz="1000" spc="-10" dirty="0">
                <a:solidFill>
                  <a:srgbClr val="252525"/>
                </a:solidFill>
                <a:latin typeface="Yu Gothic"/>
                <a:cs typeface="Yu Gothic"/>
              </a:rPr>
              <a:t>2</a:t>
            </a:r>
            <a:endParaRPr lang="th-TH" sz="1000" dirty="0">
              <a:latin typeface="Yu Gothic"/>
              <a:cs typeface="Yu Gothic"/>
            </a:endParaRPr>
          </a:p>
        </p:txBody>
      </p:sp>
      <p:sp>
        <p:nvSpPr>
          <p:cNvPr id="109" name="object 109"/>
          <p:cNvSpPr txBox="1"/>
          <p:nvPr/>
        </p:nvSpPr>
        <p:spPr>
          <a:xfrm>
            <a:off x="6824726" y="5062854"/>
            <a:ext cx="518795" cy="16607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540"/>
              </a:spcBef>
            </a:pPr>
            <a:r>
              <a:rPr lang="th-TH" sz="1000" spc="-10" dirty="0">
                <a:solidFill>
                  <a:srgbClr val="252525"/>
                </a:solidFill>
                <a:latin typeface="Yu Gothic"/>
                <a:cs typeface="Yu Gothic"/>
              </a:rPr>
              <a:t>แผ่นที่ </a:t>
            </a:r>
            <a:r>
              <a:rPr lang="en-US" sz="1000" spc="-10" dirty="0">
                <a:solidFill>
                  <a:srgbClr val="252525"/>
                </a:solidFill>
                <a:latin typeface="Yu Gothic"/>
                <a:cs typeface="Yu Gothic"/>
              </a:rPr>
              <a:t>3</a:t>
            </a:r>
            <a:endParaRPr lang="th-TH" sz="1000" dirty="0">
              <a:latin typeface="Yu Gothic"/>
              <a:cs typeface="Yu Gothic"/>
            </a:endParaRPr>
          </a:p>
        </p:txBody>
      </p:sp>
      <p:sp>
        <p:nvSpPr>
          <p:cNvPr id="110" name="object 110"/>
          <p:cNvSpPr txBox="1"/>
          <p:nvPr/>
        </p:nvSpPr>
        <p:spPr>
          <a:xfrm>
            <a:off x="8520683" y="3003549"/>
            <a:ext cx="902969" cy="6431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4175">
              <a:spcBef>
                <a:spcPts val="95"/>
              </a:spcBef>
            </a:pPr>
            <a:r>
              <a:rPr lang="th-TH" sz="1000" spc="-10" dirty="0">
                <a:solidFill>
                  <a:srgbClr val="252525"/>
                </a:solidFill>
                <a:latin typeface="Yu Gothic"/>
                <a:cs typeface="Yu Gothic"/>
              </a:rPr>
              <a:t>แผ่นที่</a:t>
            </a:r>
            <a:r>
              <a:rPr sz="1000" spc="-5" dirty="0">
                <a:solidFill>
                  <a:srgbClr val="252525"/>
                </a:solidFill>
                <a:latin typeface="Yu Gothic"/>
                <a:cs typeface="Yu Gothic"/>
              </a:rPr>
              <a:t>４</a:t>
            </a:r>
            <a:endParaRPr sz="1000" dirty="0">
              <a:latin typeface="Yu Gothic"/>
              <a:cs typeface="Yu Gothic"/>
            </a:endParaRPr>
          </a:p>
          <a:p>
            <a:pPr>
              <a:lnSpc>
                <a:spcPct val="100000"/>
              </a:lnSpc>
              <a:spcBef>
                <a:spcPts val="925"/>
              </a:spcBef>
            </a:pPr>
            <a:r>
              <a:rPr sz="900" b="1" dirty="0">
                <a:solidFill>
                  <a:srgbClr val="0000CC"/>
                </a:solidFill>
                <a:latin typeface="Yu Gothic"/>
                <a:cs typeface="Yu Gothic"/>
              </a:rPr>
              <a:t>作業報告書</a:t>
            </a:r>
            <a:endParaRPr sz="900" dirty="0">
              <a:latin typeface="Yu Gothic"/>
              <a:cs typeface="Yu Gothic"/>
            </a:endParaRPr>
          </a:p>
          <a:p>
            <a:pPr marL="10795">
              <a:lnSpc>
                <a:spcPct val="100000"/>
              </a:lnSpc>
              <a:spcBef>
                <a:spcPts val="855"/>
              </a:spcBef>
            </a:pPr>
            <a:r>
              <a:rPr sz="700" spc="-5" dirty="0">
                <a:solidFill>
                  <a:srgbClr val="252525"/>
                </a:solidFill>
                <a:latin typeface="Yu Gothic"/>
                <a:cs typeface="Yu Gothic"/>
              </a:rPr>
              <a:t>項目</a:t>
            </a:r>
            <a:r>
              <a:rPr sz="700" spc="35" dirty="0">
                <a:solidFill>
                  <a:srgbClr val="252525"/>
                </a:solidFill>
                <a:latin typeface="Yu Gothic"/>
                <a:cs typeface="Yu Gothic"/>
              </a:rPr>
              <a:t>13</a:t>
            </a:r>
            <a:endParaRPr sz="700" dirty="0">
              <a:latin typeface="Yu Gothic"/>
              <a:cs typeface="Yu Gothic"/>
            </a:endParaRPr>
          </a:p>
        </p:txBody>
      </p:sp>
      <p:grpSp>
        <p:nvGrpSpPr>
          <p:cNvPr id="111" name="object 111"/>
          <p:cNvGrpSpPr/>
          <p:nvPr/>
        </p:nvGrpSpPr>
        <p:grpSpPr>
          <a:xfrm>
            <a:off x="7642923" y="1949493"/>
            <a:ext cx="2284476" cy="1338072"/>
            <a:chOff x="7662671" y="1982723"/>
            <a:chExt cx="2284476" cy="1338072"/>
          </a:xfrm>
        </p:grpSpPr>
        <p:pic>
          <p:nvPicPr>
            <p:cNvPr id="112" name="object 112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7662671" y="1982723"/>
              <a:ext cx="2284476" cy="1338072"/>
            </a:xfrm>
            <a:prstGeom prst="rect">
              <a:avLst/>
            </a:prstGeom>
          </p:spPr>
        </p:pic>
        <p:pic>
          <p:nvPicPr>
            <p:cNvPr id="113" name="object 113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7834883" y="2010181"/>
              <a:ext cx="1940052" cy="583666"/>
            </a:xfrm>
            <a:prstGeom prst="rect">
              <a:avLst/>
            </a:prstGeom>
          </p:spPr>
        </p:pic>
        <p:sp>
          <p:nvSpPr>
            <p:cNvPr id="114" name="object 114"/>
            <p:cNvSpPr/>
            <p:nvPr/>
          </p:nvSpPr>
          <p:spPr>
            <a:xfrm>
              <a:off x="7709915" y="2010155"/>
              <a:ext cx="2194560" cy="1247140"/>
            </a:xfrm>
            <a:custGeom>
              <a:avLst/>
              <a:gdLst/>
              <a:ahLst/>
              <a:cxnLst/>
              <a:rect l="l" t="t" r="r" b="b"/>
              <a:pathLst>
                <a:path w="2194559" h="1247139">
                  <a:moveTo>
                    <a:pt x="2194559" y="0"/>
                  </a:moveTo>
                  <a:lnTo>
                    <a:pt x="0" y="0"/>
                  </a:lnTo>
                  <a:lnTo>
                    <a:pt x="0" y="504444"/>
                  </a:lnTo>
                  <a:lnTo>
                    <a:pt x="365759" y="504444"/>
                  </a:lnTo>
                  <a:lnTo>
                    <a:pt x="997076" y="1247140"/>
                  </a:lnTo>
                  <a:lnTo>
                    <a:pt x="914400" y="504444"/>
                  </a:lnTo>
                  <a:lnTo>
                    <a:pt x="2194559" y="504444"/>
                  </a:lnTo>
                  <a:lnTo>
                    <a:pt x="2194559" y="0"/>
                  </a:lnTo>
                  <a:close/>
                </a:path>
              </a:pathLst>
            </a:custGeom>
            <a:solidFill>
              <a:srgbClr val="2058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5" name="object 115"/>
            <p:cNvSpPr/>
            <p:nvPr/>
          </p:nvSpPr>
          <p:spPr>
            <a:xfrm>
              <a:off x="7709915" y="2010155"/>
              <a:ext cx="2194560" cy="1247140"/>
            </a:xfrm>
            <a:custGeom>
              <a:avLst/>
              <a:gdLst/>
              <a:ahLst/>
              <a:cxnLst/>
              <a:rect l="l" t="t" r="r" b="b"/>
              <a:pathLst>
                <a:path w="2194559" h="1247139">
                  <a:moveTo>
                    <a:pt x="0" y="0"/>
                  </a:moveTo>
                  <a:lnTo>
                    <a:pt x="365759" y="0"/>
                  </a:lnTo>
                  <a:lnTo>
                    <a:pt x="914400" y="0"/>
                  </a:lnTo>
                  <a:lnTo>
                    <a:pt x="2194559" y="0"/>
                  </a:lnTo>
                  <a:lnTo>
                    <a:pt x="2194559" y="294259"/>
                  </a:lnTo>
                  <a:lnTo>
                    <a:pt x="2194559" y="420370"/>
                  </a:lnTo>
                  <a:lnTo>
                    <a:pt x="2194559" y="504444"/>
                  </a:lnTo>
                  <a:lnTo>
                    <a:pt x="914400" y="504444"/>
                  </a:lnTo>
                  <a:lnTo>
                    <a:pt x="997076" y="1247140"/>
                  </a:lnTo>
                  <a:lnTo>
                    <a:pt x="365759" y="504444"/>
                  </a:lnTo>
                  <a:lnTo>
                    <a:pt x="0" y="504444"/>
                  </a:lnTo>
                  <a:lnTo>
                    <a:pt x="0" y="420370"/>
                  </a:lnTo>
                  <a:lnTo>
                    <a:pt x="0" y="29425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5C5C5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6" name="object 116"/>
          <p:cNvSpPr txBox="1"/>
          <p:nvPr/>
        </p:nvSpPr>
        <p:spPr>
          <a:xfrm>
            <a:off x="7772463" y="2010835"/>
            <a:ext cx="2086269" cy="3359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28600" marR="5080" indent="-228600">
              <a:lnSpc>
                <a:spcPct val="100000"/>
              </a:lnSpc>
              <a:spcBef>
                <a:spcPts val="100"/>
              </a:spcBef>
            </a:pPr>
            <a:r>
              <a:rPr lang="th-TH" sz="1050" b="1" dirty="0">
                <a:solidFill>
                  <a:srgbClr val="FFFFFF"/>
                </a:solidFill>
                <a:latin typeface="Yu Gothic"/>
                <a:cs typeface="Yu Gothic"/>
              </a:rPr>
              <a:t>รายงานงานจะถูกสร้างขึ้นโดยอัตโนมัติโดยไม่ต้องป้อนข้อมูลใดๆ</a:t>
            </a:r>
            <a:endParaRPr sz="1050" dirty="0">
              <a:latin typeface="Yu Gothic"/>
              <a:cs typeface="Yu Gothic"/>
            </a:endParaRPr>
          </a:p>
        </p:txBody>
      </p:sp>
      <p:sp>
        <p:nvSpPr>
          <p:cNvPr id="117" name="object 117"/>
          <p:cNvSpPr/>
          <p:nvPr/>
        </p:nvSpPr>
        <p:spPr>
          <a:xfrm>
            <a:off x="7418831" y="4285488"/>
            <a:ext cx="1256030" cy="401320"/>
          </a:xfrm>
          <a:custGeom>
            <a:avLst/>
            <a:gdLst/>
            <a:ahLst/>
            <a:cxnLst/>
            <a:rect l="l" t="t" r="r" b="b"/>
            <a:pathLst>
              <a:path w="1256029" h="401320">
                <a:moveTo>
                  <a:pt x="1255776" y="0"/>
                </a:moveTo>
                <a:lnTo>
                  <a:pt x="0" y="0"/>
                </a:lnTo>
                <a:lnTo>
                  <a:pt x="0" y="400812"/>
                </a:lnTo>
                <a:lnTo>
                  <a:pt x="1255776" y="400812"/>
                </a:lnTo>
                <a:lnTo>
                  <a:pt x="1255776" y="0"/>
                </a:lnTo>
                <a:close/>
              </a:path>
            </a:pathLst>
          </a:custGeom>
          <a:solidFill>
            <a:srgbClr val="FFFF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 txBox="1"/>
          <p:nvPr/>
        </p:nvSpPr>
        <p:spPr>
          <a:xfrm>
            <a:off x="7548371" y="4159293"/>
            <a:ext cx="1277620" cy="320040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215"/>
              </a:spcBef>
            </a:pPr>
            <a:r>
              <a:rPr lang="ja-JP" altLang="en-US" sz="700" spc="-5" dirty="0">
                <a:solidFill>
                  <a:srgbClr val="252525"/>
                </a:solidFill>
                <a:latin typeface="Yu Gothic"/>
                <a:cs typeface="Yu Gothic"/>
              </a:rPr>
              <a:t>項目</a:t>
            </a:r>
            <a:r>
              <a:rPr lang="en-US" altLang="ja-JP" sz="700" spc="35" dirty="0">
                <a:solidFill>
                  <a:srgbClr val="252525"/>
                </a:solidFill>
                <a:latin typeface="Yu Gothic"/>
                <a:cs typeface="Yu Gothic"/>
              </a:rPr>
              <a:t>15</a:t>
            </a:r>
            <a:endParaRPr lang="ja-JP" altLang="en-US" sz="700" dirty="0">
              <a:latin typeface="Yu Gothic"/>
              <a:cs typeface="Yu Gothic"/>
            </a:endParaRPr>
          </a:p>
          <a:p>
            <a:pPr>
              <a:lnSpc>
                <a:spcPct val="100000"/>
              </a:lnSpc>
              <a:spcBef>
                <a:spcPts val="165"/>
              </a:spcBef>
            </a:pPr>
            <a:r>
              <a:rPr lang="th-TH" altLang="ja-JP" sz="1000" spc="-5" dirty="0">
                <a:solidFill>
                  <a:srgbClr val="5C9B1D"/>
                </a:solidFill>
                <a:latin typeface="Yu Gothic"/>
                <a:cs typeface="Yu Gothic"/>
              </a:rPr>
              <a:t>สำเนาคาร์บอน</a:t>
            </a:r>
          </a:p>
        </p:txBody>
      </p:sp>
      <p:sp>
        <p:nvSpPr>
          <p:cNvPr id="119" name="object 119"/>
          <p:cNvSpPr txBox="1"/>
          <p:nvPr/>
        </p:nvSpPr>
        <p:spPr>
          <a:xfrm>
            <a:off x="7604759" y="4454397"/>
            <a:ext cx="898525" cy="16607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lang="th-TH" sz="1000" spc="-5" dirty="0">
                <a:solidFill>
                  <a:srgbClr val="5C9B1D"/>
                </a:solidFill>
                <a:latin typeface="Yu Gothic"/>
                <a:cs typeface="Yu Gothic"/>
              </a:rPr>
              <a:t>หน้า 3 รายการ 11</a:t>
            </a:r>
            <a:endParaRPr sz="1000" dirty="0">
              <a:latin typeface="Yu Gothic"/>
              <a:cs typeface="Yu Gothic"/>
            </a:endParaRPr>
          </a:p>
        </p:txBody>
      </p:sp>
      <p:grpSp>
        <p:nvGrpSpPr>
          <p:cNvPr id="120" name="object 120"/>
          <p:cNvGrpSpPr/>
          <p:nvPr/>
        </p:nvGrpSpPr>
        <p:grpSpPr>
          <a:xfrm>
            <a:off x="5807964" y="3947172"/>
            <a:ext cx="1493520" cy="829310"/>
            <a:chOff x="5807964" y="3947172"/>
            <a:chExt cx="1493520" cy="829310"/>
          </a:xfrm>
        </p:grpSpPr>
        <p:pic>
          <p:nvPicPr>
            <p:cNvPr id="121" name="object 12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059168" y="3948683"/>
              <a:ext cx="242316" cy="242315"/>
            </a:xfrm>
            <a:prstGeom prst="rect">
              <a:avLst/>
            </a:prstGeom>
          </p:spPr>
        </p:pic>
        <p:pic>
          <p:nvPicPr>
            <p:cNvPr id="122" name="object 122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7084949" y="3974464"/>
              <a:ext cx="140461" cy="140462"/>
            </a:xfrm>
            <a:prstGeom prst="rect">
              <a:avLst/>
            </a:prstGeom>
          </p:spPr>
        </p:pic>
        <p:pic>
          <p:nvPicPr>
            <p:cNvPr id="123" name="object 123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6527292" y="3947172"/>
              <a:ext cx="716292" cy="536435"/>
            </a:xfrm>
            <a:prstGeom prst="rect">
              <a:avLst/>
            </a:prstGeom>
          </p:spPr>
        </p:pic>
        <p:pic>
          <p:nvPicPr>
            <p:cNvPr id="124" name="object 124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598920" y="4017263"/>
              <a:ext cx="577596" cy="400812"/>
            </a:xfrm>
            <a:prstGeom prst="rect">
              <a:avLst/>
            </a:prstGeom>
          </p:spPr>
        </p:pic>
        <p:sp>
          <p:nvSpPr>
            <p:cNvPr id="125" name="object 125"/>
            <p:cNvSpPr/>
            <p:nvPr/>
          </p:nvSpPr>
          <p:spPr>
            <a:xfrm>
              <a:off x="5807964" y="4375403"/>
              <a:ext cx="1251585" cy="401320"/>
            </a:xfrm>
            <a:custGeom>
              <a:avLst/>
              <a:gdLst/>
              <a:ahLst/>
              <a:cxnLst/>
              <a:rect l="l" t="t" r="r" b="b"/>
              <a:pathLst>
                <a:path w="1251584" h="401320">
                  <a:moveTo>
                    <a:pt x="1251204" y="0"/>
                  </a:moveTo>
                  <a:lnTo>
                    <a:pt x="0" y="0"/>
                  </a:lnTo>
                  <a:lnTo>
                    <a:pt x="0" y="400812"/>
                  </a:lnTo>
                  <a:lnTo>
                    <a:pt x="1251204" y="400812"/>
                  </a:lnTo>
                  <a:lnTo>
                    <a:pt x="1251204" y="0"/>
                  </a:lnTo>
                  <a:close/>
                </a:path>
              </a:pathLst>
            </a:custGeom>
            <a:solidFill>
              <a:srgbClr val="FF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6" name="object 126"/>
          <p:cNvSpPr txBox="1"/>
          <p:nvPr/>
        </p:nvSpPr>
        <p:spPr>
          <a:xfrm>
            <a:off x="5928105" y="4391914"/>
            <a:ext cx="1024890" cy="16607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lang="th-TH" altLang="ja-JP" sz="1000" spc="-5" dirty="0">
                <a:solidFill>
                  <a:srgbClr val="0000CC"/>
                </a:solidFill>
                <a:latin typeface="Yu Gothic"/>
                <a:cs typeface="Yu Gothic"/>
              </a:rPr>
              <a:t>สำเนาคาร์บอน</a:t>
            </a:r>
            <a:endParaRPr lang="ja-JP" altLang="en-US" sz="1000" dirty="0">
              <a:latin typeface="Yu Gothic"/>
              <a:cs typeface="Yu Gothic"/>
            </a:endParaRPr>
          </a:p>
        </p:txBody>
      </p:sp>
      <p:sp>
        <p:nvSpPr>
          <p:cNvPr id="127" name="object 127"/>
          <p:cNvSpPr txBox="1"/>
          <p:nvPr/>
        </p:nvSpPr>
        <p:spPr>
          <a:xfrm>
            <a:off x="5990590" y="4544314"/>
            <a:ext cx="898525" cy="16607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lang="th-TH" altLang="ja-JP" sz="1000" spc="-5" dirty="0">
                <a:solidFill>
                  <a:srgbClr val="0000CC"/>
                </a:solidFill>
                <a:latin typeface="Yu Gothic"/>
                <a:cs typeface="Yu Gothic"/>
              </a:rPr>
              <a:t>หน้า 2 รายการที่ 8</a:t>
            </a:r>
            <a:endParaRPr lang="ja-JP" altLang="en-US" sz="1000" dirty="0">
              <a:latin typeface="Yu Gothic"/>
              <a:cs typeface="Yu Gothic"/>
            </a:endParaRPr>
          </a:p>
        </p:txBody>
      </p:sp>
      <p:grpSp>
        <p:nvGrpSpPr>
          <p:cNvPr id="128" name="object 128"/>
          <p:cNvGrpSpPr/>
          <p:nvPr/>
        </p:nvGrpSpPr>
        <p:grpSpPr>
          <a:xfrm>
            <a:off x="1665727" y="5573218"/>
            <a:ext cx="8856345" cy="818515"/>
            <a:chOff x="1665727" y="5573218"/>
            <a:chExt cx="8856345" cy="818515"/>
          </a:xfrm>
        </p:grpSpPr>
        <p:pic>
          <p:nvPicPr>
            <p:cNvPr id="129" name="object 129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665727" y="5573218"/>
              <a:ext cx="8855973" cy="818487"/>
            </a:xfrm>
            <a:prstGeom prst="rect">
              <a:avLst/>
            </a:prstGeom>
          </p:spPr>
        </p:pic>
        <p:pic>
          <p:nvPicPr>
            <p:cNvPr id="130" name="object 130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700783" y="5620512"/>
              <a:ext cx="7959852" cy="766559"/>
            </a:xfrm>
            <a:prstGeom prst="rect">
              <a:avLst/>
            </a:prstGeom>
          </p:spPr>
        </p:pic>
        <p:sp>
          <p:nvSpPr>
            <p:cNvPr id="131" name="object 131"/>
            <p:cNvSpPr/>
            <p:nvPr/>
          </p:nvSpPr>
          <p:spPr>
            <a:xfrm>
              <a:off x="1703831" y="5588508"/>
              <a:ext cx="8784590" cy="746760"/>
            </a:xfrm>
            <a:custGeom>
              <a:avLst/>
              <a:gdLst/>
              <a:ahLst/>
              <a:cxnLst/>
              <a:rect l="l" t="t" r="r" b="b"/>
              <a:pathLst>
                <a:path w="8784590" h="746760">
                  <a:moveTo>
                    <a:pt x="8702421" y="0"/>
                  </a:moveTo>
                  <a:lnTo>
                    <a:pt x="81915" y="0"/>
                  </a:lnTo>
                  <a:lnTo>
                    <a:pt x="50041" y="6437"/>
                  </a:lnTo>
                  <a:lnTo>
                    <a:pt x="24003" y="23995"/>
                  </a:lnTo>
                  <a:lnTo>
                    <a:pt x="6441" y="50036"/>
                  </a:lnTo>
                  <a:lnTo>
                    <a:pt x="0" y="81927"/>
                  </a:lnTo>
                  <a:lnTo>
                    <a:pt x="0" y="664832"/>
                  </a:lnTo>
                  <a:lnTo>
                    <a:pt x="6441" y="696723"/>
                  </a:lnTo>
                  <a:lnTo>
                    <a:pt x="24002" y="722764"/>
                  </a:lnTo>
                  <a:lnTo>
                    <a:pt x="50041" y="740322"/>
                  </a:lnTo>
                  <a:lnTo>
                    <a:pt x="81915" y="746759"/>
                  </a:lnTo>
                  <a:lnTo>
                    <a:pt x="8702421" y="746759"/>
                  </a:lnTo>
                  <a:lnTo>
                    <a:pt x="8734294" y="740322"/>
                  </a:lnTo>
                  <a:lnTo>
                    <a:pt x="8760333" y="722764"/>
                  </a:lnTo>
                  <a:lnTo>
                    <a:pt x="8777894" y="696723"/>
                  </a:lnTo>
                  <a:lnTo>
                    <a:pt x="8784336" y="664832"/>
                  </a:lnTo>
                  <a:lnTo>
                    <a:pt x="8784336" y="81927"/>
                  </a:lnTo>
                  <a:lnTo>
                    <a:pt x="8777894" y="50036"/>
                  </a:lnTo>
                  <a:lnTo>
                    <a:pt x="8760333" y="23995"/>
                  </a:lnTo>
                  <a:lnTo>
                    <a:pt x="8734294" y="6437"/>
                  </a:lnTo>
                  <a:lnTo>
                    <a:pt x="8702421" y="0"/>
                  </a:lnTo>
                  <a:close/>
                </a:path>
              </a:pathLst>
            </a:custGeom>
            <a:solidFill>
              <a:srgbClr val="99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2" name="object 132"/>
            <p:cNvSpPr/>
            <p:nvPr/>
          </p:nvSpPr>
          <p:spPr>
            <a:xfrm>
              <a:off x="1703831" y="5588508"/>
              <a:ext cx="8784590" cy="746760"/>
            </a:xfrm>
            <a:custGeom>
              <a:avLst/>
              <a:gdLst/>
              <a:ahLst/>
              <a:cxnLst/>
              <a:rect l="l" t="t" r="r" b="b"/>
              <a:pathLst>
                <a:path w="8784590" h="746760">
                  <a:moveTo>
                    <a:pt x="0" y="81927"/>
                  </a:moveTo>
                  <a:lnTo>
                    <a:pt x="6441" y="50036"/>
                  </a:lnTo>
                  <a:lnTo>
                    <a:pt x="24003" y="23995"/>
                  </a:lnTo>
                  <a:lnTo>
                    <a:pt x="50041" y="6437"/>
                  </a:lnTo>
                  <a:lnTo>
                    <a:pt x="81915" y="0"/>
                  </a:lnTo>
                  <a:lnTo>
                    <a:pt x="8702421" y="0"/>
                  </a:lnTo>
                  <a:lnTo>
                    <a:pt x="8734294" y="6437"/>
                  </a:lnTo>
                  <a:lnTo>
                    <a:pt x="8760333" y="23995"/>
                  </a:lnTo>
                  <a:lnTo>
                    <a:pt x="8777894" y="50036"/>
                  </a:lnTo>
                  <a:lnTo>
                    <a:pt x="8784336" y="81927"/>
                  </a:lnTo>
                  <a:lnTo>
                    <a:pt x="8784336" y="664832"/>
                  </a:lnTo>
                  <a:lnTo>
                    <a:pt x="8777894" y="696723"/>
                  </a:lnTo>
                  <a:lnTo>
                    <a:pt x="8760333" y="722764"/>
                  </a:lnTo>
                  <a:lnTo>
                    <a:pt x="8734294" y="740322"/>
                  </a:lnTo>
                  <a:lnTo>
                    <a:pt x="8702421" y="746759"/>
                  </a:lnTo>
                  <a:lnTo>
                    <a:pt x="81915" y="746759"/>
                  </a:lnTo>
                  <a:lnTo>
                    <a:pt x="50041" y="740322"/>
                  </a:lnTo>
                  <a:lnTo>
                    <a:pt x="24002" y="722764"/>
                  </a:lnTo>
                  <a:lnTo>
                    <a:pt x="6441" y="696723"/>
                  </a:lnTo>
                  <a:lnTo>
                    <a:pt x="0" y="664832"/>
                  </a:lnTo>
                  <a:lnTo>
                    <a:pt x="0" y="81927"/>
                  </a:lnTo>
                  <a:close/>
                </a:path>
              </a:pathLst>
            </a:custGeom>
            <a:ln w="9525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3" name="object 133"/>
          <p:cNvSpPr txBox="1"/>
          <p:nvPr/>
        </p:nvSpPr>
        <p:spPr>
          <a:xfrm>
            <a:off x="1823085" y="5651093"/>
            <a:ext cx="8104314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altLang="ja-JP" sz="1200" dirty="0">
                <a:solidFill>
                  <a:srgbClr val="252525"/>
                </a:solidFill>
                <a:latin typeface="Yu Gothic"/>
                <a:cs typeface="Yu Gothic"/>
              </a:rPr>
              <a:t>สำหรับข้อมูลโดยละเอียด โปรดดูเอกสารที่ </a:t>
            </a:r>
            <a:r>
              <a:rPr lang="en-US" altLang="ja-JP" sz="1200" dirty="0">
                <a:solidFill>
                  <a:srgbClr val="252525"/>
                </a:solidFill>
                <a:latin typeface="Yu Gothic"/>
                <a:cs typeface="Yu Gothic"/>
              </a:rPr>
              <a:t>URL </a:t>
            </a:r>
            <a:r>
              <a:rPr lang="th-TH" altLang="ja-JP" sz="1200" dirty="0">
                <a:solidFill>
                  <a:srgbClr val="252525"/>
                </a:solidFill>
                <a:latin typeface="Yu Gothic"/>
                <a:cs typeface="Yu Gothic"/>
              </a:rPr>
              <a:t>ต่อไปนี้บนเว็บไซต์สนับสนุน (ต้องเข้าสู่ระบบสำหรับเว็บไซต์สนับสนุน)</a:t>
            </a:r>
            <a:endParaRPr lang="ja-JP" altLang="en-US" sz="12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tabLst>
                <a:tab pos="1710055" algn="l"/>
                <a:tab pos="4036060" algn="l"/>
              </a:tabLst>
            </a:pPr>
            <a:r>
              <a:rPr lang="ja-JP" altLang="en-US" sz="1200" b="1" dirty="0">
                <a:solidFill>
                  <a:srgbClr val="252525"/>
                </a:solidFill>
                <a:latin typeface="Yu Gothic"/>
                <a:cs typeface="Yu Gothic"/>
              </a:rPr>
              <a:t>「</a:t>
            </a:r>
            <a:r>
              <a:rPr lang="en-US" altLang="ja-JP" sz="1200" b="1" spc="15" dirty="0" err="1">
                <a:solidFill>
                  <a:srgbClr val="252525"/>
                </a:solidFill>
                <a:latin typeface="Yu Gothic"/>
                <a:cs typeface="Yu Gothic"/>
              </a:rPr>
              <a:t>ConMas</a:t>
            </a:r>
            <a:r>
              <a:rPr lang="ja-JP" altLang="en-US" sz="1200" b="1" spc="50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en-US" altLang="ja-JP" sz="1200" b="1" spc="50" dirty="0">
                <a:solidFill>
                  <a:srgbClr val="252525"/>
                </a:solidFill>
                <a:latin typeface="Yu Gothic"/>
                <a:cs typeface="Yu Gothic"/>
              </a:rPr>
              <a:t>Designer </a:t>
            </a:r>
            <a:r>
              <a:rPr lang="th-TH" altLang="ja-JP" sz="1200" b="1" dirty="0">
                <a:solidFill>
                  <a:srgbClr val="252525"/>
                </a:solidFill>
                <a:latin typeface="Yu Gothic"/>
                <a:cs typeface="Yu Gothic"/>
              </a:rPr>
              <a:t>คู่มือการใช้งาน</a:t>
            </a:r>
            <a:r>
              <a:rPr lang="en-US" altLang="ja-JP" sz="1200" b="1" dirty="0">
                <a:solidFill>
                  <a:srgbClr val="252525"/>
                </a:solidFill>
                <a:latin typeface="Yu Gothic"/>
                <a:cs typeface="Yu Gothic"/>
              </a:rPr>
              <a:t> Carbon Copy</a:t>
            </a:r>
            <a:r>
              <a:rPr lang="th-TH" altLang="ja-JP" sz="1200" b="1" dirty="0">
                <a:solidFill>
                  <a:srgbClr val="252525"/>
                </a:solidFill>
                <a:latin typeface="Yu Gothic"/>
                <a:cs typeface="Yu Gothic"/>
              </a:rPr>
              <a:t>/ </a:t>
            </a:r>
            <a:r>
              <a:rPr lang="en-US" altLang="ja-JP" sz="1200" b="1" dirty="0">
                <a:solidFill>
                  <a:srgbClr val="252525"/>
                </a:solidFill>
                <a:latin typeface="Yu Gothic"/>
                <a:cs typeface="Yu Gothic"/>
              </a:rPr>
              <a:t>Network</a:t>
            </a:r>
            <a:r>
              <a:rPr lang="ja-JP" altLang="en-US" sz="1200" b="1" dirty="0">
                <a:solidFill>
                  <a:srgbClr val="252525"/>
                </a:solidFill>
                <a:latin typeface="Yu Gothic"/>
                <a:cs typeface="Yu Gothic"/>
              </a:rPr>
              <a:t>」</a:t>
            </a:r>
            <a:endParaRPr lang="ja-JP" altLang="en-US" sz="1200" dirty="0">
              <a:latin typeface="Yu Gothic"/>
              <a:cs typeface="Yu Gothic"/>
            </a:endParaRPr>
          </a:p>
          <a:p>
            <a:pPr marL="155575">
              <a:lnSpc>
                <a:spcPct val="100000"/>
              </a:lnSpc>
            </a:pPr>
            <a:r>
              <a:rPr lang="en-US" sz="1200" spc="30" dirty="0">
                <a:solidFill>
                  <a:srgbClr val="252525"/>
                </a:solidFill>
                <a:latin typeface="Yu Gothic"/>
                <a:cs typeface="Yu Gothic"/>
              </a:rPr>
              <a:t>https://cimtops-support.com/i-Reporter/ir_manuals/en/designer/Network_CarbonCopySetting_en.pdf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134" name="object 13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68</a:t>
            </a:fld>
            <a:endParaRPr dirty="0"/>
          </a:p>
        </p:txBody>
      </p:sp>
      <p:sp>
        <p:nvSpPr>
          <p:cNvPr id="135" name="object 13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Picture 58">
            <a:extLst>
              <a:ext uri="{FF2B5EF4-FFF2-40B4-BE49-F238E27FC236}">
                <a16:creationId xmlns:a16="http://schemas.microsoft.com/office/drawing/2014/main" id="{8ADA4DF5-641C-B950-EB65-07EB651A65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4267" y="2758856"/>
            <a:ext cx="3969056" cy="3055987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3552C8A5-005A-7E5B-D467-CE4E7DEBAC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1862" y="2722902"/>
            <a:ext cx="4544002" cy="2365371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74194642-D2A5-4E3A-8D54-024FAE03E3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5488" y="4349091"/>
            <a:ext cx="1577631" cy="1673245"/>
          </a:xfrm>
          <a:prstGeom prst="rect">
            <a:avLst/>
          </a:prstGeom>
        </p:spPr>
      </p:pic>
      <p:sp>
        <p:nvSpPr>
          <p:cNvPr id="2" name="object 2"/>
          <p:cNvSpPr/>
          <p:nvPr/>
        </p:nvSpPr>
        <p:spPr>
          <a:xfrm>
            <a:off x="0" y="0"/>
            <a:ext cx="12192000" cy="620395"/>
          </a:xfrm>
          <a:custGeom>
            <a:avLst/>
            <a:gdLst/>
            <a:ahLst/>
            <a:cxnLst/>
            <a:rect l="l" t="t" r="r" b="b"/>
            <a:pathLst>
              <a:path w="12192000" h="620395">
                <a:moveTo>
                  <a:pt x="0" y="620267"/>
                </a:moveTo>
                <a:lnTo>
                  <a:pt x="12192000" y="620267"/>
                </a:lnTo>
                <a:lnTo>
                  <a:pt x="12192000" y="0"/>
                </a:lnTo>
                <a:lnTo>
                  <a:pt x="0" y="0"/>
                </a:lnTo>
                <a:lnTo>
                  <a:pt x="0" y="620267"/>
                </a:lnTo>
                <a:close/>
              </a:path>
            </a:pathLst>
          </a:custGeom>
          <a:ln w="9525">
            <a:solidFill>
              <a:srgbClr val="CC00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1122802" y="2712466"/>
            <a:ext cx="4618360" cy="2416555"/>
            <a:chOff x="1313688" y="2712466"/>
            <a:chExt cx="4427474" cy="2409825"/>
          </a:xfrm>
        </p:grpSpPr>
        <p:sp>
          <p:nvSpPr>
            <p:cNvPr id="5" name="object 5"/>
            <p:cNvSpPr/>
            <p:nvPr/>
          </p:nvSpPr>
          <p:spPr>
            <a:xfrm>
              <a:off x="1411097" y="2712466"/>
              <a:ext cx="4330065" cy="2409825"/>
            </a:xfrm>
            <a:custGeom>
              <a:avLst/>
              <a:gdLst/>
              <a:ahLst/>
              <a:cxnLst/>
              <a:rect l="l" t="t" r="r" b="b"/>
              <a:pathLst>
                <a:path w="4330065" h="2409825">
                  <a:moveTo>
                    <a:pt x="0" y="2409824"/>
                  </a:moveTo>
                  <a:lnTo>
                    <a:pt x="4330065" y="2409824"/>
                  </a:lnTo>
                  <a:lnTo>
                    <a:pt x="4330065" y="0"/>
                  </a:lnTo>
                  <a:lnTo>
                    <a:pt x="0" y="0"/>
                  </a:lnTo>
                  <a:lnTo>
                    <a:pt x="0" y="2409824"/>
                  </a:lnTo>
                  <a:close/>
                </a:path>
              </a:pathLst>
            </a:custGeom>
            <a:ln w="9524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13688" y="4110240"/>
              <a:ext cx="1227582" cy="351269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1386078" y="4182618"/>
              <a:ext cx="1085215" cy="208915"/>
            </a:xfrm>
            <a:custGeom>
              <a:avLst/>
              <a:gdLst/>
              <a:ahLst/>
              <a:cxnLst/>
              <a:rect l="l" t="t" r="r" b="b"/>
              <a:pathLst>
                <a:path w="1085214" h="208914">
                  <a:moveTo>
                    <a:pt x="0" y="34797"/>
                  </a:moveTo>
                  <a:lnTo>
                    <a:pt x="2740" y="21270"/>
                  </a:lnTo>
                  <a:lnTo>
                    <a:pt x="10207" y="10207"/>
                  </a:lnTo>
                  <a:lnTo>
                    <a:pt x="21270" y="2740"/>
                  </a:lnTo>
                  <a:lnTo>
                    <a:pt x="34797" y="0"/>
                  </a:lnTo>
                  <a:lnTo>
                    <a:pt x="1050290" y="0"/>
                  </a:lnTo>
                  <a:lnTo>
                    <a:pt x="1063817" y="2740"/>
                  </a:lnTo>
                  <a:lnTo>
                    <a:pt x="1074880" y="10207"/>
                  </a:lnTo>
                  <a:lnTo>
                    <a:pt x="1082347" y="21270"/>
                  </a:lnTo>
                  <a:lnTo>
                    <a:pt x="1085088" y="34797"/>
                  </a:lnTo>
                  <a:lnTo>
                    <a:pt x="1085088" y="173989"/>
                  </a:lnTo>
                  <a:lnTo>
                    <a:pt x="1082347" y="187517"/>
                  </a:lnTo>
                  <a:lnTo>
                    <a:pt x="1074880" y="198580"/>
                  </a:lnTo>
                  <a:lnTo>
                    <a:pt x="1063817" y="206047"/>
                  </a:lnTo>
                  <a:lnTo>
                    <a:pt x="1050290" y="208787"/>
                  </a:lnTo>
                  <a:lnTo>
                    <a:pt x="34797" y="208787"/>
                  </a:lnTo>
                  <a:lnTo>
                    <a:pt x="21270" y="206047"/>
                  </a:lnTo>
                  <a:lnTo>
                    <a:pt x="10207" y="198580"/>
                  </a:lnTo>
                  <a:lnTo>
                    <a:pt x="2740" y="187517"/>
                  </a:lnTo>
                  <a:lnTo>
                    <a:pt x="0" y="173989"/>
                  </a:lnTo>
                  <a:lnTo>
                    <a:pt x="0" y="34797"/>
                  </a:lnTo>
                  <a:close/>
                </a:path>
              </a:pathLst>
            </a:custGeom>
            <a:ln w="38100">
              <a:solidFill>
                <a:srgbClr val="C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266188" y="4282465"/>
              <a:ext cx="2148840" cy="739114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453640" y="4480585"/>
              <a:ext cx="1940052" cy="583666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2313432" y="4307205"/>
              <a:ext cx="2059305" cy="648970"/>
            </a:xfrm>
            <a:custGeom>
              <a:avLst/>
              <a:gdLst/>
              <a:ahLst/>
              <a:cxnLst/>
              <a:rect l="l" t="t" r="r" b="b"/>
              <a:pathLst>
                <a:path w="2059304" h="648970">
                  <a:moveTo>
                    <a:pt x="0" y="0"/>
                  </a:moveTo>
                  <a:lnTo>
                    <a:pt x="495554" y="158115"/>
                  </a:lnTo>
                  <a:lnTo>
                    <a:pt x="182880" y="158115"/>
                  </a:lnTo>
                  <a:lnTo>
                    <a:pt x="182880" y="648843"/>
                  </a:lnTo>
                  <a:lnTo>
                    <a:pt x="2058923" y="648843"/>
                  </a:lnTo>
                  <a:lnTo>
                    <a:pt x="2058923" y="158115"/>
                  </a:lnTo>
                  <a:lnTo>
                    <a:pt x="964565" y="1581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058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313432" y="4307205"/>
              <a:ext cx="2059305" cy="648970"/>
            </a:xfrm>
            <a:custGeom>
              <a:avLst/>
              <a:gdLst/>
              <a:ahLst/>
              <a:cxnLst/>
              <a:rect l="l" t="t" r="r" b="b"/>
              <a:pathLst>
                <a:path w="2059304" h="648970">
                  <a:moveTo>
                    <a:pt x="182880" y="158115"/>
                  </a:moveTo>
                  <a:lnTo>
                    <a:pt x="495554" y="158115"/>
                  </a:lnTo>
                  <a:lnTo>
                    <a:pt x="0" y="0"/>
                  </a:lnTo>
                  <a:lnTo>
                    <a:pt x="964565" y="158115"/>
                  </a:lnTo>
                  <a:lnTo>
                    <a:pt x="2058923" y="158115"/>
                  </a:lnTo>
                  <a:lnTo>
                    <a:pt x="2058923" y="239903"/>
                  </a:lnTo>
                  <a:lnTo>
                    <a:pt x="2058923" y="362585"/>
                  </a:lnTo>
                  <a:lnTo>
                    <a:pt x="2058923" y="648843"/>
                  </a:lnTo>
                  <a:lnTo>
                    <a:pt x="964565" y="648843"/>
                  </a:lnTo>
                  <a:lnTo>
                    <a:pt x="495554" y="648843"/>
                  </a:lnTo>
                  <a:lnTo>
                    <a:pt x="182880" y="648843"/>
                  </a:lnTo>
                  <a:lnTo>
                    <a:pt x="182880" y="362585"/>
                  </a:lnTo>
                  <a:lnTo>
                    <a:pt x="182880" y="239903"/>
                  </a:lnTo>
                  <a:lnTo>
                    <a:pt x="182880" y="158115"/>
                  </a:lnTo>
                  <a:close/>
                </a:path>
              </a:pathLst>
            </a:custGeom>
            <a:ln w="9525">
              <a:solidFill>
                <a:srgbClr val="5C5C5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2438400" y="4512055"/>
            <a:ext cx="1849501" cy="3949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FFFFFF"/>
                </a:solidFill>
                <a:latin typeface="Yu Gothic"/>
                <a:cs typeface="Yu Gothic"/>
              </a:rPr>
              <a:t>โหมดคลัสเตอร์คือ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FFFFFF"/>
                </a:solidFill>
                <a:latin typeface="Yu Gothic"/>
                <a:cs typeface="Yu Gothic"/>
              </a:rPr>
              <a:t>"การตั้งค่า</a:t>
            </a:r>
            <a:r>
              <a:rPr lang="en-US" sz="1200" b="1" dirty="0">
                <a:solidFill>
                  <a:srgbClr val="FFFFFF"/>
                </a:solidFill>
                <a:latin typeface="Yu Gothic"/>
                <a:cs typeface="Yu Gothic"/>
              </a:rPr>
              <a:t> Carbon Copy</a:t>
            </a:r>
            <a:r>
              <a:rPr lang="th-TH" sz="1200" b="1" dirty="0">
                <a:solidFill>
                  <a:srgbClr val="FFFFFF"/>
                </a:solidFill>
                <a:latin typeface="Yu Gothic"/>
                <a:cs typeface="Yu Gothic"/>
              </a:rPr>
              <a:t>"</a:t>
            </a:r>
            <a:endParaRPr sz="1200" dirty="0">
              <a:latin typeface="Yu Gothic"/>
              <a:cs typeface="Yu Gothic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2087879" y="2932188"/>
            <a:ext cx="3567976" cy="1258812"/>
            <a:chOff x="2087879" y="2932188"/>
            <a:chExt cx="3567976" cy="1258812"/>
          </a:xfrm>
        </p:grpSpPr>
        <p:pic>
          <p:nvPicPr>
            <p:cNvPr id="14" name="object 1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429000" y="3787890"/>
              <a:ext cx="2226855" cy="403110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3514306" y="3789955"/>
              <a:ext cx="2124494" cy="375902"/>
            </a:xfrm>
            <a:custGeom>
              <a:avLst/>
              <a:gdLst/>
              <a:ahLst/>
              <a:cxnLst/>
              <a:rect l="l" t="t" r="r" b="b"/>
              <a:pathLst>
                <a:path w="1061085" h="260985">
                  <a:moveTo>
                    <a:pt x="0" y="43433"/>
                  </a:moveTo>
                  <a:lnTo>
                    <a:pt x="3411" y="26521"/>
                  </a:lnTo>
                  <a:lnTo>
                    <a:pt x="12715" y="12715"/>
                  </a:lnTo>
                  <a:lnTo>
                    <a:pt x="26521" y="3411"/>
                  </a:lnTo>
                  <a:lnTo>
                    <a:pt x="43434" y="0"/>
                  </a:lnTo>
                  <a:lnTo>
                    <a:pt x="1017270" y="0"/>
                  </a:lnTo>
                  <a:lnTo>
                    <a:pt x="1034182" y="3411"/>
                  </a:lnTo>
                  <a:lnTo>
                    <a:pt x="1047988" y="12715"/>
                  </a:lnTo>
                  <a:lnTo>
                    <a:pt x="1057292" y="26521"/>
                  </a:lnTo>
                  <a:lnTo>
                    <a:pt x="1060704" y="43433"/>
                  </a:lnTo>
                  <a:lnTo>
                    <a:pt x="1060704" y="217169"/>
                  </a:lnTo>
                  <a:lnTo>
                    <a:pt x="1057292" y="234082"/>
                  </a:lnTo>
                  <a:lnTo>
                    <a:pt x="1047988" y="247888"/>
                  </a:lnTo>
                  <a:lnTo>
                    <a:pt x="1034182" y="257192"/>
                  </a:lnTo>
                  <a:lnTo>
                    <a:pt x="1017270" y="260603"/>
                  </a:lnTo>
                  <a:lnTo>
                    <a:pt x="43434" y="260603"/>
                  </a:lnTo>
                  <a:lnTo>
                    <a:pt x="26521" y="257192"/>
                  </a:lnTo>
                  <a:lnTo>
                    <a:pt x="12715" y="247888"/>
                  </a:lnTo>
                  <a:lnTo>
                    <a:pt x="3411" y="234082"/>
                  </a:lnTo>
                  <a:lnTo>
                    <a:pt x="0" y="217169"/>
                  </a:lnTo>
                  <a:lnTo>
                    <a:pt x="0" y="43433"/>
                  </a:lnTo>
                  <a:close/>
                </a:path>
              </a:pathLst>
            </a:custGeom>
            <a:ln w="38100">
              <a:solidFill>
                <a:srgbClr val="C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087879" y="2932188"/>
              <a:ext cx="1962912" cy="912863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092451" y="2974873"/>
              <a:ext cx="1940052" cy="583666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2135123" y="2956559"/>
              <a:ext cx="1873250" cy="822960"/>
            </a:xfrm>
            <a:custGeom>
              <a:avLst/>
              <a:gdLst/>
              <a:ahLst/>
              <a:cxnLst/>
              <a:rect l="l" t="t" r="r" b="b"/>
              <a:pathLst>
                <a:path w="1873250" h="822960">
                  <a:moveTo>
                    <a:pt x="1872996" y="0"/>
                  </a:moveTo>
                  <a:lnTo>
                    <a:pt x="0" y="0"/>
                  </a:lnTo>
                  <a:lnTo>
                    <a:pt x="0" y="496824"/>
                  </a:lnTo>
                  <a:lnTo>
                    <a:pt x="1092581" y="496824"/>
                  </a:lnTo>
                  <a:lnTo>
                    <a:pt x="1645665" y="822706"/>
                  </a:lnTo>
                  <a:lnTo>
                    <a:pt x="1560829" y="496824"/>
                  </a:lnTo>
                  <a:lnTo>
                    <a:pt x="1872996" y="496824"/>
                  </a:lnTo>
                  <a:lnTo>
                    <a:pt x="1872996" y="0"/>
                  </a:lnTo>
                  <a:close/>
                </a:path>
              </a:pathLst>
            </a:custGeom>
            <a:solidFill>
              <a:srgbClr val="2058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2135123" y="2956559"/>
              <a:ext cx="1873250" cy="822960"/>
            </a:xfrm>
            <a:custGeom>
              <a:avLst/>
              <a:gdLst/>
              <a:ahLst/>
              <a:cxnLst/>
              <a:rect l="l" t="t" r="r" b="b"/>
              <a:pathLst>
                <a:path w="1873250" h="822960">
                  <a:moveTo>
                    <a:pt x="0" y="0"/>
                  </a:moveTo>
                  <a:lnTo>
                    <a:pt x="1092581" y="0"/>
                  </a:lnTo>
                  <a:lnTo>
                    <a:pt x="1560829" y="0"/>
                  </a:lnTo>
                  <a:lnTo>
                    <a:pt x="1872996" y="0"/>
                  </a:lnTo>
                  <a:lnTo>
                    <a:pt x="1872996" y="289813"/>
                  </a:lnTo>
                  <a:lnTo>
                    <a:pt x="1872996" y="414019"/>
                  </a:lnTo>
                  <a:lnTo>
                    <a:pt x="1872996" y="496824"/>
                  </a:lnTo>
                  <a:lnTo>
                    <a:pt x="1560829" y="496824"/>
                  </a:lnTo>
                  <a:lnTo>
                    <a:pt x="1645665" y="822706"/>
                  </a:lnTo>
                  <a:lnTo>
                    <a:pt x="1092581" y="496824"/>
                  </a:lnTo>
                  <a:lnTo>
                    <a:pt x="0" y="496824"/>
                  </a:lnTo>
                  <a:lnTo>
                    <a:pt x="0" y="414019"/>
                  </a:lnTo>
                  <a:lnTo>
                    <a:pt x="0" y="289813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5C5C5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2453640" y="3005454"/>
            <a:ext cx="112776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FFFFFF"/>
                </a:solidFill>
                <a:latin typeface="Yu Gothic"/>
                <a:cs typeface="Yu Gothic"/>
              </a:rPr>
              <a:t>คลิกที่คลัสเตอร์เพื่อคัดลอก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062329" y="838047"/>
            <a:ext cx="9900285" cy="1626235"/>
          </a:xfrm>
          <a:prstGeom prst="rect">
            <a:avLst/>
          </a:prstGeom>
        </p:spPr>
        <p:txBody>
          <a:bodyPr vert="horz" wrap="square" lIns="0" tIns="119380" rIns="0" bIns="0" rtlCol="0">
            <a:spAutoFit/>
          </a:bodyPr>
          <a:lstStyle/>
          <a:p>
            <a:pPr marL="281940" indent="-269875">
              <a:lnSpc>
                <a:spcPct val="100000"/>
              </a:lnSpc>
              <a:spcBef>
                <a:spcPts val="940"/>
              </a:spcBef>
              <a:buChar char="•"/>
              <a:tabLst>
                <a:tab pos="282575" algn="l"/>
              </a:tabLst>
            </a:pPr>
            <a:r>
              <a:rPr sz="1400" spc="-10" dirty="0" err="1">
                <a:solidFill>
                  <a:srgbClr val="252525"/>
                </a:solidFill>
                <a:latin typeface="Yu Gothic"/>
                <a:cs typeface="Yu Gothic"/>
              </a:rPr>
              <a:t>ConMas</a:t>
            </a:r>
            <a:r>
              <a:rPr sz="1400" spc="100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sz="1400" spc="25" dirty="0">
                <a:solidFill>
                  <a:srgbClr val="252525"/>
                </a:solidFill>
                <a:latin typeface="Yu Gothic"/>
                <a:cs typeface="Yu Gothic"/>
              </a:rPr>
              <a:t>Designer</a:t>
            </a:r>
            <a:r>
              <a:rPr lang="en-US" sz="1400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สลับโหมดคลัสเตอร์เป็น "การตั้งค่า</a:t>
            </a:r>
            <a:r>
              <a:rPr lang="en-US" sz="1400" dirty="0">
                <a:solidFill>
                  <a:srgbClr val="252525"/>
                </a:solidFill>
                <a:latin typeface="Yu Gothic"/>
                <a:cs typeface="Yu Gothic"/>
              </a:rPr>
              <a:t> Carbon Copy</a:t>
            </a: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"</a:t>
            </a:r>
            <a:endParaRPr sz="1400" dirty="0">
              <a:latin typeface="Yu Gothic"/>
              <a:cs typeface="Yu Gothic"/>
            </a:endParaRPr>
          </a:p>
          <a:p>
            <a:pPr marL="281940" indent="-269875">
              <a:lnSpc>
                <a:spcPct val="100000"/>
              </a:lnSpc>
              <a:spcBef>
                <a:spcPts val="840"/>
              </a:spcBef>
              <a:buChar char="•"/>
              <a:tabLst>
                <a:tab pos="282575" algn="l"/>
              </a:tabLst>
            </a:pP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ถัดไป คลิกคลัสเตอร์ "คัดลอกแหล่งที่มา" (เมื่อคุณคลิก "ที่เลือก" จะแสดงที่ด้านล่างขวาของคลัสเตอร์)</a:t>
            </a:r>
            <a:endParaRPr sz="1400" dirty="0">
              <a:latin typeface="Yu Gothic"/>
              <a:cs typeface="Yu Gothic"/>
            </a:endParaRPr>
          </a:p>
          <a:p>
            <a:pPr marL="281940" marR="5080" indent="-269875">
              <a:lnSpc>
                <a:spcPct val="150000"/>
              </a:lnSpc>
              <a:buChar char="•"/>
              <a:tabLst>
                <a:tab pos="282575" algn="l"/>
              </a:tabLst>
            </a:pPr>
            <a:r>
              <a:rPr lang="th-TH" altLang="ja-JP" sz="1400" dirty="0">
                <a:solidFill>
                  <a:srgbClr val="252525"/>
                </a:solidFill>
                <a:latin typeface="Yu Gothic"/>
                <a:cs typeface="Yu Gothic"/>
              </a:rPr>
              <a:t>จากนั้นคลิกคลัสเตอร์ "คัดลอกไปที่" หากคุณต้องการตั้งค่าคลัสเตอร์บนชีตอื่น ให้ดับเบิลคลิกรูปขนาดย่อของชีตที่มีคลัสเตอร์ปลายทางการคัดลอกในรายการชีตทางด้านซ้ายของโหมดคลัสเตอร์เพื่อสลับการแสดงผล</a:t>
            </a:r>
            <a:endParaRPr lang="ja-JP" altLang="en-US" sz="1400" dirty="0">
              <a:latin typeface="Yu Gothic"/>
              <a:cs typeface="Yu Gothic"/>
            </a:endParaRPr>
          </a:p>
          <a:p>
            <a:pPr marL="281940" indent="-269875">
              <a:lnSpc>
                <a:spcPct val="100000"/>
              </a:lnSpc>
              <a:spcBef>
                <a:spcPts val="840"/>
              </a:spcBef>
              <a:buChar char="•"/>
              <a:tabLst>
                <a:tab pos="282575" algn="l"/>
              </a:tabLst>
            </a:pPr>
            <a:r>
              <a:rPr lang="th-TH" altLang="ja-JP" sz="1400" dirty="0">
                <a:solidFill>
                  <a:srgbClr val="252525"/>
                </a:solidFill>
                <a:latin typeface="Yu Gothic"/>
                <a:cs typeface="Yu Gothic"/>
              </a:rPr>
              <a:t>ข้อความยืนยันการตั้งค่าจะปรากฏขึ้น ดังนั้นให้คลิก "ใช่"</a:t>
            </a:r>
            <a:endParaRPr lang="ja-JP" altLang="en-US" sz="1400" dirty="0">
              <a:latin typeface="Yu Gothic"/>
              <a:cs typeface="Yu Gothic"/>
            </a:endParaRPr>
          </a:p>
        </p:txBody>
      </p:sp>
      <p:sp>
        <p:nvSpPr>
          <p:cNvPr id="22" name="object 22"/>
          <p:cNvSpPr txBox="1">
            <a:spLocks noGrp="1"/>
          </p:cNvSpPr>
          <p:nvPr>
            <p:ph type="title"/>
          </p:nvPr>
        </p:nvSpPr>
        <p:spPr>
          <a:xfrm>
            <a:off x="257047" y="105283"/>
            <a:ext cx="34810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dirty="0">
                <a:solidFill>
                  <a:srgbClr val="FFFFFF"/>
                </a:solidFill>
              </a:rPr>
              <a:t>วิธีการตั้งค่าสำเนาคาร์บอน</a:t>
            </a:r>
            <a:endParaRPr sz="2400" dirty="0"/>
          </a:p>
        </p:txBody>
      </p:sp>
      <p:grpSp>
        <p:nvGrpSpPr>
          <p:cNvPr id="23" name="object 23"/>
          <p:cNvGrpSpPr/>
          <p:nvPr/>
        </p:nvGrpSpPr>
        <p:grpSpPr>
          <a:xfrm>
            <a:off x="7051548" y="3067786"/>
            <a:ext cx="3616452" cy="2463983"/>
            <a:chOff x="7051548" y="3067786"/>
            <a:chExt cx="3616452" cy="2463983"/>
          </a:xfrm>
        </p:grpSpPr>
        <p:pic>
          <p:nvPicPr>
            <p:cNvPr id="25" name="object 2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051548" y="3067786"/>
              <a:ext cx="2955036" cy="586765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056120" y="3110509"/>
              <a:ext cx="1940052" cy="583666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7098792" y="3092449"/>
              <a:ext cx="2375535" cy="496570"/>
            </a:xfrm>
            <a:custGeom>
              <a:avLst/>
              <a:gdLst/>
              <a:ahLst/>
              <a:cxnLst/>
              <a:rect l="l" t="t" r="r" b="b"/>
              <a:pathLst>
                <a:path w="2375534" h="496570">
                  <a:moveTo>
                    <a:pt x="2375077" y="195580"/>
                  </a:moveTo>
                  <a:lnTo>
                    <a:pt x="2367572" y="195580"/>
                  </a:lnTo>
                  <a:lnTo>
                    <a:pt x="2367572" y="82550"/>
                  </a:lnTo>
                  <a:lnTo>
                    <a:pt x="1872996" y="82550"/>
                  </a:lnTo>
                  <a:lnTo>
                    <a:pt x="1872996" y="0"/>
                  </a:lnTo>
                  <a:lnTo>
                    <a:pt x="0" y="0"/>
                  </a:lnTo>
                  <a:lnTo>
                    <a:pt x="0" y="82550"/>
                  </a:lnTo>
                  <a:lnTo>
                    <a:pt x="0" y="195580"/>
                  </a:lnTo>
                  <a:lnTo>
                    <a:pt x="0" y="207010"/>
                  </a:lnTo>
                  <a:lnTo>
                    <a:pt x="0" y="496570"/>
                  </a:lnTo>
                  <a:lnTo>
                    <a:pt x="1872996" y="496570"/>
                  </a:lnTo>
                  <a:lnTo>
                    <a:pt x="1872996" y="207010"/>
                  </a:lnTo>
                  <a:lnTo>
                    <a:pt x="2375077" y="207010"/>
                  </a:lnTo>
                  <a:lnTo>
                    <a:pt x="2375077" y="195580"/>
                  </a:lnTo>
                  <a:close/>
                </a:path>
              </a:pathLst>
            </a:custGeom>
            <a:solidFill>
              <a:srgbClr val="2058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7098792" y="3092196"/>
              <a:ext cx="2865755" cy="497205"/>
            </a:xfrm>
            <a:custGeom>
              <a:avLst/>
              <a:gdLst/>
              <a:ahLst/>
              <a:cxnLst/>
              <a:rect l="l" t="t" r="r" b="b"/>
              <a:pathLst>
                <a:path w="2865754" h="497204">
                  <a:moveTo>
                    <a:pt x="0" y="0"/>
                  </a:moveTo>
                  <a:lnTo>
                    <a:pt x="1092580" y="0"/>
                  </a:lnTo>
                  <a:lnTo>
                    <a:pt x="1560829" y="0"/>
                  </a:lnTo>
                  <a:lnTo>
                    <a:pt x="1872996" y="0"/>
                  </a:lnTo>
                  <a:lnTo>
                    <a:pt x="1872996" y="82803"/>
                  </a:lnTo>
                  <a:lnTo>
                    <a:pt x="2865501" y="196214"/>
                  </a:lnTo>
                  <a:lnTo>
                    <a:pt x="1872996" y="207009"/>
                  </a:lnTo>
                  <a:lnTo>
                    <a:pt x="1872996" y="496824"/>
                  </a:lnTo>
                  <a:lnTo>
                    <a:pt x="1560829" y="496824"/>
                  </a:lnTo>
                  <a:lnTo>
                    <a:pt x="1092580" y="496824"/>
                  </a:lnTo>
                  <a:lnTo>
                    <a:pt x="0" y="496824"/>
                  </a:lnTo>
                  <a:lnTo>
                    <a:pt x="0" y="207009"/>
                  </a:lnTo>
                  <a:lnTo>
                    <a:pt x="0" y="82803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5C5C5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8103626" y="3486136"/>
              <a:ext cx="1528572" cy="339102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8176016" y="3558539"/>
              <a:ext cx="1296575" cy="196850"/>
            </a:xfrm>
            <a:custGeom>
              <a:avLst/>
              <a:gdLst/>
              <a:ahLst/>
              <a:cxnLst/>
              <a:rect l="l" t="t" r="r" b="b"/>
              <a:pathLst>
                <a:path w="795654" h="196850">
                  <a:moveTo>
                    <a:pt x="0" y="32765"/>
                  </a:moveTo>
                  <a:lnTo>
                    <a:pt x="2583" y="20038"/>
                  </a:lnTo>
                  <a:lnTo>
                    <a:pt x="9620" y="9620"/>
                  </a:lnTo>
                  <a:lnTo>
                    <a:pt x="20038" y="2583"/>
                  </a:lnTo>
                  <a:lnTo>
                    <a:pt x="32765" y="0"/>
                  </a:lnTo>
                  <a:lnTo>
                    <a:pt x="762761" y="0"/>
                  </a:lnTo>
                  <a:lnTo>
                    <a:pt x="775489" y="2583"/>
                  </a:lnTo>
                  <a:lnTo>
                    <a:pt x="785907" y="9620"/>
                  </a:lnTo>
                  <a:lnTo>
                    <a:pt x="792944" y="20038"/>
                  </a:lnTo>
                  <a:lnTo>
                    <a:pt x="795527" y="32765"/>
                  </a:lnTo>
                  <a:lnTo>
                    <a:pt x="795527" y="163829"/>
                  </a:lnTo>
                  <a:lnTo>
                    <a:pt x="792944" y="176557"/>
                  </a:lnTo>
                  <a:lnTo>
                    <a:pt x="785907" y="186975"/>
                  </a:lnTo>
                  <a:lnTo>
                    <a:pt x="775489" y="194012"/>
                  </a:lnTo>
                  <a:lnTo>
                    <a:pt x="762761" y="196595"/>
                  </a:lnTo>
                  <a:lnTo>
                    <a:pt x="32765" y="196595"/>
                  </a:lnTo>
                  <a:lnTo>
                    <a:pt x="20038" y="194012"/>
                  </a:lnTo>
                  <a:lnTo>
                    <a:pt x="9620" y="186975"/>
                  </a:lnTo>
                  <a:lnTo>
                    <a:pt x="2583" y="176557"/>
                  </a:lnTo>
                  <a:lnTo>
                    <a:pt x="0" y="163829"/>
                  </a:lnTo>
                  <a:lnTo>
                    <a:pt x="0" y="32765"/>
                  </a:lnTo>
                  <a:close/>
                </a:path>
              </a:pathLst>
            </a:custGeom>
            <a:ln w="38100">
              <a:solidFill>
                <a:srgbClr val="C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" name="object 31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8756904" y="4644776"/>
              <a:ext cx="1911096" cy="886993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839200" y="4755279"/>
              <a:ext cx="1635252" cy="583666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8763000" y="4672039"/>
              <a:ext cx="1821180" cy="797560"/>
            </a:xfrm>
            <a:custGeom>
              <a:avLst/>
              <a:gdLst/>
              <a:ahLst/>
              <a:cxnLst/>
              <a:rect l="l" t="t" r="r" b="b"/>
              <a:pathLst>
                <a:path w="1821179" h="797560">
                  <a:moveTo>
                    <a:pt x="1820672" y="0"/>
                  </a:moveTo>
                  <a:lnTo>
                    <a:pt x="157988" y="0"/>
                  </a:lnTo>
                  <a:lnTo>
                    <a:pt x="157988" y="490728"/>
                  </a:lnTo>
                  <a:lnTo>
                    <a:pt x="435101" y="490728"/>
                  </a:lnTo>
                  <a:lnTo>
                    <a:pt x="0" y="797433"/>
                  </a:lnTo>
                  <a:lnTo>
                    <a:pt x="850773" y="490728"/>
                  </a:lnTo>
                  <a:lnTo>
                    <a:pt x="1820672" y="490728"/>
                  </a:lnTo>
                  <a:lnTo>
                    <a:pt x="1820672" y="0"/>
                  </a:lnTo>
                  <a:close/>
                </a:path>
              </a:pathLst>
            </a:custGeom>
            <a:solidFill>
              <a:srgbClr val="2058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8763000" y="4672039"/>
              <a:ext cx="1821180" cy="797560"/>
            </a:xfrm>
            <a:custGeom>
              <a:avLst/>
              <a:gdLst/>
              <a:ahLst/>
              <a:cxnLst/>
              <a:rect l="l" t="t" r="r" b="b"/>
              <a:pathLst>
                <a:path w="1821179" h="797560">
                  <a:moveTo>
                    <a:pt x="157988" y="0"/>
                  </a:moveTo>
                  <a:lnTo>
                    <a:pt x="435101" y="0"/>
                  </a:lnTo>
                  <a:lnTo>
                    <a:pt x="850773" y="0"/>
                  </a:lnTo>
                  <a:lnTo>
                    <a:pt x="1820672" y="0"/>
                  </a:lnTo>
                  <a:lnTo>
                    <a:pt x="1820672" y="286258"/>
                  </a:lnTo>
                  <a:lnTo>
                    <a:pt x="1820672" y="408940"/>
                  </a:lnTo>
                  <a:lnTo>
                    <a:pt x="1820672" y="490728"/>
                  </a:lnTo>
                  <a:lnTo>
                    <a:pt x="850773" y="490728"/>
                  </a:lnTo>
                  <a:lnTo>
                    <a:pt x="0" y="797433"/>
                  </a:lnTo>
                  <a:lnTo>
                    <a:pt x="435101" y="490728"/>
                  </a:lnTo>
                  <a:lnTo>
                    <a:pt x="157988" y="490728"/>
                  </a:lnTo>
                  <a:lnTo>
                    <a:pt x="157988" y="408940"/>
                  </a:lnTo>
                  <a:lnTo>
                    <a:pt x="157988" y="286258"/>
                  </a:lnTo>
                  <a:lnTo>
                    <a:pt x="157988" y="0"/>
                  </a:lnTo>
                  <a:close/>
                </a:path>
              </a:pathLst>
            </a:custGeom>
            <a:ln w="9525">
              <a:solidFill>
                <a:srgbClr val="5C5C5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5" name="object 35"/>
          <p:cNvGrpSpPr/>
          <p:nvPr/>
        </p:nvGrpSpPr>
        <p:grpSpPr>
          <a:xfrm>
            <a:off x="5009388" y="4385881"/>
            <a:ext cx="1597787" cy="1564577"/>
            <a:chOff x="5009388" y="4385881"/>
            <a:chExt cx="1597787" cy="1564577"/>
          </a:xfrm>
        </p:grpSpPr>
        <p:sp>
          <p:nvSpPr>
            <p:cNvPr id="37" name="object 37"/>
            <p:cNvSpPr/>
            <p:nvPr/>
          </p:nvSpPr>
          <p:spPr>
            <a:xfrm>
              <a:off x="5060950" y="4385881"/>
              <a:ext cx="1546225" cy="1495425"/>
            </a:xfrm>
            <a:custGeom>
              <a:avLst/>
              <a:gdLst/>
              <a:ahLst/>
              <a:cxnLst/>
              <a:rect l="l" t="t" r="r" b="b"/>
              <a:pathLst>
                <a:path w="1546225" h="1495425">
                  <a:moveTo>
                    <a:pt x="0" y="1495424"/>
                  </a:moveTo>
                  <a:lnTo>
                    <a:pt x="1545717" y="1495424"/>
                  </a:lnTo>
                  <a:lnTo>
                    <a:pt x="1545717" y="0"/>
                  </a:lnTo>
                  <a:lnTo>
                    <a:pt x="0" y="0"/>
                  </a:lnTo>
                  <a:lnTo>
                    <a:pt x="0" y="1495424"/>
                  </a:lnTo>
                  <a:close/>
                </a:path>
              </a:pathLst>
            </a:custGeom>
            <a:ln w="952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" name="object 38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009388" y="5173980"/>
              <a:ext cx="965453" cy="776478"/>
            </a:xfrm>
            <a:prstGeom prst="rect">
              <a:avLst/>
            </a:prstGeom>
          </p:spPr>
        </p:pic>
        <p:sp>
          <p:nvSpPr>
            <p:cNvPr id="39" name="object 39"/>
            <p:cNvSpPr/>
            <p:nvPr/>
          </p:nvSpPr>
          <p:spPr>
            <a:xfrm>
              <a:off x="5081778" y="5246369"/>
              <a:ext cx="822960" cy="634365"/>
            </a:xfrm>
            <a:custGeom>
              <a:avLst/>
              <a:gdLst/>
              <a:ahLst/>
              <a:cxnLst/>
              <a:rect l="l" t="t" r="r" b="b"/>
              <a:pathLst>
                <a:path w="822960" h="634364">
                  <a:moveTo>
                    <a:pt x="0" y="31368"/>
                  </a:moveTo>
                  <a:lnTo>
                    <a:pt x="2472" y="19180"/>
                  </a:lnTo>
                  <a:lnTo>
                    <a:pt x="9207" y="9207"/>
                  </a:lnTo>
                  <a:lnTo>
                    <a:pt x="19180" y="2472"/>
                  </a:lnTo>
                  <a:lnTo>
                    <a:pt x="31369" y="0"/>
                  </a:lnTo>
                  <a:lnTo>
                    <a:pt x="791591" y="0"/>
                  </a:lnTo>
                  <a:lnTo>
                    <a:pt x="803779" y="2472"/>
                  </a:lnTo>
                  <a:lnTo>
                    <a:pt x="813752" y="9207"/>
                  </a:lnTo>
                  <a:lnTo>
                    <a:pt x="820487" y="19180"/>
                  </a:lnTo>
                  <a:lnTo>
                    <a:pt x="822960" y="31368"/>
                  </a:lnTo>
                  <a:lnTo>
                    <a:pt x="822960" y="602576"/>
                  </a:lnTo>
                  <a:lnTo>
                    <a:pt x="820487" y="614803"/>
                  </a:lnTo>
                  <a:lnTo>
                    <a:pt x="813752" y="624786"/>
                  </a:lnTo>
                  <a:lnTo>
                    <a:pt x="803779" y="631516"/>
                  </a:lnTo>
                  <a:lnTo>
                    <a:pt x="791591" y="633983"/>
                  </a:lnTo>
                  <a:lnTo>
                    <a:pt x="31369" y="633983"/>
                  </a:lnTo>
                  <a:lnTo>
                    <a:pt x="19180" y="631516"/>
                  </a:lnTo>
                  <a:lnTo>
                    <a:pt x="9207" y="624786"/>
                  </a:lnTo>
                  <a:lnTo>
                    <a:pt x="2472" y="614803"/>
                  </a:lnTo>
                  <a:lnTo>
                    <a:pt x="0" y="602576"/>
                  </a:lnTo>
                  <a:lnTo>
                    <a:pt x="0" y="31368"/>
                  </a:lnTo>
                  <a:close/>
                </a:path>
              </a:pathLst>
            </a:custGeom>
            <a:ln w="38100">
              <a:solidFill>
                <a:srgbClr val="C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0" name="object 40"/>
          <p:cNvSpPr txBox="1"/>
          <p:nvPr/>
        </p:nvSpPr>
        <p:spPr>
          <a:xfrm>
            <a:off x="2214498" y="5320665"/>
            <a:ext cx="276860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252525"/>
                </a:solidFill>
                <a:latin typeface="Yu Gothic"/>
                <a:cs typeface="Yu Gothic"/>
              </a:rPr>
              <a:t>หากคุณต้องการข้ามแผ่นงาน ให้ดับเบิลคลิกแผ่นงานปลายทางการคัดลอกใน "รายการแผ่นงาน" เพื่อสลับการแสดงผล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6868323" y="2783004"/>
            <a:ext cx="3969056" cy="2326278"/>
          </a:xfrm>
          <a:prstGeom prst="rect">
            <a:avLst/>
          </a:prstGeom>
          <a:ln w="9525">
            <a:solidFill>
              <a:srgbClr val="252525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lang="en-US" sz="1800" dirty="0">
              <a:latin typeface="Times New Roman"/>
              <a:cs typeface="Times New Roman"/>
            </a:endParaRPr>
          </a:p>
          <a:p>
            <a:pPr marL="307975" marR="1905000">
              <a:lnSpc>
                <a:spcPct val="100000"/>
              </a:lnSpc>
              <a:spcBef>
                <a:spcPts val="1400"/>
              </a:spcBef>
            </a:pPr>
            <a:r>
              <a:rPr lang="th-TH" sz="1200" b="1" dirty="0">
                <a:solidFill>
                  <a:srgbClr val="FFFFFF"/>
                </a:solidFill>
                <a:latin typeface="Yu Gothic"/>
                <a:cs typeface="Yu Gothic"/>
              </a:rPr>
              <a:t>คลิกที่คลัสเตอร์ปลายทาง</a:t>
            </a:r>
            <a:endParaRPr lang="en-US" sz="1200" b="1" dirty="0">
              <a:solidFill>
                <a:srgbClr val="FFFFFF"/>
              </a:solidFill>
              <a:latin typeface="Yu Gothic"/>
              <a:cs typeface="Yu Gothic"/>
            </a:endParaRPr>
          </a:p>
          <a:p>
            <a:pPr marL="307975" marR="1905000">
              <a:lnSpc>
                <a:spcPct val="100000"/>
              </a:lnSpc>
              <a:spcBef>
                <a:spcPts val="1400"/>
              </a:spcBef>
            </a:pPr>
            <a:endParaRPr sz="1200" dirty="0">
              <a:latin typeface="Yu Gothic"/>
              <a:cs typeface="Yu Gothic"/>
            </a:endParaRPr>
          </a:p>
          <a:p>
            <a:pPr>
              <a:lnSpc>
                <a:spcPct val="100000"/>
              </a:lnSpc>
              <a:spcBef>
                <a:spcPts val="85"/>
              </a:spcBef>
            </a:pPr>
            <a:endParaRPr sz="2500" dirty="0">
              <a:latin typeface="Yu Gothic"/>
              <a:cs typeface="Yu Gothic"/>
            </a:endParaRPr>
          </a:p>
          <a:p>
            <a:pPr marL="2179955">
              <a:lnSpc>
                <a:spcPct val="100000"/>
              </a:lnSpc>
            </a:pPr>
            <a:endParaRPr lang="en-US" sz="1200" b="1" dirty="0">
              <a:solidFill>
                <a:srgbClr val="FFFFFF"/>
              </a:solidFill>
              <a:latin typeface="Yu Gothic"/>
              <a:cs typeface="Yu Gothic"/>
            </a:endParaRPr>
          </a:p>
          <a:p>
            <a:pPr marL="2179955">
              <a:lnSpc>
                <a:spcPct val="100000"/>
              </a:lnSpc>
            </a:pPr>
            <a:endParaRPr lang="en-US" sz="1200" b="1" dirty="0">
              <a:solidFill>
                <a:srgbClr val="FFFFFF"/>
              </a:solidFill>
              <a:latin typeface="Yu Gothic"/>
              <a:cs typeface="Yu Gothic"/>
            </a:endParaRPr>
          </a:p>
          <a:p>
            <a:pPr marL="2179955">
              <a:lnSpc>
                <a:spcPct val="100000"/>
              </a:lnSpc>
            </a:pPr>
            <a:endParaRPr lang="en-US" sz="1200" b="1" dirty="0">
              <a:solidFill>
                <a:srgbClr val="FFFFFF"/>
              </a:solidFill>
              <a:latin typeface="Yu Gothic"/>
              <a:cs typeface="Yu Gothic"/>
            </a:endParaRPr>
          </a:p>
          <a:p>
            <a:pPr marL="2179955">
              <a:lnSpc>
                <a:spcPct val="100000"/>
              </a:lnSpc>
            </a:pPr>
            <a:r>
              <a:rPr lang="th-TH" sz="1200" b="1" dirty="0">
                <a:solidFill>
                  <a:srgbClr val="FFFFFF"/>
                </a:solidFill>
                <a:latin typeface="Yu Gothic"/>
                <a:cs typeface="Yu Gothic"/>
              </a:rPr>
              <a:t>กล่องโต้ตอบการยืนยัน</a:t>
            </a:r>
          </a:p>
          <a:p>
            <a:pPr marL="2179955">
              <a:lnSpc>
                <a:spcPct val="100000"/>
              </a:lnSpc>
            </a:pPr>
            <a:r>
              <a:rPr lang="th-TH" sz="1200" b="1" dirty="0">
                <a:solidFill>
                  <a:srgbClr val="FFFFFF"/>
                </a:solidFill>
                <a:latin typeface="Yu Gothic"/>
                <a:cs typeface="Yu Gothic"/>
              </a:rPr>
              <a:t>คลิก "ใช่"</a:t>
            </a:r>
            <a:endParaRPr sz="1200" dirty="0">
              <a:latin typeface="Yu Gothic"/>
              <a:cs typeface="Yu Gothic"/>
            </a:endParaRPr>
          </a:p>
        </p:txBody>
      </p:sp>
      <p:grpSp>
        <p:nvGrpSpPr>
          <p:cNvPr id="42" name="object 42"/>
          <p:cNvGrpSpPr/>
          <p:nvPr/>
        </p:nvGrpSpPr>
        <p:grpSpPr>
          <a:xfrm>
            <a:off x="8026146" y="5392356"/>
            <a:ext cx="636270" cy="339725"/>
            <a:chOff x="8388095" y="4789919"/>
            <a:chExt cx="636270" cy="339725"/>
          </a:xfrm>
        </p:grpSpPr>
        <p:pic>
          <p:nvPicPr>
            <p:cNvPr id="43" name="object 4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8388095" y="4789919"/>
              <a:ext cx="636270" cy="339102"/>
            </a:xfrm>
            <a:prstGeom prst="rect">
              <a:avLst/>
            </a:prstGeom>
          </p:spPr>
        </p:pic>
        <p:sp>
          <p:nvSpPr>
            <p:cNvPr id="44" name="object 44"/>
            <p:cNvSpPr/>
            <p:nvPr/>
          </p:nvSpPr>
          <p:spPr>
            <a:xfrm>
              <a:off x="8460485" y="4862321"/>
              <a:ext cx="494030" cy="196850"/>
            </a:xfrm>
            <a:custGeom>
              <a:avLst/>
              <a:gdLst/>
              <a:ahLst/>
              <a:cxnLst/>
              <a:rect l="l" t="t" r="r" b="b"/>
              <a:pathLst>
                <a:path w="494029" h="196850">
                  <a:moveTo>
                    <a:pt x="0" y="32765"/>
                  </a:moveTo>
                  <a:lnTo>
                    <a:pt x="2583" y="20038"/>
                  </a:lnTo>
                  <a:lnTo>
                    <a:pt x="9620" y="9620"/>
                  </a:lnTo>
                  <a:lnTo>
                    <a:pt x="20038" y="2583"/>
                  </a:lnTo>
                  <a:lnTo>
                    <a:pt x="32766" y="0"/>
                  </a:lnTo>
                  <a:lnTo>
                    <a:pt x="461010" y="0"/>
                  </a:lnTo>
                  <a:lnTo>
                    <a:pt x="473737" y="2583"/>
                  </a:lnTo>
                  <a:lnTo>
                    <a:pt x="484155" y="9620"/>
                  </a:lnTo>
                  <a:lnTo>
                    <a:pt x="491192" y="20038"/>
                  </a:lnTo>
                  <a:lnTo>
                    <a:pt x="493775" y="32765"/>
                  </a:lnTo>
                  <a:lnTo>
                    <a:pt x="493775" y="163829"/>
                  </a:lnTo>
                  <a:lnTo>
                    <a:pt x="491192" y="176557"/>
                  </a:lnTo>
                  <a:lnTo>
                    <a:pt x="484155" y="186975"/>
                  </a:lnTo>
                  <a:lnTo>
                    <a:pt x="473737" y="194012"/>
                  </a:lnTo>
                  <a:lnTo>
                    <a:pt x="461010" y="196595"/>
                  </a:lnTo>
                  <a:lnTo>
                    <a:pt x="32766" y="196595"/>
                  </a:lnTo>
                  <a:lnTo>
                    <a:pt x="20038" y="194012"/>
                  </a:lnTo>
                  <a:lnTo>
                    <a:pt x="9620" y="186975"/>
                  </a:lnTo>
                  <a:lnTo>
                    <a:pt x="2583" y="176557"/>
                  </a:lnTo>
                  <a:lnTo>
                    <a:pt x="0" y="163829"/>
                  </a:lnTo>
                  <a:lnTo>
                    <a:pt x="0" y="32765"/>
                  </a:lnTo>
                  <a:close/>
                </a:path>
              </a:pathLst>
            </a:custGeom>
            <a:ln w="38099">
              <a:solidFill>
                <a:srgbClr val="C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5" name="object 45"/>
          <p:cNvGrpSpPr/>
          <p:nvPr/>
        </p:nvGrpSpPr>
        <p:grpSpPr>
          <a:xfrm>
            <a:off x="5928614" y="3366770"/>
            <a:ext cx="767715" cy="546735"/>
            <a:chOff x="5928614" y="3366770"/>
            <a:chExt cx="767715" cy="546735"/>
          </a:xfrm>
        </p:grpSpPr>
        <p:sp>
          <p:nvSpPr>
            <p:cNvPr id="46" name="object 46"/>
            <p:cNvSpPr/>
            <p:nvPr/>
          </p:nvSpPr>
          <p:spPr>
            <a:xfrm>
              <a:off x="5941314" y="3379470"/>
              <a:ext cx="742315" cy="521334"/>
            </a:xfrm>
            <a:custGeom>
              <a:avLst/>
              <a:gdLst/>
              <a:ahLst/>
              <a:cxnLst/>
              <a:rect l="l" t="t" r="r" b="b"/>
              <a:pathLst>
                <a:path w="742315" h="521335">
                  <a:moveTo>
                    <a:pt x="481584" y="0"/>
                  </a:moveTo>
                  <a:lnTo>
                    <a:pt x="481584" y="130301"/>
                  </a:lnTo>
                  <a:lnTo>
                    <a:pt x="0" y="130301"/>
                  </a:lnTo>
                  <a:lnTo>
                    <a:pt x="0" y="390905"/>
                  </a:lnTo>
                  <a:lnTo>
                    <a:pt x="481584" y="390905"/>
                  </a:lnTo>
                  <a:lnTo>
                    <a:pt x="481584" y="521207"/>
                  </a:lnTo>
                  <a:lnTo>
                    <a:pt x="742188" y="260603"/>
                  </a:lnTo>
                  <a:lnTo>
                    <a:pt x="481584" y="0"/>
                  </a:lnTo>
                  <a:close/>
                </a:path>
              </a:pathLst>
            </a:custGeom>
            <a:solidFill>
              <a:srgbClr val="C8F0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5941314" y="3379470"/>
              <a:ext cx="742315" cy="521334"/>
            </a:xfrm>
            <a:custGeom>
              <a:avLst/>
              <a:gdLst/>
              <a:ahLst/>
              <a:cxnLst/>
              <a:rect l="l" t="t" r="r" b="b"/>
              <a:pathLst>
                <a:path w="742315" h="521335">
                  <a:moveTo>
                    <a:pt x="0" y="130301"/>
                  </a:moveTo>
                  <a:lnTo>
                    <a:pt x="481584" y="130301"/>
                  </a:lnTo>
                  <a:lnTo>
                    <a:pt x="481584" y="0"/>
                  </a:lnTo>
                  <a:lnTo>
                    <a:pt x="742188" y="260603"/>
                  </a:lnTo>
                  <a:lnTo>
                    <a:pt x="481584" y="521207"/>
                  </a:lnTo>
                  <a:lnTo>
                    <a:pt x="481584" y="390905"/>
                  </a:lnTo>
                  <a:lnTo>
                    <a:pt x="0" y="390905"/>
                  </a:lnTo>
                  <a:lnTo>
                    <a:pt x="0" y="130301"/>
                  </a:lnTo>
                  <a:close/>
                </a:path>
              </a:pathLst>
            </a:custGeom>
            <a:ln w="25400">
              <a:solidFill>
                <a:srgbClr val="92CDD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8" name="object 4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69</a:t>
            </a:fld>
            <a:endParaRPr dirty="0"/>
          </a:p>
        </p:txBody>
      </p:sp>
      <p:sp>
        <p:nvSpPr>
          <p:cNvPr id="49" name="object 4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6489065"/>
            <a:ext cx="12192000" cy="368935"/>
            <a:chOff x="0" y="6489065"/>
            <a:chExt cx="12192000" cy="368935"/>
          </a:xfrm>
        </p:grpSpPr>
        <p:sp>
          <p:nvSpPr>
            <p:cNvPr id="3" name="object 3"/>
            <p:cNvSpPr/>
            <p:nvPr/>
          </p:nvSpPr>
          <p:spPr>
            <a:xfrm>
              <a:off x="0" y="6492240"/>
              <a:ext cx="12192000" cy="365760"/>
            </a:xfrm>
            <a:custGeom>
              <a:avLst/>
              <a:gdLst/>
              <a:ahLst/>
              <a:cxnLst/>
              <a:rect l="l" t="t" r="r" b="b"/>
              <a:pathLst>
                <a:path w="12192000" h="365759">
                  <a:moveTo>
                    <a:pt x="12191999" y="0"/>
                  </a:moveTo>
                  <a:lnTo>
                    <a:pt x="0" y="0"/>
                  </a:lnTo>
                  <a:lnTo>
                    <a:pt x="0" y="365758"/>
                  </a:lnTo>
                  <a:lnTo>
                    <a:pt x="12191999" y="365758"/>
                  </a:lnTo>
                  <a:lnTo>
                    <a:pt x="12191999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6492240"/>
              <a:ext cx="12192000" cy="0"/>
            </a:xfrm>
            <a:custGeom>
              <a:avLst/>
              <a:gdLst/>
              <a:ahLst/>
              <a:cxnLst/>
              <a:rect l="l" t="t" r="r" b="b"/>
              <a:pathLst>
                <a:path w="12192000">
                  <a:moveTo>
                    <a:pt x="0" y="0"/>
                  </a:moveTo>
                  <a:lnTo>
                    <a:pt x="12192000" y="0"/>
                  </a:lnTo>
                </a:path>
              </a:pathLst>
            </a:custGeom>
            <a:ln w="6350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-4762" y="0"/>
            <a:ext cx="12201525" cy="629920"/>
            <a:chOff x="-4762" y="0"/>
            <a:chExt cx="12201525" cy="629920"/>
          </a:xfrm>
        </p:grpSpPr>
        <p:sp>
          <p:nvSpPr>
            <p:cNvPr id="6" name="object 6"/>
            <p:cNvSpPr/>
            <p:nvPr/>
          </p:nvSpPr>
          <p:spPr>
            <a:xfrm>
              <a:off x="0" y="0"/>
              <a:ext cx="12192000" cy="620395"/>
            </a:xfrm>
            <a:custGeom>
              <a:avLst/>
              <a:gdLst/>
              <a:ahLst/>
              <a:cxnLst/>
              <a:rect l="l" t="t" r="r" b="b"/>
              <a:pathLst>
                <a:path w="12192000" h="620395">
                  <a:moveTo>
                    <a:pt x="12192000" y="0"/>
                  </a:moveTo>
                  <a:lnTo>
                    <a:pt x="0" y="0"/>
                  </a:lnTo>
                  <a:lnTo>
                    <a:pt x="0" y="620267"/>
                  </a:lnTo>
                  <a:lnTo>
                    <a:pt x="12192000" y="620267"/>
                  </a:lnTo>
                  <a:lnTo>
                    <a:pt x="12192000" y="0"/>
                  </a:lnTo>
                  <a:close/>
                </a:path>
              </a:pathLst>
            </a:custGeom>
            <a:solidFill>
              <a:srgbClr val="CC00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0" y="0"/>
              <a:ext cx="12192000" cy="620395"/>
            </a:xfrm>
            <a:custGeom>
              <a:avLst/>
              <a:gdLst/>
              <a:ahLst/>
              <a:cxnLst/>
              <a:rect l="l" t="t" r="r" b="b"/>
              <a:pathLst>
                <a:path w="12192000" h="620395">
                  <a:moveTo>
                    <a:pt x="0" y="620267"/>
                  </a:moveTo>
                  <a:lnTo>
                    <a:pt x="12192000" y="620267"/>
                  </a:lnTo>
                  <a:lnTo>
                    <a:pt x="12192000" y="0"/>
                  </a:lnTo>
                  <a:lnTo>
                    <a:pt x="0" y="0"/>
                  </a:lnTo>
                  <a:lnTo>
                    <a:pt x="0" y="620267"/>
                  </a:lnTo>
                  <a:close/>
                </a:path>
                <a:path w="12192000" h="620395">
                  <a:moveTo>
                    <a:pt x="0" y="620267"/>
                  </a:moveTo>
                  <a:lnTo>
                    <a:pt x="12192000" y="620267"/>
                  </a:lnTo>
                  <a:lnTo>
                    <a:pt x="12192000" y="0"/>
                  </a:lnTo>
                  <a:lnTo>
                    <a:pt x="0" y="0"/>
                  </a:lnTo>
                  <a:lnTo>
                    <a:pt x="0" y="620267"/>
                  </a:lnTo>
                  <a:close/>
                </a:path>
              </a:pathLst>
            </a:custGeom>
            <a:ln w="9525">
              <a:solidFill>
                <a:srgbClr val="20586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" name="object 8"/>
          <p:cNvGrpSpPr/>
          <p:nvPr/>
        </p:nvGrpSpPr>
        <p:grpSpPr>
          <a:xfrm>
            <a:off x="1926018" y="2195702"/>
            <a:ext cx="8372475" cy="3958590"/>
            <a:chOff x="1926018" y="2195702"/>
            <a:chExt cx="8372475" cy="3958590"/>
          </a:xfrm>
        </p:grpSpPr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935479" y="2205227"/>
              <a:ext cx="8353044" cy="3939540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1930780" y="2200465"/>
              <a:ext cx="8362950" cy="3949065"/>
            </a:xfrm>
            <a:custGeom>
              <a:avLst/>
              <a:gdLst/>
              <a:ahLst/>
              <a:cxnLst/>
              <a:rect l="l" t="t" r="r" b="b"/>
              <a:pathLst>
                <a:path w="8362950" h="3949065">
                  <a:moveTo>
                    <a:pt x="0" y="3949065"/>
                  </a:moveTo>
                  <a:lnTo>
                    <a:pt x="8362569" y="3949065"/>
                  </a:lnTo>
                  <a:lnTo>
                    <a:pt x="8362569" y="0"/>
                  </a:lnTo>
                  <a:lnTo>
                    <a:pt x="0" y="0"/>
                  </a:lnTo>
                  <a:lnTo>
                    <a:pt x="0" y="3949065"/>
                  </a:lnTo>
                  <a:close/>
                </a:path>
              </a:pathLst>
            </a:custGeom>
            <a:ln w="952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103876" y="2590812"/>
              <a:ext cx="1157477" cy="456425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5176266" y="2663190"/>
              <a:ext cx="1015365" cy="314325"/>
            </a:xfrm>
            <a:custGeom>
              <a:avLst/>
              <a:gdLst/>
              <a:ahLst/>
              <a:cxnLst/>
              <a:rect l="l" t="t" r="r" b="b"/>
              <a:pathLst>
                <a:path w="1015364" h="314325">
                  <a:moveTo>
                    <a:pt x="0" y="52324"/>
                  </a:moveTo>
                  <a:lnTo>
                    <a:pt x="4103" y="31932"/>
                  </a:lnTo>
                  <a:lnTo>
                    <a:pt x="15303" y="15303"/>
                  </a:lnTo>
                  <a:lnTo>
                    <a:pt x="31932" y="4103"/>
                  </a:lnTo>
                  <a:lnTo>
                    <a:pt x="52324" y="0"/>
                  </a:lnTo>
                  <a:lnTo>
                    <a:pt x="962660" y="0"/>
                  </a:lnTo>
                  <a:lnTo>
                    <a:pt x="983051" y="4103"/>
                  </a:lnTo>
                  <a:lnTo>
                    <a:pt x="999680" y="15303"/>
                  </a:lnTo>
                  <a:lnTo>
                    <a:pt x="1010880" y="31932"/>
                  </a:lnTo>
                  <a:lnTo>
                    <a:pt x="1014984" y="52324"/>
                  </a:lnTo>
                  <a:lnTo>
                    <a:pt x="1014984" y="261620"/>
                  </a:lnTo>
                  <a:lnTo>
                    <a:pt x="1010880" y="282011"/>
                  </a:lnTo>
                  <a:lnTo>
                    <a:pt x="999680" y="298640"/>
                  </a:lnTo>
                  <a:lnTo>
                    <a:pt x="983051" y="309840"/>
                  </a:lnTo>
                  <a:lnTo>
                    <a:pt x="962660" y="313944"/>
                  </a:lnTo>
                  <a:lnTo>
                    <a:pt x="52324" y="313944"/>
                  </a:lnTo>
                  <a:lnTo>
                    <a:pt x="31932" y="309840"/>
                  </a:lnTo>
                  <a:lnTo>
                    <a:pt x="15303" y="298640"/>
                  </a:lnTo>
                  <a:lnTo>
                    <a:pt x="4103" y="282011"/>
                  </a:lnTo>
                  <a:lnTo>
                    <a:pt x="0" y="261620"/>
                  </a:lnTo>
                  <a:lnTo>
                    <a:pt x="0" y="52324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479547" y="2456700"/>
              <a:ext cx="1123950" cy="406133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2551937" y="2529077"/>
              <a:ext cx="981710" cy="264160"/>
            </a:xfrm>
            <a:custGeom>
              <a:avLst/>
              <a:gdLst/>
              <a:ahLst/>
              <a:cxnLst/>
              <a:rect l="l" t="t" r="r" b="b"/>
              <a:pathLst>
                <a:path w="981710" h="264160">
                  <a:moveTo>
                    <a:pt x="0" y="43942"/>
                  </a:moveTo>
                  <a:lnTo>
                    <a:pt x="3454" y="26842"/>
                  </a:lnTo>
                  <a:lnTo>
                    <a:pt x="12874" y="12874"/>
                  </a:lnTo>
                  <a:lnTo>
                    <a:pt x="26842" y="3454"/>
                  </a:lnTo>
                  <a:lnTo>
                    <a:pt x="43942" y="0"/>
                  </a:lnTo>
                  <a:lnTo>
                    <a:pt x="937513" y="0"/>
                  </a:lnTo>
                  <a:lnTo>
                    <a:pt x="954613" y="3454"/>
                  </a:lnTo>
                  <a:lnTo>
                    <a:pt x="968581" y="12874"/>
                  </a:lnTo>
                  <a:lnTo>
                    <a:pt x="978001" y="26842"/>
                  </a:lnTo>
                  <a:lnTo>
                    <a:pt x="981456" y="43942"/>
                  </a:lnTo>
                  <a:lnTo>
                    <a:pt x="981456" y="219710"/>
                  </a:lnTo>
                  <a:lnTo>
                    <a:pt x="978001" y="236809"/>
                  </a:lnTo>
                  <a:lnTo>
                    <a:pt x="968581" y="250777"/>
                  </a:lnTo>
                  <a:lnTo>
                    <a:pt x="954613" y="260197"/>
                  </a:lnTo>
                  <a:lnTo>
                    <a:pt x="937513" y="263651"/>
                  </a:lnTo>
                  <a:lnTo>
                    <a:pt x="43942" y="263651"/>
                  </a:lnTo>
                  <a:lnTo>
                    <a:pt x="26842" y="260197"/>
                  </a:lnTo>
                  <a:lnTo>
                    <a:pt x="12874" y="250777"/>
                  </a:lnTo>
                  <a:lnTo>
                    <a:pt x="3454" y="236809"/>
                  </a:lnTo>
                  <a:lnTo>
                    <a:pt x="0" y="219710"/>
                  </a:lnTo>
                  <a:lnTo>
                    <a:pt x="0" y="43942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3533139" y="2642615"/>
              <a:ext cx="2730500" cy="1450975"/>
            </a:xfrm>
            <a:custGeom>
              <a:avLst/>
              <a:gdLst/>
              <a:ahLst/>
              <a:cxnLst/>
              <a:rect l="l" t="t" r="r" b="b"/>
              <a:pathLst>
                <a:path w="2730500" h="1450975">
                  <a:moveTo>
                    <a:pt x="508" y="0"/>
                  </a:moveTo>
                  <a:lnTo>
                    <a:pt x="0" y="38100"/>
                  </a:lnTo>
                  <a:lnTo>
                    <a:pt x="38100" y="38608"/>
                  </a:lnTo>
                  <a:lnTo>
                    <a:pt x="38608" y="508"/>
                  </a:lnTo>
                  <a:lnTo>
                    <a:pt x="508" y="0"/>
                  </a:lnTo>
                  <a:close/>
                </a:path>
                <a:path w="2730500" h="1450975">
                  <a:moveTo>
                    <a:pt x="77343" y="1524"/>
                  </a:moveTo>
                  <a:lnTo>
                    <a:pt x="75564" y="39624"/>
                  </a:lnTo>
                  <a:lnTo>
                    <a:pt x="113537" y="41401"/>
                  </a:lnTo>
                  <a:lnTo>
                    <a:pt x="115443" y="3429"/>
                  </a:lnTo>
                  <a:lnTo>
                    <a:pt x="77343" y="1524"/>
                  </a:lnTo>
                  <a:close/>
                </a:path>
                <a:path w="2730500" h="1450975">
                  <a:moveTo>
                    <a:pt x="153924" y="5842"/>
                  </a:moveTo>
                  <a:lnTo>
                    <a:pt x="151130" y="43814"/>
                  </a:lnTo>
                  <a:lnTo>
                    <a:pt x="189102" y="46736"/>
                  </a:lnTo>
                  <a:lnTo>
                    <a:pt x="191897" y="8762"/>
                  </a:lnTo>
                  <a:lnTo>
                    <a:pt x="153924" y="5842"/>
                  </a:lnTo>
                  <a:close/>
                </a:path>
                <a:path w="2730500" h="1450975">
                  <a:moveTo>
                    <a:pt x="230377" y="12700"/>
                  </a:moveTo>
                  <a:lnTo>
                    <a:pt x="226440" y="50673"/>
                  </a:lnTo>
                  <a:lnTo>
                    <a:pt x="252984" y="53467"/>
                  </a:lnTo>
                  <a:lnTo>
                    <a:pt x="263651" y="54863"/>
                  </a:lnTo>
                  <a:lnTo>
                    <a:pt x="268732" y="17145"/>
                  </a:lnTo>
                  <a:lnTo>
                    <a:pt x="256921" y="15494"/>
                  </a:lnTo>
                  <a:lnTo>
                    <a:pt x="230377" y="12700"/>
                  </a:lnTo>
                  <a:close/>
                </a:path>
                <a:path w="2730500" h="1450975">
                  <a:moveTo>
                    <a:pt x="306577" y="22225"/>
                  </a:moveTo>
                  <a:lnTo>
                    <a:pt x="301498" y="59944"/>
                  </a:lnTo>
                  <a:lnTo>
                    <a:pt x="315087" y="61849"/>
                  </a:lnTo>
                  <a:lnTo>
                    <a:pt x="338582" y="65659"/>
                  </a:lnTo>
                  <a:lnTo>
                    <a:pt x="344677" y="28067"/>
                  </a:lnTo>
                  <a:lnTo>
                    <a:pt x="320167" y="24130"/>
                  </a:lnTo>
                  <a:lnTo>
                    <a:pt x="306577" y="22225"/>
                  </a:lnTo>
                  <a:close/>
                </a:path>
                <a:path w="2730500" h="1450975">
                  <a:moveTo>
                    <a:pt x="382777" y="34289"/>
                  </a:moveTo>
                  <a:lnTo>
                    <a:pt x="382397" y="34289"/>
                  </a:lnTo>
                  <a:lnTo>
                    <a:pt x="376174" y="71882"/>
                  </a:lnTo>
                  <a:lnTo>
                    <a:pt x="376682" y="72009"/>
                  </a:lnTo>
                  <a:lnTo>
                    <a:pt x="413131" y="78867"/>
                  </a:lnTo>
                  <a:lnTo>
                    <a:pt x="420243" y="41529"/>
                  </a:lnTo>
                  <a:lnTo>
                    <a:pt x="382777" y="34289"/>
                  </a:lnTo>
                  <a:close/>
                </a:path>
                <a:path w="2730500" h="1450975">
                  <a:moveTo>
                    <a:pt x="458088" y="49149"/>
                  </a:moveTo>
                  <a:lnTo>
                    <a:pt x="449834" y="86360"/>
                  </a:lnTo>
                  <a:lnTo>
                    <a:pt x="487045" y="94614"/>
                  </a:lnTo>
                  <a:lnTo>
                    <a:pt x="495300" y="57404"/>
                  </a:lnTo>
                  <a:lnTo>
                    <a:pt x="458088" y="49149"/>
                  </a:lnTo>
                  <a:close/>
                </a:path>
                <a:path w="2730500" h="1450975">
                  <a:moveTo>
                    <a:pt x="532892" y="66421"/>
                  </a:moveTo>
                  <a:lnTo>
                    <a:pt x="523621" y="103378"/>
                  </a:lnTo>
                  <a:lnTo>
                    <a:pt x="556513" y="111633"/>
                  </a:lnTo>
                  <a:lnTo>
                    <a:pt x="560070" y="112649"/>
                  </a:lnTo>
                  <a:lnTo>
                    <a:pt x="570357" y="75946"/>
                  </a:lnTo>
                  <a:lnTo>
                    <a:pt x="565658" y="74675"/>
                  </a:lnTo>
                  <a:lnTo>
                    <a:pt x="532892" y="66421"/>
                  </a:lnTo>
                  <a:close/>
                </a:path>
                <a:path w="2730500" h="1450975">
                  <a:moveTo>
                    <a:pt x="607060" y="86233"/>
                  </a:moveTo>
                  <a:lnTo>
                    <a:pt x="596773" y="122936"/>
                  </a:lnTo>
                  <a:lnTo>
                    <a:pt x="614299" y="127762"/>
                  </a:lnTo>
                  <a:lnTo>
                    <a:pt x="632713" y="133476"/>
                  </a:lnTo>
                  <a:lnTo>
                    <a:pt x="644017" y="97155"/>
                  </a:lnTo>
                  <a:lnTo>
                    <a:pt x="624459" y="91059"/>
                  </a:lnTo>
                  <a:lnTo>
                    <a:pt x="607060" y="86233"/>
                  </a:lnTo>
                  <a:close/>
                </a:path>
                <a:path w="2730500" h="1450975">
                  <a:moveTo>
                    <a:pt x="680465" y="108458"/>
                  </a:moveTo>
                  <a:lnTo>
                    <a:pt x="669163" y="144780"/>
                  </a:lnTo>
                  <a:lnTo>
                    <a:pt x="670940" y="145414"/>
                  </a:lnTo>
                  <a:lnTo>
                    <a:pt x="704723" y="156972"/>
                  </a:lnTo>
                  <a:lnTo>
                    <a:pt x="717042" y="120904"/>
                  </a:lnTo>
                  <a:lnTo>
                    <a:pt x="682117" y="108966"/>
                  </a:lnTo>
                  <a:lnTo>
                    <a:pt x="680465" y="108458"/>
                  </a:lnTo>
                  <a:close/>
                </a:path>
                <a:path w="2730500" h="1450975">
                  <a:moveTo>
                    <a:pt x="753490" y="133858"/>
                  </a:moveTo>
                  <a:lnTo>
                    <a:pt x="740029" y="169545"/>
                  </a:lnTo>
                  <a:lnTo>
                    <a:pt x="775715" y="182880"/>
                  </a:lnTo>
                  <a:lnTo>
                    <a:pt x="789177" y="147193"/>
                  </a:lnTo>
                  <a:lnTo>
                    <a:pt x="753490" y="133858"/>
                  </a:lnTo>
                  <a:close/>
                </a:path>
                <a:path w="2730500" h="1450975">
                  <a:moveTo>
                    <a:pt x="824992" y="161671"/>
                  </a:moveTo>
                  <a:lnTo>
                    <a:pt x="810513" y="196976"/>
                  </a:lnTo>
                  <a:lnTo>
                    <a:pt x="831850" y="205612"/>
                  </a:lnTo>
                  <a:lnTo>
                    <a:pt x="845058" y="211582"/>
                  </a:lnTo>
                  <a:lnTo>
                    <a:pt x="860551" y="176784"/>
                  </a:lnTo>
                  <a:lnTo>
                    <a:pt x="846201" y="170434"/>
                  </a:lnTo>
                  <a:lnTo>
                    <a:pt x="824992" y="161671"/>
                  </a:lnTo>
                  <a:close/>
                </a:path>
                <a:path w="2730500" h="1450975">
                  <a:moveTo>
                    <a:pt x="895350" y="192278"/>
                  </a:moveTo>
                  <a:lnTo>
                    <a:pt x="879856" y="227075"/>
                  </a:lnTo>
                  <a:lnTo>
                    <a:pt x="882142" y="228092"/>
                  </a:lnTo>
                  <a:lnTo>
                    <a:pt x="913638" y="243332"/>
                  </a:lnTo>
                  <a:lnTo>
                    <a:pt x="930275" y="209042"/>
                  </a:lnTo>
                  <a:lnTo>
                    <a:pt x="897636" y="193294"/>
                  </a:lnTo>
                  <a:lnTo>
                    <a:pt x="895350" y="192278"/>
                  </a:lnTo>
                  <a:close/>
                </a:path>
                <a:path w="2730500" h="1450975">
                  <a:moveTo>
                    <a:pt x="964819" y="226568"/>
                  </a:moveTo>
                  <a:lnTo>
                    <a:pt x="947038" y="260223"/>
                  </a:lnTo>
                  <a:lnTo>
                    <a:pt x="976884" y="275971"/>
                  </a:lnTo>
                  <a:lnTo>
                    <a:pt x="980186" y="277749"/>
                  </a:lnTo>
                  <a:lnTo>
                    <a:pt x="999109" y="244729"/>
                  </a:lnTo>
                  <a:lnTo>
                    <a:pt x="994663" y="242188"/>
                  </a:lnTo>
                  <a:lnTo>
                    <a:pt x="964819" y="226568"/>
                  </a:lnTo>
                  <a:close/>
                </a:path>
                <a:path w="2730500" h="1450975">
                  <a:moveTo>
                    <a:pt x="1032129" y="263651"/>
                  </a:moveTo>
                  <a:lnTo>
                    <a:pt x="1013206" y="296799"/>
                  </a:lnTo>
                  <a:lnTo>
                    <a:pt x="1021207" y="301371"/>
                  </a:lnTo>
                  <a:lnTo>
                    <a:pt x="1042415" y="314198"/>
                  </a:lnTo>
                  <a:lnTo>
                    <a:pt x="1045083" y="315975"/>
                  </a:lnTo>
                  <a:lnTo>
                    <a:pt x="1065530" y="283845"/>
                  </a:lnTo>
                  <a:lnTo>
                    <a:pt x="1062227" y="281686"/>
                  </a:lnTo>
                  <a:lnTo>
                    <a:pt x="1040130" y="268224"/>
                  </a:lnTo>
                  <a:lnTo>
                    <a:pt x="1032129" y="263651"/>
                  </a:lnTo>
                  <a:close/>
                </a:path>
                <a:path w="2730500" h="1450975">
                  <a:moveTo>
                    <a:pt x="1097788" y="304800"/>
                  </a:moveTo>
                  <a:lnTo>
                    <a:pt x="1076706" y="336423"/>
                  </a:lnTo>
                  <a:lnTo>
                    <a:pt x="1083183" y="340741"/>
                  </a:lnTo>
                  <a:lnTo>
                    <a:pt x="1102614" y="354330"/>
                  </a:lnTo>
                  <a:lnTo>
                    <a:pt x="1107313" y="357759"/>
                  </a:lnTo>
                  <a:lnTo>
                    <a:pt x="1129792" y="326898"/>
                  </a:lnTo>
                  <a:lnTo>
                    <a:pt x="1124458" y="323088"/>
                  </a:lnTo>
                  <a:lnTo>
                    <a:pt x="1104264" y="308991"/>
                  </a:lnTo>
                  <a:lnTo>
                    <a:pt x="1097788" y="304800"/>
                  </a:lnTo>
                  <a:close/>
                </a:path>
                <a:path w="2730500" h="1450975">
                  <a:moveTo>
                    <a:pt x="1160652" y="350012"/>
                  </a:moveTo>
                  <a:lnTo>
                    <a:pt x="1137539" y="380238"/>
                  </a:lnTo>
                  <a:lnTo>
                    <a:pt x="1139698" y="381888"/>
                  </a:lnTo>
                  <a:lnTo>
                    <a:pt x="1157097" y="395986"/>
                  </a:lnTo>
                  <a:lnTo>
                    <a:pt x="1166368" y="403733"/>
                  </a:lnTo>
                  <a:lnTo>
                    <a:pt x="1190879" y="374523"/>
                  </a:lnTo>
                  <a:lnTo>
                    <a:pt x="1180973" y="366268"/>
                  </a:lnTo>
                  <a:lnTo>
                    <a:pt x="1162812" y="351663"/>
                  </a:lnTo>
                  <a:lnTo>
                    <a:pt x="1160652" y="350012"/>
                  </a:lnTo>
                  <a:close/>
                </a:path>
                <a:path w="2730500" h="1450975">
                  <a:moveTo>
                    <a:pt x="1220215" y="400431"/>
                  </a:moveTo>
                  <a:lnTo>
                    <a:pt x="1194181" y="428244"/>
                  </a:lnTo>
                  <a:lnTo>
                    <a:pt x="1205738" y="438912"/>
                  </a:lnTo>
                  <a:lnTo>
                    <a:pt x="1220343" y="453517"/>
                  </a:lnTo>
                  <a:lnTo>
                    <a:pt x="1220724" y="454025"/>
                  </a:lnTo>
                  <a:lnTo>
                    <a:pt x="1248410" y="427736"/>
                  </a:lnTo>
                  <a:lnTo>
                    <a:pt x="1231646" y="411099"/>
                  </a:lnTo>
                  <a:lnTo>
                    <a:pt x="1220215" y="400431"/>
                  </a:lnTo>
                  <a:close/>
                </a:path>
                <a:path w="2730500" h="1450975">
                  <a:moveTo>
                    <a:pt x="1274572" y="456057"/>
                  </a:moveTo>
                  <a:lnTo>
                    <a:pt x="1246251" y="481584"/>
                  </a:lnTo>
                  <a:lnTo>
                    <a:pt x="1247521" y="482981"/>
                  </a:lnTo>
                  <a:lnTo>
                    <a:pt x="1259967" y="497839"/>
                  </a:lnTo>
                  <a:lnTo>
                    <a:pt x="1269619" y="510032"/>
                  </a:lnTo>
                  <a:lnTo>
                    <a:pt x="1299590" y="486537"/>
                  </a:lnTo>
                  <a:lnTo>
                    <a:pt x="1289177" y="473329"/>
                  </a:lnTo>
                  <a:lnTo>
                    <a:pt x="1275969" y="457454"/>
                  </a:lnTo>
                  <a:lnTo>
                    <a:pt x="1274572" y="456057"/>
                  </a:lnTo>
                  <a:close/>
                </a:path>
                <a:path w="2730500" h="1450975">
                  <a:moveTo>
                    <a:pt x="1322324" y="518795"/>
                  </a:moveTo>
                  <a:lnTo>
                    <a:pt x="1290701" y="540004"/>
                  </a:lnTo>
                  <a:lnTo>
                    <a:pt x="1292606" y="542798"/>
                  </a:lnTo>
                  <a:lnTo>
                    <a:pt x="1301750" y="557784"/>
                  </a:lnTo>
                  <a:lnTo>
                    <a:pt x="1309370" y="571500"/>
                  </a:lnTo>
                  <a:lnTo>
                    <a:pt x="1342644" y="552831"/>
                  </a:lnTo>
                  <a:lnTo>
                    <a:pt x="1334262" y="537972"/>
                  </a:lnTo>
                  <a:lnTo>
                    <a:pt x="1324229" y="521588"/>
                  </a:lnTo>
                  <a:lnTo>
                    <a:pt x="1322324" y="518795"/>
                  </a:lnTo>
                  <a:close/>
                </a:path>
                <a:path w="2730500" h="1450975">
                  <a:moveTo>
                    <a:pt x="1360043" y="589661"/>
                  </a:moveTo>
                  <a:lnTo>
                    <a:pt x="1324483" y="603504"/>
                  </a:lnTo>
                  <a:lnTo>
                    <a:pt x="1330325" y="618363"/>
                  </a:lnTo>
                  <a:lnTo>
                    <a:pt x="1335151" y="633349"/>
                  </a:lnTo>
                  <a:lnTo>
                    <a:pt x="1336294" y="637539"/>
                  </a:lnTo>
                  <a:lnTo>
                    <a:pt x="1372997" y="627634"/>
                  </a:lnTo>
                  <a:lnTo>
                    <a:pt x="1371346" y="621664"/>
                  </a:lnTo>
                  <a:lnTo>
                    <a:pt x="1365758" y="604520"/>
                  </a:lnTo>
                  <a:lnTo>
                    <a:pt x="1360043" y="589661"/>
                  </a:lnTo>
                  <a:close/>
                </a:path>
                <a:path w="2730500" h="1450975">
                  <a:moveTo>
                    <a:pt x="1381379" y="666876"/>
                  </a:moveTo>
                  <a:lnTo>
                    <a:pt x="1343787" y="672719"/>
                  </a:lnTo>
                  <a:lnTo>
                    <a:pt x="1344676" y="678561"/>
                  </a:lnTo>
                  <a:lnTo>
                    <a:pt x="1345946" y="693547"/>
                  </a:lnTo>
                  <a:lnTo>
                    <a:pt x="1346327" y="708406"/>
                  </a:lnTo>
                  <a:lnTo>
                    <a:pt x="1384427" y="707263"/>
                  </a:lnTo>
                  <a:lnTo>
                    <a:pt x="1383919" y="690245"/>
                  </a:lnTo>
                  <a:lnTo>
                    <a:pt x="1382249" y="672719"/>
                  </a:lnTo>
                  <a:lnTo>
                    <a:pt x="1381379" y="666876"/>
                  </a:lnTo>
                  <a:close/>
                </a:path>
                <a:path w="2730500" h="1450975">
                  <a:moveTo>
                    <a:pt x="1387094" y="742950"/>
                  </a:moveTo>
                  <a:lnTo>
                    <a:pt x="1349375" y="748538"/>
                  </a:lnTo>
                  <a:lnTo>
                    <a:pt x="1351026" y="759206"/>
                  </a:lnTo>
                  <a:lnTo>
                    <a:pt x="1354709" y="776478"/>
                  </a:lnTo>
                  <a:lnTo>
                    <a:pt x="1357757" y="788035"/>
                  </a:lnTo>
                  <a:lnTo>
                    <a:pt x="1394460" y="778001"/>
                  </a:lnTo>
                  <a:lnTo>
                    <a:pt x="1391920" y="768604"/>
                  </a:lnTo>
                  <a:lnTo>
                    <a:pt x="1388745" y="753745"/>
                  </a:lnTo>
                  <a:lnTo>
                    <a:pt x="1387094" y="742950"/>
                  </a:lnTo>
                  <a:close/>
                </a:path>
                <a:path w="2730500" h="1450975">
                  <a:moveTo>
                    <a:pt x="1406271" y="812164"/>
                  </a:moveTo>
                  <a:lnTo>
                    <a:pt x="1370711" y="825881"/>
                  </a:lnTo>
                  <a:lnTo>
                    <a:pt x="1371346" y="827532"/>
                  </a:lnTo>
                  <a:lnTo>
                    <a:pt x="1378712" y="844296"/>
                  </a:lnTo>
                  <a:lnTo>
                    <a:pt x="1386967" y="860933"/>
                  </a:lnTo>
                  <a:lnTo>
                    <a:pt x="1387983" y="862838"/>
                  </a:lnTo>
                  <a:lnTo>
                    <a:pt x="1421257" y="844169"/>
                  </a:lnTo>
                  <a:lnTo>
                    <a:pt x="1413510" y="828801"/>
                  </a:lnTo>
                  <a:lnTo>
                    <a:pt x="1406906" y="813816"/>
                  </a:lnTo>
                  <a:lnTo>
                    <a:pt x="1406271" y="812164"/>
                  </a:lnTo>
                  <a:close/>
                </a:path>
                <a:path w="2730500" h="1450975">
                  <a:moveTo>
                    <a:pt x="1439926" y="875664"/>
                  </a:moveTo>
                  <a:lnTo>
                    <a:pt x="1408302" y="896874"/>
                  </a:lnTo>
                  <a:lnTo>
                    <a:pt x="1417193" y="910209"/>
                  </a:lnTo>
                  <a:lnTo>
                    <a:pt x="1428750" y="926211"/>
                  </a:lnTo>
                  <a:lnTo>
                    <a:pt x="1431036" y="929132"/>
                  </a:lnTo>
                  <a:lnTo>
                    <a:pt x="1461008" y="905637"/>
                  </a:lnTo>
                  <a:lnTo>
                    <a:pt x="1459611" y="903859"/>
                  </a:lnTo>
                  <a:lnTo>
                    <a:pt x="1448815" y="888873"/>
                  </a:lnTo>
                  <a:lnTo>
                    <a:pt x="1439926" y="875664"/>
                  </a:lnTo>
                  <a:close/>
                </a:path>
                <a:path w="2730500" h="1450975">
                  <a:moveTo>
                    <a:pt x="1484376" y="934212"/>
                  </a:moveTo>
                  <a:lnTo>
                    <a:pt x="1455927" y="959612"/>
                  </a:lnTo>
                  <a:lnTo>
                    <a:pt x="1468627" y="973709"/>
                  </a:lnTo>
                  <a:lnTo>
                    <a:pt x="1482089" y="988060"/>
                  </a:lnTo>
                  <a:lnTo>
                    <a:pt x="1509776" y="961771"/>
                  </a:lnTo>
                  <a:lnTo>
                    <a:pt x="1497076" y="948436"/>
                  </a:lnTo>
                  <a:lnTo>
                    <a:pt x="1484376" y="934212"/>
                  </a:lnTo>
                  <a:close/>
                </a:path>
                <a:path w="2730500" h="1450975">
                  <a:moveTo>
                    <a:pt x="1536319" y="987425"/>
                  </a:moveTo>
                  <a:lnTo>
                    <a:pt x="1510284" y="1015365"/>
                  </a:lnTo>
                  <a:lnTo>
                    <a:pt x="1515110" y="1019810"/>
                  </a:lnTo>
                  <a:lnTo>
                    <a:pt x="1532001" y="1034796"/>
                  </a:lnTo>
                  <a:lnTo>
                    <a:pt x="1539621" y="1041146"/>
                  </a:lnTo>
                  <a:lnTo>
                    <a:pt x="1564132" y="1012063"/>
                  </a:lnTo>
                  <a:lnTo>
                    <a:pt x="1557274" y="1006221"/>
                  </a:lnTo>
                  <a:lnTo>
                    <a:pt x="1541018" y="991870"/>
                  </a:lnTo>
                  <a:lnTo>
                    <a:pt x="1536319" y="987425"/>
                  </a:lnTo>
                  <a:close/>
                </a:path>
                <a:path w="2730500" h="1450975">
                  <a:moveTo>
                    <a:pt x="1592961" y="1035431"/>
                  </a:moveTo>
                  <a:lnTo>
                    <a:pt x="1569847" y="1065784"/>
                  </a:lnTo>
                  <a:lnTo>
                    <a:pt x="1586738" y="1078611"/>
                  </a:lnTo>
                  <a:lnTo>
                    <a:pt x="1600708" y="1088771"/>
                  </a:lnTo>
                  <a:lnTo>
                    <a:pt x="1623187" y="1058037"/>
                  </a:lnTo>
                  <a:lnTo>
                    <a:pt x="1609852" y="1048385"/>
                  </a:lnTo>
                  <a:lnTo>
                    <a:pt x="1592961" y="1035431"/>
                  </a:lnTo>
                  <a:close/>
                </a:path>
                <a:path w="2730500" h="1450975">
                  <a:moveTo>
                    <a:pt x="1653794" y="1079373"/>
                  </a:moveTo>
                  <a:lnTo>
                    <a:pt x="1632585" y="1110996"/>
                  </a:lnTo>
                  <a:lnTo>
                    <a:pt x="1647063" y="1120648"/>
                  </a:lnTo>
                  <a:lnTo>
                    <a:pt x="1664970" y="1132078"/>
                  </a:lnTo>
                  <a:lnTo>
                    <a:pt x="1685417" y="1099820"/>
                  </a:lnTo>
                  <a:lnTo>
                    <a:pt x="1668145" y="1089025"/>
                  </a:lnTo>
                  <a:lnTo>
                    <a:pt x="1653794" y="1079373"/>
                  </a:lnTo>
                  <a:close/>
                </a:path>
                <a:path w="2730500" h="1450975">
                  <a:moveTo>
                    <a:pt x="1717294" y="1119124"/>
                  </a:moveTo>
                  <a:lnTo>
                    <a:pt x="1698244" y="1152144"/>
                  </a:lnTo>
                  <a:lnTo>
                    <a:pt x="1731390" y="1171067"/>
                  </a:lnTo>
                  <a:lnTo>
                    <a:pt x="1750314" y="1138047"/>
                  </a:lnTo>
                  <a:lnTo>
                    <a:pt x="1717294" y="1119124"/>
                  </a:lnTo>
                  <a:close/>
                </a:path>
                <a:path w="2730500" h="1450975">
                  <a:moveTo>
                    <a:pt x="1783334" y="1155573"/>
                  </a:moveTo>
                  <a:lnTo>
                    <a:pt x="1765554" y="1189355"/>
                  </a:lnTo>
                  <a:lnTo>
                    <a:pt x="1783080" y="1198499"/>
                  </a:lnTo>
                  <a:lnTo>
                    <a:pt x="1800225" y="1206754"/>
                  </a:lnTo>
                  <a:lnTo>
                    <a:pt x="1816735" y="1172464"/>
                  </a:lnTo>
                  <a:lnTo>
                    <a:pt x="1800860" y="1164844"/>
                  </a:lnTo>
                  <a:lnTo>
                    <a:pt x="1783334" y="1155573"/>
                  </a:lnTo>
                  <a:close/>
                </a:path>
                <a:path w="2730500" h="1450975">
                  <a:moveTo>
                    <a:pt x="1850517" y="1188720"/>
                  </a:moveTo>
                  <a:lnTo>
                    <a:pt x="1835023" y="1223518"/>
                  </a:lnTo>
                  <a:lnTo>
                    <a:pt x="1869821" y="1239012"/>
                  </a:lnTo>
                  <a:lnTo>
                    <a:pt x="1885314" y="1204214"/>
                  </a:lnTo>
                  <a:lnTo>
                    <a:pt x="1850517" y="1188720"/>
                  </a:lnTo>
                  <a:close/>
                </a:path>
                <a:path w="2730500" h="1450975">
                  <a:moveTo>
                    <a:pt x="1919859" y="1218819"/>
                  </a:moveTo>
                  <a:lnTo>
                    <a:pt x="1905508" y="1254125"/>
                  </a:lnTo>
                  <a:lnTo>
                    <a:pt x="1937131" y="1267079"/>
                  </a:lnTo>
                  <a:lnTo>
                    <a:pt x="1941322" y="1268730"/>
                  </a:lnTo>
                  <a:lnTo>
                    <a:pt x="1954657" y="1233043"/>
                  </a:lnTo>
                  <a:lnTo>
                    <a:pt x="1951609" y="1231900"/>
                  </a:lnTo>
                  <a:lnTo>
                    <a:pt x="1919859" y="1218819"/>
                  </a:lnTo>
                  <a:close/>
                </a:path>
                <a:path w="2730500" h="1450975">
                  <a:moveTo>
                    <a:pt x="1990344" y="1246378"/>
                  </a:moveTo>
                  <a:lnTo>
                    <a:pt x="1977009" y="1282065"/>
                  </a:lnTo>
                  <a:lnTo>
                    <a:pt x="1991995" y="1287653"/>
                  </a:lnTo>
                  <a:lnTo>
                    <a:pt x="2013458" y="1294892"/>
                  </a:lnTo>
                  <a:lnTo>
                    <a:pt x="2025777" y="1258951"/>
                  </a:lnTo>
                  <a:lnTo>
                    <a:pt x="2005330" y="1251966"/>
                  </a:lnTo>
                  <a:lnTo>
                    <a:pt x="1990344" y="1246378"/>
                  </a:lnTo>
                  <a:close/>
                </a:path>
                <a:path w="2730500" h="1450975">
                  <a:moveTo>
                    <a:pt x="2061337" y="1271016"/>
                  </a:moveTo>
                  <a:lnTo>
                    <a:pt x="2050034" y="1307465"/>
                  </a:lnTo>
                  <a:lnTo>
                    <a:pt x="2086356" y="1318641"/>
                  </a:lnTo>
                  <a:lnTo>
                    <a:pt x="2097659" y="1282319"/>
                  </a:lnTo>
                  <a:lnTo>
                    <a:pt x="2061337" y="1271016"/>
                  </a:lnTo>
                  <a:close/>
                </a:path>
                <a:path w="2730500" h="1450975">
                  <a:moveTo>
                    <a:pt x="2133727" y="1292987"/>
                  </a:moveTo>
                  <a:lnTo>
                    <a:pt x="2123440" y="1329690"/>
                  </a:lnTo>
                  <a:lnTo>
                    <a:pt x="2160143" y="1339977"/>
                  </a:lnTo>
                  <a:lnTo>
                    <a:pt x="2170430" y="1303274"/>
                  </a:lnTo>
                  <a:lnTo>
                    <a:pt x="2133727" y="1292987"/>
                  </a:lnTo>
                  <a:close/>
                </a:path>
                <a:path w="2730500" h="1450975">
                  <a:moveTo>
                    <a:pt x="2206752" y="1312418"/>
                  </a:moveTo>
                  <a:lnTo>
                    <a:pt x="2197608" y="1349375"/>
                  </a:lnTo>
                  <a:lnTo>
                    <a:pt x="2224659" y="1356233"/>
                  </a:lnTo>
                  <a:lnTo>
                    <a:pt x="2235073" y="1358519"/>
                  </a:lnTo>
                  <a:lnTo>
                    <a:pt x="2243328" y="1321308"/>
                  </a:lnTo>
                  <a:lnTo>
                    <a:pt x="2233930" y="1319149"/>
                  </a:lnTo>
                  <a:lnTo>
                    <a:pt x="2206752" y="1312418"/>
                  </a:lnTo>
                  <a:close/>
                </a:path>
                <a:path w="2730500" h="1450975">
                  <a:moveTo>
                    <a:pt x="2280539" y="1329436"/>
                  </a:moveTo>
                  <a:lnTo>
                    <a:pt x="2272284" y="1366647"/>
                  </a:lnTo>
                  <a:lnTo>
                    <a:pt x="2285619" y="1369568"/>
                  </a:lnTo>
                  <a:lnTo>
                    <a:pt x="2310130" y="1374394"/>
                  </a:lnTo>
                  <a:lnTo>
                    <a:pt x="2317369" y="1336929"/>
                  </a:lnTo>
                  <a:lnTo>
                    <a:pt x="2293747" y="1332484"/>
                  </a:lnTo>
                  <a:lnTo>
                    <a:pt x="2280539" y="1329436"/>
                  </a:lnTo>
                  <a:close/>
                </a:path>
                <a:path w="2730500" h="1450975">
                  <a:moveTo>
                    <a:pt x="2354199" y="1344041"/>
                  </a:moveTo>
                  <a:lnTo>
                    <a:pt x="2348103" y="1381633"/>
                  </a:lnTo>
                  <a:lnTo>
                    <a:pt x="2385695" y="1387729"/>
                  </a:lnTo>
                  <a:lnTo>
                    <a:pt x="2391791" y="1350137"/>
                  </a:lnTo>
                  <a:lnTo>
                    <a:pt x="2354199" y="1344041"/>
                  </a:lnTo>
                  <a:close/>
                </a:path>
                <a:path w="2730500" h="1450975">
                  <a:moveTo>
                    <a:pt x="2429002" y="1355852"/>
                  </a:moveTo>
                  <a:lnTo>
                    <a:pt x="2423922" y="1393571"/>
                  </a:lnTo>
                  <a:lnTo>
                    <a:pt x="2461641" y="1398651"/>
                  </a:lnTo>
                  <a:lnTo>
                    <a:pt x="2466721" y="1360932"/>
                  </a:lnTo>
                  <a:lnTo>
                    <a:pt x="2429002" y="1355852"/>
                  </a:lnTo>
                  <a:close/>
                </a:path>
                <a:path w="2730500" h="1450975">
                  <a:moveTo>
                    <a:pt x="2504059" y="1365123"/>
                  </a:moveTo>
                  <a:lnTo>
                    <a:pt x="2500122" y="1402969"/>
                  </a:lnTo>
                  <a:lnTo>
                    <a:pt x="2537079" y="1406906"/>
                  </a:lnTo>
                  <a:lnTo>
                    <a:pt x="2538476" y="1407033"/>
                  </a:lnTo>
                  <a:lnTo>
                    <a:pt x="2541397" y="1369060"/>
                  </a:lnTo>
                  <a:lnTo>
                    <a:pt x="2541016" y="1369060"/>
                  </a:lnTo>
                  <a:lnTo>
                    <a:pt x="2504059" y="1365123"/>
                  </a:lnTo>
                  <a:close/>
                </a:path>
                <a:path w="2730500" h="1450975">
                  <a:moveTo>
                    <a:pt x="2617851" y="1336294"/>
                  </a:moveTo>
                  <a:lnTo>
                    <a:pt x="2614549" y="1450594"/>
                  </a:lnTo>
                  <a:lnTo>
                    <a:pt x="2730373" y="1396746"/>
                  </a:lnTo>
                  <a:lnTo>
                    <a:pt x="2617851" y="1336294"/>
                  </a:lnTo>
                  <a:close/>
                </a:path>
                <a:path w="2730500" h="1450975">
                  <a:moveTo>
                    <a:pt x="2579370" y="1371981"/>
                  </a:moveTo>
                  <a:lnTo>
                    <a:pt x="2576449" y="1409954"/>
                  </a:lnTo>
                  <a:lnTo>
                    <a:pt x="2601087" y="1411859"/>
                  </a:lnTo>
                  <a:lnTo>
                    <a:pt x="2615311" y="1412367"/>
                  </a:lnTo>
                  <a:lnTo>
                    <a:pt x="2616708" y="1374267"/>
                  </a:lnTo>
                  <a:lnTo>
                    <a:pt x="2604008" y="1373886"/>
                  </a:lnTo>
                  <a:lnTo>
                    <a:pt x="2579370" y="1371981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173223" y="2713990"/>
              <a:ext cx="1978660" cy="1179830"/>
            </a:xfrm>
            <a:custGeom>
              <a:avLst/>
              <a:gdLst/>
              <a:ahLst/>
              <a:cxnLst/>
              <a:rect l="l" t="t" r="r" b="b"/>
              <a:pathLst>
                <a:path w="1978660" h="1179829">
                  <a:moveTo>
                    <a:pt x="1898396" y="701294"/>
                  </a:moveTo>
                  <a:lnTo>
                    <a:pt x="79756" y="701294"/>
                  </a:lnTo>
                  <a:lnTo>
                    <a:pt x="48702" y="707558"/>
                  </a:lnTo>
                  <a:lnTo>
                    <a:pt x="23352" y="724646"/>
                  </a:lnTo>
                  <a:lnTo>
                    <a:pt x="6264" y="749996"/>
                  </a:lnTo>
                  <a:lnTo>
                    <a:pt x="0" y="781050"/>
                  </a:lnTo>
                  <a:lnTo>
                    <a:pt x="0" y="1100074"/>
                  </a:lnTo>
                  <a:lnTo>
                    <a:pt x="6264" y="1131127"/>
                  </a:lnTo>
                  <a:lnTo>
                    <a:pt x="23352" y="1156477"/>
                  </a:lnTo>
                  <a:lnTo>
                    <a:pt x="48702" y="1173565"/>
                  </a:lnTo>
                  <a:lnTo>
                    <a:pt x="79756" y="1179830"/>
                  </a:lnTo>
                  <a:lnTo>
                    <a:pt x="1898396" y="1179830"/>
                  </a:lnTo>
                  <a:lnTo>
                    <a:pt x="1929449" y="1173565"/>
                  </a:lnTo>
                  <a:lnTo>
                    <a:pt x="1954799" y="1156477"/>
                  </a:lnTo>
                  <a:lnTo>
                    <a:pt x="1971887" y="1131127"/>
                  </a:lnTo>
                  <a:lnTo>
                    <a:pt x="1978152" y="1100074"/>
                  </a:lnTo>
                  <a:lnTo>
                    <a:pt x="1978152" y="781050"/>
                  </a:lnTo>
                  <a:lnTo>
                    <a:pt x="1971887" y="749996"/>
                  </a:lnTo>
                  <a:lnTo>
                    <a:pt x="1954799" y="724646"/>
                  </a:lnTo>
                  <a:lnTo>
                    <a:pt x="1929449" y="707558"/>
                  </a:lnTo>
                  <a:lnTo>
                    <a:pt x="1898396" y="701294"/>
                  </a:lnTo>
                  <a:close/>
                </a:path>
                <a:path w="1978660" h="1179829">
                  <a:moveTo>
                    <a:pt x="946531" y="0"/>
                  </a:moveTo>
                  <a:lnTo>
                    <a:pt x="329692" y="701294"/>
                  </a:lnTo>
                  <a:lnTo>
                    <a:pt x="824230" y="701294"/>
                  </a:lnTo>
                  <a:lnTo>
                    <a:pt x="946531" y="0"/>
                  </a:lnTo>
                  <a:close/>
                </a:path>
              </a:pathLst>
            </a:custGeom>
            <a:solidFill>
              <a:srgbClr val="0057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1029411" y="628060"/>
            <a:ext cx="9911080" cy="1505540"/>
          </a:xfrm>
          <a:prstGeom prst="rect">
            <a:avLst/>
          </a:prstGeom>
        </p:spPr>
        <p:txBody>
          <a:bodyPr vert="horz" wrap="square" lIns="0" tIns="1193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40"/>
              </a:spcBef>
            </a:pPr>
            <a:r>
              <a:rPr lang="th-TH" sz="1400" b="1" dirty="0">
                <a:solidFill>
                  <a:srgbClr val="252525"/>
                </a:solidFill>
                <a:latin typeface="Yu Gothic"/>
                <a:cs typeface="Yu Gothic"/>
              </a:rPr>
              <a:t>ต่อจากหน้าที่แล้ว</a:t>
            </a:r>
            <a:endParaRPr sz="14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840"/>
              </a:spcBef>
            </a:pPr>
            <a:r>
              <a:rPr sz="1400" dirty="0">
                <a:solidFill>
                  <a:srgbClr val="252525"/>
                </a:solidFill>
                <a:latin typeface="Yu Gothic"/>
                <a:cs typeface="Yu Gothic"/>
              </a:rPr>
              <a:t>③</a:t>
            </a:r>
            <a:r>
              <a:rPr sz="1400" spc="310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คลิกเพื่อเลือกเซลล์ที่คุณต้องการกำหนดค่า</a:t>
            </a:r>
            <a:endParaRPr sz="14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840"/>
              </a:spcBef>
            </a:pPr>
            <a:r>
              <a:rPr sz="1400" dirty="0">
                <a:solidFill>
                  <a:srgbClr val="252525"/>
                </a:solidFill>
                <a:latin typeface="Yu Gothic"/>
                <a:cs typeface="Yu Gothic"/>
              </a:rPr>
              <a:t>④</a:t>
            </a:r>
            <a:r>
              <a:rPr sz="1400" spc="380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th-TH" sz="1400" spc="-10" dirty="0">
                <a:solidFill>
                  <a:srgbClr val="252525"/>
                </a:solidFill>
                <a:latin typeface="Yu Gothic"/>
                <a:cs typeface="Yu Gothic"/>
              </a:rPr>
              <a:t>บนหน้าจอการตั้งค่าประเภท </a:t>
            </a:r>
            <a:r>
              <a:rPr lang="en-US" sz="1400" spc="-10" dirty="0" err="1">
                <a:solidFill>
                  <a:srgbClr val="252525"/>
                </a:solidFill>
                <a:latin typeface="Yu Gothic"/>
                <a:cs typeface="Yu Gothic"/>
              </a:rPr>
              <a:t>ConMas</a:t>
            </a:r>
            <a:r>
              <a:rPr lang="en-US" sz="1400" spc="-10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en-US" sz="1400" spc="-10" dirty="0" err="1">
                <a:solidFill>
                  <a:srgbClr val="252525"/>
                </a:solidFill>
                <a:latin typeface="Yu Gothic"/>
                <a:cs typeface="Yu Gothic"/>
              </a:rPr>
              <a:t>i</a:t>
            </a:r>
            <a:r>
              <a:rPr lang="en-US" sz="1400" spc="-10" dirty="0">
                <a:solidFill>
                  <a:srgbClr val="252525"/>
                </a:solidFill>
                <a:latin typeface="Yu Gothic"/>
                <a:cs typeface="Yu Gothic"/>
              </a:rPr>
              <a:t>-Reporter </a:t>
            </a:r>
            <a:r>
              <a:rPr lang="th-TH" sz="1400" spc="-10" dirty="0">
                <a:solidFill>
                  <a:srgbClr val="252525"/>
                </a:solidFill>
                <a:latin typeface="Yu Gothic"/>
                <a:cs typeface="Yu Gothic"/>
              </a:rPr>
              <a:t>ให้ตั้งค่าวิธีการป้อนข้อมูลแท็บเล็ต (การเลือกประเภทคลัสเตอร์) และชื่อคลัสเตอร์</a:t>
            </a:r>
          </a:p>
          <a:p>
            <a:pPr marL="12700">
              <a:lnSpc>
                <a:spcPct val="100000"/>
              </a:lnSpc>
              <a:spcBef>
                <a:spcPts val="840"/>
              </a:spcBef>
            </a:pPr>
            <a:r>
              <a:rPr lang="th-TH" sz="1400" spc="-10" dirty="0">
                <a:solidFill>
                  <a:srgbClr val="252525"/>
                </a:solidFill>
                <a:latin typeface="Yu Gothic"/>
                <a:cs typeface="Yu Gothic"/>
              </a:rPr>
              <a:t>      "ชื่อคลัสเตอร์" สามารถตั้งค่าได้โดยเลือกจาก "คำแนะนำชื่อคลัสเตอร์" หรือโดยการป้อนสตริงอักขระ หากไม่ได้ตั้งค่า ระบบจะสร้างขึ้นโดยอัตโนมัติเมื่อนำเข้าไปยัง "</a:t>
            </a:r>
            <a:r>
              <a:rPr lang="en-US" sz="1400" spc="-10" dirty="0" err="1">
                <a:solidFill>
                  <a:srgbClr val="252525"/>
                </a:solidFill>
                <a:latin typeface="Yu Gothic"/>
                <a:cs typeface="Yu Gothic"/>
              </a:rPr>
              <a:t>ConMas</a:t>
            </a:r>
            <a:r>
              <a:rPr lang="en-US" sz="1400" spc="-10" dirty="0">
                <a:solidFill>
                  <a:srgbClr val="252525"/>
                </a:solidFill>
                <a:latin typeface="Yu Gothic"/>
                <a:cs typeface="Yu Gothic"/>
              </a:rPr>
              <a:t> Designer"</a:t>
            </a:r>
            <a:endParaRPr lang="en-US" sz="1200" dirty="0">
              <a:latin typeface="Yu Gothic"/>
              <a:cs typeface="Yu Gothic"/>
            </a:endParaRPr>
          </a:p>
        </p:txBody>
      </p:sp>
      <p:sp>
        <p:nvSpPr>
          <p:cNvPr id="18" name="object 18"/>
          <p:cNvSpPr txBox="1">
            <a:spLocks noGrp="1"/>
          </p:cNvSpPr>
          <p:nvPr>
            <p:ph type="title"/>
          </p:nvPr>
        </p:nvSpPr>
        <p:spPr>
          <a:xfrm>
            <a:off x="257047" y="105283"/>
            <a:ext cx="869315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spc="40" dirty="0">
                <a:solidFill>
                  <a:srgbClr val="FFFFFF"/>
                </a:solidFill>
              </a:rPr>
              <a:t>ตั้งค่าคลัสเตอร์สำหรับเซลล์ที่ป้อนในแอป </a:t>
            </a:r>
            <a:r>
              <a:rPr lang="en-US" sz="2400" spc="40" dirty="0" err="1">
                <a:solidFill>
                  <a:srgbClr val="FFFFFF"/>
                </a:solidFill>
              </a:rPr>
              <a:t>i</a:t>
            </a:r>
            <a:r>
              <a:rPr lang="en-US" sz="2400" spc="40" dirty="0">
                <a:solidFill>
                  <a:srgbClr val="FFFFFF"/>
                </a:solidFill>
              </a:rPr>
              <a:t>-Reporter</a:t>
            </a:r>
            <a:endParaRPr sz="2400" dirty="0"/>
          </a:p>
        </p:txBody>
      </p:sp>
      <p:sp>
        <p:nvSpPr>
          <p:cNvPr id="19" name="object 19"/>
          <p:cNvSpPr txBox="1"/>
          <p:nvPr/>
        </p:nvSpPr>
        <p:spPr>
          <a:xfrm>
            <a:off x="2287776" y="3437635"/>
            <a:ext cx="1772921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69875" marR="5080" indent="-27051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Yu Gothic"/>
                <a:cs typeface="Yu Gothic"/>
              </a:rPr>
              <a:t>③</a:t>
            </a:r>
            <a:r>
              <a:rPr sz="1200" b="1" spc="145" dirty="0">
                <a:solidFill>
                  <a:srgbClr val="FFFFFF"/>
                </a:solidFill>
                <a:latin typeface="Yu Gothic"/>
                <a:cs typeface="Yu Gothic"/>
              </a:rPr>
              <a:t> </a:t>
            </a:r>
            <a:r>
              <a:rPr lang="th-TH" sz="1200" b="1" dirty="0">
                <a:solidFill>
                  <a:srgbClr val="FFFFFF"/>
                </a:solidFill>
                <a:latin typeface="Yu Gothic"/>
                <a:cs typeface="Yu Gothic"/>
              </a:rPr>
              <a:t>คลิกเพื่อเลือกเซลล์ที่คุณต้องการกำหนดค่า</a:t>
            </a:r>
            <a:endParaRPr sz="1200" dirty="0">
              <a:latin typeface="Yu Gothic"/>
              <a:cs typeface="Yu Gothic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6192011" y="2572511"/>
            <a:ext cx="4048760" cy="2929890"/>
            <a:chOff x="6192011" y="2572511"/>
            <a:chExt cx="4048760" cy="2929890"/>
          </a:xfrm>
        </p:grpSpPr>
        <p:pic>
          <p:nvPicPr>
            <p:cNvPr id="21" name="object 2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192011" y="2572511"/>
              <a:ext cx="1160526" cy="2929890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6264401" y="2644901"/>
              <a:ext cx="1018540" cy="2787650"/>
            </a:xfrm>
            <a:custGeom>
              <a:avLst/>
              <a:gdLst/>
              <a:ahLst/>
              <a:cxnLst/>
              <a:rect l="l" t="t" r="r" b="b"/>
              <a:pathLst>
                <a:path w="1018540" h="2787650">
                  <a:moveTo>
                    <a:pt x="0" y="23875"/>
                  </a:moveTo>
                  <a:lnTo>
                    <a:pt x="1873" y="14573"/>
                  </a:lnTo>
                  <a:lnTo>
                    <a:pt x="6985" y="6985"/>
                  </a:lnTo>
                  <a:lnTo>
                    <a:pt x="14573" y="1873"/>
                  </a:lnTo>
                  <a:lnTo>
                    <a:pt x="23875" y="0"/>
                  </a:lnTo>
                  <a:lnTo>
                    <a:pt x="994155" y="0"/>
                  </a:lnTo>
                  <a:lnTo>
                    <a:pt x="1003458" y="1873"/>
                  </a:lnTo>
                  <a:lnTo>
                    <a:pt x="1011047" y="6985"/>
                  </a:lnTo>
                  <a:lnTo>
                    <a:pt x="1016158" y="14573"/>
                  </a:lnTo>
                  <a:lnTo>
                    <a:pt x="1018031" y="23875"/>
                  </a:lnTo>
                  <a:lnTo>
                    <a:pt x="1018031" y="2763520"/>
                  </a:lnTo>
                  <a:lnTo>
                    <a:pt x="1016158" y="2772822"/>
                  </a:lnTo>
                  <a:lnTo>
                    <a:pt x="1011046" y="2780411"/>
                  </a:lnTo>
                  <a:lnTo>
                    <a:pt x="1003458" y="2785522"/>
                  </a:lnTo>
                  <a:lnTo>
                    <a:pt x="994155" y="2787396"/>
                  </a:lnTo>
                  <a:lnTo>
                    <a:pt x="23875" y="2787396"/>
                  </a:lnTo>
                  <a:lnTo>
                    <a:pt x="14573" y="2785522"/>
                  </a:lnTo>
                  <a:lnTo>
                    <a:pt x="6985" y="2780411"/>
                  </a:lnTo>
                  <a:lnTo>
                    <a:pt x="1873" y="2772822"/>
                  </a:lnTo>
                  <a:lnTo>
                    <a:pt x="0" y="2763520"/>
                  </a:lnTo>
                  <a:lnTo>
                    <a:pt x="0" y="23875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840723" y="2593847"/>
              <a:ext cx="1399794" cy="1209294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8913113" y="2666237"/>
              <a:ext cx="1257300" cy="1066800"/>
            </a:xfrm>
            <a:custGeom>
              <a:avLst/>
              <a:gdLst/>
              <a:ahLst/>
              <a:cxnLst/>
              <a:rect l="l" t="t" r="r" b="b"/>
              <a:pathLst>
                <a:path w="1257300" h="1066800">
                  <a:moveTo>
                    <a:pt x="0" y="25019"/>
                  </a:moveTo>
                  <a:lnTo>
                    <a:pt x="1962" y="15269"/>
                  </a:lnTo>
                  <a:lnTo>
                    <a:pt x="7318" y="7318"/>
                  </a:lnTo>
                  <a:lnTo>
                    <a:pt x="15269" y="1962"/>
                  </a:lnTo>
                  <a:lnTo>
                    <a:pt x="25018" y="0"/>
                  </a:lnTo>
                  <a:lnTo>
                    <a:pt x="1232280" y="0"/>
                  </a:lnTo>
                  <a:lnTo>
                    <a:pt x="1242030" y="1962"/>
                  </a:lnTo>
                  <a:lnTo>
                    <a:pt x="1249981" y="7318"/>
                  </a:lnTo>
                  <a:lnTo>
                    <a:pt x="1255337" y="15269"/>
                  </a:lnTo>
                  <a:lnTo>
                    <a:pt x="1257300" y="25019"/>
                  </a:lnTo>
                  <a:lnTo>
                    <a:pt x="1257300" y="1041781"/>
                  </a:lnTo>
                  <a:lnTo>
                    <a:pt x="1255337" y="1051530"/>
                  </a:lnTo>
                  <a:lnTo>
                    <a:pt x="1249981" y="1059481"/>
                  </a:lnTo>
                  <a:lnTo>
                    <a:pt x="1242030" y="1064837"/>
                  </a:lnTo>
                  <a:lnTo>
                    <a:pt x="1232280" y="1066800"/>
                  </a:lnTo>
                  <a:lnTo>
                    <a:pt x="25018" y="1066800"/>
                  </a:lnTo>
                  <a:lnTo>
                    <a:pt x="15269" y="1064837"/>
                  </a:lnTo>
                  <a:lnTo>
                    <a:pt x="7318" y="1059481"/>
                  </a:lnTo>
                  <a:lnTo>
                    <a:pt x="1962" y="1051530"/>
                  </a:lnTo>
                  <a:lnTo>
                    <a:pt x="0" y="1041781"/>
                  </a:lnTo>
                  <a:lnTo>
                    <a:pt x="0" y="25019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" name="object 2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876032" y="2589263"/>
              <a:ext cx="1008126" cy="270522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7948422" y="2661665"/>
              <a:ext cx="866140" cy="128270"/>
            </a:xfrm>
            <a:custGeom>
              <a:avLst/>
              <a:gdLst/>
              <a:ahLst/>
              <a:cxnLst/>
              <a:rect l="l" t="t" r="r" b="b"/>
              <a:pathLst>
                <a:path w="866140" h="128269">
                  <a:moveTo>
                    <a:pt x="0" y="3048"/>
                  </a:moveTo>
                  <a:lnTo>
                    <a:pt x="0" y="1397"/>
                  </a:lnTo>
                  <a:lnTo>
                    <a:pt x="1397" y="0"/>
                  </a:lnTo>
                  <a:lnTo>
                    <a:pt x="3048" y="0"/>
                  </a:lnTo>
                  <a:lnTo>
                    <a:pt x="862583" y="0"/>
                  </a:lnTo>
                  <a:lnTo>
                    <a:pt x="864234" y="0"/>
                  </a:lnTo>
                  <a:lnTo>
                    <a:pt x="865631" y="1397"/>
                  </a:lnTo>
                  <a:lnTo>
                    <a:pt x="865631" y="3048"/>
                  </a:lnTo>
                  <a:lnTo>
                    <a:pt x="865631" y="124968"/>
                  </a:lnTo>
                  <a:lnTo>
                    <a:pt x="865631" y="126619"/>
                  </a:lnTo>
                  <a:lnTo>
                    <a:pt x="864234" y="128016"/>
                  </a:lnTo>
                  <a:lnTo>
                    <a:pt x="862583" y="128016"/>
                  </a:lnTo>
                  <a:lnTo>
                    <a:pt x="3048" y="128016"/>
                  </a:lnTo>
                  <a:lnTo>
                    <a:pt x="1397" y="128016"/>
                  </a:lnTo>
                  <a:lnTo>
                    <a:pt x="0" y="126619"/>
                  </a:lnTo>
                  <a:lnTo>
                    <a:pt x="0" y="124968"/>
                  </a:lnTo>
                  <a:lnTo>
                    <a:pt x="0" y="3048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7391400" y="2735579"/>
              <a:ext cx="2771140" cy="2200910"/>
            </a:xfrm>
            <a:custGeom>
              <a:avLst/>
              <a:gdLst/>
              <a:ahLst/>
              <a:cxnLst/>
              <a:rect l="l" t="t" r="r" b="b"/>
              <a:pathLst>
                <a:path w="2771140" h="2200910">
                  <a:moveTo>
                    <a:pt x="2770632" y="1474470"/>
                  </a:moveTo>
                  <a:lnTo>
                    <a:pt x="2763278" y="1428965"/>
                  </a:lnTo>
                  <a:lnTo>
                    <a:pt x="2742831" y="1389430"/>
                  </a:lnTo>
                  <a:lnTo>
                    <a:pt x="2711653" y="1358252"/>
                  </a:lnTo>
                  <a:lnTo>
                    <a:pt x="2672118" y="1337805"/>
                  </a:lnTo>
                  <a:lnTo>
                    <a:pt x="2626614" y="1330452"/>
                  </a:lnTo>
                  <a:lnTo>
                    <a:pt x="2284539" y="1330452"/>
                  </a:lnTo>
                  <a:lnTo>
                    <a:pt x="1664843" y="809891"/>
                  </a:lnTo>
                  <a:lnTo>
                    <a:pt x="1606384" y="1330452"/>
                  </a:lnTo>
                  <a:lnTo>
                    <a:pt x="1165987" y="1330452"/>
                  </a:lnTo>
                  <a:lnTo>
                    <a:pt x="727583" y="0"/>
                  </a:lnTo>
                  <a:lnTo>
                    <a:pt x="478282" y="1330452"/>
                  </a:lnTo>
                  <a:lnTo>
                    <a:pt x="163830" y="1330452"/>
                  </a:lnTo>
                  <a:lnTo>
                    <a:pt x="118313" y="1337805"/>
                  </a:lnTo>
                  <a:lnTo>
                    <a:pt x="106006" y="1344180"/>
                  </a:lnTo>
                  <a:lnTo>
                    <a:pt x="98323" y="1345412"/>
                  </a:lnTo>
                  <a:lnTo>
                    <a:pt x="58864" y="1365821"/>
                  </a:lnTo>
                  <a:lnTo>
                    <a:pt x="27736" y="1396949"/>
                  </a:lnTo>
                  <a:lnTo>
                    <a:pt x="7327" y="1436408"/>
                  </a:lnTo>
                  <a:lnTo>
                    <a:pt x="0" y="1481836"/>
                  </a:lnTo>
                  <a:lnTo>
                    <a:pt x="0" y="2056892"/>
                  </a:lnTo>
                  <a:lnTo>
                    <a:pt x="7327" y="2102332"/>
                  </a:lnTo>
                  <a:lnTo>
                    <a:pt x="27736" y="2141791"/>
                  </a:lnTo>
                  <a:lnTo>
                    <a:pt x="58864" y="2172919"/>
                  </a:lnTo>
                  <a:lnTo>
                    <a:pt x="98323" y="2193328"/>
                  </a:lnTo>
                  <a:lnTo>
                    <a:pt x="143764" y="2200656"/>
                  </a:lnTo>
                  <a:lnTo>
                    <a:pt x="2608580" y="2200656"/>
                  </a:lnTo>
                  <a:lnTo>
                    <a:pt x="2654008" y="2193328"/>
                  </a:lnTo>
                  <a:lnTo>
                    <a:pt x="2662961" y="2188705"/>
                  </a:lnTo>
                  <a:lnTo>
                    <a:pt x="2672118" y="2187219"/>
                  </a:lnTo>
                  <a:lnTo>
                    <a:pt x="2711653" y="2166772"/>
                  </a:lnTo>
                  <a:lnTo>
                    <a:pt x="2742831" y="2135581"/>
                  </a:lnTo>
                  <a:lnTo>
                    <a:pt x="2763278" y="2096058"/>
                  </a:lnTo>
                  <a:lnTo>
                    <a:pt x="2770632" y="2050542"/>
                  </a:lnTo>
                  <a:lnTo>
                    <a:pt x="2770632" y="1474470"/>
                  </a:lnTo>
                  <a:close/>
                </a:path>
              </a:pathLst>
            </a:custGeom>
            <a:solidFill>
              <a:srgbClr val="0057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 txBox="1"/>
          <p:nvPr/>
        </p:nvSpPr>
        <p:spPr>
          <a:xfrm>
            <a:off x="7526781" y="4104513"/>
            <a:ext cx="2487930" cy="789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Yu Gothic"/>
                <a:cs typeface="Yu Gothic"/>
              </a:rPr>
              <a:t>④</a:t>
            </a:r>
            <a:r>
              <a:rPr sz="1200" b="1" spc="505" dirty="0">
                <a:solidFill>
                  <a:srgbClr val="FFFFFF"/>
                </a:solidFill>
                <a:latin typeface="Yu Gothic"/>
                <a:cs typeface="Yu Gothic"/>
              </a:rPr>
              <a:t> </a:t>
            </a:r>
            <a:r>
              <a:rPr lang="th-TH" sz="1200" b="1" dirty="0">
                <a:solidFill>
                  <a:srgbClr val="FFFFFF"/>
                </a:solidFill>
                <a:latin typeface="Yu Gothic"/>
                <a:cs typeface="Yu Gothic"/>
              </a:rPr>
              <a:t>ตั้งชื่อคลัสเตอร์</a:t>
            </a:r>
          </a:p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FFFFFF"/>
                </a:solidFill>
                <a:latin typeface="Yu Gothic"/>
                <a:cs typeface="Yu Gothic"/>
              </a:rPr>
              <a:t>- คลิกเพื่อเลือกจากภายในคำใบ้</a:t>
            </a:r>
          </a:p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FFFFFF"/>
                </a:solidFill>
                <a:latin typeface="Yu Gothic"/>
                <a:cs typeface="Yu Gothic"/>
              </a:rPr>
              <a:t>หรือ</a:t>
            </a:r>
          </a:p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FFFFFF"/>
                </a:solidFill>
                <a:latin typeface="Yu Gothic"/>
                <a:cs typeface="Yu Gothic"/>
              </a:rPr>
              <a:t>- ป้อนโดยตรงในฟิลด์ชื่อคลัสเตอร์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5149596" y="2885948"/>
            <a:ext cx="1041400" cy="681990"/>
          </a:xfrm>
          <a:custGeom>
            <a:avLst/>
            <a:gdLst/>
            <a:ahLst/>
            <a:cxnLst/>
            <a:rect l="l" t="t" r="r" b="b"/>
            <a:pathLst>
              <a:path w="1041400" h="681989">
                <a:moveTo>
                  <a:pt x="968501" y="247396"/>
                </a:moveTo>
                <a:lnTo>
                  <a:pt x="72389" y="247396"/>
                </a:lnTo>
                <a:lnTo>
                  <a:pt x="44201" y="253081"/>
                </a:lnTo>
                <a:lnTo>
                  <a:pt x="21193" y="268589"/>
                </a:lnTo>
                <a:lnTo>
                  <a:pt x="5685" y="291597"/>
                </a:lnTo>
                <a:lnTo>
                  <a:pt x="0" y="319786"/>
                </a:lnTo>
                <a:lnTo>
                  <a:pt x="0" y="609346"/>
                </a:lnTo>
                <a:lnTo>
                  <a:pt x="5685" y="637534"/>
                </a:lnTo>
                <a:lnTo>
                  <a:pt x="21193" y="660542"/>
                </a:lnTo>
                <a:lnTo>
                  <a:pt x="44201" y="676050"/>
                </a:lnTo>
                <a:lnTo>
                  <a:pt x="72389" y="681736"/>
                </a:lnTo>
                <a:lnTo>
                  <a:pt x="968501" y="681736"/>
                </a:lnTo>
                <a:lnTo>
                  <a:pt x="996690" y="676050"/>
                </a:lnTo>
                <a:lnTo>
                  <a:pt x="1019698" y="660542"/>
                </a:lnTo>
                <a:lnTo>
                  <a:pt x="1035206" y="637534"/>
                </a:lnTo>
                <a:lnTo>
                  <a:pt x="1040891" y="609346"/>
                </a:lnTo>
                <a:lnTo>
                  <a:pt x="1040891" y="319786"/>
                </a:lnTo>
                <a:lnTo>
                  <a:pt x="1035206" y="291597"/>
                </a:lnTo>
                <a:lnTo>
                  <a:pt x="1019698" y="268589"/>
                </a:lnTo>
                <a:lnTo>
                  <a:pt x="996690" y="253081"/>
                </a:lnTo>
                <a:lnTo>
                  <a:pt x="968501" y="247396"/>
                </a:lnTo>
                <a:close/>
              </a:path>
              <a:path w="1041400" h="681989">
                <a:moveTo>
                  <a:pt x="538352" y="0"/>
                </a:moveTo>
                <a:lnTo>
                  <a:pt x="607187" y="247396"/>
                </a:lnTo>
                <a:lnTo>
                  <a:pt x="867409" y="247396"/>
                </a:lnTo>
                <a:lnTo>
                  <a:pt x="538352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5254242" y="3184599"/>
            <a:ext cx="994158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>
              <a:lnSpc>
                <a:spcPct val="100000"/>
              </a:lnSpc>
              <a:spcBef>
                <a:spcPts val="100"/>
              </a:spcBef>
            </a:pPr>
            <a:r>
              <a:rPr lang="th-TH" sz="900" b="1" dirty="0">
                <a:solidFill>
                  <a:srgbClr val="252525"/>
                </a:solidFill>
                <a:latin typeface="Yu Gothic"/>
                <a:cs typeface="Yu Gothic"/>
              </a:rPr>
              <a:t>รายละเอียดการตั้งค่าจะปรากฏขึ้น</a:t>
            </a:r>
            <a:endParaRPr sz="900" dirty="0">
              <a:latin typeface="Yu Gothic"/>
              <a:cs typeface="Yu Gothic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3703320" y="4065270"/>
            <a:ext cx="2910840" cy="1337310"/>
          </a:xfrm>
          <a:custGeom>
            <a:avLst/>
            <a:gdLst/>
            <a:ahLst/>
            <a:cxnLst/>
            <a:rect l="l" t="t" r="r" b="b"/>
            <a:pathLst>
              <a:path w="2910840" h="1337310">
                <a:moveTo>
                  <a:pt x="1899919" y="858773"/>
                </a:moveTo>
                <a:lnTo>
                  <a:pt x="79755" y="858773"/>
                </a:lnTo>
                <a:lnTo>
                  <a:pt x="48702" y="865038"/>
                </a:lnTo>
                <a:lnTo>
                  <a:pt x="23352" y="882126"/>
                </a:lnTo>
                <a:lnTo>
                  <a:pt x="6264" y="907476"/>
                </a:lnTo>
                <a:lnTo>
                  <a:pt x="0" y="938529"/>
                </a:lnTo>
                <a:lnTo>
                  <a:pt x="0" y="1257553"/>
                </a:lnTo>
                <a:lnTo>
                  <a:pt x="6264" y="1288607"/>
                </a:lnTo>
                <a:lnTo>
                  <a:pt x="23352" y="1313957"/>
                </a:lnTo>
                <a:lnTo>
                  <a:pt x="48702" y="1331045"/>
                </a:lnTo>
                <a:lnTo>
                  <a:pt x="79755" y="1337309"/>
                </a:lnTo>
                <a:lnTo>
                  <a:pt x="1899919" y="1337309"/>
                </a:lnTo>
                <a:lnTo>
                  <a:pt x="1930973" y="1331045"/>
                </a:lnTo>
                <a:lnTo>
                  <a:pt x="1956323" y="1313957"/>
                </a:lnTo>
                <a:lnTo>
                  <a:pt x="1973411" y="1288607"/>
                </a:lnTo>
                <a:lnTo>
                  <a:pt x="1979676" y="1257553"/>
                </a:lnTo>
                <a:lnTo>
                  <a:pt x="1979676" y="938529"/>
                </a:lnTo>
                <a:lnTo>
                  <a:pt x="1973411" y="907476"/>
                </a:lnTo>
                <a:lnTo>
                  <a:pt x="1956323" y="882126"/>
                </a:lnTo>
                <a:lnTo>
                  <a:pt x="1930973" y="865038"/>
                </a:lnTo>
                <a:lnTo>
                  <a:pt x="1899919" y="858773"/>
                </a:lnTo>
                <a:close/>
              </a:path>
              <a:path w="2910840" h="1337310">
                <a:moveTo>
                  <a:pt x="2910458" y="0"/>
                </a:moveTo>
                <a:lnTo>
                  <a:pt x="1154810" y="858773"/>
                </a:lnTo>
                <a:lnTo>
                  <a:pt x="1649729" y="858773"/>
                </a:lnTo>
                <a:lnTo>
                  <a:pt x="2910458" y="0"/>
                </a:lnTo>
                <a:close/>
              </a:path>
            </a:pathLst>
          </a:custGeom>
          <a:solidFill>
            <a:srgbClr val="00577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3818890" y="4945456"/>
            <a:ext cx="1501775" cy="3924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Yu Gothic"/>
                <a:cs typeface="Yu Gothic"/>
              </a:rPr>
              <a:t>④</a:t>
            </a:r>
            <a:r>
              <a:rPr sz="1200" b="1" spc="520" dirty="0">
                <a:solidFill>
                  <a:srgbClr val="FFFFFF"/>
                </a:solidFill>
                <a:latin typeface="Yu Gothic"/>
                <a:cs typeface="Yu Gothic"/>
              </a:rPr>
              <a:t> </a:t>
            </a:r>
            <a:r>
              <a:rPr lang="th-TH" sz="1200" b="1" spc="-5" dirty="0">
                <a:solidFill>
                  <a:srgbClr val="FFFFFF"/>
                </a:solidFill>
                <a:latin typeface="Yu Gothic"/>
                <a:cs typeface="Yu Gothic"/>
              </a:rPr>
              <a:t>ประเภทการใช้งาน</a:t>
            </a:r>
          </a:p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th-TH" sz="1200" b="1" spc="-5" dirty="0">
                <a:solidFill>
                  <a:srgbClr val="FFFFFF"/>
                </a:solidFill>
                <a:latin typeface="Yu Gothic"/>
                <a:cs typeface="Yu Gothic"/>
              </a:rPr>
              <a:t>       คลิกเพื่อเลือก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33" name="object 3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7</a:t>
            </a:fld>
            <a:endParaRPr dirty="0"/>
          </a:p>
        </p:txBody>
      </p:sp>
      <p:sp>
        <p:nvSpPr>
          <p:cNvPr id="34" name="object 3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20395"/>
          </a:xfrm>
          <a:custGeom>
            <a:avLst/>
            <a:gdLst/>
            <a:ahLst/>
            <a:cxnLst/>
            <a:rect l="l" t="t" r="r" b="b"/>
            <a:pathLst>
              <a:path w="12192000" h="620395">
                <a:moveTo>
                  <a:pt x="0" y="620267"/>
                </a:moveTo>
                <a:lnTo>
                  <a:pt x="12192000" y="620267"/>
                </a:lnTo>
                <a:lnTo>
                  <a:pt x="12192000" y="0"/>
                </a:lnTo>
                <a:lnTo>
                  <a:pt x="0" y="0"/>
                </a:lnTo>
                <a:lnTo>
                  <a:pt x="0" y="620267"/>
                </a:lnTo>
                <a:close/>
              </a:path>
            </a:pathLst>
          </a:custGeom>
          <a:ln w="9525">
            <a:solidFill>
              <a:srgbClr val="CC00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062329" y="840946"/>
            <a:ext cx="7853680" cy="665480"/>
          </a:xfrm>
          <a:prstGeom prst="rect">
            <a:avLst/>
          </a:prstGeom>
        </p:spPr>
        <p:txBody>
          <a:bodyPr vert="horz" wrap="square" lIns="0" tIns="1187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35"/>
              </a:spcBef>
            </a:pP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ขณะที่เลือก "การตั้งค่า </a:t>
            </a:r>
            <a:r>
              <a:rPr lang="en-US" sz="1400" dirty="0">
                <a:solidFill>
                  <a:srgbClr val="252525"/>
                </a:solidFill>
                <a:latin typeface="Yu Gothic"/>
                <a:cs typeface="Yu Gothic"/>
              </a:rPr>
              <a:t>Carbon Copy" "</a:t>
            </a: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รายการคลัสเตอร์" จะเปลี่ยนเป็น "รายการ </a:t>
            </a:r>
            <a:r>
              <a:rPr lang="en-US" sz="1400" dirty="0">
                <a:solidFill>
                  <a:srgbClr val="252525"/>
                </a:solidFill>
                <a:latin typeface="Yu Gothic"/>
                <a:cs typeface="Yu Gothic"/>
              </a:rPr>
              <a:t>Carbon Copy"</a:t>
            </a:r>
          </a:p>
          <a:p>
            <a:pPr marL="12700">
              <a:lnSpc>
                <a:spcPct val="100000"/>
              </a:lnSpc>
              <a:spcBef>
                <a:spcPts val="935"/>
              </a:spcBef>
            </a:pP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หลังจากตั้งค่าแล้ว บรรทัดใหม่จะถูกเพิ่มเข้าไปในรายการ</a:t>
            </a:r>
            <a:endParaRPr sz="1400" dirty="0">
              <a:latin typeface="Yu Gothic"/>
              <a:cs typeface="Yu Gothic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1406334" y="1619567"/>
            <a:ext cx="7796530" cy="1317625"/>
            <a:chOff x="1406334" y="1619567"/>
            <a:chExt cx="7796530" cy="1317625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415796" y="1629156"/>
              <a:ext cx="7776972" cy="1298448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1411097" y="1624330"/>
              <a:ext cx="7787005" cy="1308100"/>
            </a:xfrm>
            <a:custGeom>
              <a:avLst/>
              <a:gdLst/>
              <a:ahLst/>
              <a:cxnLst/>
              <a:rect l="l" t="t" r="r" b="b"/>
              <a:pathLst>
                <a:path w="7787005" h="1308100">
                  <a:moveTo>
                    <a:pt x="0" y="1307973"/>
                  </a:moveTo>
                  <a:lnTo>
                    <a:pt x="7786497" y="1307973"/>
                  </a:lnTo>
                  <a:lnTo>
                    <a:pt x="7786497" y="0"/>
                  </a:lnTo>
                  <a:lnTo>
                    <a:pt x="0" y="0"/>
                  </a:lnTo>
                  <a:lnTo>
                    <a:pt x="0" y="1307973"/>
                  </a:lnTo>
                  <a:close/>
                </a:path>
              </a:pathLst>
            </a:custGeom>
            <a:ln w="952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1406334" y="4114419"/>
            <a:ext cx="6061710" cy="1557020"/>
            <a:chOff x="1406334" y="4114419"/>
            <a:chExt cx="6061710" cy="1557020"/>
          </a:xfrm>
        </p:grpSpPr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15796" y="4123944"/>
              <a:ext cx="6042659" cy="1537716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1411097" y="4119181"/>
              <a:ext cx="6052185" cy="1547495"/>
            </a:xfrm>
            <a:custGeom>
              <a:avLst/>
              <a:gdLst/>
              <a:ahLst/>
              <a:cxnLst/>
              <a:rect l="l" t="t" r="r" b="b"/>
              <a:pathLst>
                <a:path w="6052184" h="1547495">
                  <a:moveTo>
                    <a:pt x="0" y="1547240"/>
                  </a:moveTo>
                  <a:lnTo>
                    <a:pt x="6052184" y="1547240"/>
                  </a:lnTo>
                  <a:lnTo>
                    <a:pt x="6052184" y="0"/>
                  </a:lnTo>
                  <a:lnTo>
                    <a:pt x="0" y="0"/>
                  </a:lnTo>
                  <a:lnTo>
                    <a:pt x="0" y="1547240"/>
                  </a:lnTo>
                  <a:close/>
                </a:path>
              </a:pathLst>
            </a:custGeom>
            <a:ln w="952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1062329" y="3401034"/>
            <a:ext cx="6075045" cy="5799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37100"/>
              </a:lnSpc>
              <a:spcBef>
                <a:spcPts val="100"/>
              </a:spcBef>
            </a:pP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คุณสามารถลบการตั้งค่า</a:t>
            </a:r>
            <a:r>
              <a:rPr lang="en-US" sz="1400" dirty="0">
                <a:solidFill>
                  <a:srgbClr val="252525"/>
                </a:solidFill>
                <a:latin typeface="Yu Gothic"/>
                <a:cs typeface="Yu Gothic"/>
              </a:rPr>
              <a:t> Carbon Copy </a:t>
            </a: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ได้จากเมนูคลิกขวาบนแถวใดก็ได้ คุณยังสามารถเลือกหลายบรรทัดและลบทั้งหมดพร้อมกันได้</a:t>
            </a:r>
            <a:endParaRPr sz="1400" dirty="0">
              <a:latin typeface="Yu Gothic"/>
              <a:cs typeface="Yu Gothic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70</a:t>
            </a:fld>
            <a:endParaRPr dirty="0"/>
          </a:p>
        </p:txBody>
      </p:sp>
      <p:sp>
        <p:nvSpPr>
          <p:cNvPr id="13" name="object 1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257047" y="105283"/>
            <a:ext cx="64268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451100" algn="l"/>
              </a:tabLst>
            </a:pPr>
            <a:r>
              <a:rPr lang="th-TH" sz="2400" dirty="0">
                <a:solidFill>
                  <a:srgbClr val="FFFFFF"/>
                </a:solidFill>
              </a:rPr>
              <a:t>ส่วนเสริมสำเนาคาร์บอน (รายการสำเนาคาร์บอน)</a:t>
            </a:r>
            <a:endParaRPr sz="2400" dirty="0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3020">
              <a:lnSpc>
                <a:spcPct val="100000"/>
              </a:lnSpc>
              <a:spcBef>
                <a:spcPts val="100"/>
              </a:spcBef>
              <a:tabLst>
                <a:tab pos="11535410" algn="l"/>
              </a:tabLst>
            </a:pPr>
            <a:r>
              <a:rPr lang="th-TH" dirty="0"/>
              <a:t>การแก้ไขของแบบฟอร์ม </a:t>
            </a:r>
            <a:r>
              <a:rPr dirty="0"/>
              <a:t>	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71</a:t>
            </a:fld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42087" y="3345307"/>
            <a:ext cx="53111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dirty="0">
                <a:solidFill>
                  <a:srgbClr val="5C5C5C"/>
                </a:solidFill>
                <a:latin typeface="Yu Gothic"/>
                <a:cs typeface="Yu Gothic"/>
              </a:rPr>
              <a:t>แก้ไข ⑥ การสร้างชื่อแบบฟอร์มโดยอัตโนมัติ</a:t>
            </a:r>
            <a:endParaRPr sz="2400" dirty="0">
              <a:latin typeface="Yu Gothic"/>
              <a:cs typeface="Yu Gothic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20395"/>
          </a:xfrm>
          <a:custGeom>
            <a:avLst/>
            <a:gdLst/>
            <a:ahLst/>
            <a:cxnLst/>
            <a:rect l="l" t="t" r="r" b="b"/>
            <a:pathLst>
              <a:path w="12192000" h="620395">
                <a:moveTo>
                  <a:pt x="0" y="620267"/>
                </a:moveTo>
                <a:lnTo>
                  <a:pt x="12192000" y="620267"/>
                </a:lnTo>
                <a:lnTo>
                  <a:pt x="12192000" y="0"/>
                </a:lnTo>
                <a:lnTo>
                  <a:pt x="0" y="0"/>
                </a:lnTo>
                <a:lnTo>
                  <a:pt x="0" y="620267"/>
                </a:lnTo>
                <a:close/>
              </a:path>
            </a:pathLst>
          </a:custGeom>
          <a:ln w="9525">
            <a:solidFill>
              <a:srgbClr val="CC00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1990344" y="3316194"/>
            <a:ext cx="4034154" cy="1772920"/>
            <a:chOff x="1990344" y="3316194"/>
            <a:chExt cx="4034154" cy="1772920"/>
          </a:xfrm>
        </p:grpSpPr>
        <p:sp>
          <p:nvSpPr>
            <p:cNvPr id="4" name="object 4"/>
            <p:cNvSpPr/>
            <p:nvPr/>
          </p:nvSpPr>
          <p:spPr>
            <a:xfrm>
              <a:off x="4341876" y="3323844"/>
              <a:ext cx="1335405" cy="1737360"/>
            </a:xfrm>
            <a:custGeom>
              <a:avLst/>
              <a:gdLst/>
              <a:ahLst/>
              <a:cxnLst/>
              <a:rect l="l" t="t" r="r" b="b"/>
              <a:pathLst>
                <a:path w="1335404" h="1737360">
                  <a:moveTo>
                    <a:pt x="1228978" y="0"/>
                  </a:moveTo>
                  <a:lnTo>
                    <a:pt x="1270248" y="0"/>
                  </a:lnTo>
                  <a:lnTo>
                    <a:pt x="1303956" y="0"/>
                  </a:lnTo>
                  <a:lnTo>
                    <a:pt x="1326687" y="0"/>
                  </a:lnTo>
                  <a:lnTo>
                    <a:pt x="1335024" y="0"/>
                  </a:lnTo>
                  <a:lnTo>
                    <a:pt x="1335024" y="1737359"/>
                  </a:lnTo>
                  <a:lnTo>
                    <a:pt x="0" y="1737359"/>
                  </a:lnTo>
                  <a:lnTo>
                    <a:pt x="0" y="0"/>
                  </a:lnTo>
                  <a:lnTo>
                    <a:pt x="8336" y="0"/>
                  </a:lnTo>
                  <a:lnTo>
                    <a:pt x="31067" y="0"/>
                  </a:lnTo>
                  <a:lnTo>
                    <a:pt x="64775" y="0"/>
                  </a:lnTo>
                  <a:lnTo>
                    <a:pt x="106045" y="0"/>
                  </a:lnTo>
                  <a:lnTo>
                    <a:pt x="1228978" y="0"/>
                  </a:lnTo>
                  <a:close/>
                </a:path>
              </a:pathLst>
            </a:custGeom>
            <a:ln w="15298">
              <a:solidFill>
                <a:srgbClr val="04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406646" y="3505199"/>
              <a:ext cx="1207135" cy="1365250"/>
            </a:xfrm>
            <a:custGeom>
              <a:avLst/>
              <a:gdLst/>
              <a:ahLst/>
              <a:cxnLst/>
              <a:rect l="l" t="t" r="r" b="b"/>
              <a:pathLst>
                <a:path w="1207135" h="1365250">
                  <a:moveTo>
                    <a:pt x="1207008" y="1357884"/>
                  </a:moveTo>
                  <a:lnTo>
                    <a:pt x="0" y="1357884"/>
                  </a:lnTo>
                  <a:lnTo>
                    <a:pt x="0" y="1364742"/>
                  </a:lnTo>
                  <a:lnTo>
                    <a:pt x="1207008" y="1364742"/>
                  </a:lnTo>
                  <a:lnTo>
                    <a:pt x="1207008" y="1357884"/>
                  </a:lnTo>
                  <a:close/>
                </a:path>
                <a:path w="1207135" h="1365250">
                  <a:moveTo>
                    <a:pt x="1207008" y="0"/>
                  </a:moveTo>
                  <a:lnTo>
                    <a:pt x="0" y="0"/>
                  </a:lnTo>
                  <a:lnTo>
                    <a:pt x="0" y="1296924"/>
                  </a:lnTo>
                  <a:lnTo>
                    <a:pt x="1207008" y="1296924"/>
                  </a:lnTo>
                  <a:lnTo>
                    <a:pt x="1207008" y="0"/>
                  </a:lnTo>
                  <a:close/>
                </a:path>
              </a:pathLst>
            </a:custGeom>
            <a:solidFill>
              <a:srgbClr val="EBEBE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406645" y="3446526"/>
              <a:ext cx="1207135" cy="1423670"/>
            </a:xfrm>
            <a:custGeom>
              <a:avLst/>
              <a:gdLst/>
              <a:ahLst/>
              <a:cxnLst/>
              <a:rect l="l" t="t" r="r" b="b"/>
              <a:pathLst>
                <a:path w="1207135" h="1423670">
                  <a:moveTo>
                    <a:pt x="0" y="1423416"/>
                  </a:moveTo>
                  <a:lnTo>
                    <a:pt x="1207008" y="1423416"/>
                  </a:lnTo>
                  <a:lnTo>
                    <a:pt x="1207008" y="0"/>
                  </a:lnTo>
                  <a:lnTo>
                    <a:pt x="0" y="0"/>
                  </a:lnTo>
                  <a:lnTo>
                    <a:pt x="0" y="1423416"/>
                  </a:lnTo>
                  <a:close/>
                </a:path>
              </a:pathLst>
            </a:custGeom>
            <a:ln w="13403">
              <a:solidFill>
                <a:srgbClr val="04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937916" y="4895244"/>
              <a:ext cx="144467" cy="141419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4933950" y="3391662"/>
              <a:ext cx="90170" cy="0"/>
            </a:xfrm>
            <a:custGeom>
              <a:avLst/>
              <a:gdLst/>
              <a:ahLst/>
              <a:cxnLst/>
              <a:rect l="l" t="t" r="r" b="b"/>
              <a:pathLst>
                <a:path w="90170">
                  <a:moveTo>
                    <a:pt x="0" y="0"/>
                  </a:moveTo>
                  <a:lnTo>
                    <a:pt x="89915" y="0"/>
                  </a:lnTo>
                </a:path>
              </a:pathLst>
            </a:custGeom>
            <a:ln w="13403">
              <a:solidFill>
                <a:srgbClr val="04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405884" y="3371087"/>
              <a:ext cx="1207135" cy="134620"/>
            </a:xfrm>
            <a:custGeom>
              <a:avLst/>
              <a:gdLst/>
              <a:ahLst/>
              <a:cxnLst/>
              <a:rect l="l" t="t" r="r" b="b"/>
              <a:pathLst>
                <a:path w="1207135" h="134620">
                  <a:moveTo>
                    <a:pt x="679704" y="19050"/>
                  </a:moveTo>
                  <a:lnTo>
                    <a:pt x="678078" y="11633"/>
                  </a:lnTo>
                  <a:lnTo>
                    <a:pt x="673646" y="5575"/>
                  </a:lnTo>
                  <a:lnTo>
                    <a:pt x="667105" y="1498"/>
                  </a:lnTo>
                  <a:lnTo>
                    <a:pt x="659130" y="0"/>
                  </a:lnTo>
                  <a:lnTo>
                    <a:pt x="651141" y="1498"/>
                  </a:lnTo>
                  <a:lnTo>
                    <a:pt x="644601" y="5575"/>
                  </a:lnTo>
                  <a:lnTo>
                    <a:pt x="640168" y="11633"/>
                  </a:lnTo>
                  <a:lnTo>
                    <a:pt x="638556" y="19050"/>
                  </a:lnTo>
                  <a:lnTo>
                    <a:pt x="640168" y="26479"/>
                  </a:lnTo>
                  <a:lnTo>
                    <a:pt x="644601" y="32537"/>
                  </a:lnTo>
                  <a:lnTo>
                    <a:pt x="651141" y="36614"/>
                  </a:lnTo>
                  <a:lnTo>
                    <a:pt x="659130" y="38100"/>
                  </a:lnTo>
                  <a:lnTo>
                    <a:pt x="667105" y="36614"/>
                  </a:lnTo>
                  <a:lnTo>
                    <a:pt x="673646" y="32537"/>
                  </a:lnTo>
                  <a:lnTo>
                    <a:pt x="678078" y="26479"/>
                  </a:lnTo>
                  <a:lnTo>
                    <a:pt x="679704" y="19050"/>
                  </a:lnTo>
                  <a:close/>
                </a:path>
                <a:path w="1207135" h="134620">
                  <a:moveTo>
                    <a:pt x="1207008" y="74676"/>
                  </a:moveTo>
                  <a:lnTo>
                    <a:pt x="0" y="74676"/>
                  </a:lnTo>
                  <a:lnTo>
                    <a:pt x="0" y="134112"/>
                  </a:lnTo>
                  <a:lnTo>
                    <a:pt x="1207008" y="134112"/>
                  </a:lnTo>
                  <a:lnTo>
                    <a:pt x="1207008" y="74676"/>
                  </a:lnTo>
                  <a:close/>
                </a:path>
              </a:pathLst>
            </a:custGeom>
            <a:solidFill>
              <a:srgbClr val="04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470654" y="4454652"/>
              <a:ext cx="1077595" cy="347980"/>
            </a:xfrm>
            <a:custGeom>
              <a:avLst/>
              <a:gdLst/>
              <a:ahLst/>
              <a:cxnLst/>
              <a:rect l="l" t="t" r="r" b="b"/>
              <a:pathLst>
                <a:path w="1077595" h="347979">
                  <a:moveTo>
                    <a:pt x="0" y="347470"/>
                  </a:moveTo>
                  <a:lnTo>
                    <a:pt x="1077468" y="347470"/>
                  </a:lnTo>
                  <a:lnTo>
                    <a:pt x="1077468" y="0"/>
                  </a:lnTo>
                  <a:lnTo>
                    <a:pt x="0" y="0"/>
                  </a:lnTo>
                  <a:lnTo>
                    <a:pt x="0" y="34747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470654" y="4362450"/>
              <a:ext cx="1077595" cy="457200"/>
            </a:xfrm>
            <a:custGeom>
              <a:avLst/>
              <a:gdLst/>
              <a:ahLst/>
              <a:cxnLst/>
              <a:rect l="l" t="t" r="r" b="b"/>
              <a:pathLst>
                <a:path w="1077595" h="457200">
                  <a:moveTo>
                    <a:pt x="0" y="457200"/>
                  </a:moveTo>
                  <a:lnTo>
                    <a:pt x="1077468" y="457200"/>
                  </a:lnTo>
                  <a:lnTo>
                    <a:pt x="1077468" y="0"/>
                  </a:lnTo>
                  <a:lnTo>
                    <a:pt x="0" y="0"/>
                  </a:lnTo>
                  <a:lnTo>
                    <a:pt x="0" y="457200"/>
                  </a:lnTo>
                  <a:close/>
                </a:path>
              </a:pathLst>
            </a:custGeom>
            <a:ln w="8028">
              <a:solidFill>
                <a:srgbClr val="91929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471416" y="4361688"/>
              <a:ext cx="1073150" cy="93345"/>
            </a:xfrm>
            <a:custGeom>
              <a:avLst/>
              <a:gdLst/>
              <a:ahLst/>
              <a:cxnLst/>
              <a:rect l="l" t="t" r="r" b="b"/>
              <a:pathLst>
                <a:path w="1073150" h="93345">
                  <a:moveTo>
                    <a:pt x="1072896" y="0"/>
                  </a:moveTo>
                  <a:lnTo>
                    <a:pt x="0" y="0"/>
                  </a:lnTo>
                  <a:lnTo>
                    <a:pt x="0" y="92963"/>
                  </a:lnTo>
                  <a:lnTo>
                    <a:pt x="1072896" y="92963"/>
                  </a:lnTo>
                  <a:lnTo>
                    <a:pt x="1072896" y="0"/>
                  </a:lnTo>
                  <a:close/>
                </a:path>
              </a:pathLst>
            </a:custGeom>
            <a:solidFill>
              <a:srgbClr val="FF94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546092" y="4722876"/>
              <a:ext cx="611505" cy="79375"/>
            </a:xfrm>
            <a:custGeom>
              <a:avLst/>
              <a:gdLst/>
              <a:ahLst/>
              <a:cxnLst/>
              <a:rect l="l" t="t" r="r" b="b"/>
              <a:pathLst>
                <a:path w="611504" h="79375">
                  <a:moveTo>
                    <a:pt x="0" y="79246"/>
                  </a:moveTo>
                  <a:lnTo>
                    <a:pt x="611124" y="79246"/>
                  </a:lnTo>
                  <a:lnTo>
                    <a:pt x="611124" y="0"/>
                  </a:lnTo>
                  <a:lnTo>
                    <a:pt x="0" y="0"/>
                  </a:lnTo>
                  <a:lnTo>
                    <a:pt x="0" y="79246"/>
                  </a:lnTo>
                  <a:close/>
                </a:path>
              </a:pathLst>
            </a:custGeom>
            <a:solidFill>
              <a:srgbClr val="F8D6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470654" y="4362450"/>
              <a:ext cx="1077595" cy="457200"/>
            </a:xfrm>
            <a:custGeom>
              <a:avLst/>
              <a:gdLst/>
              <a:ahLst/>
              <a:cxnLst/>
              <a:rect l="l" t="t" r="r" b="b"/>
              <a:pathLst>
                <a:path w="1077595" h="457200">
                  <a:moveTo>
                    <a:pt x="1524" y="300227"/>
                  </a:moveTo>
                  <a:lnTo>
                    <a:pt x="1075944" y="300227"/>
                  </a:lnTo>
                  <a:lnTo>
                    <a:pt x="1075944" y="92963"/>
                  </a:lnTo>
                  <a:lnTo>
                    <a:pt x="1524" y="92963"/>
                  </a:lnTo>
                  <a:lnTo>
                    <a:pt x="1524" y="300227"/>
                  </a:lnTo>
                  <a:close/>
                </a:path>
                <a:path w="1077595" h="457200">
                  <a:moveTo>
                    <a:pt x="0" y="196595"/>
                  </a:moveTo>
                  <a:lnTo>
                    <a:pt x="1075944" y="196595"/>
                  </a:lnTo>
                </a:path>
                <a:path w="1077595" h="457200">
                  <a:moveTo>
                    <a:pt x="217932" y="92963"/>
                  </a:moveTo>
                  <a:lnTo>
                    <a:pt x="217932" y="304800"/>
                  </a:lnTo>
                </a:path>
                <a:path w="1077595" h="457200">
                  <a:moveTo>
                    <a:pt x="428244" y="92963"/>
                  </a:moveTo>
                  <a:lnTo>
                    <a:pt x="428244" y="304800"/>
                  </a:lnTo>
                </a:path>
                <a:path w="1077595" h="457200">
                  <a:moveTo>
                    <a:pt x="746760" y="92963"/>
                  </a:moveTo>
                  <a:lnTo>
                    <a:pt x="746760" y="304800"/>
                  </a:lnTo>
                </a:path>
                <a:path w="1077595" h="457200">
                  <a:moveTo>
                    <a:pt x="0" y="457200"/>
                  </a:moveTo>
                  <a:lnTo>
                    <a:pt x="1077468" y="457200"/>
                  </a:lnTo>
                  <a:lnTo>
                    <a:pt x="1077468" y="0"/>
                  </a:lnTo>
                  <a:lnTo>
                    <a:pt x="0" y="0"/>
                  </a:lnTo>
                  <a:lnTo>
                    <a:pt x="0" y="457200"/>
                  </a:lnTo>
                  <a:close/>
                </a:path>
              </a:pathLst>
            </a:custGeom>
            <a:ln w="8028">
              <a:solidFill>
                <a:srgbClr val="91929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405883" y="4802122"/>
              <a:ext cx="1207135" cy="60960"/>
            </a:xfrm>
            <a:custGeom>
              <a:avLst/>
              <a:gdLst/>
              <a:ahLst/>
              <a:cxnLst/>
              <a:rect l="l" t="t" r="r" b="b"/>
              <a:pathLst>
                <a:path w="1207135" h="60960">
                  <a:moveTo>
                    <a:pt x="1207008" y="0"/>
                  </a:moveTo>
                  <a:lnTo>
                    <a:pt x="0" y="0"/>
                  </a:lnTo>
                  <a:lnTo>
                    <a:pt x="0" y="60961"/>
                  </a:lnTo>
                  <a:lnTo>
                    <a:pt x="1207008" y="60961"/>
                  </a:lnTo>
                  <a:lnTo>
                    <a:pt x="1207008" y="0"/>
                  </a:lnTo>
                  <a:close/>
                </a:path>
              </a:pathLst>
            </a:custGeom>
            <a:solidFill>
              <a:srgbClr val="04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838446" y="3600970"/>
              <a:ext cx="626745" cy="123825"/>
            </a:xfrm>
            <a:custGeom>
              <a:avLst/>
              <a:gdLst/>
              <a:ahLst/>
              <a:cxnLst/>
              <a:rect l="l" t="t" r="r" b="b"/>
              <a:pathLst>
                <a:path w="626745" h="123825">
                  <a:moveTo>
                    <a:pt x="20574" y="34658"/>
                  </a:moveTo>
                  <a:lnTo>
                    <a:pt x="2794" y="34658"/>
                  </a:lnTo>
                  <a:lnTo>
                    <a:pt x="2794" y="99301"/>
                  </a:lnTo>
                  <a:lnTo>
                    <a:pt x="20574" y="99301"/>
                  </a:lnTo>
                  <a:lnTo>
                    <a:pt x="20574" y="34658"/>
                  </a:lnTo>
                  <a:close/>
                </a:path>
                <a:path w="626745" h="123825">
                  <a:moveTo>
                    <a:pt x="23368" y="17513"/>
                  </a:moveTo>
                  <a:lnTo>
                    <a:pt x="23114" y="11290"/>
                  </a:lnTo>
                  <a:lnTo>
                    <a:pt x="23114" y="10909"/>
                  </a:lnTo>
                  <a:lnTo>
                    <a:pt x="22860" y="4826"/>
                  </a:lnTo>
                  <a:lnTo>
                    <a:pt x="17780" y="0"/>
                  </a:lnTo>
                  <a:lnTo>
                    <a:pt x="11684" y="241"/>
                  </a:lnTo>
                  <a:lnTo>
                    <a:pt x="11303" y="241"/>
                  </a:lnTo>
                  <a:lnTo>
                    <a:pt x="4953" y="495"/>
                  </a:lnTo>
                  <a:lnTo>
                    <a:pt x="0" y="5702"/>
                  </a:lnTo>
                  <a:lnTo>
                    <a:pt x="508" y="18275"/>
                  </a:lnTo>
                  <a:lnTo>
                    <a:pt x="5715" y="23228"/>
                  </a:lnTo>
                  <a:lnTo>
                    <a:pt x="18415" y="22720"/>
                  </a:lnTo>
                  <a:lnTo>
                    <a:pt x="23368" y="17513"/>
                  </a:lnTo>
                  <a:close/>
                </a:path>
                <a:path w="626745" h="123825">
                  <a:moveTo>
                    <a:pt x="68834" y="50533"/>
                  </a:moveTo>
                  <a:lnTo>
                    <a:pt x="35306" y="50533"/>
                  </a:lnTo>
                  <a:lnTo>
                    <a:pt x="35306" y="65773"/>
                  </a:lnTo>
                  <a:lnTo>
                    <a:pt x="68834" y="65773"/>
                  </a:lnTo>
                  <a:lnTo>
                    <a:pt x="68834" y="50533"/>
                  </a:lnTo>
                  <a:close/>
                </a:path>
                <a:path w="626745" h="123825">
                  <a:moveTo>
                    <a:pt x="160274" y="99301"/>
                  </a:moveTo>
                  <a:lnTo>
                    <a:pt x="137782" y="69202"/>
                  </a:lnTo>
                  <a:lnTo>
                    <a:pt x="135128" y="65646"/>
                  </a:lnTo>
                  <a:lnTo>
                    <a:pt x="141719" y="61506"/>
                  </a:lnTo>
                  <a:lnTo>
                    <a:pt x="146697" y="55829"/>
                  </a:lnTo>
                  <a:lnTo>
                    <a:pt x="147650" y="53708"/>
                  </a:lnTo>
                  <a:lnTo>
                    <a:pt x="149783" y="49022"/>
                  </a:lnTo>
                  <a:lnTo>
                    <a:pt x="150749" y="41516"/>
                  </a:lnTo>
                  <a:lnTo>
                    <a:pt x="148374" y="30149"/>
                  </a:lnTo>
                  <a:lnTo>
                    <a:pt x="147751" y="29324"/>
                  </a:lnTo>
                  <a:lnTo>
                    <a:pt x="141757" y="21450"/>
                  </a:lnTo>
                  <a:lnTo>
                    <a:pt x="131826" y="16002"/>
                  </a:lnTo>
                  <a:lnTo>
                    <a:pt x="131826" y="34785"/>
                  </a:lnTo>
                  <a:lnTo>
                    <a:pt x="131826" y="48247"/>
                  </a:lnTo>
                  <a:lnTo>
                    <a:pt x="126111" y="53708"/>
                  </a:lnTo>
                  <a:lnTo>
                    <a:pt x="104013" y="53708"/>
                  </a:lnTo>
                  <a:lnTo>
                    <a:pt x="104013" y="29324"/>
                  </a:lnTo>
                  <a:lnTo>
                    <a:pt x="126111" y="29324"/>
                  </a:lnTo>
                  <a:lnTo>
                    <a:pt x="131826" y="34785"/>
                  </a:lnTo>
                  <a:lnTo>
                    <a:pt x="131826" y="16002"/>
                  </a:lnTo>
                  <a:lnTo>
                    <a:pt x="131673" y="15913"/>
                  </a:lnTo>
                  <a:lnTo>
                    <a:pt x="118872" y="13957"/>
                  </a:lnTo>
                  <a:lnTo>
                    <a:pt x="85598" y="13957"/>
                  </a:lnTo>
                  <a:lnTo>
                    <a:pt x="85598" y="99301"/>
                  </a:lnTo>
                  <a:lnTo>
                    <a:pt x="103632" y="99301"/>
                  </a:lnTo>
                  <a:lnTo>
                    <a:pt x="103632" y="69202"/>
                  </a:lnTo>
                  <a:lnTo>
                    <a:pt x="116967" y="69202"/>
                  </a:lnTo>
                  <a:lnTo>
                    <a:pt x="140208" y="99301"/>
                  </a:lnTo>
                  <a:lnTo>
                    <a:pt x="160274" y="99301"/>
                  </a:lnTo>
                  <a:close/>
                </a:path>
                <a:path w="626745" h="123825">
                  <a:moveTo>
                    <a:pt x="228854" y="62090"/>
                  </a:moveTo>
                  <a:lnTo>
                    <a:pt x="228498" y="60693"/>
                  </a:lnTo>
                  <a:lnTo>
                    <a:pt x="225996" y="50736"/>
                  </a:lnTo>
                  <a:lnTo>
                    <a:pt x="223608" y="47612"/>
                  </a:lnTo>
                  <a:lnTo>
                    <a:pt x="219062" y="41643"/>
                  </a:lnTo>
                  <a:lnTo>
                    <a:pt x="210947" y="36817"/>
                  </a:lnTo>
                  <a:lnTo>
                    <a:pt x="210947" y="53454"/>
                  </a:lnTo>
                  <a:lnTo>
                    <a:pt x="210947" y="60693"/>
                  </a:lnTo>
                  <a:lnTo>
                    <a:pt x="180213" y="60693"/>
                  </a:lnTo>
                  <a:lnTo>
                    <a:pt x="181737" y="53200"/>
                  </a:lnTo>
                  <a:lnTo>
                    <a:pt x="188468" y="47739"/>
                  </a:lnTo>
                  <a:lnTo>
                    <a:pt x="196469" y="47612"/>
                  </a:lnTo>
                  <a:lnTo>
                    <a:pt x="204851" y="47612"/>
                  </a:lnTo>
                  <a:lnTo>
                    <a:pt x="210947" y="53454"/>
                  </a:lnTo>
                  <a:lnTo>
                    <a:pt x="210947" y="36817"/>
                  </a:lnTo>
                  <a:lnTo>
                    <a:pt x="209092" y="35699"/>
                  </a:lnTo>
                  <a:lnTo>
                    <a:pt x="197104" y="33769"/>
                  </a:lnTo>
                  <a:lnTo>
                    <a:pt x="196088" y="33769"/>
                  </a:lnTo>
                  <a:lnTo>
                    <a:pt x="161912" y="66916"/>
                  </a:lnTo>
                  <a:lnTo>
                    <a:pt x="161798" y="68440"/>
                  </a:lnTo>
                  <a:lnTo>
                    <a:pt x="165188" y="81495"/>
                  </a:lnTo>
                  <a:lnTo>
                    <a:pt x="173266" y="91922"/>
                  </a:lnTo>
                  <a:lnTo>
                    <a:pt x="184848" y="98717"/>
                  </a:lnTo>
                  <a:lnTo>
                    <a:pt x="198755" y="100825"/>
                  </a:lnTo>
                  <a:lnTo>
                    <a:pt x="206082" y="100215"/>
                  </a:lnTo>
                  <a:lnTo>
                    <a:pt x="213118" y="98399"/>
                  </a:lnTo>
                  <a:lnTo>
                    <a:pt x="219697" y="95415"/>
                  </a:lnTo>
                  <a:lnTo>
                    <a:pt x="225679" y="91300"/>
                  </a:lnTo>
                  <a:lnTo>
                    <a:pt x="222669" y="86601"/>
                  </a:lnTo>
                  <a:lnTo>
                    <a:pt x="218059" y="79362"/>
                  </a:lnTo>
                  <a:lnTo>
                    <a:pt x="212852" y="83553"/>
                  </a:lnTo>
                  <a:lnTo>
                    <a:pt x="206121" y="85839"/>
                  </a:lnTo>
                  <a:lnTo>
                    <a:pt x="199263" y="85839"/>
                  </a:lnTo>
                  <a:lnTo>
                    <a:pt x="190627" y="86601"/>
                  </a:lnTo>
                  <a:lnTo>
                    <a:pt x="182499" y="81140"/>
                  </a:lnTo>
                  <a:lnTo>
                    <a:pt x="180213" y="73012"/>
                  </a:lnTo>
                  <a:lnTo>
                    <a:pt x="227584" y="73012"/>
                  </a:lnTo>
                  <a:lnTo>
                    <a:pt x="228346" y="70091"/>
                  </a:lnTo>
                  <a:lnTo>
                    <a:pt x="228727" y="66916"/>
                  </a:lnTo>
                  <a:lnTo>
                    <a:pt x="228854" y="62090"/>
                  </a:lnTo>
                  <a:close/>
                </a:path>
                <a:path w="626745" h="123825">
                  <a:moveTo>
                    <a:pt x="311150" y="65519"/>
                  </a:moveTo>
                  <a:lnTo>
                    <a:pt x="308813" y="53314"/>
                  </a:lnTo>
                  <a:lnTo>
                    <a:pt x="306628" y="50025"/>
                  </a:lnTo>
                  <a:lnTo>
                    <a:pt x="302145" y="43294"/>
                  </a:lnTo>
                  <a:lnTo>
                    <a:pt x="293624" y="37465"/>
                  </a:lnTo>
                  <a:lnTo>
                    <a:pt x="293624" y="58661"/>
                  </a:lnTo>
                  <a:lnTo>
                    <a:pt x="292989" y="67805"/>
                  </a:lnTo>
                  <a:lnTo>
                    <a:pt x="292862" y="78346"/>
                  </a:lnTo>
                  <a:lnTo>
                    <a:pt x="285369" y="85712"/>
                  </a:lnTo>
                  <a:lnTo>
                    <a:pt x="276098" y="85585"/>
                  </a:lnTo>
                  <a:lnTo>
                    <a:pt x="267589" y="84696"/>
                  </a:lnTo>
                  <a:lnTo>
                    <a:pt x="260858" y="78092"/>
                  </a:lnTo>
                  <a:lnTo>
                    <a:pt x="259969" y="69583"/>
                  </a:lnTo>
                  <a:lnTo>
                    <a:pt x="260667" y="62547"/>
                  </a:lnTo>
                  <a:lnTo>
                    <a:pt x="263931" y="56527"/>
                  </a:lnTo>
                  <a:lnTo>
                    <a:pt x="269252" y="52146"/>
                  </a:lnTo>
                  <a:lnTo>
                    <a:pt x="276098" y="50025"/>
                  </a:lnTo>
                  <a:lnTo>
                    <a:pt x="277495" y="50025"/>
                  </a:lnTo>
                  <a:lnTo>
                    <a:pt x="286766" y="50660"/>
                  </a:lnTo>
                  <a:lnTo>
                    <a:pt x="293624" y="58661"/>
                  </a:lnTo>
                  <a:lnTo>
                    <a:pt x="293624" y="37465"/>
                  </a:lnTo>
                  <a:lnTo>
                    <a:pt x="292100" y="36410"/>
                  </a:lnTo>
                  <a:lnTo>
                    <a:pt x="279781" y="33769"/>
                  </a:lnTo>
                  <a:lnTo>
                    <a:pt x="271653" y="33388"/>
                  </a:lnTo>
                  <a:lnTo>
                    <a:pt x="263906" y="36944"/>
                  </a:lnTo>
                  <a:lnTo>
                    <a:pt x="258953" y="43294"/>
                  </a:lnTo>
                  <a:lnTo>
                    <a:pt x="258953" y="35166"/>
                  </a:lnTo>
                  <a:lnTo>
                    <a:pt x="242570" y="35166"/>
                  </a:lnTo>
                  <a:lnTo>
                    <a:pt x="242570" y="123685"/>
                  </a:lnTo>
                  <a:lnTo>
                    <a:pt x="260350" y="123685"/>
                  </a:lnTo>
                  <a:lnTo>
                    <a:pt x="260350" y="93840"/>
                  </a:lnTo>
                  <a:lnTo>
                    <a:pt x="265303" y="99047"/>
                  </a:lnTo>
                  <a:lnTo>
                    <a:pt x="272288" y="101841"/>
                  </a:lnTo>
                  <a:lnTo>
                    <a:pt x="279400" y="101714"/>
                  </a:lnTo>
                  <a:lnTo>
                    <a:pt x="281305" y="101714"/>
                  </a:lnTo>
                  <a:lnTo>
                    <a:pt x="293573" y="98348"/>
                  </a:lnTo>
                  <a:lnTo>
                    <a:pt x="299389" y="93840"/>
                  </a:lnTo>
                  <a:lnTo>
                    <a:pt x="303250" y="90855"/>
                  </a:lnTo>
                  <a:lnTo>
                    <a:pt x="306247" y="85712"/>
                  </a:lnTo>
                  <a:lnTo>
                    <a:pt x="309397" y="80327"/>
                  </a:lnTo>
                  <a:lnTo>
                    <a:pt x="311023" y="67805"/>
                  </a:lnTo>
                  <a:lnTo>
                    <a:pt x="311150" y="65519"/>
                  </a:lnTo>
                  <a:close/>
                </a:path>
                <a:path w="626745" h="123825">
                  <a:moveTo>
                    <a:pt x="391922" y="67678"/>
                  </a:moveTo>
                  <a:lnTo>
                    <a:pt x="388886" y="54317"/>
                  </a:lnTo>
                  <a:lnTo>
                    <a:pt x="385826" y="50025"/>
                  </a:lnTo>
                  <a:lnTo>
                    <a:pt x="381152" y="43484"/>
                  </a:lnTo>
                  <a:lnTo>
                    <a:pt x="375158" y="39674"/>
                  </a:lnTo>
                  <a:lnTo>
                    <a:pt x="375158" y="68694"/>
                  </a:lnTo>
                  <a:lnTo>
                    <a:pt x="373367" y="75539"/>
                  </a:lnTo>
                  <a:lnTo>
                    <a:pt x="369201" y="81000"/>
                  </a:lnTo>
                  <a:lnTo>
                    <a:pt x="363245" y="84543"/>
                  </a:lnTo>
                  <a:lnTo>
                    <a:pt x="356108" y="85585"/>
                  </a:lnTo>
                  <a:lnTo>
                    <a:pt x="354711" y="85585"/>
                  </a:lnTo>
                  <a:lnTo>
                    <a:pt x="345313" y="84950"/>
                  </a:lnTo>
                  <a:lnTo>
                    <a:pt x="338201" y="77076"/>
                  </a:lnTo>
                  <a:lnTo>
                    <a:pt x="338772" y="68694"/>
                  </a:lnTo>
                  <a:lnTo>
                    <a:pt x="338836" y="66916"/>
                  </a:lnTo>
                  <a:lnTo>
                    <a:pt x="340614" y="60083"/>
                  </a:lnTo>
                  <a:lnTo>
                    <a:pt x="344779" y="54622"/>
                  </a:lnTo>
                  <a:lnTo>
                    <a:pt x="350735" y="51079"/>
                  </a:lnTo>
                  <a:lnTo>
                    <a:pt x="357886" y="50025"/>
                  </a:lnTo>
                  <a:lnTo>
                    <a:pt x="364883" y="51765"/>
                  </a:lnTo>
                  <a:lnTo>
                    <a:pt x="370471" y="55841"/>
                  </a:lnTo>
                  <a:lnTo>
                    <a:pt x="374078" y="61671"/>
                  </a:lnTo>
                  <a:lnTo>
                    <a:pt x="375158" y="68694"/>
                  </a:lnTo>
                  <a:lnTo>
                    <a:pt x="375158" y="39674"/>
                  </a:lnTo>
                  <a:lnTo>
                    <a:pt x="369836" y="36283"/>
                  </a:lnTo>
                  <a:lnTo>
                    <a:pt x="356108" y="33769"/>
                  </a:lnTo>
                  <a:lnTo>
                    <a:pt x="355092" y="33769"/>
                  </a:lnTo>
                  <a:lnTo>
                    <a:pt x="341274" y="36893"/>
                  </a:lnTo>
                  <a:lnTo>
                    <a:pt x="330111" y="44716"/>
                  </a:lnTo>
                  <a:lnTo>
                    <a:pt x="322745" y="56083"/>
                  </a:lnTo>
                  <a:lnTo>
                    <a:pt x="320294" y="69837"/>
                  </a:lnTo>
                  <a:lnTo>
                    <a:pt x="323469" y="83375"/>
                  </a:lnTo>
                  <a:lnTo>
                    <a:pt x="331470" y="94284"/>
                  </a:lnTo>
                  <a:lnTo>
                    <a:pt x="343077" y="101485"/>
                  </a:lnTo>
                  <a:lnTo>
                    <a:pt x="357124" y="103873"/>
                  </a:lnTo>
                  <a:lnTo>
                    <a:pt x="370928" y="100761"/>
                  </a:lnTo>
                  <a:lnTo>
                    <a:pt x="382092" y="92938"/>
                  </a:lnTo>
                  <a:lnTo>
                    <a:pt x="386854" y="85585"/>
                  </a:lnTo>
                  <a:lnTo>
                    <a:pt x="389458" y="81572"/>
                  </a:lnTo>
                  <a:lnTo>
                    <a:pt x="391922" y="67805"/>
                  </a:lnTo>
                  <a:lnTo>
                    <a:pt x="391922" y="67678"/>
                  </a:lnTo>
                  <a:close/>
                </a:path>
                <a:path w="626745" h="123825">
                  <a:moveTo>
                    <a:pt x="442214" y="34531"/>
                  </a:moveTo>
                  <a:lnTo>
                    <a:pt x="440182" y="34023"/>
                  </a:lnTo>
                  <a:lnTo>
                    <a:pt x="438150" y="33769"/>
                  </a:lnTo>
                  <a:lnTo>
                    <a:pt x="428879" y="33642"/>
                  </a:lnTo>
                  <a:lnTo>
                    <a:pt x="422148" y="36944"/>
                  </a:lnTo>
                  <a:lnTo>
                    <a:pt x="417703" y="42532"/>
                  </a:lnTo>
                  <a:lnTo>
                    <a:pt x="417703" y="34531"/>
                  </a:lnTo>
                  <a:lnTo>
                    <a:pt x="401066" y="34531"/>
                  </a:lnTo>
                  <a:lnTo>
                    <a:pt x="401066" y="100825"/>
                  </a:lnTo>
                  <a:lnTo>
                    <a:pt x="419354" y="100825"/>
                  </a:lnTo>
                  <a:lnTo>
                    <a:pt x="419354" y="67932"/>
                  </a:lnTo>
                  <a:lnTo>
                    <a:pt x="419227" y="65392"/>
                  </a:lnTo>
                  <a:lnTo>
                    <a:pt x="420497" y="55359"/>
                  </a:lnTo>
                  <a:lnTo>
                    <a:pt x="428625" y="49263"/>
                  </a:lnTo>
                  <a:lnTo>
                    <a:pt x="437388" y="50406"/>
                  </a:lnTo>
                  <a:lnTo>
                    <a:pt x="442214" y="50406"/>
                  </a:lnTo>
                  <a:lnTo>
                    <a:pt x="442214" y="34531"/>
                  </a:lnTo>
                  <a:close/>
                </a:path>
                <a:path w="626745" h="123825">
                  <a:moveTo>
                    <a:pt x="500126" y="84569"/>
                  </a:moveTo>
                  <a:lnTo>
                    <a:pt x="493776" y="85077"/>
                  </a:lnTo>
                  <a:lnTo>
                    <a:pt x="483489" y="85077"/>
                  </a:lnTo>
                  <a:lnTo>
                    <a:pt x="479425" y="82537"/>
                  </a:lnTo>
                  <a:lnTo>
                    <a:pt x="479425" y="49644"/>
                  </a:lnTo>
                  <a:lnTo>
                    <a:pt x="497967" y="49644"/>
                  </a:lnTo>
                  <a:lnTo>
                    <a:pt x="497967" y="34785"/>
                  </a:lnTo>
                  <a:lnTo>
                    <a:pt x="479425" y="34785"/>
                  </a:lnTo>
                  <a:lnTo>
                    <a:pt x="479425" y="18529"/>
                  </a:lnTo>
                  <a:lnTo>
                    <a:pt x="461645" y="18529"/>
                  </a:lnTo>
                  <a:lnTo>
                    <a:pt x="461645" y="34785"/>
                  </a:lnTo>
                  <a:lnTo>
                    <a:pt x="451358" y="34785"/>
                  </a:lnTo>
                  <a:lnTo>
                    <a:pt x="451358" y="49644"/>
                  </a:lnTo>
                  <a:lnTo>
                    <a:pt x="461645" y="49644"/>
                  </a:lnTo>
                  <a:lnTo>
                    <a:pt x="461645" y="76695"/>
                  </a:lnTo>
                  <a:lnTo>
                    <a:pt x="463461" y="87439"/>
                  </a:lnTo>
                  <a:lnTo>
                    <a:pt x="468668" y="94957"/>
                  </a:lnTo>
                  <a:lnTo>
                    <a:pt x="476910" y="99377"/>
                  </a:lnTo>
                  <a:lnTo>
                    <a:pt x="487807" y="100825"/>
                  </a:lnTo>
                  <a:lnTo>
                    <a:pt x="491998" y="100825"/>
                  </a:lnTo>
                  <a:lnTo>
                    <a:pt x="496062" y="100317"/>
                  </a:lnTo>
                  <a:lnTo>
                    <a:pt x="500126" y="99174"/>
                  </a:lnTo>
                  <a:lnTo>
                    <a:pt x="500126" y="84569"/>
                  </a:lnTo>
                  <a:close/>
                </a:path>
                <a:path w="626745" h="123825">
                  <a:moveTo>
                    <a:pt x="573278" y="61963"/>
                  </a:moveTo>
                  <a:lnTo>
                    <a:pt x="572960" y="60693"/>
                  </a:lnTo>
                  <a:lnTo>
                    <a:pt x="570458" y="50622"/>
                  </a:lnTo>
                  <a:lnTo>
                    <a:pt x="568121" y="47485"/>
                  </a:lnTo>
                  <a:lnTo>
                    <a:pt x="563664" y="41541"/>
                  </a:lnTo>
                  <a:lnTo>
                    <a:pt x="555879" y="36830"/>
                  </a:lnTo>
                  <a:lnTo>
                    <a:pt x="555879" y="53454"/>
                  </a:lnTo>
                  <a:lnTo>
                    <a:pt x="555879" y="60693"/>
                  </a:lnTo>
                  <a:lnTo>
                    <a:pt x="525780" y="60693"/>
                  </a:lnTo>
                  <a:lnTo>
                    <a:pt x="527304" y="53200"/>
                  </a:lnTo>
                  <a:lnTo>
                    <a:pt x="533908" y="47739"/>
                  </a:lnTo>
                  <a:lnTo>
                    <a:pt x="549783" y="47485"/>
                  </a:lnTo>
                  <a:lnTo>
                    <a:pt x="555879" y="53454"/>
                  </a:lnTo>
                  <a:lnTo>
                    <a:pt x="555879" y="36830"/>
                  </a:lnTo>
                  <a:lnTo>
                    <a:pt x="553897" y="35623"/>
                  </a:lnTo>
                  <a:lnTo>
                    <a:pt x="542163" y="33769"/>
                  </a:lnTo>
                  <a:lnTo>
                    <a:pt x="541274" y="33769"/>
                  </a:lnTo>
                  <a:lnTo>
                    <a:pt x="507860" y="66916"/>
                  </a:lnTo>
                  <a:lnTo>
                    <a:pt x="507746" y="68567"/>
                  </a:lnTo>
                  <a:lnTo>
                    <a:pt x="511086" y="81610"/>
                  </a:lnTo>
                  <a:lnTo>
                    <a:pt x="519023" y="92036"/>
                  </a:lnTo>
                  <a:lnTo>
                    <a:pt x="530364" y="98793"/>
                  </a:lnTo>
                  <a:lnTo>
                    <a:pt x="543941" y="100825"/>
                  </a:lnTo>
                  <a:lnTo>
                    <a:pt x="551091" y="100215"/>
                  </a:lnTo>
                  <a:lnTo>
                    <a:pt x="557987" y="98399"/>
                  </a:lnTo>
                  <a:lnTo>
                    <a:pt x="564413" y="95415"/>
                  </a:lnTo>
                  <a:lnTo>
                    <a:pt x="570230" y="91300"/>
                  </a:lnTo>
                  <a:lnTo>
                    <a:pt x="567245" y="86474"/>
                  </a:lnTo>
                  <a:lnTo>
                    <a:pt x="562864" y="79362"/>
                  </a:lnTo>
                  <a:lnTo>
                    <a:pt x="557657" y="83553"/>
                  </a:lnTo>
                  <a:lnTo>
                    <a:pt x="551180" y="85839"/>
                  </a:lnTo>
                  <a:lnTo>
                    <a:pt x="544449" y="85839"/>
                  </a:lnTo>
                  <a:lnTo>
                    <a:pt x="535940" y="86474"/>
                  </a:lnTo>
                  <a:lnTo>
                    <a:pt x="528066" y="81140"/>
                  </a:lnTo>
                  <a:lnTo>
                    <a:pt x="525780" y="73012"/>
                  </a:lnTo>
                  <a:lnTo>
                    <a:pt x="572008" y="73012"/>
                  </a:lnTo>
                  <a:lnTo>
                    <a:pt x="572770" y="69964"/>
                  </a:lnTo>
                  <a:lnTo>
                    <a:pt x="573151" y="66916"/>
                  </a:lnTo>
                  <a:lnTo>
                    <a:pt x="573278" y="61963"/>
                  </a:lnTo>
                  <a:close/>
                </a:path>
                <a:path w="626745" h="123825">
                  <a:moveTo>
                    <a:pt x="626618" y="34531"/>
                  </a:moveTo>
                  <a:lnTo>
                    <a:pt x="624713" y="34023"/>
                  </a:lnTo>
                  <a:lnTo>
                    <a:pt x="622681" y="33769"/>
                  </a:lnTo>
                  <a:lnTo>
                    <a:pt x="613410" y="33642"/>
                  </a:lnTo>
                  <a:lnTo>
                    <a:pt x="606679" y="36944"/>
                  </a:lnTo>
                  <a:lnTo>
                    <a:pt x="602234" y="42532"/>
                  </a:lnTo>
                  <a:lnTo>
                    <a:pt x="602234" y="34531"/>
                  </a:lnTo>
                  <a:lnTo>
                    <a:pt x="585470" y="34531"/>
                  </a:lnTo>
                  <a:lnTo>
                    <a:pt x="585470" y="100825"/>
                  </a:lnTo>
                  <a:lnTo>
                    <a:pt x="603758" y="100825"/>
                  </a:lnTo>
                  <a:lnTo>
                    <a:pt x="603758" y="67932"/>
                  </a:lnTo>
                  <a:lnTo>
                    <a:pt x="603631" y="65265"/>
                  </a:lnTo>
                  <a:lnTo>
                    <a:pt x="604901" y="55359"/>
                  </a:lnTo>
                  <a:lnTo>
                    <a:pt x="613029" y="49263"/>
                  </a:lnTo>
                  <a:lnTo>
                    <a:pt x="621665" y="50406"/>
                  </a:lnTo>
                  <a:lnTo>
                    <a:pt x="626618" y="50406"/>
                  </a:lnTo>
                  <a:lnTo>
                    <a:pt x="626618" y="34531"/>
                  </a:lnTo>
                  <a:close/>
                </a:path>
              </a:pathLst>
            </a:custGeom>
            <a:solidFill>
              <a:srgbClr val="25252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553711" y="3546348"/>
              <a:ext cx="217932" cy="213359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434584" y="4283964"/>
              <a:ext cx="589788" cy="675132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3392" y="3482352"/>
              <a:ext cx="2503932" cy="509003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997964" y="3468649"/>
              <a:ext cx="1799843" cy="583666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2040636" y="3506724"/>
              <a:ext cx="2414905" cy="419100"/>
            </a:xfrm>
            <a:custGeom>
              <a:avLst/>
              <a:gdLst/>
              <a:ahLst/>
              <a:cxnLst/>
              <a:rect l="l" t="t" r="r" b="b"/>
              <a:pathLst>
                <a:path w="2414904" h="419100">
                  <a:moveTo>
                    <a:pt x="1918715" y="0"/>
                  </a:moveTo>
                  <a:lnTo>
                    <a:pt x="0" y="0"/>
                  </a:lnTo>
                  <a:lnTo>
                    <a:pt x="0" y="419100"/>
                  </a:lnTo>
                  <a:lnTo>
                    <a:pt x="1918715" y="419100"/>
                  </a:lnTo>
                  <a:lnTo>
                    <a:pt x="1918715" y="349250"/>
                  </a:lnTo>
                  <a:lnTo>
                    <a:pt x="2414524" y="348361"/>
                  </a:lnTo>
                  <a:lnTo>
                    <a:pt x="1918715" y="244475"/>
                  </a:lnTo>
                  <a:lnTo>
                    <a:pt x="1918715" y="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2040636" y="3506724"/>
              <a:ext cx="2414905" cy="419100"/>
            </a:xfrm>
            <a:custGeom>
              <a:avLst/>
              <a:gdLst/>
              <a:ahLst/>
              <a:cxnLst/>
              <a:rect l="l" t="t" r="r" b="b"/>
              <a:pathLst>
                <a:path w="2414904" h="419100">
                  <a:moveTo>
                    <a:pt x="0" y="0"/>
                  </a:moveTo>
                  <a:lnTo>
                    <a:pt x="1119251" y="0"/>
                  </a:lnTo>
                  <a:lnTo>
                    <a:pt x="1598929" y="0"/>
                  </a:lnTo>
                  <a:lnTo>
                    <a:pt x="1918715" y="0"/>
                  </a:lnTo>
                  <a:lnTo>
                    <a:pt x="1918715" y="244475"/>
                  </a:lnTo>
                  <a:lnTo>
                    <a:pt x="2414524" y="348361"/>
                  </a:lnTo>
                  <a:lnTo>
                    <a:pt x="1918715" y="349250"/>
                  </a:lnTo>
                  <a:lnTo>
                    <a:pt x="1918715" y="419100"/>
                  </a:lnTo>
                  <a:lnTo>
                    <a:pt x="1598929" y="419100"/>
                  </a:lnTo>
                  <a:lnTo>
                    <a:pt x="1119251" y="419100"/>
                  </a:lnTo>
                  <a:lnTo>
                    <a:pt x="0" y="419100"/>
                  </a:lnTo>
                  <a:lnTo>
                    <a:pt x="0" y="349250"/>
                  </a:lnTo>
                  <a:lnTo>
                    <a:pt x="0" y="244475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5C5C5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990344" y="3998950"/>
              <a:ext cx="2497835" cy="504469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994916" y="3982237"/>
              <a:ext cx="1482852" cy="583666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2037588" y="4023360"/>
              <a:ext cx="2408555" cy="414655"/>
            </a:xfrm>
            <a:custGeom>
              <a:avLst/>
              <a:gdLst/>
              <a:ahLst/>
              <a:cxnLst/>
              <a:rect l="l" t="t" r="r" b="b"/>
              <a:pathLst>
                <a:path w="2408554" h="414654">
                  <a:moveTo>
                    <a:pt x="1923288" y="0"/>
                  </a:moveTo>
                  <a:lnTo>
                    <a:pt x="0" y="0"/>
                  </a:lnTo>
                  <a:lnTo>
                    <a:pt x="0" y="414527"/>
                  </a:lnTo>
                  <a:lnTo>
                    <a:pt x="1923288" y="414527"/>
                  </a:lnTo>
                  <a:lnTo>
                    <a:pt x="1923288" y="172719"/>
                  </a:lnTo>
                  <a:lnTo>
                    <a:pt x="2408047" y="192912"/>
                  </a:lnTo>
                  <a:lnTo>
                    <a:pt x="1923288" y="69087"/>
                  </a:lnTo>
                  <a:lnTo>
                    <a:pt x="1923288" y="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2037588" y="4023360"/>
              <a:ext cx="2408555" cy="414655"/>
            </a:xfrm>
            <a:custGeom>
              <a:avLst/>
              <a:gdLst/>
              <a:ahLst/>
              <a:cxnLst/>
              <a:rect l="l" t="t" r="r" b="b"/>
              <a:pathLst>
                <a:path w="2408554" h="414654">
                  <a:moveTo>
                    <a:pt x="0" y="0"/>
                  </a:moveTo>
                  <a:lnTo>
                    <a:pt x="1121918" y="0"/>
                  </a:lnTo>
                  <a:lnTo>
                    <a:pt x="1602739" y="0"/>
                  </a:lnTo>
                  <a:lnTo>
                    <a:pt x="1923288" y="0"/>
                  </a:lnTo>
                  <a:lnTo>
                    <a:pt x="1923288" y="69087"/>
                  </a:lnTo>
                  <a:lnTo>
                    <a:pt x="2408047" y="192912"/>
                  </a:lnTo>
                  <a:lnTo>
                    <a:pt x="1923288" y="172719"/>
                  </a:lnTo>
                  <a:lnTo>
                    <a:pt x="1923288" y="414527"/>
                  </a:lnTo>
                  <a:lnTo>
                    <a:pt x="1602739" y="414527"/>
                  </a:lnTo>
                  <a:lnTo>
                    <a:pt x="1121918" y="414527"/>
                  </a:lnTo>
                  <a:lnTo>
                    <a:pt x="0" y="414527"/>
                  </a:lnTo>
                  <a:lnTo>
                    <a:pt x="0" y="172719"/>
                  </a:lnTo>
                  <a:lnTo>
                    <a:pt x="0" y="69087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5C5C5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2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990344" y="4514100"/>
              <a:ext cx="2526792" cy="518147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994916" y="4504969"/>
              <a:ext cx="1940052" cy="583666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2037588" y="4538472"/>
              <a:ext cx="2436495" cy="428625"/>
            </a:xfrm>
            <a:custGeom>
              <a:avLst/>
              <a:gdLst/>
              <a:ahLst/>
              <a:cxnLst/>
              <a:rect l="l" t="t" r="r" b="b"/>
              <a:pathLst>
                <a:path w="2436495" h="428625">
                  <a:moveTo>
                    <a:pt x="1923288" y="0"/>
                  </a:moveTo>
                  <a:lnTo>
                    <a:pt x="0" y="0"/>
                  </a:lnTo>
                  <a:lnTo>
                    <a:pt x="0" y="428244"/>
                  </a:lnTo>
                  <a:lnTo>
                    <a:pt x="1923288" y="428244"/>
                  </a:lnTo>
                  <a:lnTo>
                    <a:pt x="1923288" y="178434"/>
                  </a:lnTo>
                  <a:lnTo>
                    <a:pt x="2436241" y="31876"/>
                  </a:lnTo>
                  <a:lnTo>
                    <a:pt x="1923288" y="71373"/>
                  </a:lnTo>
                  <a:lnTo>
                    <a:pt x="1923288" y="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2037588" y="4538472"/>
              <a:ext cx="2436495" cy="428625"/>
            </a:xfrm>
            <a:custGeom>
              <a:avLst/>
              <a:gdLst/>
              <a:ahLst/>
              <a:cxnLst/>
              <a:rect l="l" t="t" r="r" b="b"/>
              <a:pathLst>
                <a:path w="2436495" h="428625">
                  <a:moveTo>
                    <a:pt x="0" y="0"/>
                  </a:moveTo>
                  <a:lnTo>
                    <a:pt x="1121918" y="0"/>
                  </a:lnTo>
                  <a:lnTo>
                    <a:pt x="1602739" y="0"/>
                  </a:lnTo>
                  <a:lnTo>
                    <a:pt x="1923288" y="0"/>
                  </a:lnTo>
                  <a:lnTo>
                    <a:pt x="1923288" y="71373"/>
                  </a:lnTo>
                  <a:lnTo>
                    <a:pt x="2436241" y="31876"/>
                  </a:lnTo>
                  <a:lnTo>
                    <a:pt x="1923288" y="178434"/>
                  </a:lnTo>
                  <a:lnTo>
                    <a:pt x="1923288" y="428244"/>
                  </a:lnTo>
                  <a:lnTo>
                    <a:pt x="1602739" y="428244"/>
                  </a:lnTo>
                  <a:lnTo>
                    <a:pt x="1121918" y="428244"/>
                  </a:lnTo>
                  <a:lnTo>
                    <a:pt x="0" y="428244"/>
                  </a:lnTo>
                  <a:lnTo>
                    <a:pt x="0" y="178434"/>
                  </a:lnTo>
                  <a:lnTo>
                    <a:pt x="0" y="71373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5C5C5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aphicFrame>
        <p:nvGraphicFramePr>
          <p:cNvPr id="31" name="object 31"/>
          <p:cNvGraphicFramePr>
            <a:graphicFrameLocks noGrp="1"/>
          </p:cNvGraphicFramePr>
          <p:nvPr/>
        </p:nvGraphicFramePr>
        <p:xfrm>
          <a:off x="4468164" y="3789982"/>
          <a:ext cx="1075055" cy="46786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65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01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81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0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8873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9525">
                      <a:solidFill>
                        <a:srgbClr val="919291"/>
                      </a:solidFill>
                      <a:prstDash val="solid"/>
                    </a:lnR>
                    <a:lnB w="9525">
                      <a:solidFill>
                        <a:srgbClr val="919291"/>
                      </a:solidFill>
                      <a:prstDash val="solid"/>
                    </a:lnB>
                    <a:solidFill>
                      <a:srgbClr val="EBEBE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919291"/>
                      </a:solidFill>
                      <a:prstDash val="solid"/>
                    </a:lnL>
                    <a:lnR w="9525">
                      <a:solidFill>
                        <a:srgbClr val="919291"/>
                      </a:solidFill>
                      <a:prstDash val="solid"/>
                    </a:lnR>
                    <a:lnT w="9525">
                      <a:solidFill>
                        <a:srgbClr val="919291"/>
                      </a:solidFill>
                      <a:prstDash val="solid"/>
                    </a:lnT>
                    <a:lnB w="9525">
                      <a:solidFill>
                        <a:srgbClr val="91929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919291"/>
                      </a:solidFill>
                      <a:prstDash val="solid"/>
                    </a:lnL>
                    <a:lnR w="9525">
                      <a:solidFill>
                        <a:srgbClr val="919291"/>
                      </a:solidFill>
                      <a:prstDash val="solid"/>
                    </a:lnR>
                    <a:lnT w="9525">
                      <a:solidFill>
                        <a:srgbClr val="919291"/>
                      </a:solidFill>
                      <a:prstDash val="solid"/>
                    </a:lnT>
                    <a:lnB w="9525">
                      <a:solidFill>
                        <a:srgbClr val="91929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82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919291"/>
                      </a:solidFill>
                      <a:prstDash val="solid"/>
                    </a:lnL>
                    <a:lnR w="9525">
                      <a:solidFill>
                        <a:srgbClr val="919291"/>
                      </a:solidFill>
                      <a:prstDash val="solid"/>
                    </a:lnR>
                    <a:lnT w="9525">
                      <a:solidFill>
                        <a:srgbClr val="919291"/>
                      </a:solidFill>
                      <a:prstDash val="solid"/>
                    </a:lnT>
                    <a:lnB w="9525">
                      <a:solidFill>
                        <a:srgbClr val="91929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919291"/>
                      </a:solidFill>
                      <a:prstDash val="solid"/>
                    </a:lnL>
                    <a:lnR w="9525">
                      <a:solidFill>
                        <a:srgbClr val="919291"/>
                      </a:solidFill>
                      <a:prstDash val="solid"/>
                    </a:lnR>
                    <a:lnT w="9525">
                      <a:solidFill>
                        <a:srgbClr val="919291"/>
                      </a:solidFill>
                      <a:prstDash val="solid"/>
                    </a:lnT>
                    <a:lnB w="9525">
                      <a:solidFill>
                        <a:srgbClr val="91929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919291"/>
                      </a:solidFill>
                      <a:prstDash val="solid"/>
                    </a:lnL>
                    <a:lnR w="9525">
                      <a:solidFill>
                        <a:srgbClr val="919291"/>
                      </a:solidFill>
                      <a:prstDash val="solid"/>
                    </a:lnR>
                    <a:lnT w="9525">
                      <a:solidFill>
                        <a:srgbClr val="919291"/>
                      </a:solidFill>
                      <a:prstDash val="solid"/>
                    </a:lnT>
                    <a:lnB w="9525">
                      <a:solidFill>
                        <a:srgbClr val="91929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919291"/>
                      </a:solidFill>
                      <a:prstDash val="solid"/>
                    </a:lnL>
                    <a:lnR w="9525">
                      <a:solidFill>
                        <a:srgbClr val="919291"/>
                      </a:solidFill>
                      <a:prstDash val="solid"/>
                    </a:lnR>
                    <a:lnT w="9525">
                      <a:solidFill>
                        <a:srgbClr val="919291"/>
                      </a:solidFill>
                      <a:prstDash val="solid"/>
                    </a:lnT>
                    <a:lnB w="9525">
                      <a:solidFill>
                        <a:srgbClr val="91929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734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919291"/>
                      </a:solidFill>
                      <a:prstDash val="solid"/>
                    </a:lnL>
                    <a:lnR w="9525">
                      <a:solidFill>
                        <a:srgbClr val="919291"/>
                      </a:solidFill>
                      <a:prstDash val="solid"/>
                    </a:lnR>
                    <a:lnT w="9525">
                      <a:solidFill>
                        <a:srgbClr val="919291"/>
                      </a:solidFill>
                      <a:prstDash val="solid"/>
                    </a:lnT>
                    <a:lnB w="9525">
                      <a:solidFill>
                        <a:srgbClr val="91929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919291"/>
                      </a:solidFill>
                      <a:prstDash val="solid"/>
                    </a:lnL>
                    <a:lnR w="9525">
                      <a:solidFill>
                        <a:srgbClr val="919291"/>
                      </a:solidFill>
                      <a:prstDash val="solid"/>
                    </a:lnR>
                    <a:lnT w="9525">
                      <a:solidFill>
                        <a:srgbClr val="919291"/>
                      </a:solidFill>
                      <a:prstDash val="solid"/>
                    </a:lnT>
                    <a:lnB w="9525">
                      <a:solidFill>
                        <a:srgbClr val="91929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919291"/>
                      </a:solidFill>
                      <a:prstDash val="solid"/>
                    </a:lnL>
                    <a:lnR w="9525">
                      <a:solidFill>
                        <a:srgbClr val="919291"/>
                      </a:solidFill>
                      <a:prstDash val="solid"/>
                    </a:lnR>
                    <a:lnT w="9525">
                      <a:solidFill>
                        <a:srgbClr val="919291"/>
                      </a:solidFill>
                      <a:prstDash val="solid"/>
                    </a:lnT>
                    <a:lnB w="9525">
                      <a:solidFill>
                        <a:srgbClr val="91929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919291"/>
                      </a:solidFill>
                      <a:prstDash val="solid"/>
                    </a:lnL>
                    <a:lnR w="9525">
                      <a:solidFill>
                        <a:srgbClr val="919291"/>
                      </a:solidFill>
                      <a:prstDash val="solid"/>
                    </a:lnR>
                    <a:lnT w="9525">
                      <a:solidFill>
                        <a:srgbClr val="919291"/>
                      </a:solidFill>
                      <a:prstDash val="solid"/>
                    </a:lnT>
                    <a:lnB w="9525">
                      <a:solidFill>
                        <a:srgbClr val="91929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82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919291"/>
                      </a:solidFill>
                      <a:prstDash val="solid"/>
                    </a:lnL>
                    <a:lnR w="9525">
                      <a:solidFill>
                        <a:srgbClr val="919291"/>
                      </a:solidFill>
                      <a:prstDash val="solid"/>
                    </a:lnR>
                    <a:lnT w="9525">
                      <a:solidFill>
                        <a:srgbClr val="919291"/>
                      </a:solidFill>
                      <a:prstDash val="solid"/>
                    </a:lnT>
                    <a:lnB w="9525">
                      <a:solidFill>
                        <a:srgbClr val="91929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919291"/>
                      </a:solidFill>
                      <a:prstDash val="solid"/>
                    </a:lnL>
                    <a:lnR w="9525">
                      <a:solidFill>
                        <a:srgbClr val="919291"/>
                      </a:solidFill>
                      <a:prstDash val="solid"/>
                    </a:lnR>
                    <a:lnT w="9525">
                      <a:solidFill>
                        <a:srgbClr val="919291"/>
                      </a:solidFill>
                      <a:prstDash val="solid"/>
                    </a:lnT>
                    <a:lnB w="9525">
                      <a:solidFill>
                        <a:srgbClr val="91929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919291"/>
                      </a:solidFill>
                      <a:prstDash val="solid"/>
                    </a:lnL>
                    <a:lnR w="9525">
                      <a:solidFill>
                        <a:srgbClr val="919291"/>
                      </a:solidFill>
                      <a:prstDash val="solid"/>
                    </a:lnR>
                    <a:lnT w="9525">
                      <a:solidFill>
                        <a:srgbClr val="919291"/>
                      </a:solidFill>
                      <a:prstDash val="solid"/>
                    </a:lnT>
                    <a:lnB w="9525">
                      <a:solidFill>
                        <a:srgbClr val="91929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919291"/>
                      </a:solidFill>
                      <a:prstDash val="solid"/>
                    </a:lnL>
                    <a:lnR w="9525">
                      <a:solidFill>
                        <a:srgbClr val="919291"/>
                      </a:solidFill>
                      <a:prstDash val="solid"/>
                    </a:lnR>
                    <a:lnT w="9525">
                      <a:solidFill>
                        <a:srgbClr val="919291"/>
                      </a:solidFill>
                      <a:prstDash val="solid"/>
                    </a:lnT>
                    <a:lnB w="9525">
                      <a:solidFill>
                        <a:srgbClr val="91929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object 32"/>
          <p:cNvSpPr/>
          <p:nvPr/>
        </p:nvSpPr>
        <p:spPr>
          <a:xfrm>
            <a:off x="4941570" y="3972305"/>
            <a:ext cx="233679" cy="0"/>
          </a:xfrm>
          <a:custGeom>
            <a:avLst/>
            <a:gdLst/>
            <a:ahLst/>
            <a:cxnLst/>
            <a:rect l="l" t="t" r="r" b="b"/>
            <a:pathLst>
              <a:path w="233679">
                <a:moveTo>
                  <a:pt x="0" y="0"/>
                </a:moveTo>
                <a:lnTo>
                  <a:pt x="33527" y="0"/>
                </a:lnTo>
              </a:path>
              <a:path w="233679">
                <a:moveTo>
                  <a:pt x="67055" y="0"/>
                </a:moveTo>
                <a:lnTo>
                  <a:pt x="233171" y="0"/>
                </a:lnTo>
              </a:path>
            </a:pathLst>
          </a:custGeom>
          <a:ln w="8028">
            <a:solidFill>
              <a:srgbClr val="C5C6C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4943094" y="3853434"/>
            <a:ext cx="233679" cy="0"/>
          </a:xfrm>
          <a:custGeom>
            <a:avLst/>
            <a:gdLst/>
            <a:ahLst/>
            <a:cxnLst/>
            <a:rect l="l" t="t" r="r" b="b"/>
            <a:pathLst>
              <a:path w="233679">
                <a:moveTo>
                  <a:pt x="233171" y="0"/>
                </a:moveTo>
                <a:lnTo>
                  <a:pt x="199643" y="0"/>
                </a:lnTo>
              </a:path>
              <a:path w="233679">
                <a:moveTo>
                  <a:pt x="166115" y="0"/>
                </a:moveTo>
                <a:lnTo>
                  <a:pt x="0" y="0"/>
                </a:lnTo>
              </a:path>
            </a:pathLst>
          </a:custGeom>
          <a:ln w="8028">
            <a:solidFill>
              <a:srgbClr val="C5C6C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4941570" y="4086605"/>
            <a:ext cx="233679" cy="0"/>
          </a:xfrm>
          <a:custGeom>
            <a:avLst/>
            <a:gdLst/>
            <a:ahLst/>
            <a:cxnLst/>
            <a:rect l="l" t="t" r="r" b="b"/>
            <a:pathLst>
              <a:path w="233679">
                <a:moveTo>
                  <a:pt x="0" y="0"/>
                </a:moveTo>
                <a:lnTo>
                  <a:pt x="33527" y="0"/>
                </a:lnTo>
              </a:path>
              <a:path w="233679">
                <a:moveTo>
                  <a:pt x="172212" y="0"/>
                </a:moveTo>
                <a:lnTo>
                  <a:pt x="233171" y="0"/>
                </a:lnTo>
              </a:path>
              <a:path w="233679">
                <a:moveTo>
                  <a:pt x="51815" y="0"/>
                </a:moveTo>
                <a:lnTo>
                  <a:pt x="135635" y="0"/>
                </a:lnTo>
              </a:path>
            </a:pathLst>
          </a:custGeom>
          <a:ln w="8028">
            <a:solidFill>
              <a:srgbClr val="C5C6C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4517897" y="4205478"/>
            <a:ext cx="125095" cy="0"/>
          </a:xfrm>
          <a:custGeom>
            <a:avLst/>
            <a:gdLst/>
            <a:ahLst/>
            <a:cxnLst/>
            <a:rect l="l" t="t" r="r" b="b"/>
            <a:pathLst>
              <a:path w="125095">
                <a:moveTo>
                  <a:pt x="0" y="0"/>
                </a:moveTo>
                <a:lnTo>
                  <a:pt x="33527" y="0"/>
                </a:lnTo>
              </a:path>
              <a:path w="125095">
                <a:moveTo>
                  <a:pt x="51815" y="0"/>
                </a:moveTo>
                <a:lnTo>
                  <a:pt x="124967" y="0"/>
                </a:lnTo>
              </a:path>
            </a:pathLst>
          </a:custGeom>
          <a:ln w="8028">
            <a:solidFill>
              <a:srgbClr val="C5C6C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5266182" y="3853434"/>
            <a:ext cx="233679" cy="0"/>
          </a:xfrm>
          <a:custGeom>
            <a:avLst/>
            <a:gdLst/>
            <a:ahLst/>
            <a:cxnLst/>
            <a:rect l="l" t="t" r="r" b="b"/>
            <a:pathLst>
              <a:path w="233679">
                <a:moveTo>
                  <a:pt x="233171" y="0"/>
                </a:moveTo>
                <a:lnTo>
                  <a:pt x="199643" y="0"/>
                </a:lnTo>
              </a:path>
              <a:path w="233679">
                <a:moveTo>
                  <a:pt x="60959" y="0"/>
                </a:moveTo>
                <a:lnTo>
                  <a:pt x="0" y="0"/>
                </a:lnTo>
              </a:path>
              <a:path w="233679">
                <a:moveTo>
                  <a:pt x="167639" y="0"/>
                </a:moveTo>
                <a:lnTo>
                  <a:pt x="82295" y="0"/>
                </a:lnTo>
              </a:path>
            </a:pathLst>
          </a:custGeom>
          <a:ln w="8028">
            <a:solidFill>
              <a:srgbClr val="C5C6C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5266182" y="4086605"/>
            <a:ext cx="233679" cy="0"/>
          </a:xfrm>
          <a:custGeom>
            <a:avLst/>
            <a:gdLst/>
            <a:ahLst/>
            <a:cxnLst/>
            <a:rect l="l" t="t" r="r" b="b"/>
            <a:pathLst>
              <a:path w="233679">
                <a:moveTo>
                  <a:pt x="233171" y="0"/>
                </a:moveTo>
                <a:lnTo>
                  <a:pt x="199643" y="0"/>
                </a:lnTo>
              </a:path>
              <a:path w="233679">
                <a:moveTo>
                  <a:pt x="173735" y="0"/>
                </a:moveTo>
                <a:lnTo>
                  <a:pt x="0" y="0"/>
                </a:lnTo>
              </a:path>
            </a:pathLst>
          </a:custGeom>
          <a:ln w="8028">
            <a:solidFill>
              <a:srgbClr val="C5C6C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4941570" y="4205478"/>
            <a:ext cx="233679" cy="0"/>
          </a:xfrm>
          <a:custGeom>
            <a:avLst/>
            <a:gdLst/>
            <a:ahLst/>
            <a:cxnLst/>
            <a:rect l="l" t="t" r="r" b="b"/>
            <a:pathLst>
              <a:path w="233679">
                <a:moveTo>
                  <a:pt x="0" y="0"/>
                </a:moveTo>
                <a:lnTo>
                  <a:pt x="33527" y="0"/>
                </a:lnTo>
              </a:path>
              <a:path w="233679">
                <a:moveTo>
                  <a:pt x="201167" y="0"/>
                </a:moveTo>
                <a:lnTo>
                  <a:pt x="233171" y="0"/>
                </a:lnTo>
              </a:path>
              <a:path w="233679">
                <a:moveTo>
                  <a:pt x="51815" y="0"/>
                </a:moveTo>
                <a:lnTo>
                  <a:pt x="182879" y="0"/>
                </a:lnTo>
              </a:path>
            </a:pathLst>
          </a:custGeom>
          <a:ln w="8028">
            <a:solidFill>
              <a:srgbClr val="C5C6C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5266182" y="3972305"/>
            <a:ext cx="233679" cy="0"/>
          </a:xfrm>
          <a:custGeom>
            <a:avLst/>
            <a:gdLst/>
            <a:ahLst/>
            <a:cxnLst/>
            <a:rect l="l" t="t" r="r" b="b"/>
            <a:pathLst>
              <a:path w="233679">
                <a:moveTo>
                  <a:pt x="0" y="0"/>
                </a:moveTo>
                <a:lnTo>
                  <a:pt x="33527" y="0"/>
                </a:lnTo>
              </a:path>
              <a:path w="233679">
                <a:moveTo>
                  <a:pt x="67055" y="0"/>
                </a:moveTo>
                <a:lnTo>
                  <a:pt x="233171" y="0"/>
                </a:lnTo>
              </a:path>
            </a:pathLst>
          </a:custGeom>
          <a:ln w="8028">
            <a:solidFill>
              <a:srgbClr val="C5C6C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5266182" y="4205478"/>
            <a:ext cx="233679" cy="0"/>
          </a:xfrm>
          <a:custGeom>
            <a:avLst/>
            <a:gdLst/>
            <a:ahLst/>
            <a:cxnLst/>
            <a:rect l="l" t="t" r="r" b="b"/>
            <a:pathLst>
              <a:path w="233679">
                <a:moveTo>
                  <a:pt x="0" y="0"/>
                </a:moveTo>
                <a:lnTo>
                  <a:pt x="33527" y="0"/>
                </a:lnTo>
              </a:path>
              <a:path w="233679">
                <a:moveTo>
                  <a:pt x="54863" y="0"/>
                </a:moveTo>
                <a:lnTo>
                  <a:pt x="109727" y="0"/>
                </a:lnTo>
              </a:path>
              <a:path w="233679">
                <a:moveTo>
                  <a:pt x="201167" y="0"/>
                </a:moveTo>
                <a:lnTo>
                  <a:pt x="233171" y="0"/>
                </a:lnTo>
              </a:path>
              <a:path w="233679">
                <a:moveTo>
                  <a:pt x="140207" y="0"/>
                </a:moveTo>
                <a:lnTo>
                  <a:pt x="182879" y="0"/>
                </a:lnTo>
              </a:path>
            </a:pathLst>
          </a:custGeom>
          <a:ln w="8028">
            <a:solidFill>
              <a:srgbClr val="C5C6C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4731258" y="3972305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33527" y="0"/>
                </a:lnTo>
              </a:path>
              <a:path w="121920">
                <a:moveTo>
                  <a:pt x="65531" y="0"/>
                </a:moveTo>
                <a:lnTo>
                  <a:pt x="121919" y="0"/>
                </a:lnTo>
              </a:path>
            </a:pathLst>
          </a:custGeom>
          <a:ln w="8028">
            <a:solidFill>
              <a:srgbClr val="C5C6C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4731258" y="4086605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77724" y="0"/>
                </a:lnTo>
              </a:path>
              <a:path w="121920">
                <a:moveTo>
                  <a:pt x="100583" y="0"/>
                </a:moveTo>
                <a:lnTo>
                  <a:pt x="121919" y="0"/>
                </a:lnTo>
              </a:path>
            </a:pathLst>
          </a:custGeom>
          <a:ln w="8028">
            <a:solidFill>
              <a:srgbClr val="C5C6C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4517897" y="3972305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121919" y="0"/>
                </a:moveTo>
                <a:lnTo>
                  <a:pt x="44196" y="0"/>
                </a:lnTo>
              </a:path>
              <a:path w="121920">
                <a:moveTo>
                  <a:pt x="21336" y="0"/>
                </a:moveTo>
                <a:lnTo>
                  <a:pt x="0" y="0"/>
                </a:lnTo>
              </a:path>
            </a:pathLst>
          </a:custGeom>
          <a:ln w="8028">
            <a:solidFill>
              <a:srgbClr val="C5C6C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4731258" y="4205478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8028">
            <a:solidFill>
              <a:srgbClr val="C5C6C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4517897" y="4086605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8028">
            <a:solidFill>
              <a:srgbClr val="C5C6C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 txBox="1">
            <a:spLocks noGrp="1"/>
          </p:cNvSpPr>
          <p:nvPr>
            <p:ph type="title"/>
          </p:nvPr>
        </p:nvSpPr>
        <p:spPr>
          <a:xfrm>
            <a:off x="257047" y="105283"/>
            <a:ext cx="7292848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755900" algn="l"/>
              </a:tabLst>
            </a:pPr>
            <a:r>
              <a:rPr lang="th-TH" sz="2400" dirty="0">
                <a:solidFill>
                  <a:srgbClr val="FFFFFF"/>
                </a:solidFill>
              </a:rPr>
              <a:t>การสร้างชื่อแบบฟอร์มอัตโนมัติ ภาพรวมฟังก์ชัน</a:t>
            </a:r>
            <a:endParaRPr sz="2400" dirty="0"/>
          </a:p>
        </p:txBody>
      </p:sp>
      <p:grpSp>
        <p:nvGrpSpPr>
          <p:cNvPr id="47" name="object 47"/>
          <p:cNvGrpSpPr/>
          <p:nvPr/>
        </p:nvGrpSpPr>
        <p:grpSpPr>
          <a:xfrm>
            <a:off x="6410197" y="3660902"/>
            <a:ext cx="871219" cy="865505"/>
            <a:chOff x="6410197" y="3660902"/>
            <a:chExt cx="871219" cy="865505"/>
          </a:xfrm>
        </p:grpSpPr>
        <p:sp>
          <p:nvSpPr>
            <p:cNvPr id="48" name="object 48"/>
            <p:cNvSpPr/>
            <p:nvPr/>
          </p:nvSpPr>
          <p:spPr>
            <a:xfrm>
              <a:off x="6422897" y="3673602"/>
              <a:ext cx="845819" cy="840105"/>
            </a:xfrm>
            <a:custGeom>
              <a:avLst/>
              <a:gdLst/>
              <a:ahLst/>
              <a:cxnLst/>
              <a:rect l="l" t="t" r="r" b="b"/>
              <a:pathLst>
                <a:path w="845820" h="840104">
                  <a:moveTo>
                    <a:pt x="425957" y="0"/>
                  </a:moveTo>
                  <a:lnTo>
                    <a:pt x="425957" y="209931"/>
                  </a:lnTo>
                  <a:lnTo>
                    <a:pt x="0" y="209931"/>
                  </a:lnTo>
                  <a:lnTo>
                    <a:pt x="0" y="629793"/>
                  </a:lnTo>
                  <a:lnTo>
                    <a:pt x="425957" y="629793"/>
                  </a:lnTo>
                  <a:lnTo>
                    <a:pt x="425957" y="839724"/>
                  </a:lnTo>
                  <a:lnTo>
                    <a:pt x="845820" y="419862"/>
                  </a:lnTo>
                  <a:lnTo>
                    <a:pt x="425957" y="0"/>
                  </a:lnTo>
                  <a:close/>
                </a:path>
              </a:pathLst>
            </a:custGeom>
            <a:solidFill>
              <a:srgbClr val="C8F0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6422897" y="3673602"/>
              <a:ext cx="845819" cy="840105"/>
            </a:xfrm>
            <a:custGeom>
              <a:avLst/>
              <a:gdLst/>
              <a:ahLst/>
              <a:cxnLst/>
              <a:rect l="l" t="t" r="r" b="b"/>
              <a:pathLst>
                <a:path w="845820" h="840104">
                  <a:moveTo>
                    <a:pt x="0" y="209931"/>
                  </a:moveTo>
                  <a:lnTo>
                    <a:pt x="425957" y="209931"/>
                  </a:lnTo>
                  <a:lnTo>
                    <a:pt x="425957" y="0"/>
                  </a:lnTo>
                  <a:lnTo>
                    <a:pt x="845820" y="419862"/>
                  </a:lnTo>
                  <a:lnTo>
                    <a:pt x="425957" y="839724"/>
                  </a:lnTo>
                  <a:lnTo>
                    <a:pt x="425957" y="629793"/>
                  </a:lnTo>
                  <a:lnTo>
                    <a:pt x="0" y="629793"/>
                  </a:lnTo>
                  <a:lnTo>
                    <a:pt x="0" y="209931"/>
                  </a:lnTo>
                  <a:close/>
                </a:path>
              </a:pathLst>
            </a:custGeom>
            <a:ln w="25400">
              <a:solidFill>
                <a:srgbClr val="92CDD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0" name="object 50"/>
          <p:cNvSpPr txBox="1"/>
          <p:nvPr/>
        </p:nvSpPr>
        <p:spPr>
          <a:xfrm>
            <a:off x="846226" y="755620"/>
            <a:ext cx="9669780" cy="1426031"/>
          </a:xfrm>
          <a:prstGeom prst="rect">
            <a:avLst/>
          </a:prstGeom>
        </p:spPr>
        <p:txBody>
          <a:bodyPr vert="horz" wrap="square" lIns="0" tIns="1549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20"/>
              </a:spcBef>
            </a:pPr>
            <a:r>
              <a:rPr lang="th-TH" altLang="ja-JP" sz="1800" b="1" dirty="0">
                <a:solidFill>
                  <a:srgbClr val="205868"/>
                </a:solidFill>
                <a:latin typeface="Yu Gothic"/>
                <a:cs typeface="Yu Gothic"/>
              </a:rPr>
              <a:t>เมื่อบันทึกแบบฟอร์มอินพุต ชื่อแบบฟอร์มจะถูกสร้างขึ้นตามกฎการตั้งชื่อที่ตั้งไว้ล่วงหน้า</a:t>
            </a:r>
            <a:endParaRPr lang="ja-JP" altLang="en-US" sz="1800" dirty="0">
              <a:latin typeface="Yu Gothic"/>
              <a:cs typeface="Yu Gothic"/>
            </a:endParaRPr>
          </a:p>
          <a:p>
            <a:pPr marL="228600">
              <a:lnSpc>
                <a:spcPct val="100000"/>
              </a:lnSpc>
              <a:spcBef>
                <a:spcPts val="875"/>
              </a:spcBef>
            </a:pPr>
            <a:r>
              <a:rPr lang="th-TH" altLang="ja-JP" sz="1400" dirty="0">
                <a:solidFill>
                  <a:srgbClr val="252525"/>
                </a:solidFill>
                <a:latin typeface="Yu Gothic"/>
                <a:cs typeface="Yu Gothic"/>
              </a:rPr>
              <a:t>เมื่อบันทึกแบบฟอร์มอินพุต สามารถสร้างชื่อไฟล์ได้โดยอัตโนมัติโดยมีเงื่อนไขที่ระบุ เพื่อให้แต่ละแบบฟอร์มอินพุตสามารถแยกแยะตามชื่อได้</a:t>
            </a:r>
          </a:p>
          <a:p>
            <a:pPr marL="228600">
              <a:lnSpc>
                <a:spcPct val="100000"/>
              </a:lnSpc>
              <a:spcBef>
                <a:spcPts val="875"/>
              </a:spcBef>
            </a:pPr>
            <a:r>
              <a:rPr lang="th-TH" altLang="ja-JP" sz="1400" dirty="0">
                <a:solidFill>
                  <a:srgbClr val="252525"/>
                </a:solidFill>
                <a:latin typeface="Yu Gothic"/>
                <a:cs typeface="Yu Gothic"/>
              </a:rPr>
              <a:t>*หากไม่ดำเนินการตั้งค่านี้ ชื่อไฟล์ที่ตั้งไว้สำหรับแบบฟอร์มอินพุตจะเหมือนกับของแบบฟอร์ม</a:t>
            </a:r>
          </a:p>
          <a:p>
            <a:pPr marL="228600">
              <a:lnSpc>
                <a:spcPct val="100000"/>
              </a:lnSpc>
              <a:spcBef>
                <a:spcPts val="875"/>
              </a:spcBef>
            </a:pPr>
            <a:r>
              <a:rPr lang="th-TH" altLang="ja-JP" sz="1400" dirty="0">
                <a:solidFill>
                  <a:srgbClr val="252525"/>
                </a:solidFill>
                <a:latin typeface="Yu Gothic"/>
                <a:cs typeface="Yu Gothic"/>
              </a:rPr>
              <a:t>ตัวอย่างเช่น หากชื่อของแบบฟอร์มคือ "รายงานการซ่อมแซม" ชื่อไฟล์ของแบบฟอร์มอินพุตทั้งหมดจะเป็น "รายงานการซ่อมแซม"</a:t>
            </a:r>
            <a:endParaRPr sz="1400" dirty="0">
              <a:latin typeface="Yu Gothic"/>
              <a:cs typeface="Yu Gothic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7480172" y="4779009"/>
            <a:ext cx="298831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252525"/>
                </a:solidFill>
                <a:latin typeface="Yu Gothic"/>
                <a:cs typeface="Yu Gothic"/>
              </a:rPr>
              <a:t>กรอกชื่อแบบฟอร์ม</a:t>
            </a:r>
          </a:p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252525"/>
                </a:solidFill>
                <a:latin typeface="Yu Gothic"/>
                <a:cs typeface="Yu Gothic"/>
              </a:rPr>
              <a:t>1 มกราคม 2024_รายงานการซ่อม_</a:t>
            </a:r>
            <a:r>
              <a:rPr lang="en-US" sz="1200" b="1" dirty="0" err="1">
                <a:solidFill>
                  <a:srgbClr val="252525"/>
                </a:solidFill>
                <a:latin typeface="Yu Gothic"/>
                <a:cs typeface="Yu Gothic"/>
              </a:rPr>
              <a:t>Cimtops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1757172" y="2368295"/>
            <a:ext cx="4338955" cy="726481"/>
          </a:xfrm>
          <a:prstGeom prst="rect">
            <a:avLst/>
          </a:prstGeom>
          <a:solidFill>
            <a:srgbClr val="006FC0"/>
          </a:solidFill>
        </p:spPr>
        <p:txBody>
          <a:bodyPr vert="horz" wrap="square" lIns="0" tIns="412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25"/>
              </a:spcBef>
            </a:pPr>
            <a:r>
              <a:rPr lang="th-TH" sz="1400" b="1" dirty="0">
                <a:solidFill>
                  <a:srgbClr val="FFFFFF"/>
                </a:solidFill>
                <a:latin typeface="Yu Gothic"/>
                <a:cs typeface="Yu Gothic"/>
              </a:rPr>
              <a:t>ในชื่อของแบบฟอร์มการป้อนข้อมูล</a:t>
            </a:r>
          </a:p>
          <a:p>
            <a:pPr algn="ctr">
              <a:lnSpc>
                <a:spcPct val="100000"/>
              </a:lnSpc>
              <a:spcBef>
                <a:spcPts val="325"/>
              </a:spcBef>
            </a:pPr>
            <a:r>
              <a:rPr lang="th-TH" sz="1400" b="1" dirty="0">
                <a:solidFill>
                  <a:srgbClr val="FFFFFF"/>
                </a:solidFill>
                <a:latin typeface="Yu Gothic"/>
                <a:cs typeface="Yu Gothic"/>
              </a:rPr>
              <a:t>① วันที่สร้าง ② ชื่อของแบบฟอร์ม ③ ค่าที่ป้อนในคลัสเตอร์ ตั้งค่าเพื่อให้เนื้อหาสะท้อนตามลำดับ</a:t>
            </a:r>
            <a:endParaRPr sz="1400" dirty="0">
              <a:latin typeface="Yu Gothic"/>
              <a:cs typeface="Yu Gothic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6221350" y="4588891"/>
            <a:ext cx="1129789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5080" indent="-229235">
              <a:lnSpc>
                <a:spcPct val="100000"/>
              </a:lnSpc>
              <a:spcBef>
                <a:spcPts val="100"/>
              </a:spcBef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บันทึกลงเซิร์ฟเวอร์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2116582" y="3498850"/>
            <a:ext cx="1858010" cy="142859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240" marR="142240">
              <a:lnSpc>
                <a:spcPct val="100000"/>
              </a:lnSpc>
              <a:spcBef>
                <a:spcPts val="100"/>
              </a:spcBef>
            </a:pPr>
            <a:r>
              <a:rPr lang="th-TH" altLang="ja-JP" sz="1200" b="1" dirty="0">
                <a:solidFill>
                  <a:srgbClr val="5C5C5C"/>
                </a:solidFill>
                <a:latin typeface="Yu Gothic"/>
                <a:cs typeface="Yu Gothic"/>
              </a:rPr>
              <a:t>สร้างแบบฟอร์มป้อนข้อมูลใน “1 มกราคม 2024”</a:t>
            </a:r>
            <a:endParaRPr lang="ja-JP" altLang="en-US" sz="12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1170"/>
              </a:spcBef>
            </a:pPr>
            <a:r>
              <a:rPr lang="th-TH" altLang="ja-JP" sz="1200" b="1" dirty="0">
                <a:solidFill>
                  <a:srgbClr val="5C5C5C"/>
                </a:solidFill>
                <a:latin typeface="Yu Gothic"/>
                <a:cs typeface="Yu Gothic"/>
              </a:rPr>
              <a:t>ชื่อของแบบฟอร์มคือ“รายงานการซ่อม”</a:t>
            </a:r>
            <a:endParaRPr lang="ja-JP" altLang="en-US" sz="12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1235"/>
              </a:spcBef>
            </a:pPr>
            <a:r>
              <a:rPr lang="th-TH" altLang="ja-JP" sz="1200" b="1" dirty="0">
                <a:solidFill>
                  <a:srgbClr val="5C5C5C"/>
                </a:solidFill>
                <a:latin typeface="Yu Gothic"/>
                <a:cs typeface="Yu Gothic"/>
              </a:rPr>
              <a:t>อยู่ในคลัสเตอร์</a:t>
            </a:r>
            <a:br>
              <a:rPr lang="en-US" altLang="ja-JP" sz="1200" b="1" dirty="0">
                <a:solidFill>
                  <a:srgbClr val="5C5C5C"/>
                </a:solidFill>
                <a:latin typeface="Yu Gothic"/>
                <a:cs typeface="Yu Gothic"/>
              </a:rPr>
            </a:br>
            <a:r>
              <a:rPr lang="th-TH" altLang="ja-JP" sz="1200" b="1" dirty="0">
                <a:solidFill>
                  <a:srgbClr val="5C5C5C"/>
                </a:solidFill>
                <a:latin typeface="Yu Gothic"/>
                <a:cs typeface="Yu Gothic"/>
              </a:rPr>
              <a:t>กรอก “</a:t>
            </a:r>
            <a:r>
              <a:rPr lang="en-US" altLang="ja-JP" sz="1200" b="1" dirty="0" err="1">
                <a:solidFill>
                  <a:srgbClr val="5C5C5C"/>
                </a:solidFill>
                <a:latin typeface="Yu Gothic"/>
                <a:cs typeface="Yu Gothic"/>
              </a:rPr>
              <a:t>Cimtops</a:t>
            </a:r>
            <a:r>
              <a:rPr lang="th-TH" altLang="ja-JP" sz="1200" b="1" dirty="0">
                <a:solidFill>
                  <a:srgbClr val="5C5C5C"/>
                </a:solidFill>
                <a:latin typeface="Yu Gothic"/>
                <a:cs typeface="Yu Gothic"/>
              </a:rPr>
              <a:t>"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7549895" y="2363723"/>
            <a:ext cx="2885440" cy="734817"/>
          </a:xfrm>
          <a:prstGeom prst="rect">
            <a:avLst/>
          </a:prstGeom>
          <a:solidFill>
            <a:srgbClr val="006FC0"/>
          </a:solidFill>
        </p:spPr>
        <p:txBody>
          <a:bodyPr vert="horz" wrap="square" lIns="0" tIns="148590" rIns="0" bIns="0" rtlCol="0">
            <a:spAutoFit/>
          </a:bodyPr>
          <a:lstStyle/>
          <a:p>
            <a:pPr marL="5080" algn="ctr">
              <a:lnSpc>
                <a:spcPct val="100000"/>
              </a:lnSpc>
              <a:spcBef>
                <a:spcPts val="1170"/>
              </a:spcBef>
            </a:pPr>
            <a:r>
              <a:rPr lang="th-TH" altLang="ja-JP" sz="1400" b="1" dirty="0">
                <a:solidFill>
                  <a:srgbClr val="FFFFFF"/>
                </a:solidFill>
                <a:latin typeface="Yu Gothic"/>
                <a:cs typeface="Yu Gothic"/>
              </a:rPr>
              <a:t>ภายใต้เงื่อนไขที่กำหนด</a:t>
            </a:r>
          </a:p>
          <a:p>
            <a:pPr marL="5080" algn="ctr">
              <a:lnSpc>
                <a:spcPct val="100000"/>
              </a:lnSpc>
              <a:spcBef>
                <a:spcPts val="1170"/>
              </a:spcBef>
            </a:pPr>
            <a:r>
              <a:rPr lang="th-TH" altLang="ja-JP" sz="1400" b="1" dirty="0">
                <a:solidFill>
                  <a:srgbClr val="FFFFFF"/>
                </a:solidFill>
                <a:latin typeface="Yu Gothic"/>
                <a:cs typeface="Yu Gothic"/>
              </a:rPr>
              <a:t>ชื่อของแบบฟอร์มอินพุตจะถูกสร้างขึ้น</a:t>
            </a:r>
            <a:endParaRPr lang="ja-JP" altLang="en-US" sz="1400" dirty="0">
              <a:latin typeface="Yu Gothic"/>
              <a:cs typeface="Yu Gothic"/>
            </a:endParaRPr>
          </a:p>
        </p:txBody>
      </p:sp>
      <p:grpSp>
        <p:nvGrpSpPr>
          <p:cNvPr id="56" name="object 56"/>
          <p:cNvGrpSpPr/>
          <p:nvPr/>
        </p:nvGrpSpPr>
        <p:grpSpPr>
          <a:xfrm>
            <a:off x="8383680" y="3325524"/>
            <a:ext cx="1220470" cy="1437005"/>
            <a:chOff x="8383680" y="3325524"/>
            <a:chExt cx="1220470" cy="1437005"/>
          </a:xfrm>
        </p:grpSpPr>
        <p:sp>
          <p:nvSpPr>
            <p:cNvPr id="57" name="object 57"/>
            <p:cNvSpPr/>
            <p:nvPr/>
          </p:nvSpPr>
          <p:spPr>
            <a:xfrm>
              <a:off x="8390382" y="3332225"/>
              <a:ext cx="1207135" cy="1423670"/>
            </a:xfrm>
            <a:custGeom>
              <a:avLst/>
              <a:gdLst/>
              <a:ahLst/>
              <a:cxnLst/>
              <a:rect l="l" t="t" r="r" b="b"/>
              <a:pathLst>
                <a:path w="1207134" h="1423670">
                  <a:moveTo>
                    <a:pt x="1207007" y="0"/>
                  </a:moveTo>
                  <a:lnTo>
                    <a:pt x="0" y="0"/>
                  </a:lnTo>
                  <a:lnTo>
                    <a:pt x="0" y="1423416"/>
                  </a:lnTo>
                  <a:lnTo>
                    <a:pt x="1207007" y="1423416"/>
                  </a:lnTo>
                  <a:lnTo>
                    <a:pt x="1207007" y="0"/>
                  </a:lnTo>
                  <a:close/>
                </a:path>
              </a:pathLst>
            </a:custGeom>
            <a:solidFill>
              <a:srgbClr val="EBEBE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8390382" y="3332225"/>
              <a:ext cx="1207135" cy="1423670"/>
            </a:xfrm>
            <a:custGeom>
              <a:avLst/>
              <a:gdLst/>
              <a:ahLst/>
              <a:cxnLst/>
              <a:rect l="l" t="t" r="r" b="b"/>
              <a:pathLst>
                <a:path w="1207134" h="1423670">
                  <a:moveTo>
                    <a:pt x="0" y="1423416"/>
                  </a:moveTo>
                  <a:lnTo>
                    <a:pt x="1207007" y="1423416"/>
                  </a:lnTo>
                  <a:lnTo>
                    <a:pt x="1207007" y="0"/>
                  </a:lnTo>
                  <a:lnTo>
                    <a:pt x="0" y="0"/>
                  </a:lnTo>
                  <a:lnTo>
                    <a:pt x="0" y="1423416"/>
                  </a:lnTo>
                  <a:close/>
                </a:path>
              </a:pathLst>
            </a:custGeom>
            <a:ln w="13403">
              <a:solidFill>
                <a:srgbClr val="04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8454390" y="4341875"/>
              <a:ext cx="1077595" cy="365125"/>
            </a:xfrm>
            <a:custGeom>
              <a:avLst/>
              <a:gdLst/>
              <a:ahLst/>
              <a:cxnLst/>
              <a:rect l="l" t="t" r="r" b="b"/>
              <a:pathLst>
                <a:path w="1077595" h="365125">
                  <a:moveTo>
                    <a:pt x="0" y="364998"/>
                  </a:moveTo>
                  <a:lnTo>
                    <a:pt x="1077468" y="364998"/>
                  </a:lnTo>
                  <a:lnTo>
                    <a:pt x="1077468" y="0"/>
                  </a:lnTo>
                  <a:lnTo>
                    <a:pt x="0" y="0"/>
                  </a:lnTo>
                  <a:lnTo>
                    <a:pt x="0" y="36499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8454390" y="4248149"/>
              <a:ext cx="1077595" cy="459105"/>
            </a:xfrm>
            <a:custGeom>
              <a:avLst/>
              <a:gdLst/>
              <a:ahLst/>
              <a:cxnLst/>
              <a:rect l="l" t="t" r="r" b="b"/>
              <a:pathLst>
                <a:path w="1077595" h="459104">
                  <a:moveTo>
                    <a:pt x="0" y="458724"/>
                  </a:moveTo>
                  <a:lnTo>
                    <a:pt x="1077468" y="458724"/>
                  </a:lnTo>
                  <a:lnTo>
                    <a:pt x="1077468" y="0"/>
                  </a:lnTo>
                  <a:lnTo>
                    <a:pt x="0" y="0"/>
                  </a:lnTo>
                  <a:lnTo>
                    <a:pt x="0" y="458724"/>
                  </a:lnTo>
                  <a:close/>
                </a:path>
              </a:pathLst>
            </a:custGeom>
            <a:ln w="8028">
              <a:solidFill>
                <a:srgbClr val="91929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8455152" y="4247387"/>
              <a:ext cx="1073150" cy="94615"/>
            </a:xfrm>
            <a:custGeom>
              <a:avLst/>
              <a:gdLst/>
              <a:ahLst/>
              <a:cxnLst/>
              <a:rect l="l" t="t" r="r" b="b"/>
              <a:pathLst>
                <a:path w="1073150" h="94614">
                  <a:moveTo>
                    <a:pt x="1072896" y="0"/>
                  </a:moveTo>
                  <a:lnTo>
                    <a:pt x="0" y="0"/>
                  </a:lnTo>
                  <a:lnTo>
                    <a:pt x="0" y="94487"/>
                  </a:lnTo>
                  <a:lnTo>
                    <a:pt x="1072896" y="94487"/>
                  </a:lnTo>
                  <a:lnTo>
                    <a:pt x="1072896" y="0"/>
                  </a:lnTo>
                  <a:close/>
                </a:path>
              </a:pathLst>
            </a:custGeom>
            <a:solidFill>
              <a:srgbClr val="FF94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8529828" y="4608575"/>
              <a:ext cx="611505" cy="97790"/>
            </a:xfrm>
            <a:custGeom>
              <a:avLst/>
              <a:gdLst/>
              <a:ahLst/>
              <a:cxnLst/>
              <a:rect l="l" t="t" r="r" b="b"/>
              <a:pathLst>
                <a:path w="611504" h="97789">
                  <a:moveTo>
                    <a:pt x="611124" y="0"/>
                  </a:moveTo>
                  <a:lnTo>
                    <a:pt x="0" y="0"/>
                  </a:lnTo>
                  <a:lnTo>
                    <a:pt x="0" y="97536"/>
                  </a:lnTo>
                  <a:lnTo>
                    <a:pt x="611124" y="97536"/>
                  </a:lnTo>
                  <a:lnTo>
                    <a:pt x="611124" y="0"/>
                  </a:lnTo>
                  <a:close/>
                </a:path>
              </a:pathLst>
            </a:custGeom>
            <a:solidFill>
              <a:srgbClr val="F8D6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8454390" y="4248149"/>
              <a:ext cx="1077595" cy="459105"/>
            </a:xfrm>
            <a:custGeom>
              <a:avLst/>
              <a:gdLst/>
              <a:ahLst/>
              <a:cxnLst/>
              <a:rect l="l" t="t" r="r" b="b"/>
              <a:pathLst>
                <a:path w="1077595" h="459104">
                  <a:moveTo>
                    <a:pt x="1524" y="300227"/>
                  </a:moveTo>
                  <a:lnTo>
                    <a:pt x="1075944" y="300227"/>
                  </a:lnTo>
                  <a:lnTo>
                    <a:pt x="1075944" y="94487"/>
                  </a:lnTo>
                  <a:lnTo>
                    <a:pt x="1524" y="94487"/>
                  </a:lnTo>
                  <a:lnTo>
                    <a:pt x="1524" y="300227"/>
                  </a:lnTo>
                  <a:close/>
                </a:path>
                <a:path w="1077595" h="459104">
                  <a:moveTo>
                    <a:pt x="0" y="198119"/>
                  </a:moveTo>
                  <a:lnTo>
                    <a:pt x="1075943" y="198119"/>
                  </a:lnTo>
                </a:path>
                <a:path w="1077595" h="459104">
                  <a:moveTo>
                    <a:pt x="216407" y="94487"/>
                  </a:moveTo>
                  <a:lnTo>
                    <a:pt x="216407" y="306324"/>
                  </a:lnTo>
                </a:path>
                <a:path w="1077595" h="459104">
                  <a:moveTo>
                    <a:pt x="428243" y="94487"/>
                  </a:moveTo>
                  <a:lnTo>
                    <a:pt x="428243" y="306324"/>
                  </a:lnTo>
                </a:path>
                <a:path w="1077595" h="459104">
                  <a:moveTo>
                    <a:pt x="746759" y="94487"/>
                  </a:moveTo>
                  <a:lnTo>
                    <a:pt x="746759" y="306324"/>
                  </a:lnTo>
                </a:path>
                <a:path w="1077595" h="459104">
                  <a:moveTo>
                    <a:pt x="0" y="458724"/>
                  </a:moveTo>
                  <a:lnTo>
                    <a:pt x="1077468" y="458724"/>
                  </a:lnTo>
                  <a:lnTo>
                    <a:pt x="1077468" y="0"/>
                  </a:lnTo>
                  <a:lnTo>
                    <a:pt x="0" y="0"/>
                  </a:lnTo>
                  <a:lnTo>
                    <a:pt x="0" y="458724"/>
                  </a:lnTo>
                  <a:close/>
                </a:path>
              </a:pathLst>
            </a:custGeom>
            <a:ln w="8028">
              <a:solidFill>
                <a:srgbClr val="91929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8822182" y="3488181"/>
              <a:ext cx="626745" cy="122555"/>
            </a:xfrm>
            <a:custGeom>
              <a:avLst/>
              <a:gdLst/>
              <a:ahLst/>
              <a:cxnLst/>
              <a:rect l="l" t="t" r="r" b="b"/>
              <a:pathLst>
                <a:path w="626745" h="122554">
                  <a:moveTo>
                    <a:pt x="20574" y="34671"/>
                  </a:moveTo>
                  <a:lnTo>
                    <a:pt x="2794" y="34671"/>
                  </a:lnTo>
                  <a:lnTo>
                    <a:pt x="2794" y="99326"/>
                  </a:lnTo>
                  <a:lnTo>
                    <a:pt x="20574" y="99326"/>
                  </a:lnTo>
                  <a:lnTo>
                    <a:pt x="20574" y="34671"/>
                  </a:lnTo>
                  <a:close/>
                </a:path>
                <a:path w="626745" h="122554">
                  <a:moveTo>
                    <a:pt x="23368" y="17526"/>
                  </a:moveTo>
                  <a:lnTo>
                    <a:pt x="23114" y="11303"/>
                  </a:lnTo>
                  <a:lnTo>
                    <a:pt x="23114" y="10922"/>
                  </a:lnTo>
                  <a:lnTo>
                    <a:pt x="22860" y="4826"/>
                  </a:lnTo>
                  <a:lnTo>
                    <a:pt x="17780" y="0"/>
                  </a:lnTo>
                  <a:lnTo>
                    <a:pt x="11684" y="254"/>
                  </a:lnTo>
                  <a:lnTo>
                    <a:pt x="11303" y="254"/>
                  </a:lnTo>
                  <a:lnTo>
                    <a:pt x="4953" y="508"/>
                  </a:lnTo>
                  <a:lnTo>
                    <a:pt x="0" y="5715"/>
                  </a:lnTo>
                  <a:lnTo>
                    <a:pt x="508" y="18288"/>
                  </a:lnTo>
                  <a:lnTo>
                    <a:pt x="5715" y="23241"/>
                  </a:lnTo>
                  <a:lnTo>
                    <a:pt x="18415" y="22733"/>
                  </a:lnTo>
                  <a:lnTo>
                    <a:pt x="23368" y="17526"/>
                  </a:lnTo>
                  <a:close/>
                </a:path>
                <a:path w="626745" h="122554">
                  <a:moveTo>
                    <a:pt x="68834" y="49034"/>
                  </a:moveTo>
                  <a:lnTo>
                    <a:pt x="33782" y="49034"/>
                  </a:lnTo>
                  <a:lnTo>
                    <a:pt x="33782" y="64274"/>
                  </a:lnTo>
                  <a:lnTo>
                    <a:pt x="68834" y="64274"/>
                  </a:lnTo>
                  <a:lnTo>
                    <a:pt x="68834" y="49034"/>
                  </a:lnTo>
                  <a:close/>
                </a:path>
                <a:path w="626745" h="122554">
                  <a:moveTo>
                    <a:pt x="160274" y="99326"/>
                  </a:moveTo>
                  <a:lnTo>
                    <a:pt x="137185" y="68580"/>
                  </a:lnTo>
                  <a:lnTo>
                    <a:pt x="134620" y="65163"/>
                  </a:lnTo>
                  <a:lnTo>
                    <a:pt x="141312" y="60845"/>
                  </a:lnTo>
                  <a:lnTo>
                    <a:pt x="146367" y="55016"/>
                  </a:lnTo>
                  <a:lnTo>
                    <a:pt x="147294" y="52959"/>
                  </a:lnTo>
                  <a:lnTo>
                    <a:pt x="149504" y="48069"/>
                  </a:lnTo>
                  <a:lnTo>
                    <a:pt x="131191" y="14528"/>
                  </a:lnTo>
                  <a:lnTo>
                    <a:pt x="131191" y="33655"/>
                  </a:lnTo>
                  <a:lnTo>
                    <a:pt x="131191" y="47371"/>
                  </a:lnTo>
                  <a:lnTo>
                    <a:pt x="125476" y="52959"/>
                  </a:lnTo>
                  <a:lnTo>
                    <a:pt x="102870" y="52959"/>
                  </a:lnTo>
                  <a:lnTo>
                    <a:pt x="102870" y="28067"/>
                  </a:lnTo>
                  <a:lnTo>
                    <a:pt x="125476" y="28067"/>
                  </a:lnTo>
                  <a:lnTo>
                    <a:pt x="131191" y="33655"/>
                  </a:lnTo>
                  <a:lnTo>
                    <a:pt x="131191" y="14528"/>
                  </a:lnTo>
                  <a:lnTo>
                    <a:pt x="131038" y="14439"/>
                  </a:lnTo>
                  <a:lnTo>
                    <a:pt x="117983" y="12446"/>
                  </a:lnTo>
                  <a:lnTo>
                    <a:pt x="84074" y="12446"/>
                  </a:lnTo>
                  <a:lnTo>
                    <a:pt x="84074" y="99326"/>
                  </a:lnTo>
                  <a:lnTo>
                    <a:pt x="102489" y="99326"/>
                  </a:lnTo>
                  <a:lnTo>
                    <a:pt x="102489" y="68580"/>
                  </a:lnTo>
                  <a:lnTo>
                    <a:pt x="116078" y="68580"/>
                  </a:lnTo>
                  <a:lnTo>
                    <a:pt x="139700" y="99326"/>
                  </a:lnTo>
                  <a:lnTo>
                    <a:pt x="160274" y="99326"/>
                  </a:lnTo>
                  <a:close/>
                </a:path>
                <a:path w="626745" h="122554">
                  <a:moveTo>
                    <a:pt x="228854" y="62103"/>
                  </a:moveTo>
                  <a:lnTo>
                    <a:pt x="228498" y="60706"/>
                  </a:lnTo>
                  <a:lnTo>
                    <a:pt x="225996" y="50749"/>
                  </a:lnTo>
                  <a:lnTo>
                    <a:pt x="223608" y="47637"/>
                  </a:lnTo>
                  <a:lnTo>
                    <a:pt x="219075" y="41656"/>
                  </a:lnTo>
                  <a:lnTo>
                    <a:pt x="210947" y="36817"/>
                  </a:lnTo>
                  <a:lnTo>
                    <a:pt x="210947" y="53467"/>
                  </a:lnTo>
                  <a:lnTo>
                    <a:pt x="210947" y="60706"/>
                  </a:lnTo>
                  <a:lnTo>
                    <a:pt x="180213" y="60706"/>
                  </a:lnTo>
                  <a:lnTo>
                    <a:pt x="181737" y="53225"/>
                  </a:lnTo>
                  <a:lnTo>
                    <a:pt x="188468" y="47764"/>
                  </a:lnTo>
                  <a:lnTo>
                    <a:pt x="196469" y="47637"/>
                  </a:lnTo>
                  <a:lnTo>
                    <a:pt x="204851" y="47637"/>
                  </a:lnTo>
                  <a:lnTo>
                    <a:pt x="210947" y="53467"/>
                  </a:lnTo>
                  <a:lnTo>
                    <a:pt x="210947" y="36817"/>
                  </a:lnTo>
                  <a:lnTo>
                    <a:pt x="209092" y="35712"/>
                  </a:lnTo>
                  <a:lnTo>
                    <a:pt x="197104" y="33782"/>
                  </a:lnTo>
                  <a:lnTo>
                    <a:pt x="196088" y="33782"/>
                  </a:lnTo>
                  <a:lnTo>
                    <a:pt x="161912" y="66929"/>
                  </a:lnTo>
                  <a:lnTo>
                    <a:pt x="161798" y="68453"/>
                  </a:lnTo>
                  <a:lnTo>
                    <a:pt x="165188" y="81508"/>
                  </a:lnTo>
                  <a:lnTo>
                    <a:pt x="173266" y="91935"/>
                  </a:lnTo>
                  <a:lnTo>
                    <a:pt x="184848" y="98729"/>
                  </a:lnTo>
                  <a:lnTo>
                    <a:pt x="198755" y="100850"/>
                  </a:lnTo>
                  <a:lnTo>
                    <a:pt x="206082" y="100228"/>
                  </a:lnTo>
                  <a:lnTo>
                    <a:pt x="213118" y="98412"/>
                  </a:lnTo>
                  <a:lnTo>
                    <a:pt x="219697" y="95427"/>
                  </a:lnTo>
                  <a:lnTo>
                    <a:pt x="225679" y="91325"/>
                  </a:lnTo>
                  <a:lnTo>
                    <a:pt x="222669" y="86626"/>
                  </a:lnTo>
                  <a:lnTo>
                    <a:pt x="218059" y="79387"/>
                  </a:lnTo>
                  <a:lnTo>
                    <a:pt x="212852" y="83566"/>
                  </a:lnTo>
                  <a:lnTo>
                    <a:pt x="206121" y="85864"/>
                  </a:lnTo>
                  <a:lnTo>
                    <a:pt x="199263" y="85864"/>
                  </a:lnTo>
                  <a:lnTo>
                    <a:pt x="190627" y="86626"/>
                  </a:lnTo>
                  <a:lnTo>
                    <a:pt x="182499" y="81153"/>
                  </a:lnTo>
                  <a:lnTo>
                    <a:pt x="180213" y="73037"/>
                  </a:lnTo>
                  <a:lnTo>
                    <a:pt x="227584" y="73037"/>
                  </a:lnTo>
                  <a:lnTo>
                    <a:pt x="228346" y="70104"/>
                  </a:lnTo>
                  <a:lnTo>
                    <a:pt x="228727" y="66929"/>
                  </a:lnTo>
                  <a:lnTo>
                    <a:pt x="228854" y="62103"/>
                  </a:lnTo>
                  <a:close/>
                </a:path>
                <a:path w="626745" h="122554">
                  <a:moveTo>
                    <a:pt x="311150" y="64008"/>
                  </a:moveTo>
                  <a:lnTo>
                    <a:pt x="308762" y="51803"/>
                  </a:lnTo>
                  <a:lnTo>
                    <a:pt x="306539" y="48526"/>
                  </a:lnTo>
                  <a:lnTo>
                    <a:pt x="301967" y="41783"/>
                  </a:lnTo>
                  <a:lnTo>
                    <a:pt x="293243" y="35915"/>
                  </a:lnTo>
                  <a:lnTo>
                    <a:pt x="293243" y="57162"/>
                  </a:lnTo>
                  <a:lnTo>
                    <a:pt x="292608" y="66294"/>
                  </a:lnTo>
                  <a:lnTo>
                    <a:pt x="292481" y="76835"/>
                  </a:lnTo>
                  <a:lnTo>
                    <a:pt x="284734" y="84213"/>
                  </a:lnTo>
                  <a:lnTo>
                    <a:pt x="275336" y="84074"/>
                  </a:lnTo>
                  <a:lnTo>
                    <a:pt x="266573" y="83185"/>
                  </a:lnTo>
                  <a:lnTo>
                    <a:pt x="259715" y="76581"/>
                  </a:lnTo>
                  <a:lnTo>
                    <a:pt x="258826" y="68072"/>
                  </a:lnTo>
                  <a:lnTo>
                    <a:pt x="259537" y="61036"/>
                  </a:lnTo>
                  <a:lnTo>
                    <a:pt x="262890" y="55016"/>
                  </a:lnTo>
                  <a:lnTo>
                    <a:pt x="268325" y="50634"/>
                  </a:lnTo>
                  <a:lnTo>
                    <a:pt x="275336" y="48526"/>
                  </a:lnTo>
                  <a:lnTo>
                    <a:pt x="276733" y="48526"/>
                  </a:lnTo>
                  <a:lnTo>
                    <a:pt x="286131" y="49149"/>
                  </a:lnTo>
                  <a:lnTo>
                    <a:pt x="293243" y="57162"/>
                  </a:lnTo>
                  <a:lnTo>
                    <a:pt x="293243" y="35915"/>
                  </a:lnTo>
                  <a:lnTo>
                    <a:pt x="291731" y="34899"/>
                  </a:lnTo>
                  <a:lnTo>
                    <a:pt x="279146" y="32258"/>
                  </a:lnTo>
                  <a:lnTo>
                    <a:pt x="270764" y="31877"/>
                  </a:lnTo>
                  <a:lnTo>
                    <a:pt x="262763" y="35433"/>
                  </a:lnTo>
                  <a:lnTo>
                    <a:pt x="257683" y="41783"/>
                  </a:lnTo>
                  <a:lnTo>
                    <a:pt x="257683" y="33655"/>
                  </a:lnTo>
                  <a:lnTo>
                    <a:pt x="241046" y="33655"/>
                  </a:lnTo>
                  <a:lnTo>
                    <a:pt x="241046" y="122174"/>
                  </a:lnTo>
                  <a:lnTo>
                    <a:pt x="259207" y="122174"/>
                  </a:lnTo>
                  <a:lnTo>
                    <a:pt x="259207" y="92329"/>
                  </a:lnTo>
                  <a:lnTo>
                    <a:pt x="264287" y="97536"/>
                  </a:lnTo>
                  <a:lnTo>
                    <a:pt x="271399" y="100330"/>
                  </a:lnTo>
                  <a:lnTo>
                    <a:pt x="278765" y="100203"/>
                  </a:lnTo>
                  <a:lnTo>
                    <a:pt x="280670" y="100203"/>
                  </a:lnTo>
                  <a:lnTo>
                    <a:pt x="293192" y="96837"/>
                  </a:lnTo>
                  <a:lnTo>
                    <a:pt x="299135" y="92329"/>
                  </a:lnTo>
                  <a:lnTo>
                    <a:pt x="303085" y="89344"/>
                  </a:lnTo>
                  <a:lnTo>
                    <a:pt x="306133" y="84213"/>
                  </a:lnTo>
                  <a:lnTo>
                    <a:pt x="309346" y="78816"/>
                  </a:lnTo>
                  <a:lnTo>
                    <a:pt x="311023" y="66294"/>
                  </a:lnTo>
                  <a:lnTo>
                    <a:pt x="311150" y="64008"/>
                  </a:lnTo>
                  <a:close/>
                </a:path>
                <a:path w="626745" h="122554">
                  <a:moveTo>
                    <a:pt x="391922" y="67183"/>
                  </a:moveTo>
                  <a:lnTo>
                    <a:pt x="375158" y="39547"/>
                  </a:lnTo>
                  <a:lnTo>
                    <a:pt x="375158" y="67945"/>
                  </a:lnTo>
                  <a:lnTo>
                    <a:pt x="373367" y="74625"/>
                  </a:lnTo>
                  <a:lnTo>
                    <a:pt x="369201" y="79971"/>
                  </a:lnTo>
                  <a:lnTo>
                    <a:pt x="363245" y="83439"/>
                  </a:lnTo>
                  <a:lnTo>
                    <a:pt x="356108" y="84455"/>
                  </a:lnTo>
                  <a:lnTo>
                    <a:pt x="354711" y="84455"/>
                  </a:lnTo>
                  <a:lnTo>
                    <a:pt x="345313" y="83820"/>
                  </a:lnTo>
                  <a:lnTo>
                    <a:pt x="338201" y="76073"/>
                  </a:lnTo>
                  <a:lnTo>
                    <a:pt x="338607" y="68961"/>
                  </a:lnTo>
                  <a:lnTo>
                    <a:pt x="338709" y="66814"/>
                  </a:lnTo>
                  <a:lnTo>
                    <a:pt x="357886" y="49657"/>
                  </a:lnTo>
                  <a:lnTo>
                    <a:pt x="364883" y="51371"/>
                  </a:lnTo>
                  <a:lnTo>
                    <a:pt x="370471" y="55372"/>
                  </a:lnTo>
                  <a:lnTo>
                    <a:pt x="374078" y="61087"/>
                  </a:lnTo>
                  <a:lnTo>
                    <a:pt x="375158" y="67945"/>
                  </a:lnTo>
                  <a:lnTo>
                    <a:pt x="375158" y="39547"/>
                  </a:lnTo>
                  <a:lnTo>
                    <a:pt x="369836" y="36233"/>
                  </a:lnTo>
                  <a:lnTo>
                    <a:pt x="356108" y="33782"/>
                  </a:lnTo>
                  <a:lnTo>
                    <a:pt x="355092" y="33782"/>
                  </a:lnTo>
                  <a:lnTo>
                    <a:pt x="341274" y="36842"/>
                  </a:lnTo>
                  <a:lnTo>
                    <a:pt x="330111" y="44475"/>
                  </a:lnTo>
                  <a:lnTo>
                    <a:pt x="322745" y="55562"/>
                  </a:lnTo>
                  <a:lnTo>
                    <a:pt x="320294" y="68961"/>
                  </a:lnTo>
                  <a:lnTo>
                    <a:pt x="323469" y="82245"/>
                  </a:lnTo>
                  <a:lnTo>
                    <a:pt x="331470" y="92951"/>
                  </a:lnTo>
                  <a:lnTo>
                    <a:pt x="343077" y="100025"/>
                  </a:lnTo>
                  <a:lnTo>
                    <a:pt x="357124" y="102374"/>
                  </a:lnTo>
                  <a:lnTo>
                    <a:pt x="370928" y="99314"/>
                  </a:lnTo>
                  <a:lnTo>
                    <a:pt x="382092" y="91681"/>
                  </a:lnTo>
                  <a:lnTo>
                    <a:pt x="386892" y="84455"/>
                  </a:lnTo>
                  <a:lnTo>
                    <a:pt x="389458" y="80594"/>
                  </a:lnTo>
                  <a:lnTo>
                    <a:pt x="391922" y="67183"/>
                  </a:lnTo>
                  <a:close/>
                </a:path>
                <a:path w="626745" h="122554">
                  <a:moveTo>
                    <a:pt x="442214" y="34544"/>
                  </a:moveTo>
                  <a:lnTo>
                    <a:pt x="440182" y="34036"/>
                  </a:lnTo>
                  <a:lnTo>
                    <a:pt x="438150" y="33782"/>
                  </a:lnTo>
                  <a:lnTo>
                    <a:pt x="428879" y="33655"/>
                  </a:lnTo>
                  <a:lnTo>
                    <a:pt x="422148" y="36830"/>
                  </a:lnTo>
                  <a:lnTo>
                    <a:pt x="417703" y="42418"/>
                  </a:lnTo>
                  <a:lnTo>
                    <a:pt x="417703" y="34544"/>
                  </a:lnTo>
                  <a:lnTo>
                    <a:pt x="401066" y="34544"/>
                  </a:lnTo>
                  <a:lnTo>
                    <a:pt x="401066" y="99326"/>
                  </a:lnTo>
                  <a:lnTo>
                    <a:pt x="419354" y="99326"/>
                  </a:lnTo>
                  <a:lnTo>
                    <a:pt x="419354" y="67183"/>
                  </a:lnTo>
                  <a:lnTo>
                    <a:pt x="419227" y="64643"/>
                  </a:lnTo>
                  <a:lnTo>
                    <a:pt x="420497" y="54876"/>
                  </a:lnTo>
                  <a:lnTo>
                    <a:pt x="428625" y="48895"/>
                  </a:lnTo>
                  <a:lnTo>
                    <a:pt x="437388" y="50050"/>
                  </a:lnTo>
                  <a:lnTo>
                    <a:pt x="442214" y="50050"/>
                  </a:lnTo>
                  <a:lnTo>
                    <a:pt x="442214" y="34544"/>
                  </a:lnTo>
                  <a:close/>
                </a:path>
                <a:path w="626745" h="122554">
                  <a:moveTo>
                    <a:pt x="500126" y="84582"/>
                  </a:moveTo>
                  <a:lnTo>
                    <a:pt x="493776" y="85090"/>
                  </a:lnTo>
                  <a:lnTo>
                    <a:pt x="483489" y="85090"/>
                  </a:lnTo>
                  <a:lnTo>
                    <a:pt x="479425" y="82562"/>
                  </a:lnTo>
                  <a:lnTo>
                    <a:pt x="479425" y="49657"/>
                  </a:lnTo>
                  <a:lnTo>
                    <a:pt x="497967" y="49657"/>
                  </a:lnTo>
                  <a:lnTo>
                    <a:pt x="497967" y="34798"/>
                  </a:lnTo>
                  <a:lnTo>
                    <a:pt x="479425" y="34798"/>
                  </a:lnTo>
                  <a:lnTo>
                    <a:pt x="479425" y="18542"/>
                  </a:lnTo>
                  <a:lnTo>
                    <a:pt x="461645" y="18542"/>
                  </a:lnTo>
                  <a:lnTo>
                    <a:pt x="461645" y="34798"/>
                  </a:lnTo>
                  <a:lnTo>
                    <a:pt x="451358" y="34798"/>
                  </a:lnTo>
                  <a:lnTo>
                    <a:pt x="451358" y="49657"/>
                  </a:lnTo>
                  <a:lnTo>
                    <a:pt x="461645" y="49657"/>
                  </a:lnTo>
                  <a:lnTo>
                    <a:pt x="461645" y="76708"/>
                  </a:lnTo>
                  <a:lnTo>
                    <a:pt x="463461" y="87452"/>
                  </a:lnTo>
                  <a:lnTo>
                    <a:pt x="468668" y="94970"/>
                  </a:lnTo>
                  <a:lnTo>
                    <a:pt x="476910" y="99390"/>
                  </a:lnTo>
                  <a:lnTo>
                    <a:pt x="487807" y="100850"/>
                  </a:lnTo>
                  <a:lnTo>
                    <a:pt x="491998" y="100850"/>
                  </a:lnTo>
                  <a:lnTo>
                    <a:pt x="496062" y="100330"/>
                  </a:lnTo>
                  <a:lnTo>
                    <a:pt x="500126" y="99199"/>
                  </a:lnTo>
                  <a:lnTo>
                    <a:pt x="500126" y="84582"/>
                  </a:lnTo>
                  <a:close/>
                </a:path>
                <a:path w="626745" h="122554">
                  <a:moveTo>
                    <a:pt x="573278" y="61988"/>
                  </a:moveTo>
                  <a:lnTo>
                    <a:pt x="572947" y="60706"/>
                  </a:lnTo>
                  <a:lnTo>
                    <a:pt x="570420" y="50634"/>
                  </a:lnTo>
                  <a:lnTo>
                    <a:pt x="568032" y="47498"/>
                  </a:lnTo>
                  <a:lnTo>
                    <a:pt x="563499" y="41554"/>
                  </a:lnTo>
                  <a:lnTo>
                    <a:pt x="555498" y="36817"/>
                  </a:lnTo>
                  <a:lnTo>
                    <a:pt x="555498" y="53467"/>
                  </a:lnTo>
                  <a:lnTo>
                    <a:pt x="555498" y="60706"/>
                  </a:lnTo>
                  <a:lnTo>
                    <a:pt x="524637" y="60706"/>
                  </a:lnTo>
                  <a:lnTo>
                    <a:pt x="526161" y="53225"/>
                  </a:lnTo>
                  <a:lnTo>
                    <a:pt x="532892" y="47764"/>
                  </a:lnTo>
                  <a:lnTo>
                    <a:pt x="549275" y="47498"/>
                  </a:lnTo>
                  <a:lnTo>
                    <a:pt x="555498" y="53467"/>
                  </a:lnTo>
                  <a:lnTo>
                    <a:pt x="555498" y="36817"/>
                  </a:lnTo>
                  <a:lnTo>
                    <a:pt x="553516" y="35636"/>
                  </a:lnTo>
                  <a:lnTo>
                    <a:pt x="541528" y="33782"/>
                  </a:lnTo>
                  <a:lnTo>
                    <a:pt x="540512" y="33782"/>
                  </a:lnTo>
                  <a:lnTo>
                    <a:pt x="506336" y="66929"/>
                  </a:lnTo>
                  <a:lnTo>
                    <a:pt x="506222" y="68580"/>
                  </a:lnTo>
                  <a:lnTo>
                    <a:pt x="509689" y="81622"/>
                  </a:lnTo>
                  <a:lnTo>
                    <a:pt x="517804" y="92049"/>
                  </a:lnTo>
                  <a:lnTo>
                    <a:pt x="529399" y="98806"/>
                  </a:lnTo>
                  <a:lnTo>
                    <a:pt x="543306" y="100850"/>
                  </a:lnTo>
                  <a:lnTo>
                    <a:pt x="550583" y="100228"/>
                  </a:lnTo>
                  <a:lnTo>
                    <a:pt x="557618" y="98412"/>
                  </a:lnTo>
                  <a:lnTo>
                    <a:pt x="564235" y="95427"/>
                  </a:lnTo>
                  <a:lnTo>
                    <a:pt x="570230" y="91325"/>
                  </a:lnTo>
                  <a:lnTo>
                    <a:pt x="567143" y="86499"/>
                  </a:lnTo>
                  <a:lnTo>
                    <a:pt x="562610" y="79387"/>
                  </a:lnTo>
                  <a:lnTo>
                    <a:pt x="557276" y="83566"/>
                  </a:lnTo>
                  <a:lnTo>
                    <a:pt x="550672" y="85864"/>
                  </a:lnTo>
                  <a:lnTo>
                    <a:pt x="543687" y="85864"/>
                  </a:lnTo>
                  <a:lnTo>
                    <a:pt x="535051" y="86499"/>
                  </a:lnTo>
                  <a:lnTo>
                    <a:pt x="527050" y="81153"/>
                  </a:lnTo>
                  <a:lnTo>
                    <a:pt x="524637" y="73037"/>
                  </a:lnTo>
                  <a:lnTo>
                    <a:pt x="572008" y="73037"/>
                  </a:lnTo>
                  <a:lnTo>
                    <a:pt x="572770" y="69989"/>
                  </a:lnTo>
                  <a:lnTo>
                    <a:pt x="573151" y="66929"/>
                  </a:lnTo>
                  <a:lnTo>
                    <a:pt x="573278" y="61988"/>
                  </a:lnTo>
                  <a:close/>
                </a:path>
                <a:path w="626745" h="122554">
                  <a:moveTo>
                    <a:pt x="626618" y="34544"/>
                  </a:moveTo>
                  <a:lnTo>
                    <a:pt x="624713" y="34036"/>
                  </a:lnTo>
                  <a:lnTo>
                    <a:pt x="622681" y="33782"/>
                  </a:lnTo>
                  <a:lnTo>
                    <a:pt x="613410" y="33655"/>
                  </a:lnTo>
                  <a:lnTo>
                    <a:pt x="606679" y="36830"/>
                  </a:lnTo>
                  <a:lnTo>
                    <a:pt x="602234" y="42418"/>
                  </a:lnTo>
                  <a:lnTo>
                    <a:pt x="602234" y="34544"/>
                  </a:lnTo>
                  <a:lnTo>
                    <a:pt x="585470" y="34544"/>
                  </a:lnTo>
                  <a:lnTo>
                    <a:pt x="585470" y="99326"/>
                  </a:lnTo>
                  <a:lnTo>
                    <a:pt x="603758" y="99326"/>
                  </a:lnTo>
                  <a:lnTo>
                    <a:pt x="603758" y="67183"/>
                  </a:lnTo>
                  <a:lnTo>
                    <a:pt x="603631" y="64643"/>
                  </a:lnTo>
                  <a:lnTo>
                    <a:pt x="604901" y="54876"/>
                  </a:lnTo>
                  <a:lnTo>
                    <a:pt x="613029" y="48895"/>
                  </a:lnTo>
                  <a:lnTo>
                    <a:pt x="621665" y="50050"/>
                  </a:lnTo>
                  <a:lnTo>
                    <a:pt x="626618" y="50050"/>
                  </a:lnTo>
                  <a:lnTo>
                    <a:pt x="626618" y="34544"/>
                  </a:lnTo>
                  <a:close/>
                </a:path>
              </a:pathLst>
            </a:custGeom>
            <a:solidFill>
              <a:srgbClr val="25252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5" name="object 6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8537448" y="3433571"/>
              <a:ext cx="217931" cy="211835"/>
            </a:xfrm>
            <a:prstGeom prst="rect">
              <a:avLst/>
            </a:prstGeom>
          </p:spPr>
        </p:pic>
      </p:grpSp>
      <p:graphicFrame>
        <p:nvGraphicFramePr>
          <p:cNvPr id="66" name="object 66"/>
          <p:cNvGraphicFramePr>
            <a:graphicFrameLocks noGrp="1"/>
          </p:cNvGraphicFramePr>
          <p:nvPr/>
        </p:nvGraphicFramePr>
        <p:xfrm>
          <a:off x="8451899" y="3677206"/>
          <a:ext cx="1074417" cy="4663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46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14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81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0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7349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9525">
                      <a:solidFill>
                        <a:srgbClr val="919291"/>
                      </a:solidFill>
                      <a:prstDash val="solid"/>
                    </a:lnR>
                    <a:lnB w="9525">
                      <a:solidFill>
                        <a:srgbClr val="919291"/>
                      </a:solidFill>
                      <a:prstDash val="solid"/>
                    </a:lnB>
                    <a:solidFill>
                      <a:srgbClr val="EBEBE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919291"/>
                      </a:solidFill>
                      <a:prstDash val="solid"/>
                    </a:lnL>
                    <a:lnR w="9525">
                      <a:solidFill>
                        <a:srgbClr val="919291"/>
                      </a:solidFill>
                      <a:prstDash val="solid"/>
                    </a:lnR>
                    <a:lnT w="9525">
                      <a:solidFill>
                        <a:srgbClr val="919291"/>
                      </a:solidFill>
                      <a:prstDash val="solid"/>
                    </a:lnT>
                    <a:lnB w="9525">
                      <a:solidFill>
                        <a:srgbClr val="91929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919291"/>
                      </a:solidFill>
                      <a:prstDash val="solid"/>
                    </a:lnL>
                    <a:lnR w="9525">
                      <a:solidFill>
                        <a:srgbClr val="919291"/>
                      </a:solidFill>
                      <a:prstDash val="solid"/>
                    </a:lnR>
                    <a:lnT w="9525">
                      <a:solidFill>
                        <a:srgbClr val="919291"/>
                      </a:solidFill>
                      <a:prstDash val="solid"/>
                    </a:lnT>
                    <a:lnB w="9525">
                      <a:solidFill>
                        <a:srgbClr val="91929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734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919291"/>
                      </a:solidFill>
                      <a:prstDash val="solid"/>
                    </a:lnL>
                    <a:lnR w="9525">
                      <a:solidFill>
                        <a:srgbClr val="919291"/>
                      </a:solidFill>
                      <a:prstDash val="solid"/>
                    </a:lnR>
                    <a:lnT w="9525">
                      <a:solidFill>
                        <a:srgbClr val="919291"/>
                      </a:solidFill>
                      <a:prstDash val="solid"/>
                    </a:lnT>
                    <a:lnB w="9525">
                      <a:solidFill>
                        <a:srgbClr val="91929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919291"/>
                      </a:solidFill>
                      <a:prstDash val="solid"/>
                    </a:lnL>
                    <a:lnR w="9525">
                      <a:solidFill>
                        <a:srgbClr val="919291"/>
                      </a:solidFill>
                      <a:prstDash val="solid"/>
                    </a:lnR>
                    <a:lnT w="9525">
                      <a:solidFill>
                        <a:srgbClr val="919291"/>
                      </a:solidFill>
                      <a:prstDash val="solid"/>
                    </a:lnT>
                    <a:lnB w="9525">
                      <a:solidFill>
                        <a:srgbClr val="91929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919291"/>
                      </a:solidFill>
                      <a:prstDash val="solid"/>
                    </a:lnL>
                    <a:lnR w="9525">
                      <a:solidFill>
                        <a:srgbClr val="919291"/>
                      </a:solidFill>
                      <a:prstDash val="solid"/>
                    </a:lnR>
                    <a:lnT w="9525">
                      <a:solidFill>
                        <a:srgbClr val="919291"/>
                      </a:solidFill>
                      <a:prstDash val="solid"/>
                    </a:lnT>
                    <a:lnB w="9525">
                      <a:solidFill>
                        <a:srgbClr val="91929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919291"/>
                      </a:solidFill>
                      <a:prstDash val="solid"/>
                    </a:lnL>
                    <a:lnR w="9525">
                      <a:solidFill>
                        <a:srgbClr val="919291"/>
                      </a:solidFill>
                      <a:prstDash val="solid"/>
                    </a:lnR>
                    <a:lnT w="9525">
                      <a:solidFill>
                        <a:srgbClr val="919291"/>
                      </a:solidFill>
                      <a:prstDash val="solid"/>
                    </a:lnT>
                    <a:lnB w="9525">
                      <a:solidFill>
                        <a:srgbClr val="91929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582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919291"/>
                      </a:solidFill>
                      <a:prstDash val="solid"/>
                    </a:lnL>
                    <a:lnR w="9525">
                      <a:solidFill>
                        <a:srgbClr val="919291"/>
                      </a:solidFill>
                      <a:prstDash val="solid"/>
                    </a:lnR>
                    <a:lnT w="9525">
                      <a:solidFill>
                        <a:srgbClr val="919291"/>
                      </a:solidFill>
                      <a:prstDash val="solid"/>
                    </a:lnT>
                    <a:lnB w="9525">
                      <a:solidFill>
                        <a:srgbClr val="91929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919291"/>
                      </a:solidFill>
                      <a:prstDash val="solid"/>
                    </a:lnL>
                    <a:lnR w="9525">
                      <a:solidFill>
                        <a:srgbClr val="919291"/>
                      </a:solidFill>
                      <a:prstDash val="solid"/>
                    </a:lnR>
                    <a:lnT w="9525">
                      <a:solidFill>
                        <a:srgbClr val="919291"/>
                      </a:solidFill>
                      <a:prstDash val="solid"/>
                    </a:lnT>
                    <a:lnB w="9525">
                      <a:solidFill>
                        <a:srgbClr val="91929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919291"/>
                      </a:solidFill>
                      <a:prstDash val="solid"/>
                    </a:lnL>
                    <a:lnR w="9525">
                      <a:solidFill>
                        <a:srgbClr val="919291"/>
                      </a:solidFill>
                      <a:prstDash val="solid"/>
                    </a:lnR>
                    <a:lnT w="9525">
                      <a:solidFill>
                        <a:srgbClr val="919291"/>
                      </a:solidFill>
                      <a:prstDash val="solid"/>
                    </a:lnT>
                    <a:lnB w="9525">
                      <a:solidFill>
                        <a:srgbClr val="91929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919291"/>
                      </a:solidFill>
                      <a:prstDash val="solid"/>
                    </a:lnL>
                    <a:lnR w="9525">
                      <a:solidFill>
                        <a:srgbClr val="919291"/>
                      </a:solidFill>
                      <a:prstDash val="solid"/>
                    </a:lnR>
                    <a:lnT w="9525">
                      <a:solidFill>
                        <a:srgbClr val="919291"/>
                      </a:solidFill>
                      <a:prstDash val="solid"/>
                    </a:lnT>
                    <a:lnB w="9525">
                      <a:solidFill>
                        <a:srgbClr val="91929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82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919291"/>
                      </a:solidFill>
                      <a:prstDash val="solid"/>
                    </a:lnL>
                    <a:lnR w="9525">
                      <a:solidFill>
                        <a:srgbClr val="919291"/>
                      </a:solidFill>
                      <a:prstDash val="solid"/>
                    </a:lnR>
                    <a:lnT w="9525">
                      <a:solidFill>
                        <a:srgbClr val="919291"/>
                      </a:solidFill>
                      <a:prstDash val="solid"/>
                    </a:lnT>
                    <a:lnB w="9525">
                      <a:solidFill>
                        <a:srgbClr val="91929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919291"/>
                      </a:solidFill>
                      <a:prstDash val="solid"/>
                    </a:lnL>
                    <a:lnR w="9525">
                      <a:solidFill>
                        <a:srgbClr val="919291"/>
                      </a:solidFill>
                      <a:prstDash val="solid"/>
                    </a:lnR>
                    <a:lnT w="9525">
                      <a:solidFill>
                        <a:srgbClr val="919291"/>
                      </a:solidFill>
                      <a:prstDash val="solid"/>
                    </a:lnT>
                    <a:lnB w="9525">
                      <a:solidFill>
                        <a:srgbClr val="91929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919291"/>
                      </a:solidFill>
                      <a:prstDash val="solid"/>
                    </a:lnL>
                    <a:lnR w="9525">
                      <a:solidFill>
                        <a:srgbClr val="919291"/>
                      </a:solidFill>
                      <a:prstDash val="solid"/>
                    </a:lnR>
                    <a:lnT w="9525">
                      <a:solidFill>
                        <a:srgbClr val="919291"/>
                      </a:solidFill>
                      <a:prstDash val="solid"/>
                    </a:lnT>
                    <a:lnB w="9525">
                      <a:solidFill>
                        <a:srgbClr val="91929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919291"/>
                      </a:solidFill>
                      <a:prstDash val="solid"/>
                    </a:lnL>
                    <a:lnR w="9525">
                      <a:solidFill>
                        <a:srgbClr val="919291"/>
                      </a:solidFill>
                      <a:prstDash val="solid"/>
                    </a:lnR>
                    <a:lnT w="9525">
                      <a:solidFill>
                        <a:srgbClr val="919291"/>
                      </a:solidFill>
                      <a:prstDash val="solid"/>
                    </a:lnT>
                    <a:lnB w="9525">
                      <a:solidFill>
                        <a:srgbClr val="91929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7" name="object 67"/>
          <p:cNvSpPr/>
          <p:nvPr/>
        </p:nvSpPr>
        <p:spPr>
          <a:xfrm>
            <a:off x="8925306" y="3858005"/>
            <a:ext cx="233679" cy="0"/>
          </a:xfrm>
          <a:custGeom>
            <a:avLst/>
            <a:gdLst/>
            <a:ahLst/>
            <a:cxnLst/>
            <a:rect l="l" t="t" r="r" b="b"/>
            <a:pathLst>
              <a:path w="233679">
                <a:moveTo>
                  <a:pt x="0" y="0"/>
                </a:moveTo>
                <a:lnTo>
                  <a:pt x="33527" y="0"/>
                </a:lnTo>
              </a:path>
              <a:path w="233679">
                <a:moveTo>
                  <a:pt x="67055" y="0"/>
                </a:moveTo>
                <a:lnTo>
                  <a:pt x="233172" y="0"/>
                </a:lnTo>
              </a:path>
            </a:pathLst>
          </a:custGeom>
          <a:ln w="8028">
            <a:solidFill>
              <a:srgbClr val="C5C6C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8926830" y="3740658"/>
            <a:ext cx="231775" cy="0"/>
          </a:xfrm>
          <a:custGeom>
            <a:avLst/>
            <a:gdLst/>
            <a:ahLst/>
            <a:cxnLst/>
            <a:rect l="l" t="t" r="r" b="b"/>
            <a:pathLst>
              <a:path w="231775">
                <a:moveTo>
                  <a:pt x="231648" y="0"/>
                </a:moveTo>
                <a:lnTo>
                  <a:pt x="199644" y="0"/>
                </a:lnTo>
              </a:path>
              <a:path w="231775">
                <a:moveTo>
                  <a:pt x="166116" y="0"/>
                </a:moveTo>
                <a:lnTo>
                  <a:pt x="0" y="0"/>
                </a:lnTo>
              </a:path>
            </a:pathLst>
          </a:custGeom>
          <a:ln w="8028">
            <a:solidFill>
              <a:srgbClr val="C5C6C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8925306" y="3973829"/>
            <a:ext cx="233679" cy="0"/>
          </a:xfrm>
          <a:custGeom>
            <a:avLst/>
            <a:gdLst/>
            <a:ahLst/>
            <a:cxnLst/>
            <a:rect l="l" t="t" r="r" b="b"/>
            <a:pathLst>
              <a:path w="233679">
                <a:moveTo>
                  <a:pt x="0" y="0"/>
                </a:moveTo>
                <a:lnTo>
                  <a:pt x="33527" y="0"/>
                </a:lnTo>
              </a:path>
              <a:path w="233679">
                <a:moveTo>
                  <a:pt x="172212" y="0"/>
                </a:moveTo>
                <a:lnTo>
                  <a:pt x="233172" y="0"/>
                </a:lnTo>
              </a:path>
              <a:path w="233679">
                <a:moveTo>
                  <a:pt x="51816" y="0"/>
                </a:moveTo>
                <a:lnTo>
                  <a:pt x="134112" y="0"/>
                </a:lnTo>
              </a:path>
            </a:pathLst>
          </a:custGeom>
          <a:ln w="8028">
            <a:solidFill>
              <a:srgbClr val="C5C6C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8501633" y="4092702"/>
            <a:ext cx="125095" cy="0"/>
          </a:xfrm>
          <a:custGeom>
            <a:avLst/>
            <a:gdLst/>
            <a:ahLst/>
            <a:cxnLst/>
            <a:rect l="l" t="t" r="r" b="b"/>
            <a:pathLst>
              <a:path w="125095">
                <a:moveTo>
                  <a:pt x="0" y="0"/>
                </a:moveTo>
                <a:lnTo>
                  <a:pt x="33527" y="0"/>
                </a:lnTo>
              </a:path>
              <a:path w="125095">
                <a:moveTo>
                  <a:pt x="51816" y="0"/>
                </a:moveTo>
                <a:lnTo>
                  <a:pt x="124968" y="0"/>
                </a:lnTo>
              </a:path>
            </a:pathLst>
          </a:custGeom>
          <a:ln w="8028">
            <a:solidFill>
              <a:srgbClr val="C5C6C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9249918" y="3740658"/>
            <a:ext cx="233679" cy="0"/>
          </a:xfrm>
          <a:custGeom>
            <a:avLst/>
            <a:gdLst/>
            <a:ahLst/>
            <a:cxnLst/>
            <a:rect l="l" t="t" r="r" b="b"/>
            <a:pathLst>
              <a:path w="233679">
                <a:moveTo>
                  <a:pt x="233172" y="0"/>
                </a:moveTo>
                <a:lnTo>
                  <a:pt x="199643" y="0"/>
                </a:lnTo>
              </a:path>
              <a:path w="233679">
                <a:moveTo>
                  <a:pt x="60959" y="0"/>
                </a:moveTo>
                <a:lnTo>
                  <a:pt x="0" y="0"/>
                </a:lnTo>
              </a:path>
              <a:path w="233679">
                <a:moveTo>
                  <a:pt x="167639" y="0"/>
                </a:moveTo>
                <a:lnTo>
                  <a:pt x="82296" y="0"/>
                </a:lnTo>
              </a:path>
            </a:pathLst>
          </a:custGeom>
          <a:ln w="8028">
            <a:solidFill>
              <a:srgbClr val="C5C6C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9249918" y="3973829"/>
            <a:ext cx="233679" cy="0"/>
          </a:xfrm>
          <a:custGeom>
            <a:avLst/>
            <a:gdLst/>
            <a:ahLst/>
            <a:cxnLst/>
            <a:rect l="l" t="t" r="r" b="b"/>
            <a:pathLst>
              <a:path w="233679">
                <a:moveTo>
                  <a:pt x="233172" y="0"/>
                </a:moveTo>
                <a:lnTo>
                  <a:pt x="199643" y="0"/>
                </a:lnTo>
              </a:path>
              <a:path w="233679">
                <a:moveTo>
                  <a:pt x="173735" y="0"/>
                </a:moveTo>
                <a:lnTo>
                  <a:pt x="0" y="0"/>
                </a:lnTo>
              </a:path>
            </a:pathLst>
          </a:custGeom>
          <a:ln w="8028">
            <a:solidFill>
              <a:srgbClr val="C5C6C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8925306" y="4092702"/>
            <a:ext cx="233679" cy="0"/>
          </a:xfrm>
          <a:custGeom>
            <a:avLst/>
            <a:gdLst/>
            <a:ahLst/>
            <a:cxnLst/>
            <a:rect l="l" t="t" r="r" b="b"/>
            <a:pathLst>
              <a:path w="233679">
                <a:moveTo>
                  <a:pt x="0" y="0"/>
                </a:moveTo>
                <a:lnTo>
                  <a:pt x="33527" y="0"/>
                </a:lnTo>
              </a:path>
              <a:path w="233679">
                <a:moveTo>
                  <a:pt x="201168" y="0"/>
                </a:moveTo>
                <a:lnTo>
                  <a:pt x="233172" y="0"/>
                </a:lnTo>
              </a:path>
              <a:path w="233679">
                <a:moveTo>
                  <a:pt x="51816" y="0"/>
                </a:moveTo>
                <a:lnTo>
                  <a:pt x="182879" y="0"/>
                </a:lnTo>
              </a:path>
            </a:pathLst>
          </a:custGeom>
          <a:ln w="8028">
            <a:solidFill>
              <a:srgbClr val="C5C6C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9249918" y="3858005"/>
            <a:ext cx="233679" cy="0"/>
          </a:xfrm>
          <a:custGeom>
            <a:avLst/>
            <a:gdLst/>
            <a:ahLst/>
            <a:cxnLst/>
            <a:rect l="l" t="t" r="r" b="b"/>
            <a:pathLst>
              <a:path w="233679">
                <a:moveTo>
                  <a:pt x="0" y="0"/>
                </a:moveTo>
                <a:lnTo>
                  <a:pt x="33527" y="0"/>
                </a:lnTo>
              </a:path>
              <a:path w="233679">
                <a:moveTo>
                  <a:pt x="67055" y="0"/>
                </a:moveTo>
                <a:lnTo>
                  <a:pt x="233172" y="0"/>
                </a:lnTo>
              </a:path>
            </a:pathLst>
          </a:custGeom>
          <a:ln w="8028">
            <a:solidFill>
              <a:srgbClr val="C5C6C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9249918" y="4092702"/>
            <a:ext cx="233679" cy="0"/>
          </a:xfrm>
          <a:custGeom>
            <a:avLst/>
            <a:gdLst/>
            <a:ahLst/>
            <a:cxnLst/>
            <a:rect l="l" t="t" r="r" b="b"/>
            <a:pathLst>
              <a:path w="233679">
                <a:moveTo>
                  <a:pt x="0" y="0"/>
                </a:moveTo>
                <a:lnTo>
                  <a:pt x="33527" y="0"/>
                </a:lnTo>
              </a:path>
              <a:path w="233679">
                <a:moveTo>
                  <a:pt x="54863" y="0"/>
                </a:moveTo>
                <a:lnTo>
                  <a:pt x="108203" y="0"/>
                </a:lnTo>
              </a:path>
              <a:path w="233679">
                <a:moveTo>
                  <a:pt x="201167" y="0"/>
                </a:moveTo>
                <a:lnTo>
                  <a:pt x="233172" y="0"/>
                </a:lnTo>
              </a:path>
              <a:path w="233679">
                <a:moveTo>
                  <a:pt x="140207" y="0"/>
                </a:moveTo>
                <a:lnTo>
                  <a:pt x="182879" y="0"/>
                </a:lnTo>
              </a:path>
            </a:pathLst>
          </a:custGeom>
          <a:ln w="8028">
            <a:solidFill>
              <a:srgbClr val="C5C6C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8714993" y="3858005"/>
            <a:ext cx="120650" cy="0"/>
          </a:xfrm>
          <a:custGeom>
            <a:avLst/>
            <a:gdLst/>
            <a:ahLst/>
            <a:cxnLst/>
            <a:rect l="l" t="t" r="r" b="b"/>
            <a:pathLst>
              <a:path w="120650">
                <a:moveTo>
                  <a:pt x="0" y="0"/>
                </a:moveTo>
                <a:lnTo>
                  <a:pt x="33527" y="0"/>
                </a:lnTo>
              </a:path>
              <a:path w="120650">
                <a:moveTo>
                  <a:pt x="65531" y="0"/>
                </a:moveTo>
                <a:lnTo>
                  <a:pt x="120396" y="0"/>
                </a:lnTo>
              </a:path>
            </a:pathLst>
          </a:custGeom>
          <a:ln w="8028">
            <a:solidFill>
              <a:srgbClr val="C5C6C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8714993" y="3973829"/>
            <a:ext cx="120650" cy="0"/>
          </a:xfrm>
          <a:custGeom>
            <a:avLst/>
            <a:gdLst/>
            <a:ahLst/>
            <a:cxnLst/>
            <a:rect l="l" t="t" r="r" b="b"/>
            <a:pathLst>
              <a:path w="120650">
                <a:moveTo>
                  <a:pt x="0" y="0"/>
                </a:moveTo>
                <a:lnTo>
                  <a:pt x="77724" y="0"/>
                </a:lnTo>
              </a:path>
              <a:path w="120650">
                <a:moveTo>
                  <a:pt x="99059" y="0"/>
                </a:moveTo>
                <a:lnTo>
                  <a:pt x="120396" y="0"/>
                </a:lnTo>
              </a:path>
            </a:pathLst>
          </a:custGeom>
          <a:ln w="8028">
            <a:solidFill>
              <a:srgbClr val="C5C6C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8501633" y="3858005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121920" y="0"/>
                </a:moveTo>
                <a:lnTo>
                  <a:pt x="42672" y="0"/>
                </a:lnTo>
              </a:path>
              <a:path w="121920">
                <a:moveTo>
                  <a:pt x="21336" y="0"/>
                </a:moveTo>
                <a:lnTo>
                  <a:pt x="0" y="0"/>
                </a:lnTo>
              </a:path>
            </a:pathLst>
          </a:custGeom>
          <a:ln w="8028">
            <a:solidFill>
              <a:srgbClr val="C5C6C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8714993" y="4092702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20" y="0"/>
                </a:lnTo>
              </a:path>
            </a:pathLst>
          </a:custGeom>
          <a:ln w="8028">
            <a:solidFill>
              <a:srgbClr val="C5C6C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8501633" y="3973829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20" y="0"/>
                </a:lnTo>
              </a:path>
            </a:pathLst>
          </a:custGeom>
          <a:ln w="8028">
            <a:solidFill>
              <a:srgbClr val="C5C6C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81" name="object 81"/>
          <p:cNvGrpSpPr/>
          <p:nvPr/>
        </p:nvGrpSpPr>
        <p:grpSpPr>
          <a:xfrm>
            <a:off x="1665727" y="5547310"/>
            <a:ext cx="8856345" cy="818515"/>
            <a:chOff x="1665727" y="5547310"/>
            <a:chExt cx="8856345" cy="818515"/>
          </a:xfrm>
        </p:grpSpPr>
        <p:pic>
          <p:nvPicPr>
            <p:cNvPr id="82" name="object 82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665727" y="5547310"/>
              <a:ext cx="8855973" cy="818487"/>
            </a:xfrm>
            <a:prstGeom prst="rect">
              <a:avLst/>
            </a:prstGeom>
          </p:spPr>
        </p:pic>
        <p:pic>
          <p:nvPicPr>
            <p:cNvPr id="83" name="object 83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700783" y="5593079"/>
              <a:ext cx="8519160" cy="766559"/>
            </a:xfrm>
            <a:prstGeom prst="rect">
              <a:avLst/>
            </a:prstGeom>
          </p:spPr>
        </p:pic>
        <p:sp>
          <p:nvSpPr>
            <p:cNvPr id="84" name="object 84"/>
            <p:cNvSpPr/>
            <p:nvPr/>
          </p:nvSpPr>
          <p:spPr>
            <a:xfrm>
              <a:off x="1703831" y="5562599"/>
              <a:ext cx="8784590" cy="746760"/>
            </a:xfrm>
            <a:custGeom>
              <a:avLst/>
              <a:gdLst/>
              <a:ahLst/>
              <a:cxnLst/>
              <a:rect l="l" t="t" r="r" b="b"/>
              <a:pathLst>
                <a:path w="8784590" h="746760">
                  <a:moveTo>
                    <a:pt x="8702421" y="0"/>
                  </a:moveTo>
                  <a:lnTo>
                    <a:pt x="81915" y="0"/>
                  </a:lnTo>
                  <a:lnTo>
                    <a:pt x="50041" y="6437"/>
                  </a:lnTo>
                  <a:lnTo>
                    <a:pt x="24003" y="23995"/>
                  </a:lnTo>
                  <a:lnTo>
                    <a:pt x="6441" y="50036"/>
                  </a:lnTo>
                  <a:lnTo>
                    <a:pt x="0" y="81927"/>
                  </a:lnTo>
                  <a:lnTo>
                    <a:pt x="0" y="664832"/>
                  </a:lnTo>
                  <a:lnTo>
                    <a:pt x="6441" y="696723"/>
                  </a:lnTo>
                  <a:lnTo>
                    <a:pt x="24002" y="722764"/>
                  </a:lnTo>
                  <a:lnTo>
                    <a:pt x="50041" y="740322"/>
                  </a:lnTo>
                  <a:lnTo>
                    <a:pt x="81915" y="746760"/>
                  </a:lnTo>
                  <a:lnTo>
                    <a:pt x="8702421" y="746760"/>
                  </a:lnTo>
                  <a:lnTo>
                    <a:pt x="8734294" y="740322"/>
                  </a:lnTo>
                  <a:lnTo>
                    <a:pt x="8760333" y="722764"/>
                  </a:lnTo>
                  <a:lnTo>
                    <a:pt x="8777894" y="696723"/>
                  </a:lnTo>
                  <a:lnTo>
                    <a:pt x="8784336" y="664832"/>
                  </a:lnTo>
                  <a:lnTo>
                    <a:pt x="8784336" y="81927"/>
                  </a:lnTo>
                  <a:lnTo>
                    <a:pt x="8777894" y="50036"/>
                  </a:lnTo>
                  <a:lnTo>
                    <a:pt x="8760333" y="23995"/>
                  </a:lnTo>
                  <a:lnTo>
                    <a:pt x="8734294" y="6437"/>
                  </a:lnTo>
                  <a:lnTo>
                    <a:pt x="8702421" y="0"/>
                  </a:lnTo>
                  <a:close/>
                </a:path>
              </a:pathLst>
            </a:custGeom>
            <a:solidFill>
              <a:srgbClr val="99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1703831" y="5562599"/>
              <a:ext cx="8784590" cy="746760"/>
            </a:xfrm>
            <a:custGeom>
              <a:avLst/>
              <a:gdLst/>
              <a:ahLst/>
              <a:cxnLst/>
              <a:rect l="l" t="t" r="r" b="b"/>
              <a:pathLst>
                <a:path w="8784590" h="746760">
                  <a:moveTo>
                    <a:pt x="0" y="81927"/>
                  </a:moveTo>
                  <a:lnTo>
                    <a:pt x="6441" y="50036"/>
                  </a:lnTo>
                  <a:lnTo>
                    <a:pt x="24003" y="23995"/>
                  </a:lnTo>
                  <a:lnTo>
                    <a:pt x="50041" y="6437"/>
                  </a:lnTo>
                  <a:lnTo>
                    <a:pt x="81915" y="0"/>
                  </a:lnTo>
                  <a:lnTo>
                    <a:pt x="8702421" y="0"/>
                  </a:lnTo>
                  <a:lnTo>
                    <a:pt x="8734294" y="6437"/>
                  </a:lnTo>
                  <a:lnTo>
                    <a:pt x="8760333" y="23995"/>
                  </a:lnTo>
                  <a:lnTo>
                    <a:pt x="8777894" y="50036"/>
                  </a:lnTo>
                  <a:lnTo>
                    <a:pt x="8784336" y="81927"/>
                  </a:lnTo>
                  <a:lnTo>
                    <a:pt x="8784336" y="664832"/>
                  </a:lnTo>
                  <a:lnTo>
                    <a:pt x="8777894" y="696723"/>
                  </a:lnTo>
                  <a:lnTo>
                    <a:pt x="8760333" y="722764"/>
                  </a:lnTo>
                  <a:lnTo>
                    <a:pt x="8734294" y="740322"/>
                  </a:lnTo>
                  <a:lnTo>
                    <a:pt x="8702421" y="746760"/>
                  </a:lnTo>
                  <a:lnTo>
                    <a:pt x="81915" y="746760"/>
                  </a:lnTo>
                  <a:lnTo>
                    <a:pt x="50041" y="740322"/>
                  </a:lnTo>
                  <a:lnTo>
                    <a:pt x="24002" y="722764"/>
                  </a:lnTo>
                  <a:lnTo>
                    <a:pt x="6441" y="696723"/>
                  </a:lnTo>
                  <a:lnTo>
                    <a:pt x="0" y="664832"/>
                  </a:lnTo>
                  <a:lnTo>
                    <a:pt x="0" y="81927"/>
                  </a:lnTo>
                  <a:close/>
                </a:path>
              </a:pathLst>
            </a:custGeom>
            <a:ln w="9525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6" name="object 86"/>
          <p:cNvSpPr txBox="1"/>
          <p:nvPr/>
        </p:nvSpPr>
        <p:spPr>
          <a:xfrm>
            <a:off x="1823085" y="5624576"/>
            <a:ext cx="861225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สำหรับข้อมูลโดยละเอียด โปรดดูเอกสารที่ </a:t>
            </a:r>
            <a:r>
              <a:rPr lang="en-US" sz="1200" dirty="0">
                <a:solidFill>
                  <a:srgbClr val="252525"/>
                </a:solidFill>
                <a:latin typeface="Yu Gothic"/>
                <a:cs typeface="Yu Gothic"/>
              </a:rPr>
              <a:t>URL </a:t>
            </a: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ต่อไปนี้บนเว็บไซต์สนับสนุน (ต้องเข้าสู่ระบบสำหรับเว็บไซต์สนับสนุน)</a:t>
            </a:r>
            <a:endParaRPr sz="12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tabLst>
                <a:tab pos="1710055" algn="l"/>
              </a:tabLst>
            </a:pPr>
            <a:r>
              <a:rPr sz="1200" b="1" dirty="0">
                <a:solidFill>
                  <a:srgbClr val="252525"/>
                </a:solidFill>
                <a:latin typeface="Yu Gothic"/>
                <a:cs typeface="Yu Gothic"/>
              </a:rPr>
              <a:t>「</a:t>
            </a:r>
            <a:r>
              <a:rPr sz="1200" b="1" spc="15" dirty="0" err="1">
                <a:solidFill>
                  <a:srgbClr val="252525"/>
                </a:solidFill>
                <a:latin typeface="Yu Gothic"/>
                <a:cs typeface="Yu Gothic"/>
              </a:rPr>
              <a:t>ConMas</a:t>
            </a:r>
            <a:r>
              <a:rPr sz="1200" b="1" spc="50" dirty="0">
                <a:solidFill>
                  <a:srgbClr val="252525"/>
                </a:solidFill>
                <a:latin typeface="Yu Gothic"/>
                <a:cs typeface="Yu Gothic"/>
              </a:rPr>
              <a:t> Designer</a:t>
            </a:r>
            <a:r>
              <a:rPr lang="en-US" sz="1200" b="1" spc="50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th-TH" sz="1200" b="1" dirty="0">
                <a:solidFill>
                  <a:srgbClr val="252525"/>
                </a:solidFill>
                <a:latin typeface="Yu Gothic"/>
                <a:cs typeface="Yu Gothic"/>
              </a:rPr>
              <a:t>การสร้างชื่อแบบฟอร์มอัตโนมัติ </a:t>
            </a:r>
            <a:r>
              <a:rPr sz="1200" b="1" dirty="0">
                <a:solidFill>
                  <a:srgbClr val="252525"/>
                </a:solidFill>
                <a:latin typeface="Yu Gothic"/>
                <a:cs typeface="Yu Gothic"/>
              </a:rPr>
              <a:t>」</a:t>
            </a:r>
            <a:endParaRPr sz="1200" dirty="0">
              <a:latin typeface="Yu Gothic"/>
              <a:cs typeface="Yu Gothic"/>
            </a:endParaRPr>
          </a:p>
          <a:p>
            <a:pPr marL="155575">
              <a:lnSpc>
                <a:spcPct val="100000"/>
              </a:lnSpc>
            </a:pPr>
            <a:r>
              <a:rPr lang="en-US" sz="1200" spc="30" dirty="0">
                <a:solidFill>
                  <a:srgbClr val="252525"/>
                </a:solidFill>
                <a:latin typeface="Yu Gothic"/>
                <a:cs typeface="Yu Gothic"/>
              </a:rPr>
              <a:t>https://cimtops-support.com/i-Reporter/ir_manuals/en/designer/AutomaticDocumentNaming_Setting_en.pdf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87" name="object 8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72</a:t>
            </a:fld>
            <a:endParaRPr dirty="0"/>
          </a:p>
        </p:txBody>
      </p:sp>
      <p:sp>
        <p:nvSpPr>
          <p:cNvPr id="88" name="object 8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98B20DDB-6BDF-30B7-37E0-D0F2769C1D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1293" y="1677844"/>
            <a:ext cx="9469755" cy="2761546"/>
          </a:xfrm>
          <a:prstGeom prst="rect">
            <a:avLst/>
          </a:prstGeom>
        </p:spPr>
      </p:pic>
      <p:sp>
        <p:nvSpPr>
          <p:cNvPr id="2" name="object 2"/>
          <p:cNvSpPr/>
          <p:nvPr/>
        </p:nvSpPr>
        <p:spPr>
          <a:xfrm>
            <a:off x="0" y="0"/>
            <a:ext cx="12192000" cy="620395"/>
          </a:xfrm>
          <a:custGeom>
            <a:avLst/>
            <a:gdLst/>
            <a:ahLst/>
            <a:cxnLst/>
            <a:rect l="l" t="t" r="r" b="b"/>
            <a:pathLst>
              <a:path w="12192000" h="620395">
                <a:moveTo>
                  <a:pt x="0" y="620267"/>
                </a:moveTo>
                <a:lnTo>
                  <a:pt x="12192000" y="620267"/>
                </a:lnTo>
                <a:lnTo>
                  <a:pt x="12192000" y="0"/>
                </a:lnTo>
                <a:lnTo>
                  <a:pt x="0" y="0"/>
                </a:lnTo>
                <a:lnTo>
                  <a:pt x="0" y="620267"/>
                </a:lnTo>
                <a:close/>
              </a:path>
            </a:pathLst>
          </a:custGeom>
          <a:ln w="9525">
            <a:solidFill>
              <a:srgbClr val="CC00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1789111"/>
              </p:ext>
            </p:extLst>
          </p:nvPr>
        </p:nvGraphicFramePr>
        <p:xfrm>
          <a:off x="1062328" y="1660144"/>
          <a:ext cx="9785312" cy="28045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339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86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926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923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929292"/>
                      </a:solidFill>
                      <a:prstDash val="solid"/>
                    </a:lnL>
                    <a:lnR w="38100">
                      <a:solidFill>
                        <a:srgbClr val="C00000"/>
                      </a:solidFill>
                      <a:prstDash val="solid"/>
                    </a:lnR>
                    <a:lnT w="9525">
                      <a:solidFill>
                        <a:srgbClr val="929292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C00000"/>
                      </a:solidFill>
                      <a:prstDash val="solid"/>
                    </a:lnL>
                    <a:lnR w="38100">
                      <a:solidFill>
                        <a:srgbClr val="C00000"/>
                      </a:solidFill>
                      <a:prstDash val="solid"/>
                    </a:lnR>
                    <a:lnT w="38100">
                      <a:solidFill>
                        <a:srgbClr val="C00000"/>
                      </a:solidFill>
                      <a:prstDash val="solid"/>
                    </a:lnT>
                    <a:lnB w="38100">
                      <a:solidFill>
                        <a:srgbClr val="C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C00000"/>
                      </a:solidFill>
                      <a:prstDash val="solid"/>
                    </a:lnL>
                    <a:lnR w="9525">
                      <a:solidFill>
                        <a:srgbClr val="929292"/>
                      </a:solidFill>
                      <a:prstDash val="solid"/>
                    </a:lnR>
                    <a:lnT w="9525">
                      <a:solidFill>
                        <a:srgbClr val="929292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5301"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  <a:p>
                      <a:pPr marR="575310" algn="r">
                        <a:lnSpc>
                          <a:spcPct val="100000"/>
                        </a:lnSpc>
                        <a:spcBef>
                          <a:spcPts val="1385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Yu Gothic"/>
                          <a:cs typeface="Yu Gothic"/>
                        </a:rPr>
                        <a:t>設定ボタンをクリック</a:t>
                      </a:r>
                      <a:endParaRPr sz="1200" dirty="0">
                        <a:latin typeface="Yu Gothic"/>
                        <a:cs typeface="Yu Gothic"/>
                      </a:endParaRPr>
                    </a:p>
                  </a:txBody>
                  <a:tcPr marL="0" marR="0" marT="0" marB="0">
                    <a:lnL w="9525">
                      <a:solidFill>
                        <a:srgbClr val="929292"/>
                      </a:solidFill>
                      <a:prstDash val="solid"/>
                    </a:lnL>
                    <a:lnR w="9525">
                      <a:solidFill>
                        <a:srgbClr val="929292"/>
                      </a:solidFill>
                      <a:prstDash val="solid"/>
                    </a:lnR>
                    <a:lnB w="9525">
                      <a:solidFill>
                        <a:srgbClr val="929292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4" name="object 4"/>
          <p:cNvGrpSpPr/>
          <p:nvPr/>
        </p:nvGrpSpPr>
        <p:grpSpPr>
          <a:xfrm>
            <a:off x="1306060" y="4617585"/>
            <a:ext cx="9575800" cy="440690"/>
            <a:chOff x="1306060" y="4617585"/>
            <a:chExt cx="9575800" cy="440690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06060" y="4617585"/>
              <a:ext cx="9575306" cy="433072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07592" y="4657382"/>
              <a:ext cx="9363456" cy="400773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1344168" y="4636007"/>
              <a:ext cx="9504045" cy="361315"/>
            </a:xfrm>
            <a:custGeom>
              <a:avLst/>
              <a:gdLst/>
              <a:ahLst/>
              <a:cxnLst/>
              <a:rect l="l" t="t" r="r" b="b"/>
              <a:pathLst>
                <a:path w="9504045" h="361314">
                  <a:moveTo>
                    <a:pt x="9481185" y="0"/>
                  </a:moveTo>
                  <a:lnTo>
                    <a:pt x="22478" y="0"/>
                  </a:lnTo>
                  <a:lnTo>
                    <a:pt x="13715" y="1762"/>
                  </a:lnTo>
                  <a:lnTo>
                    <a:pt x="6572" y="6572"/>
                  </a:lnTo>
                  <a:lnTo>
                    <a:pt x="1762" y="13716"/>
                  </a:lnTo>
                  <a:lnTo>
                    <a:pt x="0" y="22479"/>
                  </a:lnTo>
                  <a:lnTo>
                    <a:pt x="0" y="338709"/>
                  </a:lnTo>
                  <a:lnTo>
                    <a:pt x="1762" y="347472"/>
                  </a:lnTo>
                  <a:lnTo>
                    <a:pt x="6572" y="354615"/>
                  </a:lnTo>
                  <a:lnTo>
                    <a:pt x="13715" y="359425"/>
                  </a:lnTo>
                  <a:lnTo>
                    <a:pt x="22478" y="361188"/>
                  </a:lnTo>
                  <a:lnTo>
                    <a:pt x="9481185" y="361188"/>
                  </a:lnTo>
                  <a:lnTo>
                    <a:pt x="9489948" y="359425"/>
                  </a:lnTo>
                  <a:lnTo>
                    <a:pt x="9497091" y="354615"/>
                  </a:lnTo>
                  <a:lnTo>
                    <a:pt x="9501901" y="347472"/>
                  </a:lnTo>
                  <a:lnTo>
                    <a:pt x="9503664" y="338709"/>
                  </a:lnTo>
                  <a:lnTo>
                    <a:pt x="9503664" y="22479"/>
                  </a:lnTo>
                  <a:lnTo>
                    <a:pt x="9501901" y="13716"/>
                  </a:lnTo>
                  <a:lnTo>
                    <a:pt x="9497091" y="6572"/>
                  </a:lnTo>
                  <a:lnTo>
                    <a:pt x="9489948" y="1762"/>
                  </a:lnTo>
                  <a:lnTo>
                    <a:pt x="9481185" y="0"/>
                  </a:lnTo>
                  <a:close/>
                </a:path>
              </a:pathLst>
            </a:custGeom>
            <a:solidFill>
              <a:srgbClr val="C8C8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344168" y="4636007"/>
              <a:ext cx="9504045" cy="361315"/>
            </a:xfrm>
            <a:custGeom>
              <a:avLst/>
              <a:gdLst/>
              <a:ahLst/>
              <a:cxnLst/>
              <a:rect l="l" t="t" r="r" b="b"/>
              <a:pathLst>
                <a:path w="9504045" h="361314">
                  <a:moveTo>
                    <a:pt x="0" y="22479"/>
                  </a:moveTo>
                  <a:lnTo>
                    <a:pt x="1762" y="13716"/>
                  </a:lnTo>
                  <a:lnTo>
                    <a:pt x="6572" y="6572"/>
                  </a:lnTo>
                  <a:lnTo>
                    <a:pt x="13715" y="1762"/>
                  </a:lnTo>
                  <a:lnTo>
                    <a:pt x="22478" y="0"/>
                  </a:lnTo>
                  <a:lnTo>
                    <a:pt x="9481185" y="0"/>
                  </a:lnTo>
                  <a:lnTo>
                    <a:pt x="9489948" y="1762"/>
                  </a:lnTo>
                  <a:lnTo>
                    <a:pt x="9497091" y="6572"/>
                  </a:lnTo>
                  <a:lnTo>
                    <a:pt x="9501901" y="13716"/>
                  </a:lnTo>
                  <a:lnTo>
                    <a:pt x="9503664" y="22479"/>
                  </a:lnTo>
                  <a:lnTo>
                    <a:pt x="9503664" y="338709"/>
                  </a:lnTo>
                  <a:lnTo>
                    <a:pt x="9501901" y="347472"/>
                  </a:lnTo>
                  <a:lnTo>
                    <a:pt x="9497091" y="354615"/>
                  </a:lnTo>
                  <a:lnTo>
                    <a:pt x="9489948" y="359425"/>
                  </a:lnTo>
                  <a:lnTo>
                    <a:pt x="9481185" y="361188"/>
                  </a:lnTo>
                  <a:lnTo>
                    <a:pt x="22478" y="361188"/>
                  </a:lnTo>
                  <a:lnTo>
                    <a:pt x="13715" y="359425"/>
                  </a:lnTo>
                  <a:lnTo>
                    <a:pt x="6572" y="354615"/>
                  </a:lnTo>
                  <a:lnTo>
                    <a:pt x="1762" y="347472"/>
                  </a:lnTo>
                  <a:lnTo>
                    <a:pt x="0" y="338709"/>
                  </a:lnTo>
                  <a:lnTo>
                    <a:pt x="0" y="22479"/>
                  </a:lnTo>
                  <a:close/>
                </a:path>
              </a:pathLst>
            </a:custGeom>
            <a:ln w="9525">
              <a:solidFill>
                <a:srgbClr val="3B3B3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1355788" y="4690998"/>
            <a:ext cx="946975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5725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252525"/>
                </a:solidFill>
                <a:latin typeface="Yu Gothic"/>
                <a:cs typeface="Yu Gothic"/>
              </a:rPr>
              <a:t>ปุ่ม [การตั้งค่า] จะถูกซ่อนไว้เมื่อนำเข้าของแบบฟอร์มใหม่ คุณสามารถตั้งค่าได้หลังจากการนำเข้า (โดยแสดงแท็บ [</a:t>
            </a:r>
            <a:r>
              <a:rPr lang="en-US" sz="1200" b="1" dirty="0">
                <a:solidFill>
                  <a:srgbClr val="252525"/>
                </a:solidFill>
                <a:latin typeface="Yu Gothic"/>
                <a:cs typeface="Yu Gothic"/>
              </a:rPr>
              <a:t>Designer])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062328" y="815695"/>
            <a:ext cx="9072271" cy="666849"/>
          </a:xfrm>
          <a:prstGeom prst="rect">
            <a:avLst/>
          </a:prstGeom>
        </p:spPr>
        <p:txBody>
          <a:bodyPr vert="horz" wrap="square" lIns="0" tIns="1193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40"/>
              </a:spcBef>
            </a:pP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ซึ่งทำได้ใน "การตั้งค่าการสร้างชื่อแบบฟอร์มอัตโนมัติ" ที่ด้านบนของหน้าจอแท็บ "การตั้งค่าข้อมูลของแบบฟอร์ม"</a:t>
            </a:r>
          </a:p>
          <a:p>
            <a:pPr marL="12700">
              <a:lnSpc>
                <a:spcPct val="100000"/>
              </a:lnSpc>
              <a:spcBef>
                <a:spcPts val="940"/>
              </a:spcBef>
            </a:pP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คลิกปุ่ม "การตั้งค่า" เพื่อเปิดหน้าจอการตั้งค่าการสร้างชื่อแบบฟอร์มอัตโนมัติ</a:t>
            </a:r>
            <a:endParaRPr sz="1400" dirty="0">
              <a:latin typeface="Yu Gothic"/>
              <a:cs typeface="Yu Gothic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1528572" y="3628644"/>
            <a:ext cx="7488555" cy="756920"/>
            <a:chOff x="1528572" y="3628644"/>
            <a:chExt cx="7488555" cy="756920"/>
          </a:xfrm>
        </p:grpSpPr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528572" y="3628644"/>
              <a:ext cx="7488174" cy="756665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851648" y="3925811"/>
              <a:ext cx="1079753" cy="384822"/>
            </a:xfrm>
            <a:prstGeom prst="rect">
              <a:avLst/>
            </a:prstGeom>
          </p:spPr>
        </p:pic>
      </p:grpSp>
      <p:grpSp>
        <p:nvGrpSpPr>
          <p:cNvPr id="14" name="object 14"/>
          <p:cNvGrpSpPr/>
          <p:nvPr/>
        </p:nvGrpSpPr>
        <p:grpSpPr>
          <a:xfrm>
            <a:off x="1600961" y="3073895"/>
            <a:ext cx="8853678" cy="1241819"/>
            <a:chOff x="1600961" y="3073895"/>
            <a:chExt cx="8853678" cy="1241819"/>
          </a:xfrm>
        </p:grpSpPr>
        <p:sp>
          <p:nvSpPr>
            <p:cNvPr id="16" name="object 16"/>
            <p:cNvSpPr/>
            <p:nvPr/>
          </p:nvSpPr>
          <p:spPr>
            <a:xfrm>
              <a:off x="1600961" y="3701034"/>
              <a:ext cx="7345680" cy="614680"/>
            </a:xfrm>
            <a:custGeom>
              <a:avLst/>
              <a:gdLst/>
              <a:ahLst/>
              <a:cxnLst/>
              <a:rect l="l" t="t" r="r" b="b"/>
              <a:pathLst>
                <a:path w="7345680" h="614679">
                  <a:moveTo>
                    <a:pt x="0" y="52959"/>
                  </a:moveTo>
                  <a:lnTo>
                    <a:pt x="4167" y="32361"/>
                  </a:lnTo>
                  <a:lnTo>
                    <a:pt x="15525" y="15525"/>
                  </a:lnTo>
                  <a:lnTo>
                    <a:pt x="32361" y="4167"/>
                  </a:lnTo>
                  <a:lnTo>
                    <a:pt x="52958" y="0"/>
                  </a:lnTo>
                  <a:lnTo>
                    <a:pt x="7292721" y="0"/>
                  </a:lnTo>
                  <a:lnTo>
                    <a:pt x="7313318" y="4167"/>
                  </a:lnTo>
                  <a:lnTo>
                    <a:pt x="7330154" y="15525"/>
                  </a:lnTo>
                  <a:lnTo>
                    <a:pt x="7341512" y="32361"/>
                  </a:lnTo>
                  <a:lnTo>
                    <a:pt x="7345680" y="52959"/>
                  </a:lnTo>
                  <a:lnTo>
                    <a:pt x="7345680" y="561213"/>
                  </a:lnTo>
                  <a:lnTo>
                    <a:pt x="7341512" y="581810"/>
                  </a:lnTo>
                  <a:lnTo>
                    <a:pt x="7330154" y="598646"/>
                  </a:lnTo>
                  <a:lnTo>
                    <a:pt x="7313318" y="610004"/>
                  </a:lnTo>
                  <a:lnTo>
                    <a:pt x="7292721" y="614172"/>
                  </a:lnTo>
                  <a:lnTo>
                    <a:pt x="52958" y="614172"/>
                  </a:lnTo>
                  <a:lnTo>
                    <a:pt x="32361" y="610004"/>
                  </a:lnTo>
                  <a:lnTo>
                    <a:pt x="15525" y="598646"/>
                  </a:lnTo>
                  <a:lnTo>
                    <a:pt x="4167" y="581810"/>
                  </a:lnTo>
                  <a:lnTo>
                    <a:pt x="0" y="561213"/>
                  </a:lnTo>
                  <a:lnTo>
                    <a:pt x="0" y="52959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7924037" y="3998214"/>
              <a:ext cx="937260" cy="242570"/>
            </a:xfrm>
            <a:custGeom>
              <a:avLst/>
              <a:gdLst/>
              <a:ahLst/>
              <a:cxnLst/>
              <a:rect l="l" t="t" r="r" b="b"/>
              <a:pathLst>
                <a:path w="937259" h="242570">
                  <a:moveTo>
                    <a:pt x="0" y="20955"/>
                  </a:moveTo>
                  <a:lnTo>
                    <a:pt x="1649" y="12805"/>
                  </a:lnTo>
                  <a:lnTo>
                    <a:pt x="6143" y="6143"/>
                  </a:lnTo>
                  <a:lnTo>
                    <a:pt x="12805" y="1649"/>
                  </a:lnTo>
                  <a:lnTo>
                    <a:pt x="20954" y="0"/>
                  </a:lnTo>
                  <a:lnTo>
                    <a:pt x="916304" y="0"/>
                  </a:lnTo>
                  <a:lnTo>
                    <a:pt x="924454" y="1649"/>
                  </a:lnTo>
                  <a:lnTo>
                    <a:pt x="931116" y="6143"/>
                  </a:lnTo>
                  <a:lnTo>
                    <a:pt x="935610" y="12805"/>
                  </a:lnTo>
                  <a:lnTo>
                    <a:pt x="937259" y="20955"/>
                  </a:lnTo>
                  <a:lnTo>
                    <a:pt x="937259" y="221361"/>
                  </a:lnTo>
                  <a:lnTo>
                    <a:pt x="935610" y="229510"/>
                  </a:lnTo>
                  <a:lnTo>
                    <a:pt x="931116" y="236172"/>
                  </a:lnTo>
                  <a:lnTo>
                    <a:pt x="924454" y="240666"/>
                  </a:lnTo>
                  <a:lnTo>
                    <a:pt x="916304" y="242316"/>
                  </a:lnTo>
                  <a:lnTo>
                    <a:pt x="20954" y="242316"/>
                  </a:lnTo>
                  <a:lnTo>
                    <a:pt x="12805" y="240666"/>
                  </a:lnTo>
                  <a:lnTo>
                    <a:pt x="6143" y="236172"/>
                  </a:lnTo>
                  <a:lnTo>
                    <a:pt x="1649" y="229510"/>
                  </a:lnTo>
                  <a:lnTo>
                    <a:pt x="0" y="221361"/>
                  </a:lnTo>
                  <a:lnTo>
                    <a:pt x="0" y="20955"/>
                  </a:lnTo>
                  <a:close/>
                </a:path>
              </a:pathLst>
            </a:custGeom>
            <a:ln w="38100">
              <a:solidFill>
                <a:srgbClr val="C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317991" y="3073895"/>
              <a:ext cx="2136648" cy="1018044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610599" y="3131858"/>
              <a:ext cx="1787652" cy="400773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8360536" y="3093720"/>
              <a:ext cx="2056130" cy="937894"/>
            </a:xfrm>
            <a:custGeom>
              <a:avLst/>
              <a:gdLst/>
              <a:ahLst/>
              <a:cxnLst/>
              <a:rect l="l" t="t" r="r" b="b"/>
              <a:pathLst>
                <a:path w="2056129" h="937895">
                  <a:moveTo>
                    <a:pt x="2056003" y="0"/>
                  </a:moveTo>
                  <a:lnTo>
                    <a:pt x="236347" y="0"/>
                  </a:lnTo>
                  <a:lnTo>
                    <a:pt x="236347" y="390143"/>
                  </a:lnTo>
                  <a:lnTo>
                    <a:pt x="539623" y="390143"/>
                  </a:lnTo>
                  <a:lnTo>
                    <a:pt x="0" y="937767"/>
                  </a:lnTo>
                  <a:lnTo>
                    <a:pt x="994537" y="390143"/>
                  </a:lnTo>
                  <a:lnTo>
                    <a:pt x="2056003" y="390143"/>
                  </a:lnTo>
                  <a:lnTo>
                    <a:pt x="2056003" y="0"/>
                  </a:lnTo>
                  <a:close/>
                </a:path>
              </a:pathLst>
            </a:custGeom>
            <a:solidFill>
              <a:srgbClr val="2058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>
            <a:spLocks noGrp="1"/>
          </p:cNvSpPr>
          <p:nvPr>
            <p:ph type="title"/>
          </p:nvPr>
        </p:nvSpPr>
        <p:spPr>
          <a:xfrm>
            <a:off x="257046" y="105283"/>
            <a:ext cx="7210553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755900" algn="l"/>
              </a:tabLst>
            </a:pPr>
            <a:r>
              <a:rPr lang="th-TH" sz="2400" dirty="0">
                <a:solidFill>
                  <a:srgbClr val="FFFFFF"/>
                </a:solidFill>
              </a:rPr>
              <a:t>ขั้นตอนการตั้งค่าการสร้างชื่อแบบฟอร์มอัตโนมัติ</a:t>
            </a:r>
            <a:endParaRPr sz="2400" dirty="0"/>
          </a:p>
        </p:txBody>
      </p:sp>
      <p:sp>
        <p:nvSpPr>
          <p:cNvPr id="24" name="object 2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73</a:t>
            </a:fld>
            <a:endParaRPr dirty="0"/>
          </a:p>
        </p:txBody>
      </p:sp>
      <p:sp>
        <p:nvSpPr>
          <p:cNvPr id="25" name="object 2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  <p:sp>
        <p:nvSpPr>
          <p:cNvPr id="22" name="object 22"/>
          <p:cNvSpPr txBox="1"/>
          <p:nvPr/>
        </p:nvSpPr>
        <p:spPr>
          <a:xfrm>
            <a:off x="8001000" y="181483"/>
            <a:ext cx="2670048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800" b="1" dirty="0">
                <a:solidFill>
                  <a:srgbClr val="FFFFFF"/>
                </a:solidFill>
                <a:latin typeface="Yu Gothic"/>
                <a:cs typeface="Yu Gothic"/>
              </a:rPr>
              <a:t>①</a:t>
            </a:r>
            <a:r>
              <a:rPr lang="en-US" sz="1800" b="1" dirty="0">
                <a:solidFill>
                  <a:srgbClr val="FFFFFF"/>
                </a:solidFill>
                <a:latin typeface="Yu Gothic"/>
                <a:cs typeface="Yu Gothic"/>
              </a:rPr>
              <a:t> </a:t>
            </a:r>
            <a:r>
              <a:rPr lang="th-TH" sz="1800" b="1" dirty="0">
                <a:solidFill>
                  <a:srgbClr val="FFFFFF"/>
                </a:solidFill>
                <a:latin typeface="Yu Gothic"/>
                <a:cs typeface="Yu Gothic"/>
              </a:rPr>
              <a:t>เริ่มหน้าจอการตั้งค่า</a:t>
            </a:r>
            <a:endParaRPr sz="1800" dirty="0">
              <a:latin typeface="Yu Gothic"/>
              <a:cs typeface="Yu Gothic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344930" y="5589270"/>
            <a:ext cx="9511665" cy="483466"/>
          </a:xfrm>
          <a:prstGeom prst="rect">
            <a:avLst/>
          </a:prstGeom>
          <a:ln w="25400">
            <a:solidFill>
              <a:srgbClr val="205868"/>
            </a:solidFill>
          </a:ln>
        </p:spPr>
        <p:txBody>
          <a:bodyPr vert="horz" wrap="square" lIns="0" tIns="82550" rIns="0" bIns="0" rtlCol="0">
            <a:spAutoFit/>
          </a:bodyPr>
          <a:lstStyle/>
          <a:p>
            <a:pPr marL="89535">
              <a:lnSpc>
                <a:spcPct val="100000"/>
              </a:lnSpc>
              <a:spcBef>
                <a:spcPts val="650"/>
              </a:spcBef>
            </a:pPr>
            <a:r>
              <a:rPr lang="th-TH" sz="1400" b="1" dirty="0">
                <a:solidFill>
                  <a:srgbClr val="252525"/>
                </a:solidFill>
                <a:latin typeface="Yu Gothic"/>
                <a:cs typeface="Yu Gothic"/>
              </a:rPr>
              <a:t>การดำเนินการระหว่างการฝึกอบรม</a:t>
            </a:r>
            <a:endParaRPr sz="1400" dirty="0">
              <a:latin typeface="Yu Gothic"/>
              <a:cs typeface="Yu Gothic"/>
            </a:endParaRPr>
          </a:p>
          <a:p>
            <a:pPr marL="89535">
              <a:lnSpc>
                <a:spcPct val="100000"/>
              </a:lnSpc>
              <a:spcBef>
                <a:spcPts val="30"/>
              </a:spcBef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ทำตามขั้นตอนข้างต้น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26" name="object 20">
            <a:extLst>
              <a:ext uri="{FF2B5EF4-FFF2-40B4-BE49-F238E27FC236}">
                <a16:creationId xmlns:a16="http://schemas.microsoft.com/office/drawing/2014/main" id="{4E016BC2-8B7A-43F7-FCC5-9280D01A6E39}"/>
              </a:ext>
            </a:extLst>
          </p:cNvPr>
          <p:cNvSpPr txBox="1"/>
          <p:nvPr/>
        </p:nvSpPr>
        <p:spPr>
          <a:xfrm>
            <a:off x="8903112" y="3162421"/>
            <a:ext cx="112776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FFFFFF"/>
                </a:solidFill>
                <a:latin typeface="Yu Gothic"/>
                <a:cs typeface="Yu Gothic"/>
              </a:rPr>
              <a:t>คลิกปุ่มการตั้งค่า</a:t>
            </a:r>
            <a:endParaRPr sz="1200" dirty="0">
              <a:latin typeface="Yu Gothic"/>
              <a:cs typeface="Yu Gothic"/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>
            <a:extLst>
              <a:ext uri="{FF2B5EF4-FFF2-40B4-BE49-F238E27FC236}">
                <a16:creationId xmlns:a16="http://schemas.microsoft.com/office/drawing/2014/main" id="{CC012893-D4DF-D6E5-A126-EE3739E4BB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7116" y="1720858"/>
            <a:ext cx="4759587" cy="3544677"/>
          </a:xfrm>
          <a:prstGeom prst="rect">
            <a:avLst/>
          </a:prstGeom>
        </p:spPr>
      </p:pic>
      <p:sp>
        <p:nvSpPr>
          <p:cNvPr id="2" name="object 2"/>
          <p:cNvSpPr/>
          <p:nvPr/>
        </p:nvSpPr>
        <p:spPr>
          <a:xfrm>
            <a:off x="0" y="0"/>
            <a:ext cx="12192000" cy="620395"/>
          </a:xfrm>
          <a:custGeom>
            <a:avLst/>
            <a:gdLst/>
            <a:ahLst/>
            <a:cxnLst/>
            <a:rect l="l" t="t" r="r" b="b"/>
            <a:pathLst>
              <a:path w="12192000" h="620395">
                <a:moveTo>
                  <a:pt x="0" y="620267"/>
                </a:moveTo>
                <a:lnTo>
                  <a:pt x="12192000" y="620267"/>
                </a:lnTo>
                <a:lnTo>
                  <a:pt x="12192000" y="0"/>
                </a:lnTo>
                <a:lnTo>
                  <a:pt x="0" y="0"/>
                </a:lnTo>
                <a:lnTo>
                  <a:pt x="0" y="620267"/>
                </a:lnTo>
                <a:close/>
              </a:path>
            </a:pathLst>
          </a:custGeom>
          <a:ln w="9525">
            <a:solidFill>
              <a:srgbClr val="CC00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1411097" y="1699005"/>
            <a:ext cx="4761865" cy="3628898"/>
            <a:chOff x="1411097" y="1699005"/>
            <a:chExt cx="4761865" cy="3628898"/>
          </a:xfrm>
        </p:grpSpPr>
        <p:sp>
          <p:nvSpPr>
            <p:cNvPr id="5" name="object 5"/>
            <p:cNvSpPr/>
            <p:nvPr/>
          </p:nvSpPr>
          <p:spPr>
            <a:xfrm>
              <a:off x="1411097" y="1699005"/>
              <a:ext cx="4761865" cy="3588385"/>
            </a:xfrm>
            <a:custGeom>
              <a:avLst/>
              <a:gdLst/>
              <a:ahLst/>
              <a:cxnLst/>
              <a:rect l="l" t="t" r="r" b="b"/>
              <a:pathLst>
                <a:path w="4761865" h="3588385">
                  <a:moveTo>
                    <a:pt x="0" y="3587877"/>
                  </a:moveTo>
                  <a:lnTo>
                    <a:pt x="4761357" y="3587877"/>
                  </a:lnTo>
                  <a:lnTo>
                    <a:pt x="4761357" y="0"/>
                  </a:lnTo>
                  <a:lnTo>
                    <a:pt x="0" y="0"/>
                  </a:lnTo>
                  <a:lnTo>
                    <a:pt x="0" y="3587877"/>
                  </a:lnTo>
                  <a:close/>
                </a:path>
              </a:pathLst>
            </a:custGeom>
            <a:ln w="9525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725168" y="1917191"/>
              <a:ext cx="3793998" cy="354329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1797558" y="1989581"/>
              <a:ext cx="3651885" cy="212090"/>
            </a:xfrm>
            <a:custGeom>
              <a:avLst/>
              <a:gdLst/>
              <a:ahLst/>
              <a:cxnLst/>
              <a:rect l="l" t="t" r="r" b="b"/>
              <a:pathLst>
                <a:path w="3651885" h="212089">
                  <a:moveTo>
                    <a:pt x="0" y="18287"/>
                  </a:moveTo>
                  <a:lnTo>
                    <a:pt x="1428" y="11144"/>
                  </a:lnTo>
                  <a:lnTo>
                    <a:pt x="5334" y="5334"/>
                  </a:lnTo>
                  <a:lnTo>
                    <a:pt x="11144" y="1428"/>
                  </a:lnTo>
                  <a:lnTo>
                    <a:pt x="18287" y="0"/>
                  </a:lnTo>
                  <a:lnTo>
                    <a:pt x="3633216" y="0"/>
                  </a:lnTo>
                  <a:lnTo>
                    <a:pt x="3640359" y="1428"/>
                  </a:lnTo>
                  <a:lnTo>
                    <a:pt x="3646170" y="5334"/>
                  </a:lnTo>
                  <a:lnTo>
                    <a:pt x="3650075" y="11144"/>
                  </a:lnTo>
                  <a:lnTo>
                    <a:pt x="3651504" y="18287"/>
                  </a:lnTo>
                  <a:lnTo>
                    <a:pt x="3651504" y="193547"/>
                  </a:lnTo>
                  <a:lnTo>
                    <a:pt x="3650075" y="200691"/>
                  </a:lnTo>
                  <a:lnTo>
                    <a:pt x="3646170" y="206501"/>
                  </a:lnTo>
                  <a:lnTo>
                    <a:pt x="3640359" y="210407"/>
                  </a:lnTo>
                  <a:lnTo>
                    <a:pt x="3633216" y="211835"/>
                  </a:lnTo>
                  <a:lnTo>
                    <a:pt x="18287" y="211835"/>
                  </a:lnTo>
                  <a:lnTo>
                    <a:pt x="11144" y="210407"/>
                  </a:lnTo>
                  <a:lnTo>
                    <a:pt x="5333" y="206501"/>
                  </a:lnTo>
                  <a:lnTo>
                    <a:pt x="1428" y="200691"/>
                  </a:lnTo>
                  <a:lnTo>
                    <a:pt x="0" y="193547"/>
                  </a:lnTo>
                  <a:lnTo>
                    <a:pt x="0" y="18287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48612" y="2496311"/>
              <a:ext cx="3958590" cy="285750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1921002" y="2568702"/>
              <a:ext cx="3816350" cy="143510"/>
            </a:xfrm>
            <a:custGeom>
              <a:avLst/>
              <a:gdLst/>
              <a:ahLst/>
              <a:cxnLst/>
              <a:rect l="l" t="t" r="r" b="b"/>
              <a:pathLst>
                <a:path w="3816350" h="143510">
                  <a:moveTo>
                    <a:pt x="0" y="12319"/>
                  </a:moveTo>
                  <a:lnTo>
                    <a:pt x="0" y="5587"/>
                  </a:lnTo>
                  <a:lnTo>
                    <a:pt x="5587" y="0"/>
                  </a:lnTo>
                  <a:lnTo>
                    <a:pt x="12318" y="0"/>
                  </a:lnTo>
                  <a:lnTo>
                    <a:pt x="3803777" y="0"/>
                  </a:lnTo>
                  <a:lnTo>
                    <a:pt x="3810508" y="0"/>
                  </a:lnTo>
                  <a:lnTo>
                    <a:pt x="3816096" y="5587"/>
                  </a:lnTo>
                  <a:lnTo>
                    <a:pt x="3816096" y="12319"/>
                  </a:lnTo>
                  <a:lnTo>
                    <a:pt x="3816096" y="130937"/>
                  </a:lnTo>
                  <a:lnTo>
                    <a:pt x="3816096" y="137668"/>
                  </a:lnTo>
                  <a:lnTo>
                    <a:pt x="3810508" y="143256"/>
                  </a:lnTo>
                  <a:lnTo>
                    <a:pt x="3803777" y="143256"/>
                  </a:lnTo>
                  <a:lnTo>
                    <a:pt x="12318" y="143256"/>
                  </a:lnTo>
                  <a:lnTo>
                    <a:pt x="5587" y="143256"/>
                  </a:lnTo>
                  <a:lnTo>
                    <a:pt x="0" y="137668"/>
                  </a:lnTo>
                  <a:lnTo>
                    <a:pt x="0" y="130937"/>
                  </a:lnTo>
                  <a:lnTo>
                    <a:pt x="0" y="12319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229100" y="4945379"/>
              <a:ext cx="1809750" cy="317753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4301489" y="5017770"/>
              <a:ext cx="1667510" cy="175260"/>
            </a:xfrm>
            <a:custGeom>
              <a:avLst/>
              <a:gdLst/>
              <a:ahLst/>
              <a:cxnLst/>
              <a:rect l="l" t="t" r="r" b="b"/>
              <a:pathLst>
                <a:path w="1667510" h="175260">
                  <a:moveTo>
                    <a:pt x="0" y="15112"/>
                  </a:moveTo>
                  <a:lnTo>
                    <a:pt x="0" y="6730"/>
                  </a:lnTo>
                  <a:lnTo>
                    <a:pt x="6731" y="0"/>
                  </a:lnTo>
                  <a:lnTo>
                    <a:pt x="15112" y="0"/>
                  </a:lnTo>
                  <a:lnTo>
                    <a:pt x="1652143" y="0"/>
                  </a:lnTo>
                  <a:lnTo>
                    <a:pt x="1660525" y="0"/>
                  </a:lnTo>
                  <a:lnTo>
                    <a:pt x="1667256" y="6730"/>
                  </a:lnTo>
                  <a:lnTo>
                    <a:pt x="1667256" y="15112"/>
                  </a:lnTo>
                  <a:lnTo>
                    <a:pt x="1667256" y="160146"/>
                  </a:lnTo>
                  <a:lnTo>
                    <a:pt x="1667256" y="168528"/>
                  </a:lnTo>
                  <a:lnTo>
                    <a:pt x="1660525" y="175259"/>
                  </a:lnTo>
                  <a:lnTo>
                    <a:pt x="1652143" y="175259"/>
                  </a:lnTo>
                  <a:lnTo>
                    <a:pt x="15112" y="175259"/>
                  </a:lnTo>
                  <a:lnTo>
                    <a:pt x="6731" y="175259"/>
                  </a:lnTo>
                  <a:lnTo>
                    <a:pt x="0" y="168528"/>
                  </a:lnTo>
                  <a:lnTo>
                    <a:pt x="0" y="160146"/>
                  </a:lnTo>
                  <a:lnTo>
                    <a:pt x="0" y="15112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551432" y="2686811"/>
              <a:ext cx="372618" cy="585977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1623822" y="2759202"/>
              <a:ext cx="230504" cy="443865"/>
            </a:xfrm>
            <a:custGeom>
              <a:avLst/>
              <a:gdLst/>
              <a:ahLst/>
              <a:cxnLst/>
              <a:rect l="l" t="t" r="r" b="b"/>
              <a:pathLst>
                <a:path w="230505" h="443864">
                  <a:moveTo>
                    <a:pt x="0" y="19812"/>
                  </a:moveTo>
                  <a:lnTo>
                    <a:pt x="1559" y="12108"/>
                  </a:lnTo>
                  <a:lnTo>
                    <a:pt x="5810" y="5810"/>
                  </a:lnTo>
                  <a:lnTo>
                    <a:pt x="12108" y="1559"/>
                  </a:lnTo>
                  <a:lnTo>
                    <a:pt x="19811" y="0"/>
                  </a:lnTo>
                  <a:lnTo>
                    <a:pt x="210311" y="0"/>
                  </a:lnTo>
                  <a:lnTo>
                    <a:pt x="218015" y="1559"/>
                  </a:lnTo>
                  <a:lnTo>
                    <a:pt x="224313" y="5810"/>
                  </a:lnTo>
                  <a:lnTo>
                    <a:pt x="228564" y="12108"/>
                  </a:lnTo>
                  <a:lnTo>
                    <a:pt x="230123" y="19812"/>
                  </a:lnTo>
                  <a:lnTo>
                    <a:pt x="230123" y="423672"/>
                  </a:lnTo>
                  <a:lnTo>
                    <a:pt x="228564" y="431375"/>
                  </a:lnTo>
                  <a:lnTo>
                    <a:pt x="224313" y="437673"/>
                  </a:lnTo>
                  <a:lnTo>
                    <a:pt x="218015" y="441924"/>
                  </a:lnTo>
                  <a:lnTo>
                    <a:pt x="210311" y="443484"/>
                  </a:lnTo>
                  <a:lnTo>
                    <a:pt x="19811" y="443484"/>
                  </a:lnTo>
                  <a:lnTo>
                    <a:pt x="12108" y="441924"/>
                  </a:lnTo>
                  <a:lnTo>
                    <a:pt x="5810" y="437673"/>
                  </a:lnTo>
                  <a:lnTo>
                    <a:pt x="1559" y="431375"/>
                  </a:lnTo>
                  <a:lnTo>
                    <a:pt x="0" y="423672"/>
                  </a:lnTo>
                  <a:lnTo>
                    <a:pt x="0" y="19812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20368" y="3203447"/>
              <a:ext cx="1586483" cy="2060448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427988" y="4451616"/>
              <a:ext cx="1510284" cy="876287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1463040" y="3223386"/>
              <a:ext cx="1506220" cy="1979930"/>
            </a:xfrm>
            <a:custGeom>
              <a:avLst/>
              <a:gdLst/>
              <a:ahLst/>
              <a:cxnLst/>
              <a:rect l="l" t="t" r="r" b="b"/>
              <a:pathLst>
                <a:path w="1506220" h="1979929">
                  <a:moveTo>
                    <a:pt x="261365" y="0"/>
                  </a:moveTo>
                  <a:lnTo>
                    <a:pt x="250952" y="1269364"/>
                  </a:lnTo>
                  <a:lnTo>
                    <a:pt x="0" y="1269364"/>
                  </a:lnTo>
                  <a:lnTo>
                    <a:pt x="0" y="1979549"/>
                  </a:lnTo>
                  <a:lnTo>
                    <a:pt x="1505711" y="1979549"/>
                  </a:lnTo>
                  <a:lnTo>
                    <a:pt x="1505711" y="1269364"/>
                  </a:lnTo>
                  <a:lnTo>
                    <a:pt x="627379" y="1269364"/>
                  </a:lnTo>
                  <a:lnTo>
                    <a:pt x="261365" y="0"/>
                  </a:lnTo>
                  <a:close/>
                </a:path>
              </a:pathLst>
            </a:custGeom>
            <a:solidFill>
              <a:srgbClr val="2058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1558417" y="4527575"/>
            <a:ext cx="1413383" cy="6540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th-TH" sz="1000" b="1" dirty="0">
                <a:solidFill>
                  <a:srgbClr val="FFFFFF"/>
                </a:solidFill>
                <a:latin typeface="Yu Gothic"/>
                <a:cs typeface="Yu Gothic"/>
              </a:rPr>
              <a:t>หากต้องการเปลี่ยนลำดับการแสดงผล</a:t>
            </a:r>
          </a:p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th-TH" sz="1000" b="1" dirty="0">
                <a:solidFill>
                  <a:srgbClr val="FFFFFF"/>
                </a:solidFill>
                <a:latin typeface="Yu Gothic"/>
                <a:cs typeface="Yu Gothic"/>
              </a:rPr>
              <a:t>เลือกรายการที่เหมาะสม</a:t>
            </a:r>
          </a:p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th-TH" sz="1000" b="1" dirty="0">
                <a:solidFill>
                  <a:srgbClr val="FFFFFF"/>
                </a:solidFill>
                <a:latin typeface="Yu Gothic"/>
                <a:cs typeface="Yu Gothic"/>
              </a:rPr>
              <a:t>เลื่อนขึ้นและลง</a:t>
            </a:r>
            <a:endParaRPr sz="1000" dirty="0">
              <a:latin typeface="Yu Gothic"/>
              <a:cs typeface="Yu Gothic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1848611" y="1831809"/>
            <a:ext cx="8193405" cy="3335020"/>
            <a:chOff x="1848611" y="1831809"/>
            <a:chExt cx="8193405" cy="3335020"/>
          </a:xfrm>
        </p:grpSpPr>
        <p:pic>
          <p:nvPicPr>
            <p:cNvPr id="19" name="object 1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848611" y="2708147"/>
              <a:ext cx="1942338" cy="1445514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1921001" y="2780538"/>
              <a:ext cx="1800225" cy="1303020"/>
            </a:xfrm>
            <a:custGeom>
              <a:avLst/>
              <a:gdLst/>
              <a:ahLst/>
              <a:cxnLst/>
              <a:rect l="l" t="t" r="r" b="b"/>
              <a:pathLst>
                <a:path w="1800225" h="1303020">
                  <a:moveTo>
                    <a:pt x="0" y="57023"/>
                  </a:moveTo>
                  <a:lnTo>
                    <a:pt x="4480" y="34825"/>
                  </a:lnTo>
                  <a:lnTo>
                    <a:pt x="16700" y="16700"/>
                  </a:lnTo>
                  <a:lnTo>
                    <a:pt x="34825" y="4480"/>
                  </a:lnTo>
                  <a:lnTo>
                    <a:pt x="57023" y="0"/>
                  </a:lnTo>
                  <a:lnTo>
                    <a:pt x="1742821" y="0"/>
                  </a:lnTo>
                  <a:lnTo>
                    <a:pt x="1765018" y="4480"/>
                  </a:lnTo>
                  <a:lnTo>
                    <a:pt x="1783143" y="16700"/>
                  </a:lnTo>
                  <a:lnTo>
                    <a:pt x="1795363" y="34825"/>
                  </a:lnTo>
                  <a:lnTo>
                    <a:pt x="1799844" y="57023"/>
                  </a:lnTo>
                  <a:lnTo>
                    <a:pt x="1799844" y="1245997"/>
                  </a:lnTo>
                  <a:lnTo>
                    <a:pt x="1795363" y="1268194"/>
                  </a:lnTo>
                  <a:lnTo>
                    <a:pt x="1783143" y="1286319"/>
                  </a:lnTo>
                  <a:lnTo>
                    <a:pt x="1765018" y="1298539"/>
                  </a:lnTo>
                  <a:lnTo>
                    <a:pt x="1742821" y="1303020"/>
                  </a:lnTo>
                  <a:lnTo>
                    <a:pt x="57023" y="1303020"/>
                  </a:lnTo>
                  <a:lnTo>
                    <a:pt x="34825" y="1298539"/>
                  </a:lnTo>
                  <a:lnTo>
                    <a:pt x="16700" y="1286319"/>
                  </a:lnTo>
                  <a:lnTo>
                    <a:pt x="4480" y="1268194"/>
                  </a:lnTo>
                  <a:lnTo>
                    <a:pt x="0" y="1245997"/>
                  </a:lnTo>
                  <a:lnTo>
                    <a:pt x="0" y="57023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352288" y="1831809"/>
              <a:ext cx="4689348" cy="585254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755891" y="1874507"/>
              <a:ext cx="3046476" cy="542556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5394833" y="1851659"/>
              <a:ext cx="4608830" cy="504825"/>
            </a:xfrm>
            <a:custGeom>
              <a:avLst/>
              <a:gdLst/>
              <a:ahLst/>
              <a:cxnLst/>
              <a:rect l="l" t="t" r="r" b="b"/>
              <a:pathLst>
                <a:path w="4608830" h="504825">
                  <a:moveTo>
                    <a:pt x="4608702" y="0"/>
                  </a:moveTo>
                  <a:lnTo>
                    <a:pt x="1396111" y="0"/>
                  </a:lnTo>
                  <a:lnTo>
                    <a:pt x="1396111" y="84074"/>
                  </a:lnTo>
                  <a:lnTo>
                    <a:pt x="0" y="241935"/>
                  </a:lnTo>
                  <a:lnTo>
                    <a:pt x="1396111" y="210185"/>
                  </a:lnTo>
                  <a:lnTo>
                    <a:pt x="1396111" y="504443"/>
                  </a:lnTo>
                  <a:lnTo>
                    <a:pt x="4608702" y="504443"/>
                  </a:lnTo>
                  <a:lnTo>
                    <a:pt x="4608702" y="0"/>
                  </a:lnTo>
                  <a:close/>
                </a:path>
              </a:pathLst>
            </a:custGeom>
            <a:solidFill>
              <a:srgbClr val="2058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744211" y="2636519"/>
              <a:ext cx="5297424" cy="1389887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6755891" y="2979407"/>
              <a:ext cx="3121152" cy="1045476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4786376" y="2656839"/>
              <a:ext cx="5217160" cy="1308735"/>
            </a:xfrm>
            <a:custGeom>
              <a:avLst/>
              <a:gdLst/>
              <a:ahLst/>
              <a:cxnLst/>
              <a:rect l="l" t="t" r="r" b="b"/>
              <a:pathLst>
                <a:path w="5217159" h="1308735">
                  <a:moveTo>
                    <a:pt x="0" y="0"/>
                  </a:moveTo>
                  <a:lnTo>
                    <a:pt x="2004568" y="720089"/>
                  </a:lnTo>
                  <a:lnTo>
                    <a:pt x="2004568" y="1308608"/>
                  </a:lnTo>
                  <a:lnTo>
                    <a:pt x="5217159" y="1308608"/>
                  </a:lnTo>
                  <a:lnTo>
                    <a:pt x="5217159" y="299720"/>
                  </a:lnTo>
                  <a:lnTo>
                    <a:pt x="2004568" y="299720"/>
                  </a:lnTo>
                  <a:lnTo>
                    <a:pt x="2004568" y="4678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058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27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768595" y="3970020"/>
              <a:ext cx="5273040" cy="608076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6755891" y="4119321"/>
              <a:ext cx="2348483" cy="374954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4811902" y="3990085"/>
              <a:ext cx="5191760" cy="527050"/>
            </a:xfrm>
            <a:custGeom>
              <a:avLst/>
              <a:gdLst/>
              <a:ahLst/>
              <a:cxnLst/>
              <a:rect l="l" t="t" r="r" b="b"/>
              <a:pathLst>
                <a:path w="5191759" h="527050">
                  <a:moveTo>
                    <a:pt x="0" y="0"/>
                  </a:moveTo>
                  <a:lnTo>
                    <a:pt x="1979041" y="232790"/>
                  </a:lnTo>
                  <a:lnTo>
                    <a:pt x="1979041" y="527050"/>
                  </a:lnTo>
                  <a:lnTo>
                    <a:pt x="5191633" y="527050"/>
                  </a:lnTo>
                  <a:lnTo>
                    <a:pt x="5191633" y="22606"/>
                  </a:lnTo>
                  <a:lnTo>
                    <a:pt x="1979041" y="22606"/>
                  </a:lnTo>
                  <a:lnTo>
                    <a:pt x="1979041" y="1066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058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887211" y="4544529"/>
              <a:ext cx="4154424" cy="621830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6755891" y="4587227"/>
              <a:ext cx="3046476" cy="542556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5929757" y="4564379"/>
              <a:ext cx="4074160" cy="541020"/>
            </a:xfrm>
            <a:custGeom>
              <a:avLst/>
              <a:gdLst/>
              <a:ahLst/>
              <a:cxnLst/>
              <a:rect l="l" t="t" r="r" b="b"/>
              <a:pathLst>
                <a:path w="4074159" h="541020">
                  <a:moveTo>
                    <a:pt x="4073778" y="0"/>
                  </a:moveTo>
                  <a:lnTo>
                    <a:pt x="861187" y="0"/>
                  </a:lnTo>
                  <a:lnTo>
                    <a:pt x="861187" y="294259"/>
                  </a:lnTo>
                  <a:lnTo>
                    <a:pt x="0" y="540766"/>
                  </a:lnTo>
                  <a:lnTo>
                    <a:pt x="861187" y="420370"/>
                  </a:lnTo>
                  <a:lnTo>
                    <a:pt x="861187" y="504444"/>
                  </a:lnTo>
                  <a:lnTo>
                    <a:pt x="4073778" y="504444"/>
                  </a:lnTo>
                  <a:lnTo>
                    <a:pt x="4073778" y="0"/>
                  </a:lnTo>
                  <a:close/>
                </a:path>
              </a:pathLst>
            </a:custGeom>
            <a:solidFill>
              <a:srgbClr val="2058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3" name="object 33"/>
          <p:cNvSpPr txBox="1"/>
          <p:nvPr/>
        </p:nvSpPr>
        <p:spPr>
          <a:xfrm>
            <a:off x="6870954" y="4616577"/>
            <a:ext cx="2825115" cy="361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100" b="1" dirty="0">
                <a:solidFill>
                  <a:srgbClr val="FFFFFF"/>
                </a:solidFill>
                <a:latin typeface="Yu Gothic"/>
                <a:cs typeface="Yu Gothic"/>
              </a:rPr>
              <a:t>ยืนยันการตั้งค่าด้วย "ตกลง"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100" b="1" dirty="0">
                <a:solidFill>
                  <a:srgbClr val="FFFFFF"/>
                </a:solidFill>
                <a:latin typeface="Yu Gothic"/>
                <a:cs typeface="Yu Gothic"/>
              </a:rPr>
              <a:t>“ยกเลิก” ปิดหน้าจอโดยไม่ทำอะไรเลย</a:t>
            </a:r>
            <a:endParaRPr sz="1100" dirty="0">
              <a:latin typeface="Yu Gothic"/>
              <a:cs typeface="Yu Gothic"/>
            </a:endParaRPr>
          </a:p>
        </p:txBody>
      </p:sp>
      <p:grpSp>
        <p:nvGrpSpPr>
          <p:cNvPr id="34" name="object 34"/>
          <p:cNvGrpSpPr/>
          <p:nvPr/>
        </p:nvGrpSpPr>
        <p:grpSpPr>
          <a:xfrm>
            <a:off x="5907023" y="2385085"/>
            <a:ext cx="4137660" cy="584200"/>
            <a:chOff x="5907023" y="2385085"/>
            <a:chExt cx="4137660" cy="584200"/>
          </a:xfrm>
        </p:grpSpPr>
        <p:pic>
          <p:nvPicPr>
            <p:cNvPr id="35" name="object 35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5907023" y="2385085"/>
              <a:ext cx="4137660" cy="583666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6758939" y="2427706"/>
              <a:ext cx="2907792" cy="541045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5949314" y="2404872"/>
              <a:ext cx="4057650" cy="502920"/>
            </a:xfrm>
            <a:custGeom>
              <a:avLst/>
              <a:gdLst/>
              <a:ahLst/>
              <a:cxnLst/>
              <a:rect l="l" t="t" r="r" b="b"/>
              <a:pathLst>
                <a:path w="4057650" h="502919">
                  <a:moveTo>
                    <a:pt x="4057268" y="0"/>
                  </a:moveTo>
                  <a:lnTo>
                    <a:pt x="844677" y="0"/>
                  </a:lnTo>
                  <a:lnTo>
                    <a:pt x="844677" y="83819"/>
                  </a:lnTo>
                  <a:lnTo>
                    <a:pt x="0" y="204724"/>
                  </a:lnTo>
                  <a:lnTo>
                    <a:pt x="844677" y="209550"/>
                  </a:lnTo>
                  <a:lnTo>
                    <a:pt x="844677" y="502919"/>
                  </a:lnTo>
                  <a:lnTo>
                    <a:pt x="4057268" y="502919"/>
                  </a:lnTo>
                  <a:lnTo>
                    <a:pt x="4057268" y="0"/>
                  </a:lnTo>
                  <a:close/>
                </a:path>
              </a:pathLst>
            </a:custGeom>
            <a:solidFill>
              <a:srgbClr val="2058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8" name="object 38"/>
          <p:cNvSpPr txBox="1"/>
          <p:nvPr/>
        </p:nvSpPr>
        <p:spPr>
          <a:xfrm>
            <a:off x="6870954" y="1903222"/>
            <a:ext cx="3121152" cy="234487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100" b="1" dirty="0">
                <a:solidFill>
                  <a:srgbClr val="FFFFFF"/>
                </a:solidFill>
                <a:latin typeface="Yu Gothic"/>
                <a:cs typeface="Yu Gothic"/>
              </a:rPr>
              <a:t>ดูตัวอย่างการตั้งค่า</a:t>
            </a:r>
            <a:endParaRPr sz="11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</a:pPr>
            <a:r>
              <a:rPr lang="th-TH" sz="1100" dirty="0">
                <a:solidFill>
                  <a:srgbClr val="FFFFFF"/>
                </a:solidFill>
                <a:latin typeface="Yu Gothic"/>
                <a:cs typeface="Yu Gothic"/>
              </a:rPr>
              <a:t>*หากไม่ได้ตั้งค่า ชื่อของแบบฟอร์มจะปรากฏขึ้น</a:t>
            </a:r>
            <a:endParaRPr lang="en-US" sz="1100" dirty="0">
              <a:solidFill>
                <a:srgbClr val="FFFFFF"/>
              </a:solidFill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</a:pPr>
            <a:endParaRPr sz="1100" dirty="0">
              <a:latin typeface="Yu Gothic"/>
              <a:cs typeface="Yu Gothic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900" dirty="0">
              <a:latin typeface="Yu Gothic"/>
              <a:cs typeface="Yu Gothic"/>
            </a:endParaRPr>
          </a:p>
          <a:p>
            <a:pPr marL="15875" marR="216535">
              <a:lnSpc>
                <a:spcPct val="100000"/>
              </a:lnSpc>
            </a:pPr>
            <a:r>
              <a:rPr lang="th-TH" sz="1100" b="1" dirty="0">
                <a:solidFill>
                  <a:srgbClr val="FFFFFF"/>
                </a:solidFill>
                <a:latin typeface="Yu Gothic"/>
                <a:cs typeface="Yu Gothic"/>
              </a:rPr>
              <a:t>หากคุณต้องการลบออกจากรายการ ให้เลือกรายการที่กำหนดค่าแล้วคลิกปุ่มนี้</a:t>
            </a:r>
            <a:endParaRPr lang="en-US" sz="1100" b="1" dirty="0">
              <a:solidFill>
                <a:srgbClr val="FFFFFF"/>
              </a:solidFill>
              <a:latin typeface="Yu Gothic"/>
              <a:cs typeface="Yu Gothic"/>
            </a:endParaRPr>
          </a:p>
          <a:p>
            <a:pPr marL="15875" marR="216535">
              <a:lnSpc>
                <a:spcPct val="100000"/>
              </a:lnSpc>
            </a:pPr>
            <a:endParaRPr sz="9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</a:pPr>
            <a:r>
              <a:rPr lang="th-TH" sz="1100" b="1" dirty="0">
                <a:solidFill>
                  <a:srgbClr val="FFFFFF"/>
                </a:solidFill>
                <a:latin typeface="Yu Gothic"/>
                <a:cs typeface="Yu Gothic"/>
              </a:rPr>
              <a:t>กำหนดกฎเกณฑ์สำหรับการสร้างชื่อ</a:t>
            </a:r>
          </a:p>
          <a:p>
            <a:pPr marL="12700">
              <a:lnSpc>
                <a:spcPct val="100000"/>
              </a:lnSpc>
            </a:pPr>
            <a:r>
              <a:rPr lang="th-TH" sz="1100" b="1" dirty="0">
                <a:solidFill>
                  <a:srgbClr val="FFFFFF"/>
                </a:solidFill>
                <a:latin typeface="Yu Gothic"/>
                <a:cs typeface="Yu Gothic"/>
              </a:rPr>
              <a:t>ระบุกฎจาก "ประเภท (ด้านซ้าย)" และ "ค่า (ด้านขวา)" และตั้งค่าโดยใช้ปุ่ม "+“</a:t>
            </a:r>
            <a:br>
              <a:rPr lang="en-US" sz="1100" b="1" dirty="0">
                <a:solidFill>
                  <a:srgbClr val="FFFFFF"/>
                </a:solidFill>
                <a:latin typeface="Yu Gothic"/>
                <a:cs typeface="Yu Gothic"/>
              </a:rPr>
            </a:br>
            <a:r>
              <a:rPr lang="th-TH" sz="1100" dirty="0">
                <a:solidFill>
                  <a:srgbClr val="FFFFFF"/>
                </a:solidFill>
                <a:latin typeface="Yu Gothic"/>
                <a:cs typeface="Yu Gothic"/>
              </a:rPr>
              <a:t>*สำหรับประเภทและค่า </a:t>
            </a:r>
            <a:br>
              <a:rPr lang="en-US" sz="1100" dirty="0">
                <a:solidFill>
                  <a:srgbClr val="FFFFFF"/>
                </a:solidFill>
                <a:latin typeface="Yu Gothic"/>
                <a:cs typeface="Yu Gothic"/>
              </a:rPr>
            </a:br>
            <a:r>
              <a:rPr lang="th-TH" sz="1100" dirty="0">
                <a:solidFill>
                  <a:srgbClr val="FFFFFF"/>
                </a:solidFill>
                <a:latin typeface="Yu Gothic"/>
                <a:cs typeface="Yu Gothic"/>
              </a:rPr>
              <a:t>โปรดดูหน้าต่อไปนี้</a:t>
            </a:r>
            <a:br>
              <a:rPr lang="en-US" sz="1100" dirty="0">
                <a:solidFill>
                  <a:srgbClr val="FFFFFF"/>
                </a:solidFill>
                <a:latin typeface="Yu Gothic"/>
                <a:cs typeface="Yu Gothic"/>
              </a:rPr>
            </a:br>
            <a:endParaRPr sz="125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</a:pPr>
            <a:r>
              <a:rPr lang="th-TH" sz="1100" b="1" dirty="0">
                <a:solidFill>
                  <a:srgbClr val="FFFFFF"/>
                </a:solidFill>
                <a:latin typeface="Yu Gothic"/>
                <a:cs typeface="Yu Gothic"/>
              </a:rPr>
              <a:t>แสดงรายการของรายการที่กำหนดค่าไว้</a:t>
            </a:r>
            <a:endParaRPr sz="1100" dirty="0">
              <a:latin typeface="Yu Gothic"/>
              <a:cs typeface="Yu Gothic"/>
            </a:endParaRPr>
          </a:p>
        </p:txBody>
      </p:sp>
      <p:sp>
        <p:nvSpPr>
          <p:cNvPr id="39" name="object 39"/>
          <p:cNvSpPr txBox="1">
            <a:spLocks noGrp="1"/>
          </p:cNvSpPr>
          <p:nvPr>
            <p:ph type="title"/>
          </p:nvPr>
        </p:nvSpPr>
        <p:spPr>
          <a:xfrm>
            <a:off x="257047" y="105283"/>
            <a:ext cx="6753353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755900" algn="l"/>
              </a:tabLst>
            </a:pPr>
            <a:r>
              <a:rPr lang="th-TH" sz="2400" dirty="0">
                <a:solidFill>
                  <a:srgbClr val="FFFFFF"/>
                </a:solidFill>
              </a:rPr>
              <a:t>ขั้นตอนการตั้งค่าการสร้างชื่อแบบฟอร์มอัตโนมัติ</a:t>
            </a:r>
            <a:endParaRPr sz="2400" dirty="0"/>
          </a:p>
        </p:txBody>
      </p:sp>
      <p:sp>
        <p:nvSpPr>
          <p:cNvPr id="40" name="object 40"/>
          <p:cNvSpPr txBox="1"/>
          <p:nvPr/>
        </p:nvSpPr>
        <p:spPr>
          <a:xfrm>
            <a:off x="7137400" y="181483"/>
            <a:ext cx="345440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800" b="1" dirty="0">
                <a:solidFill>
                  <a:srgbClr val="FFFFFF"/>
                </a:solidFill>
                <a:latin typeface="Yu Gothic"/>
                <a:cs typeface="Yu Gothic"/>
              </a:rPr>
              <a:t>② การตั้งค่าการทำงานของหน้าจอ</a:t>
            </a:r>
            <a:endParaRPr sz="1800" dirty="0">
              <a:latin typeface="Yu Gothic"/>
              <a:cs typeface="Yu Gothic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1062329" y="815695"/>
            <a:ext cx="9808845" cy="628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50000"/>
              </a:lnSpc>
              <a:spcBef>
                <a:spcPts val="100"/>
              </a:spcBef>
            </a:pP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กำหนดเงื่อนไข เช่น "ประเภทของข้อมูล" และ "รูปแบบ" ที่จะใช้เป็นชื่อของแบบฟอร์มการป้อนข้อมูล และ "เนื้อหาของข้อมูลเฉพาะที่จะใช้" คุณสามารถตรวจสอบตัวอย่างที่สะท้อนถึงการตั้งค่าที่คุณทำไว้</a:t>
            </a:r>
            <a:endParaRPr sz="1400" dirty="0">
              <a:latin typeface="Yu Gothic"/>
              <a:cs typeface="Yu Gothic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1344930" y="5589270"/>
            <a:ext cx="9511665" cy="483466"/>
          </a:xfrm>
          <a:prstGeom prst="rect">
            <a:avLst/>
          </a:prstGeom>
          <a:ln w="25400">
            <a:solidFill>
              <a:srgbClr val="205868"/>
            </a:solidFill>
          </a:ln>
        </p:spPr>
        <p:txBody>
          <a:bodyPr vert="horz" wrap="square" lIns="0" tIns="82550" rIns="0" bIns="0" rtlCol="0">
            <a:spAutoFit/>
          </a:bodyPr>
          <a:lstStyle/>
          <a:p>
            <a:pPr marL="89535">
              <a:lnSpc>
                <a:spcPct val="100000"/>
              </a:lnSpc>
              <a:spcBef>
                <a:spcPts val="650"/>
              </a:spcBef>
            </a:pPr>
            <a:r>
              <a:rPr lang="th-TH" altLang="ja-JP" sz="1400" b="1" dirty="0">
                <a:solidFill>
                  <a:srgbClr val="252525"/>
                </a:solidFill>
                <a:latin typeface="Yu Gothic"/>
                <a:cs typeface="Yu Gothic"/>
              </a:rPr>
              <a:t>การดำเนินการระหว่างการฝึกอบรม</a:t>
            </a:r>
            <a:endParaRPr lang="ja-JP" altLang="en-US" sz="1400" dirty="0">
              <a:latin typeface="Yu Gothic"/>
              <a:cs typeface="Yu Gothic"/>
            </a:endParaRPr>
          </a:p>
          <a:p>
            <a:pPr marL="89535">
              <a:lnSpc>
                <a:spcPct val="100000"/>
              </a:lnSpc>
              <a:spcBef>
                <a:spcPts val="30"/>
              </a:spcBef>
            </a:pPr>
            <a:r>
              <a:rPr lang="th-TH" altLang="ja-JP" sz="1200" dirty="0">
                <a:solidFill>
                  <a:srgbClr val="252525"/>
                </a:solidFill>
                <a:latin typeface="Yu Gothic"/>
                <a:cs typeface="Yu Gothic"/>
              </a:rPr>
              <a:t>โปรดดูหน้าถัดไป</a:t>
            </a:r>
            <a:endParaRPr lang="ja-JP" altLang="en-US" sz="1200" dirty="0">
              <a:latin typeface="Yu Gothic"/>
              <a:cs typeface="Yu Gothic"/>
            </a:endParaRPr>
          </a:p>
        </p:txBody>
      </p:sp>
      <p:grpSp>
        <p:nvGrpSpPr>
          <p:cNvPr id="43" name="object 43"/>
          <p:cNvGrpSpPr/>
          <p:nvPr/>
        </p:nvGrpSpPr>
        <p:grpSpPr>
          <a:xfrm>
            <a:off x="5727191" y="2496311"/>
            <a:ext cx="323850" cy="285750"/>
            <a:chOff x="5727191" y="2496311"/>
            <a:chExt cx="323850" cy="285750"/>
          </a:xfrm>
        </p:grpSpPr>
        <p:pic>
          <p:nvPicPr>
            <p:cNvPr id="44" name="object 44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5727191" y="2496311"/>
              <a:ext cx="323837" cy="285750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5780531" y="2549651"/>
              <a:ext cx="219455" cy="181356"/>
            </a:xfrm>
            <a:prstGeom prst="rect">
              <a:avLst/>
            </a:prstGeom>
          </p:spPr>
        </p:pic>
      </p:grpSp>
      <p:sp>
        <p:nvSpPr>
          <p:cNvPr id="46" name="object 4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74</a:t>
            </a:fld>
            <a:endParaRPr dirty="0"/>
          </a:p>
        </p:txBody>
      </p:sp>
      <p:sp>
        <p:nvSpPr>
          <p:cNvPr id="47" name="object 4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1">
            <a:extLst>
              <a:ext uri="{FF2B5EF4-FFF2-40B4-BE49-F238E27FC236}">
                <a16:creationId xmlns:a16="http://schemas.microsoft.com/office/drawing/2014/main" id="{8801B9FD-9195-6B66-38C0-5D6737E874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1333506"/>
            <a:ext cx="3862870" cy="1480103"/>
          </a:xfrm>
          <a:prstGeom prst="rect">
            <a:avLst/>
          </a:prstGeom>
        </p:spPr>
      </p:pic>
      <p:sp>
        <p:nvSpPr>
          <p:cNvPr id="2" name="object 2"/>
          <p:cNvSpPr/>
          <p:nvPr/>
        </p:nvSpPr>
        <p:spPr>
          <a:xfrm>
            <a:off x="0" y="0"/>
            <a:ext cx="12192000" cy="620395"/>
          </a:xfrm>
          <a:custGeom>
            <a:avLst/>
            <a:gdLst/>
            <a:ahLst/>
            <a:cxnLst/>
            <a:rect l="l" t="t" r="r" b="b"/>
            <a:pathLst>
              <a:path w="12192000" h="620395">
                <a:moveTo>
                  <a:pt x="0" y="620267"/>
                </a:moveTo>
                <a:lnTo>
                  <a:pt x="12192000" y="620267"/>
                </a:lnTo>
                <a:lnTo>
                  <a:pt x="12192000" y="0"/>
                </a:lnTo>
                <a:lnTo>
                  <a:pt x="0" y="0"/>
                </a:lnTo>
                <a:lnTo>
                  <a:pt x="0" y="620267"/>
                </a:lnTo>
                <a:close/>
              </a:path>
            </a:pathLst>
          </a:custGeom>
          <a:ln w="9525">
            <a:solidFill>
              <a:srgbClr val="CC00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339469" y="1272286"/>
            <a:ext cx="3891279" cy="1558290"/>
          </a:xfrm>
          <a:custGeom>
            <a:avLst/>
            <a:gdLst/>
            <a:ahLst/>
            <a:cxnLst/>
            <a:rect l="l" t="t" r="r" b="b"/>
            <a:pathLst>
              <a:path w="3891279" h="1558289">
                <a:moveTo>
                  <a:pt x="0" y="1557909"/>
                </a:moveTo>
                <a:lnTo>
                  <a:pt x="3891153" y="1557909"/>
                </a:lnTo>
                <a:lnTo>
                  <a:pt x="3891153" y="0"/>
                </a:lnTo>
                <a:lnTo>
                  <a:pt x="0" y="0"/>
                </a:lnTo>
                <a:lnTo>
                  <a:pt x="0" y="1557909"/>
                </a:lnTo>
                <a:close/>
              </a:path>
            </a:pathLst>
          </a:custGeom>
          <a:ln w="9525">
            <a:solidFill>
              <a:srgbClr val="92929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5723888" y="1322578"/>
            <a:ext cx="2200911" cy="14670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309880">
              <a:lnSpc>
                <a:spcPct val="100000"/>
              </a:lnSpc>
              <a:spcBef>
                <a:spcPts val="100"/>
              </a:spcBef>
            </a:pPr>
            <a:r>
              <a:rPr lang="en-US" sz="1050" b="1" dirty="0">
                <a:solidFill>
                  <a:srgbClr val="001F5F"/>
                </a:solidFill>
                <a:latin typeface="Yu Gothic"/>
                <a:cs typeface="Yu Gothic"/>
              </a:rPr>
              <a:t>Info. Of Document</a:t>
            </a:r>
            <a:r>
              <a:rPr sz="1050" b="1" dirty="0">
                <a:solidFill>
                  <a:srgbClr val="001F5F"/>
                </a:solidFill>
                <a:latin typeface="Yu Gothic"/>
                <a:cs typeface="Yu Gothic"/>
              </a:rPr>
              <a:t> </a:t>
            </a:r>
            <a:br>
              <a:rPr lang="en-US" sz="1200" b="1" dirty="0">
                <a:solidFill>
                  <a:srgbClr val="001F5F"/>
                </a:solidFill>
                <a:latin typeface="Yu Gothic"/>
                <a:cs typeface="Yu Gothic"/>
              </a:rPr>
            </a:br>
            <a:r>
              <a:rPr lang="en-US" sz="1200" b="1" dirty="0">
                <a:solidFill>
                  <a:srgbClr val="001F5F"/>
                </a:solidFill>
                <a:latin typeface="Yu Gothic"/>
                <a:cs typeface="Yu Gothic"/>
              </a:rPr>
              <a:t>Date of issue</a:t>
            </a:r>
            <a:endParaRPr sz="12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</a:pPr>
            <a:r>
              <a:rPr lang="en-US" sz="1200" b="1" dirty="0">
                <a:solidFill>
                  <a:srgbClr val="001F5F"/>
                </a:solidFill>
                <a:latin typeface="Yu Gothic"/>
                <a:cs typeface="Yu Gothic"/>
              </a:rPr>
              <a:t>Date and time of issue</a:t>
            </a:r>
          </a:p>
          <a:p>
            <a:pPr marL="12700">
              <a:lnSpc>
                <a:spcPct val="100000"/>
              </a:lnSpc>
            </a:pPr>
            <a:r>
              <a:rPr lang="en-US" sz="1200" b="1" dirty="0">
                <a:solidFill>
                  <a:srgbClr val="001F5F"/>
                </a:solidFill>
                <a:latin typeface="Yu Gothic"/>
                <a:cs typeface="Yu Gothic"/>
              </a:rPr>
              <a:t>Time of issue</a:t>
            </a:r>
          </a:p>
          <a:p>
            <a:pPr marL="12700">
              <a:lnSpc>
                <a:spcPct val="100000"/>
              </a:lnSpc>
            </a:pPr>
            <a:r>
              <a:rPr lang="en-US" sz="1200" b="1" dirty="0">
                <a:solidFill>
                  <a:srgbClr val="001F5F"/>
                </a:solidFill>
                <a:latin typeface="Yu Gothic"/>
                <a:cs typeface="Yu Gothic"/>
              </a:rPr>
              <a:t>User information</a:t>
            </a:r>
          </a:p>
          <a:p>
            <a:pPr marL="12700">
              <a:lnSpc>
                <a:spcPct val="100000"/>
              </a:lnSpc>
            </a:pPr>
            <a:r>
              <a:rPr lang="en-US" sz="1200" b="1" dirty="0">
                <a:solidFill>
                  <a:srgbClr val="001F5F"/>
                </a:solidFill>
                <a:latin typeface="Yu Gothic"/>
                <a:cs typeface="Yu Gothic"/>
              </a:rPr>
              <a:t>Value of cluster</a:t>
            </a:r>
          </a:p>
          <a:p>
            <a:pPr marL="12700">
              <a:lnSpc>
                <a:spcPct val="100000"/>
              </a:lnSpc>
            </a:pPr>
            <a:r>
              <a:rPr lang="en-US" sz="1200" b="1" dirty="0">
                <a:solidFill>
                  <a:srgbClr val="001F5F"/>
                </a:solidFill>
                <a:latin typeface="Yu Gothic"/>
                <a:cs typeface="Yu Gothic"/>
              </a:rPr>
              <a:t>Displayed value of cluster</a:t>
            </a:r>
          </a:p>
          <a:p>
            <a:pPr marL="12700">
              <a:lnSpc>
                <a:spcPct val="100000"/>
              </a:lnSpc>
            </a:pPr>
            <a:r>
              <a:rPr lang="en-US" sz="1200" b="1" dirty="0" err="1">
                <a:solidFill>
                  <a:srgbClr val="001F5F"/>
                </a:solidFill>
                <a:latin typeface="Yu Gothic"/>
                <a:cs typeface="Yu Gothic"/>
              </a:rPr>
              <a:t>Arbitary</a:t>
            </a:r>
            <a:r>
              <a:rPr lang="en-US" sz="1200" b="1" dirty="0">
                <a:solidFill>
                  <a:srgbClr val="001F5F"/>
                </a:solidFill>
                <a:latin typeface="Yu Gothic"/>
                <a:cs typeface="Yu Gothic"/>
              </a:rPr>
              <a:t> character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028305" y="1322578"/>
            <a:ext cx="3249295" cy="149015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001F5F"/>
                </a:solidFill>
                <a:latin typeface="Yu Gothic"/>
                <a:cs typeface="Yu Gothic"/>
              </a:rPr>
              <a:t>：</a:t>
            </a: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ชื่อแบบฟอร์ม ข้อมูลบันทึกแบบฟอร์ม</a:t>
            </a:r>
            <a:br>
              <a:rPr lang="en-US" sz="1200" dirty="0">
                <a:solidFill>
                  <a:srgbClr val="252525"/>
                </a:solidFill>
                <a:latin typeface="Yu Gothic"/>
                <a:cs typeface="Yu Gothic"/>
              </a:rPr>
            </a:br>
            <a:r>
              <a:rPr sz="1200" b="1" dirty="0">
                <a:solidFill>
                  <a:srgbClr val="001F5F"/>
                </a:solidFill>
                <a:latin typeface="Yu Gothic"/>
                <a:cs typeface="Yu Gothic"/>
              </a:rPr>
              <a:t>：</a:t>
            </a: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วันที่บันทึกแบบฟอร์ม</a:t>
            </a:r>
            <a:endParaRPr sz="12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</a:pPr>
            <a:r>
              <a:rPr sz="1200" b="1" dirty="0">
                <a:solidFill>
                  <a:srgbClr val="001F5F"/>
                </a:solidFill>
                <a:latin typeface="Yu Gothic"/>
                <a:cs typeface="Yu Gothic"/>
              </a:rPr>
              <a:t>：</a:t>
            </a: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 ปี เดือน วันที่ ชั่วโมง และนาที เมื่อบันทึกแบบฟอร์ม</a:t>
            </a:r>
            <a:endParaRPr sz="12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</a:pPr>
            <a:r>
              <a:rPr sz="1200" b="1" dirty="0">
                <a:solidFill>
                  <a:srgbClr val="001F5F"/>
                </a:solidFill>
                <a:latin typeface="Yu Gothic"/>
                <a:cs typeface="Yu Gothic"/>
              </a:rPr>
              <a:t>：</a:t>
            </a:r>
            <a:r>
              <a:rPr lang="en-US" sz="1200" b="1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เวลาและนาทีในการบันทึกแบบฟอร์ม</a:t>
            </a:r>
            <a:endParaRPr sz="12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</a:pPr>
            <a:r>
              <a:rPr sz="1200" b="1" dirty="0">
                <a:solidFill>
                  <a:srgbClr val="001F5F"/>
                </a:solidFill>
                <a:latin typeface="Yu Gothic"/>
                <a:cs typeface="Yu Gothic"/>
              </a:rPr>
              <a:t>：</a:t>
            </a:r>
            <a:r>
              <a:rPr lang="en-US" sz="1200" dirty="0">
                <a:solidFill>
                  <a:srgbClr val="252525"/>
                </a:solidFill>
                <a:latin typeface="Yu Gothic"/>
                <a:cs typeface="Yu Gothic"/>
              </a:rPr>
              <a:t> ID </a:t>
            </a: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และชื่อผู้ใช้ของผู้ใช้ที่บันทึกแบบฟอร์ม</a:t>
            </a:r>
            <a:br>
              <a:rPr lang="en-US" sz="1200" dirty="0">
                <a:solidFill>
                  <a:srgbClr val="252525"/>
                </a:solidFill>
                <a:latin typeface="Yu Gothic"/>
                <a:cs typeface="Yu Gothic"/>
              </a:rPr>
            </a:br>
            <a:r>
              <a:rPr lang="th-TH" sz="1200" b="1" dirty="0">
                <a:solidFill>
                  <a:srgbClr val="001F5F"/>
                </a:solidFill>
                <a:latin typeface="Yu Gothic"/>
                <a:cs typeface="Yu Gothic"/>
              </a:rPr>
              <a:t>：</a:t>
            </a:r>
            <a:r>
              <a:rPr lang="en-US" sz="1200" b="1" dirty="0">
                <a:solidFill>
                  <a:srgbClr val="001F5F"/>
                </a:solidFill>
                <a:latin typeface="Yu Gothic"/>
                <a:cs typeface="Yu Gothic"/>
              </a:rPr>
              <a:t> </a:t>
            </a: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ค่าที่ป้อนในคลัสเตอร์ที่ระบุ</a:t>
            </a:r>
            <a:endParaRPr lang="th-TH" sz="12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</a:pPr>
            <a:r>
              <a:rPr lang="th-TH" sz="1200" b="1" dirty="0">
                <a:solidFill>
                  <a:srgbClr val="001F5F"/>
                </a:solidFill>
                <a:latin typeface="Yu Gothic"/>
                <a:cs typeface="Yu Gothic"/>
              </a:rPr>
              <a:t>：</a:t>
            </a:r>
            <a:r>
              <a:rPr lang="th-TH" sz="1200" b="1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ค่าที่แสดงในคลัสเตอร์ที่ระบุ </a:t>
            </a:r>
            <a:br>
              <a:rPr lang="en-US" sz="1200" dirty="0">
                <a:solidFill>
                  <a:srgbClr val="252525"/>
                </a:solidFill>
                <a:latin typeface="Yu Gothic"/>
                <a:cs typeface="Yu Gothic"/>
              </a:rPr>
            </a:br>
            <a:r>
              <a:rPr lang="th-TH" sz="1200" b="1" dirty="0">
                <a:solidFill>
                  <a:srgbClr val="001F5F"/>
                </a:solidFill>
                <a:latin typeface="Yu Gothic"/>
                <a:cs typeface="Yu Gothic"/>
              </a:rPr>
              <a:t>：</a:t>
            </a:r>
            <a:r>
              <a:rPr lang="en-US" sz="1200" b="1" dirty="0">
                <a:solidFill>
                  <a:srgbClr val="001F5F"/>
                </a:solidFill>
                <a:latin typeface="Yu Gothic"/>
                <a:cs typeface="Yu Gothic"/>
              </a:rPr>
              <a:t> </a:t>
            </a: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สตริงใดๆ</a:t>
            </a:r>
            <a:endParaRPr sz="1200" dirty="0">
              <a:latin typeface="Yu Gothic"/>
              <a:cs typeface="Yu Gothic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1299972" y="1411224"/>
            <a:ext cx="4187952" cy="1453134"/>
            <a:chOff x="1299972" y="1411224"/>
            <a:chExt cx="4187952" cy="1453134"/>
          </a:xfrm>
        </p:grpSpPr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99972" y="1411224"/>
              <a:ext cx="1908810" cy="1453134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1372362" y="1483614"/>
              <a:ext cx="1766570" cy="1310640"/>
            </a:xfrm>
            <a:custGeom>
              <a:avLst/>
              <a:gdLst/>
              <a:ahLst/>
              <a:cxnLst/>
              <a:rect l="l" t="t" r="r" b="b"/>
              <a:pathLst>
                <a:path w="1766570" h="1310639">
                  <a:moveTo>
                    <a:pt x="0" y="45847"/>
                  </a:moveTo>
                  <a:lnTo>
                    <a:pt x="3591" y="27967"/>
                  </a:lnTo>
                  <a:lnTo>
                    <a:pt x="13398" y="13398"/>
                  </a:lnTo>
                  <a:lnTo>
                    <a:pt x="27967" y="3591"/>
                  </a:lnTo>
                  <a:lnTo>
                    <a:pt x="45846" y="0"/>
                  </a:lnTo>
                  <a:lnTo>
                    <a:pt x="1720469" y="0"/>
                  </a:lnTo>
                  <a:lnTo>
                    <a:pt x="1738348" y="3591"/>
                  </a:lnTo>
                  <a:lnTo>
                    <a:pt x="1752917" y="13398"/>
                  </a:lnTo>
                  <a:lnTo>
                    <a:pt x="1762724" y="27967"/>
                  </a:lnTo>
                  <a:lnTo>
                    <a:pt x="1766315" y="45847"/>
                  </a:lnTo>
                  <a:lnTo>
                    <a:pt x="1766315" y="1264793"/>
                  </a:lnTo>
                  <a:lnTo>
                    <a:pt x="1762724" y="1282672"/>
                  </a:lnTo>
                  <a:lnTo>
                    <a:pt x="1752917" y="1297241"/>
                  </a:lnTo>
                  <a:lnTo>
                    <a:pt x="1738348" y="1307048"/>
                  </a:lnTo>
                  <a:lnTo>
                    <a:pt x="1720469" y="1310639"/>
                  </a:lnTo>
                  <a:lnTo>
                    <a:pt x="45846" y="1310639"/>
                  </a:lnTo>
                  <a:lnTo>
                    <a:pt x="27967" y="1307048"/>
                  </a:lnTo>
                  <a:lnTo>
                    <a:pt x="13398" y="1297241"/>
                  </a:lnTo>
                  <a:lnTo>
                    <a:pt x="3591" y="1282672"/>
                  </a:lnTo>
                  <a:lnTo>
                    <a:pt x="0" y="1264793"/>
                  </a:lnTo>
                  <a:lnTo>
                    <a:pt x="0" y="45847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951988" y="1908086"/>
              <a:ext cx="2535936" cy="419061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745992" y="1940090"/>
              <a:ext cx="1706880" cy="400773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2995041" y="1927860"/>
              <a:ext cx="2454910" cy="533399"/>
            </a:xfrm>
            <a:custGeom>
              <a:avLst/>
              <a:gdLst/>
              <a:ahLst/>
              <a:cxnLst/>
              <a:rect l="l" t="t" r="r" b="b"/>
              <a:pathLst>
                <a:path w="2454910" h="338455">
                  <a:moveTo>
                    <a:pt x="2454783" y="0"/>
                  </a:moveTo>
                  <a:lnTo>
                    <a:pt x="757046" y="0"/>
                  </a:lnTo>
                  <a:lnTo>
                    <a:pt x="757046" y="56387"/>
                  </a:lnTo>
                  <a:lnTo>
                    <a:pt x="0" y="162940"/>
                  </a:lnTo>
                  <a:lnTo>
                    <a:pt x="757046" y="140969"/>
                  </a:lnTo>
                  <a:lnTo>
                    <a:pt x="757046" y="338327"/>
                  </a:lnTo>
                  <a:lnTo>
                    <a:pt x="2454783" y="338327"/>
                  </a:lnTo>
                  <a:lnTo>
                    <a:pt x="2454783" y="0"/>
                  </a:lnTo>
                  <a:close/>
                </a:path>
              </a:pathLst>
            </a:custGeom>
            <a:solidFill>
              <a:srgbClr val="2058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3902407" y="1997061"/>
            <a:ext cx="1355393" cy="3949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FFFFFF"/>
                </a:solidFill>
                <a:latin typeface="Yu Gothic"/>
                <a:cs typeface="Yu Gothic"/>
              </a:rPr>
              <a:t>การตั้งค่าการเลือก</a:t>
            </a:r>
            <a:endParaRPr lang="en-US" sz="1200" b="1" dirty="0">
              <a:solidFill>
                <a:srgbClr val="FFFFFF"/>
              </a:solidFill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FFFFFF"/>
                </a:solidFill>
                <a:latin typeface="Yu Gothic"/>
                <a:cs typeface="Yu Gothic"/>
              </a:rPr>
              <a:t>ประเภทรายการ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062329" y="2955255"/>
            <a:ext cx="9681872" cy="3975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35"/>
              </a:spcBef>
            </a:pPr>
            <a:endParaRPr lang="ja-JP" altLang="en-US" sz="11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</a:pPr>
            <a:r>
              <a:rPr lang="th-TH" altLang="ja-JP" sz="1400" dirty="0">
                <a:solidFill>
                  <a:srgbClr val="252525"/>
                </a:solidFill>
                <a:latin typeface="Yu Gothic"/>
                <a:cs typeface="Yu Gothic"/>
              </a:rPr>
              <a:t>② ต่อไป ให้ตั้งค่า “มูลค่า” หลังจากตั้งค่าแล้ว ให้คลิกไอคอน "+"</a:t>
            </a:r>
            <a:endParaRPr lang="ja-JP" altLang="en-US" sz="1400" dirty="0">
              <a:latin typeface="Yu Gothic"/>
              <a:cs typeface="Yu Gothic"/>
            </a:endParaRPr>
          </a:p>
        </p:txBody>
      </p:sp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xfrm>
            <a:off x="257047" y="105283"/>
            <a:ext cx="6809486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755900" algn="l"/>
              </a:tabLst>
            </a:pPr>
            <a:r>
              <a:rPr lang="th-TH" sz="2400" dirty="0">
                <a:solidFill>
                  <a:srgbClr val="FFFFFF"/>
                </a:solidFill>
              </a:rPr>
              <a:t>ขั้นตอนการตั้งค่าการสร้างชื่อแบบฟอร์มอัตโนมัติ</a:t>
            </a:r>
            <a:endParaRPr sz="2400" dirty="0"/>
          </a:p>
        </p:txBody>
      </p:sp>
      <p:sp>
        <p:nvSpPr>
          <p:cNvPr id="17" name="object 17"/>
          <p:cNvSpPr txBox="1"/>
          <p:nvPr/>
        </p:nvSpPr>
        <p:spPr>
          <a:xfrm>
            <a:off x="7137400" y="181483"/>
            <a:ext cx="3517392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800" b="1" dirty="0">
                <a:solidFill>
                  <a:srgbClr val="FFFFFF"/>
                </a:solidFill>
                <a:latin typeface="Yu Gothic"/>
                <a:cs typeface="Yu Gothic"/>
              </a:rPr>
              <a:t>② การตั้งค่าการทำงานของหน้าจอ</a:t>
            </a:r>
            <a:endParaRPr sz="1800" dirty="0">
              <a:latin typeface="Yu Gothic"/>
              <a:cs typeface="Yu Gothic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062329" y="921765"/>
            <a:ext cx="7516495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dirty="0">
                <a:solidFill>
                  <a:srgbClr val="252525"/>
                </a:solidFill>
                <a:latin typeface="Yu Gothic"/>
                <a:cs typeface="Yu Gothic"/>
              </a:rPr>
              <a:t>①</a:t>
            </a:r>
            <a:r>
              <a:rPr sz="1400" spc="380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เลือกรายการการตั้งค่า "ประเภท" จากกล่องคำสั่งผสม ประเภทมีประเภทดังต่อไปนี้</a:t>
            </a:r>
            <a:endParaRPr sz="1400" dirty="0">
              <a:latin typeface="Yu Gothic"/>
              <a:cs typeface="Yu Gothic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1334706" y="3388931"/>
            <a:ext cx="4116704" cy="1616710"/>
            <a:chOff x="1334706" y="3388931"/>
            <a:chExt cx="4116704" cy="1616710"/>
          </a:xfrm>
        </p:grpSpPr>
        <p:pic>
          <p:nvPicPr>
            <p:cNvPr id="20" name="object 2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44168" y="3398520"/>
              <a:ext cx="3852672" cy="1536191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1339469" y="3393694"/>
              <a:ext cx="3862704" cy="1546225"/>
            </a:xfrm>
            <a:custGeom>
              <a:avLst/>
              <a:gdLst/>
              <a:ahLst/>
              <a:cxnLst/>
              <a:rect l="l" t="t" r="r" b="b"/>
              <a:pathLst>
                <a:path w="3862704" h="1546225">
                  <a:moveTo>
                    <a:pt x="0" y="1545716"/>
                  </a:moveTo>
                  <a:lnTo>
                    <a:pt x="3862197" y="1545716"/>
                  </a:lnTo>
                  <a:lnTo>
                    <a:pt x="3862197" y="0"/>
                  </a:lnTo>
                  <a:lnTo>
                    <a:pt x="0" y="0"/>
                  </a:lnTo>
                  <a:lnTo>
                    <a:pt x="0" y="1545716"/>
                  </a:lnTo>
                  <a:close/>
                </a:path>
              </a:pathLst>
            </a:custGeom>
            <a:ln w="9524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101339" y="3553968"/>
              <a:ext cx="1907286" cy="1451610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3173729" y="3626358"/>
              <a:ext cx="1765300" cy="1309370"/>
            </a:xfrm>
            <a:custGeom>
              <a:avLst/>
              <a:gdLst/>
              <a:ahLst/>
              <a:cxnLst/>
              <a:rect l="l" t="t" r="r" b="b"/>
              <a:pathLst>
                <a:path w="1765300" h="1309370">
                  <a:moveTo>
                    <a:pt x="0" y="45720"/>
                  </a:moveTo>
                  <a:lnTo>
                    <a:pt x="3589" y="27914"/>
                  </a:lnTo>
                  <a:lnTo>
                    <a:pt x="13382" y="13382"/>
                  </a:lnTo>
                  <a:lnTo>
                    <a:pt x="27914" y="3589"/>
                  </a:lnTo>
                  <a:lnTo>
                    <a:pt x="45719" y="0"/>
                  </a:lnTo>
                  <a:lnTo>
                    <a:pt x="1719071" y="0"/>
                  </a:lnTo>
                  <a:lnTo>
                    <a:pt x="1736877" y="3589"/>
                  </a:lnTo>
                  <a:lnTo>
                    <a:pt x="1751409" y="13382"/>
                  </a:lnTo>
                  <a:lnTo>
                    <a:pt x="1761202" y="27914"/>
                  </a:lnTo>
                  <a:lnTo>
                    <a:pt x="1764792" y="45720"/>
                  </a:lnTo>
                  <a:lnTo>
                    <a:pt x="1764792" y="1263396"/>
                  </a:lnTo>
                  <a:lnTo>
                    <a:pt x="1761202" y="1281201"/>
                  </a:lnTo>
                  <a:lnTo>
                    <a:pt x="1751409" y="1295733"/>
                  </a:lnTo>
                  <a:lnTo>
                    <a:pt x="1736877" y="1305526"/>
                  </a:lnTo>
                  <a:lnTo>
                    <a:pt x="1719071" y="1309116"/>
                  </a:lnTo>
                  <a:lnTo>
                    <a:pt x="45719" y="1309116"/>
                  </a:lnTo>
                  <a:lnTo>
                    <a:pt x="27914" y="1305526"/>
                  </a:lnTo>
                  <a:lnTo>
                    <a:pt x="13382" y="1295733"/>
                  </a:lnTo>
                  <a:lnTo>
                    <a:pt x="3589" y="1281201"/>
                  </a:lnTo>
                  <a:lnTo>
                    <a:pt x="0" y="1263396"/>
                  </a:lnTo>
                  <a:lnTo>
                    <a:pt x="0" y="45720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788664" y="4018737"/>
              <a:ext cx="1662684" cy="420674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250436" y="4050830"/>
              <a:ext cx="1165860" cy="400773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3831463" y="4038600"/>
              <a:ext cx="1581785" cy="340360"/>
            </a:xfrm>
            <a:custGeom>
              <a:avLst/>
              <a:gdLst/>
              <a:ahLst/>
              <a:cxnLst/>
              <a:rect l="l" t="t" r="r" b="b"/>
              <a:pathLst>
                <a:path w="1581785" h="340360">
                  <a:moveTo>
                    <a:pt x="1581785" y="0"/>
                  </a:moveTo>
                  <a:lnTo>
                    <a:pt x="429640" y="0"/>
                  </a:lnTo>
                  <a:lnTo>
                    <a:pt x="429640" y="56642"/>
                  </a:lnTo>
                  <a:lnTo>
                    <a:pt x="0" y="147066"/>
                  </a:lnTo>
                  <a:lnTo>
                    <a:pt x="429640" y="141605"/>
                  </a:lnTo>
                  <a:lnTo>
                    <a:pt x="429640" y="339851"/>
                  </a:lnTo>
                  <a:lnTo>
                    <a:pt x="1581785" y="339851"/>
                  </a:lnTo>
                  <a:lnTo>
                    <a:pt x="1581785" y="0"/>
                  </a:lnTo>
                  <a:close/>
                </a:path>
              </a:pathLst>
            </a:custGeom>
            <a:solidFill>
              <a:srgbClr val="2058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/>
          <p:nvPr/>
        </p:nvSpPr>
        <p:spPr>
          <a:xfrm>
            <a:off x="5458205" y="1383030"/>
            <a:ext cx="222885" cy="1396365"/>
          </a:xfrm>
          <a:custGeom>
            <a:avLst/>
            <a:gdLst/>
            <a:ahLst/>
            <a:cxnLst/>
            <a:rect l="l" t="t" r="r" b="b"/>
            <a:pathLst>
              <a:path w="222885" h="1396364">
                <a:moveTo>
                  <a:pt x="222504" y="1395984"/>
                </a:moveTo>
                <a:lnTo>
                  <a:pt x="179189" y="1394533"/>
                </a:lnTo>
                <a:lnTo>
                  <a:pt x="143827" y="1390570"/>
                </a:lnTo>
                <a:lnTo>
                  <a:pt x="119991" y="1384679"/>
                </a:lnTo>
                <a:lnTo>
                  <a:pt x="111252" y="1377442"/>
                </a:lnTo>
                <a:lnTo>
                  <a:pt x="111252" y="716534"/>
                </a:lnTo>
                <a:lnTo>
                  <a:pt x="102512" y="709296"/>
                </a:lnTo>
                <a:lnTo>
                  <a:pt x="78676" y="703405"/>
                </a:lnTo>
                <a:lnTo>
                  <a:pt x="43314" y="699442"/>
                </a:lnTo>
                <a:lnTo>
                  <a:pt x="0" y="697992"/>
                </a:lnTo>
                <a:lnTo>
                  <a:pt x="43314" y="696541"/>
                </a:lnTo>
                <a:lnTo>
                  <a:pt x="78676" y="692578"/>
                </a:lnTo>
                <a:lnTo>
                  <a:pt x="102512" y="686687"/>
                </a:lnTo>
                <a:lnTo>
                  <a:pt x="111252" y="679450"/>
                </a:lnTo>
                <a:lnTo>
                  <a:pt x="111252" y="18542"/>
                </a:lnTo>
                <a:lnTo>
                  <a:pt x="119991" y="11304"/>
                </a:lnTo>
                <a:lnTo>
                  <a:pt x="143827" y="5413"/>
                </a:lnTo>
                <a:lnTo>
                  <a:pt x="179189" y="1450"/>
                </a:lnTo>
                <a:lnTo>
                  <a:pt x="222504" y="0"/>
                </a:lnTo>
              </a:path>
            </a:pathLst>
          </a:custGeom>
          <a:ln w="28575">
            <a:solidFill>
              <a:srgbClr val="2525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4372736" y="4082288"/>
            <a:ext cx="92900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spc="-10" dirty="0">
                <a:solidFill>
                  <a:srgbClr val="FFFFFF"/>
                </a:solidFill>
                <a:latin typeface="Yu Gothic"/>
                <a:cs typeface="Yu Gothic"/>
              </a:rPr>
              <a:t>การเลือกค่า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5676391" y="3561333"/>
            <a:ext cx="5601209" cy="13061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001F5F"/>
                </a:solidFill>
                <a:latin typeface="Yu Gothic"/>
                <a:cs typeface="Yu Gothic"/>
              </a:rPr>
              <a:t>วิธีการตั้งค่าจะแตกต่างกันไปขึ้นอยู่กับประเภทที่เลือก</a:t>
            </a:r>
            <a:endParaRPr sz="1200" dirty="0">
              <a:latin typeface="Yu Gothic"/>
              <a:cs typeface="Yu Gothic"/>
            </a:endParaRPr>
          </a:p>
          <a:p>
            <a:pPr marL="195580" indent="-182880">
              <a:lnSpc>
                <a:spcPct val="100000"/>
              </a:lnSpc>
              <a:buChar char="•"/>
              <a:tabLst>
                <a:tab pos="195580" algn="l"/>
              </a:tabLst>
            </a:pPr>
            <a:r>
              <a:rPr lang="th-TH" sz="1200" b="1" dirty="0">
                <a:solidFill>
                  <a:srgbClr val="001F5F"/>
                </a:solidFill>
                <a:latin typeface="Yu Gothic"/>
                <a:cs typeface="Yu Gothic"/>
              </a:rPr>
              <a:t>หากคุณเลือกข้อมูลแบบฟอร์ม/วันที่สร้าง/วันที่/เวลา/เวลาสร้าง/ข้อมูลผู้ใช้</a:t>
            </a:r>
            <a:endParaRPr sz="1200" dirty="0">
              <a:latin typeface="Yu Gothic"/>
              <a:cs typeface="Yu Gothic"/>
            </a:endParaRPr>
          </a:p>
          <a:p>
            <a:pPr marL="375285">
              <a:lnSpc>
                <a:spcPct val="100000"/>
              </a:lnSpc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เลือกจากกล่องคำสั่งผสม</a:t>
            </a:r>
            <a:endParaRPr sz="1200" dirty="0">
              <a:latin typeface="Yu Gothic"/>
              <a:cs typeface="Yu Gothic"/>
            </a:endParaRPr>
          </a:p>
          <a:p>
            <a:pPr marL="195580" indent="-182880">
              <a:lnSpc>
                <a:spcPct val="100000"/>
              </a:lnSpc>
              <a:buChar char="•"/>
              <a:tabLst>
                <a:tab pos="195580" algn="l"/>
              </a:tabLst>
            </a:pPr>
            <a:r>
              <a:rPr lang="th-TH" sz="1200" b="1" spc="-5" dirty="0">
                <a:solidFill>
                  <a:srgbClr val="001F5F"/>
                </a:solidFill>
                <a:latin typeface="Yu Gothic"/>
                <a:cs typeface="Yu Gothic"/>
              </a:rPr>
              <a:t>ข้อมูลผู้ใช้/ค่าคลัสเตอร์/ค่าการแสดงคลัสเตอร์</a:t>
            </a:r>
            <a:endParaRPr sz="1200" dirty="0">
              <a:latin typeface="Yu Gothic"/>
              <a:cs typeface="Yu Gothic"/>
            </a:endParaRPr>
          </a:p>
          <a:p>
            <a:pPr marL="195580">
              <a:lnSpc>
                <a:spcPct val="100000"/>
              </a:lnSpc>
            </a:pPr>
            <a:r>
              <a:rPr lang="en-US" sz="1200" dirty="0">
                <a:solidFill>
                  <a:srgbClr val="252525"/>
                </a:solidFill>
                <a:latin typeface="Yu Gothic"/>
                <a:cs typeface="Yu Gothic"/>
              </a:rPr>
              <a:t>   </a:t>
            </a: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ป้อนหมายเลขชีตคลัสเตอร์และดัชนีโดยใช้ตัวเลขแบบครึ่งความกว้าง</a:t>
            </a:r>
            <a:endParaRPr sz="1200" dirty="0">
              <a:latin typeface="Yu Gothic"/>
              <a:cs typeface="Yu Gothic"/>
            </a:endParaRPr>
          </a:p>
          <a:p>
            <a:pPr marL="195580" indent="-182880">
              <a:lnSpc>
                <a:spcPct val="100000"/>
              </a:lnSpc>
              <a:buChar char="•"/>
              <a:tabLst>
                <a:tab pos="195580" algn="l"/>
              </a:tabLst>
            </a:pPr>
            <a:r>
              <a:rPr lang="th-TH" sz="1200" b="1" dirty="0">
                <a:solidFill>
                  <a:srgbClr val="001F5F"/>
                </a:solidFill>
                <a:latin typeface="Yu Gothic"/>
                <a:cs typeface="Yu Gothic"/>
              </a:rPr>
              <a:t>สตริงที่กำหนดเอง</a:t>
            </a:r>
            <a:endParaRPr sz="1200" dirty="0">
              <a:latin typeface="Yu Gothic"/>
              <a:cs typeface="Yu Gothic"/>
            </a:endParaRPr>
          </a:p>
          <a:p>
            <a:pPr marL="375285">
              <a:lnSpc>
                <a:spcPct val="100000"/>
              </a:lnSpc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ป้อนสตริงใดก็ได้</a:t>
            </a:r>
            <a:endParaRPr sz="1200" dirty="0">
              <a:latin typeface="Yu Gothic"/>
              <a:cs typeface="Yu Gothic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4910328" y="3320796"/>
            <a:ext cx="737870" cy="1507490"/>
            <a:chOff x="4910328" y="3320796"/>
            <a:chExt cx="737870" cy="1507490"/>
          </a:xfrm>
        </p:grpSpPr>
        <p:sp>
          <p:nvSpPr>
            <p:cNvPr id="31" name="object 31"/>
            <p:cNvSpPr/>
            <p:nvPr/>
          </p:nvSpPr>
          <p:spPr>
            <a:xfrm>
              <a:off x="5410962" y="3598926"/>
              <a:ext cx="222885" cy="1214755"/>
            </a:xfrm>
            <a:custGeom>
              <a:avLst/>
              <a:gdLst/>
              <a:ahLst/>
              <a:cxnLst/>
              <a:rect l="l" t="t" r="r" b="b"/>
              <a:pathLst>
                <a:path w="222885" h="1214754">
                  <a:moveTo>
                    <a:pt x="222503" y="1214628"/>
                  </a:moveTo>
                  <a:lnTo>
                    <a:pt x="179189" y="1213177"/>
                  </a:lnTo>
                  <a:lnTo>
                    <a:pt x="143827" y="1209214"/>
                  </a:lnTo>
                  <a:lnTo>
                    <a:pt x="119991" y="1203323"/>
                  </a:lnTo>
                  <a:lnTo>
                    <a:pt x="111251" y="1196086"/>
                  </a:lnTo>
                  <a:lnTo>
                    <a:pt x="111251" y="625856"/>
                  </a:lnTo>
                  <a:lnTo>
                    <a:pt x="102512" y="618618"/>
                  </a:lnTo>
                  <a:lnTo>
                    <a:pt x="78676" y="612727"/>
                  </a:lnTo>
                  <a:lnTo>
                    <a:pt x="43314" y="608764"/>
                  </a:lnTo>
                  <a:lnTo>
                    <a:pt x="0" y="607313"/>
                  </a:lnTo>
                  <a:lnTo>
                    <a:pt x="43314" y="605863"/>
                  </a:lnTo>
                  <a:lnTo>
                    <a:pt x="78676" y="601900"/>
                  </a:lnTo>
                  <a:lnTo>
                    <a:pt x="102512" y="596009"/>
                  </a:lnTo>
                  <a:lnTo>
                    <a:pt x="111251" y="588772"/>
                  </a:lnTo>
                  <a:lnTo>
                    <a:pt x="111251" y="18542"/>
                  </a:lnTo>
                  <a:lnTo>
                    <a:pt x="119991" y="11304"/>
                  </a:lnTo>
                  <a:lnTo>
                    <a:pt x="143827" y="5413"/>
                  </a:lnTo>
                  <a:lnTo>
                    <a:pt x="179189" y="1450"/>
                  </a:lnTo>
                  <a:lnTo>
                    <a:pt x="222503" y="0"/>
                  </a:lnTo>
                </a:path>
              </a:pathLst>
            </a:custGeom>
            <a:ln w="28574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2" name="object 3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910328" y="3320796"/>
              <a:ext cx="364985" cy="317753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4982718" y="3393186"/>
              <a:ext cx="222885" cy="175260"/>
            </a:xfrm>
            <a:custGeom>
              <a:avLst/>
              <a:gdLst/>
              <a:ahLst/>
              <a:cxnLst/>
              <a:rect l="l" t="t" r="r" b="b"/>
              <a:pathLst>
                <a:path w="222885" h="175260">
                  <a:moveTo>
                    <a:pt x="0" y="6096"/>
                  </a:moveTo>
                  <a:lnTo>
                    <a:pt x="0" y="2793"/>
                  </a:lnTo>
                  <a:lnTo>
                    <a:pt x="2794" y="0"/>
                  </a:lnTo>
                  <a:lnTo>
                    <a:pt x="6096" y="0"/>
                  </a:lnTo>
                  <a:lnTo>
                    <a:pt x="216408" y="0"/>
                  </a:lnTo>
                  <a:lnTo>
                    <a:pt x="219710" y="0"/>
                  </a:lnTo>
                  <a:lnTo>
                    <a:pt x="222504" y="2793"/>
                  </a:lnTo>
                  <a:lnTo>
                    <a:pt x="222504" y="6096"/>
                  </a:lnTo>
                  <a:lnTo>
                    <a:pt x="222504" y="169163"/>
                  </a:lnTo>
                  <a:lnTo>
                    <a:pt x="222504" y="172465"/>
                  </a:lnTo>
                  <a:lnTo>
                    <a:pt x="219710" y="175260"/>
                  </a:lnTo>
                  <a:lnTo>
                    <a:pt x="216408" y="175260"/>
                  </a:lnTo>
                  <a:lnTo>
                    <a:pt x="6096" y="175260"/>
                  </a:lnTo>
                  <a:lnTo>
                    <a:pt x="2794" y="175260"/>
                  </a:lnTo>
                  <a:lnTo>
                    <a:pt x="0" y="172465"/>
                  </a:lnTo>
                  <a:lnTo>
                    <a:pt x="0" y="169163"/>
                  </a:lnTo>
                  <a:lnTo>
                    <a:pt x="0" y="6096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/>
          <p:cNvSpPr/>
          <p:nvPr/>
        </p:nvSpPr>
        <p:spPr>
          <a:xfrm>
            <a:off x="1344930" y="5157978"/>
            <a:ext cx="9511665" cy="1172210"/>
          </a:xfrm>
          <a:custGeom>
            <a:avLst/>
            <a:gdLst/>
            <a:ahLst/>
            <a:cxnLst/>
            <a:rect l="l" t="t" r="r" b="b"/>
            <a:pathLst>
              <a:path w="9511665" h="1172210">
                <a:moveTo>
                  <a:pt x="0" y="1171956"/>
                </a:moveTo>
                <a:lnTo>
                  <a:pt x="9511284" y="1171956"/>
                </a:lnTo>
                <a:lnTo>
                  <a:pt x="9511284" y="0"/>
                </a:lnTo>
                <a:lnTo>
                  <a:pt x="0" y="0"/>
                </a:lnTo>
                <a:lnTo>
                  <a:pt x="0" y="1171956"/>
                </a:lnTo>
                <a:close/>
              </a:path>
            </a:pathLst>
          </a:custGeom>
          <a:ln w="25400">
            <a:solidFill>
              <a:srgbClr val="20586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1422272" y="5226558"/>
            <a:ext cx="3073528" cy="59759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400" b="1" dirty="0">
                <a:solidFill>
                  <a:srgbClr val="252525"/>
                </a:solidFill>
                <a:latin typeface="Yu Gothic"/>
                <a:cs typeface="Yu Gothic"/>
              </a:rPr>
              <a:t>การดำเนินการระหว่างการฝึกอบรม</a:t>
            </a:r>
            <a:endParaRPr sz="1400" dirty="0">
              <a:latin typeface="Yu Gothic"/>
              <a:cs typeface="Yu Gothic"/>
            </a:endParaRPr>
          </a:p>
          <a:p>
            <a:pPr marL="283845" marR="5080">
              <a:lnSpc>
                <a:spcPct val="100000"/>
              </a:lnSpc>
              <a:spcBef>
                <a:spcPts val="35"/>
              </a:spcBef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ตั้งค่าตามลำดับ 1</a:t>
            </a:r>
            <a:r>
              <a:rPr lang="en-US" sz="1200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ถึง 3 ในตารางด้านขวา ขั้นตอนการทำงานคือตั้งแต่ ①→②</a:t>
            </a:r>
            <a:r>
              <a:rPr lang="en-US" sz="1200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ข้างต้น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37" name="object 3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75</a:t>
            </a:fld>
            <a:endParaRPr dirty="0"/>
          </a:p>
        </p:txBody>
      </p:sp>
      <p:sp>
        <p:nvSpPr>
          <p:cNvPr id="38" name="object 3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  <p:graphicFrame>
        <p:nvGraphicFramePr>
          <p:cNvPr id="36" name="object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1936216"/>
              </p:ext>
            </p:extLst>
          </p:nvPr>
        </p:nvGraphicFramePr>
        <p:xfrm>
          <a:off x="4765802" y="5314569"/>
          <a:ext cx="5888990" cy="8838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5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42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141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0980">
                <a:tc>
                  <a:txBody>
                    <a:bodyPr/>
                    <a:lstStyle/>
                    <a:p>
                      <a:pPr marL="52069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lang="th-TH" altLang="ja-JP" sz="1100" dirty="0">
                          <a:latin typeface="Yu Gothic"/>
                          <a:cs typeface="Yu Gothic"/>
                        </a:rPr>
                        <a:t>การตั้งค่า</a:t>
                      </a:r>
                      <a:endParaRPr lang="ja-JP" altLang="en-US" sz="1100" dirty="0">
                        <a:latin typeface="Yu Gothic"/>
                        <a:cs typeface="Yu Gothic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EBEBE"/>
                    </a:solidFill>
                  </a:tcPr>
                </a:tc>
                <a:tc>
                  <a:txBody>
                    <a:bodyPr/>
                    <a:lstStyle/>
                    <a:p>
                      <a:pPr marL="52069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lang="en-US" sz="1200" spc="10">
                          <a:latin typeface="Yu Gothic"/>
                          <a:cs typeface="Yu Gothic"/>
                        </a:rPr>
                        <a:t>Type</a:t>
                      </a:r>
                      <a:endParaRPr lang="en-US" sz="1200" dirty="0">
                        <a:latin typeface="Yu Gothic"/>
                        <a:cs typeface="Yu Gothic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EBEBE"/>
                    </a:solidFill>
                  </a:tcPr>
                </a:tc>
                <a:tc>
                  <a:txBody>
                    <a:bodyPr/>
                    <a:lstStyle/>
                    <a:p>
                      <a:pPr marL="52069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lang="en-US" sz="1200" spc="5">
                          <a:latin typeface="Yu Gothic"/>
                          <a:cs typeface="Yu Gothic"/>
                        </a:rPr>
                        <a:t>Value</a:t>
                      </a:r>
                      <a:endParaRPr lang="en-US" sz="1200">
                        <a:latin typeface="Yu Gothic"/>
                        <a:cs typeface="Yu Gothic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EBE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0916">
                <a:tc>
                  <a:txBody>
                    <a:bodyPr/>
                    <a:lstStyle/>
                    <a:p>
                      <a:pPr marL="52069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lang="en-US" sz="1200">
                          <a:latin typeface="Yu Gothic"/>
                          <a:cs typeface="Yu Gothic"/>
                        </a:rPr>
                        <a:t>１）</a:t>
                      </a: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2069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lang="th-TH" altLang="ja-JP" sz="1200" dirty="0">
                          <a:latin typeface="Yu Gothic"/>
                          <a:cs typeface="Yu Gothic"/>
                        </a:rPr>
                        <a:t>วันที่สร้าง</a:t>
                      </a:r>
                      <a:endParaRPr lang="ja-JP" altLang="en-US" sz="1200" dirty="0">
                        <a:latin typeface="Yu Gothic"/>
                        <a:cs typeface="Yu Gothic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2069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lang="th-TH" altLang="ja-JP" sz="1200" dirty="0">
                          <a:latin typeface="Yu Gothic"/>
                          <a:cs typeface="Yu Gothic"/>
                        </a:rPr>
                        <a:t>เลือกค่าใดก็ได้</a:t>
                      </a:r>
                      <a:endParaRPr lang="ja-JP" altLang="en-US" sz="1200" dirty="0">
                        <a:latin typeface="Yu Gothic"/>
                        <a:cs typeface="Yu Gothic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marL="52069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en-US" sz="1200">
                          <a:latin typeface="Yu Gothic"/>
                          <a:cs typeface="Yu Gothic"/>
                        </a:rPr>
                        <a:t>２）</a:t>
                      </a:r>
                    </a:p>
                  </a:txBody>
                  <a:tcPr marL="0" marR="0" marT="698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2069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th-TH" altLang="ja-JP" sz="1200" dirty="0">
                          <a:latin typeface="Yu Gothic"/>
                          <a:cs typeface="Yu Gothic"/>
                        </a:rPr>
                        <a:t>ข้อมูลแบบฟอร์ม</a:t>
                      </a:r>
                      <a:endParaRPr lang="ja-JP" altLang="en-US" sz="1200" dirty="0">
                        <a:latin typeface="Yu Gothic"/>
                        <a:cs typeface="Yu Gothic"/>
                      </a:endParaRPr>
                    </a:p>
                  </a:txBody>
                  <a:tcPr marL="0" marR="0" marT="698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2069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th-TH" altLang="zh-TW" sz="1200" dirty="0">
                          <a:latin typeface="Yu Gothic"/>
                          <a:cs typeface="Yu Gothic"/>
                        </a:rPr>
                        <a:t>ชื่อของแบบฟอร์ม</a:t>
                      </a:r>
                      <a:endParaRPr lang="zh-TW" altLang="en-US" sz="1200" dirty="0">
                        <a:latin typeface="Yu Gothic"/>
                        <a:cs typeface="Yu Gothic"/>
                      </a:endParaRPr>
                    </a:p>
                  </a:txBody>
                  <a:tcPr marL="0" marR="0" marT="698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0979">
                <a:tc>
                  <a:txBody>
                    <a:bodyPr/>
                    <a:lstStyle/>
                    <a:p>
                      <a:pPr marL="52069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en-US" sz="1200">
                          <a:latin typeface="Yu Gothic"/>
                          <a:cs typeface="Yu Gothic"/>
                        </a:rPr>
                        <a:t>３）</a:t>
                      </a:r>
                    </a:p>
                  </a:txBody>
                  <a:tcPr marL="0" marR="0" marT="698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2069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th-TH" altLang="ja-JP" sz="1200" dirty="0">
                          <a:latin typeface="Yu Gothic"/>
                          <a:cs typeface="Yu Gothic"/>
                        </a:rPr>
                        <a:t>ค่าคลัสเตอร์</a:t>
                      </a:r>
                      <a:endParaRPr lang="ja-JP" altLang="en-US" sz="1200" dirty="0">
                        <a:latin typeface="Yu Gothic"/>
                        <a:cs typeface="Yu Gothic"/>
                      </a:endParaRPr>
                    </a:p>
                  </a:txBody>
                  <a:tcPr marL="0" marR="0" marT="698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2069" algn="l">
                        <a:lnSpc>
                          <a:spcPct val="100000"/>
                        </a:lnSpc>
                        <a:spcBef>
                          <a:spcPts val="55"/>
                        </a:spcBef>
                        <a:tabLst>
                          <a:tab pos="450215" algn="l"/>
                        </a:tabLst>
                      </a:pPr>
                      <a:r>
                        <a:rPr lang="th-TH" altLang="ja-JP" sz="1200" spc="85" dirty="0">
                          <a:latin typeface="Yu Gothic"/>
                          <a:cs typeface="Yu Gothic"/>
                        </a:rPr>
                        <a:t>ป้อน 1,7 (ค่าอินพุตของคลัสเตอร์ "ชื่อบริษัท")</a:t>
                      </a:r>
                      <a:endParaRPr lang="ja-JP" altLang="en-US" sz="1200" dirty="0">
                        <a:latin typeface="Yu Gothic"/>
                        <a:cs typeface="Yu Gothic"/>
                      </a:endParaRPr>
                    </a:p>
                  </a:txBody>
                  <a:tcPr marL="0" marR="0" marT="698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95306814-2D62-B391-69C9-B014BC8BD2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9147" y="1699642"/>
            <a:ext cx="3444061" cy="2564946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49405859-BB37-FF74-03F5-43D2B22AEA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4279" y="3293305"/>
            <a:ext cx="6588252" cy="1905693"/>
          </a:xfrm>
          <a:prstGeom prst="rect">
            <a:avLst/>
          </a:prstGeom>
        </p:spPr>
      </p:pic>
      <p:sp>
        <p:nvSpPr>
          <p:cNvPr id="2" name="object 2"/>
          <p:cNvSpPr/>
          <p:nvPr/>
        </p:nvSpPr>
        <p:spPr>
          <a:xfrm>
            <a:off x="0" y="0"/>
            <a:ext cx="12192000" cy="620395"/>
          </a:xfrm>
          <a:custGeom>
            <a:avLst/>
            <a:gdLst/>
            <a:ahLst/>
            <a:cxnLst/>
            <a:rect l="l" t="t" r="r" b="b"/>
            <a:pathLst>
              <a:path w="12192000" h="620395">
                <a:moveTo>
                  <a:pt x="0" y="620267"/>
                </a:moveTo>
                <a:lnTo>
                  <a:pt x="12192000" y="620267"/>
                </a:lnTo>
                <a:lnTo>
                  <a:pt x="12192000" y="0"/>
                </a:lnTo>
                <a:lnTo>
                  <a:pt x="0" y="0"/>
                </a:lnTo>
                <a:lnTo>
                  <a:pt x="0" y="620267"/>
                </a:lnTo>
                <a:close/>
              </a:path>
            </a:pathLst>
          </a:custGeom>
          <a:ln w="9525">
            <a:solidFill>
              <a:srgbClr val="CC00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1339469" y="1695957"/>
            <a:ext cx="9513569" cy="3532124"/>
            <a:chOff x="1339469" y="1695957"/>
            <a:chExt cx="9513569" cy="3532124"/>
          </a:xfrm>
        </p:grpSpPr>
        <p:sp>
          <p:nvSpPr>
            <p:cNvPr id="5" name="object 5"/>
            <p:cNvSpPr/>
            <p:nvPr/>
          </p:nvSpPr>
          <p:spPr>
            <a:xfrm>
              <a:off x="1339469" y="1695957"/>
              <a:ext cx="3466465" cy="2591435"/>
            </a:xfrm>
            <a:custGeom>
              <a:avLst/>
              <a:gdLst/>
              <a:ahLst/>
              <a:cxnLst/>
              <a:rect l="l" t="t" r="r" b="b"/>
              <a:pathLst>
                <a:path w="3466465" h="2591435">
                  <a:moveTo>
                    <a:pt x="0" y="2591181"/>
                  </a:moveTo>
                  <a:lnTo>
                    <a:pt x="3465956" y="2591181"/>
                  </a:lnTo>
                  <a:lnTo>
                    <a:pt x="3465956" y="0"/>
                  </a:lnTo>
                  <a:lnTo>
                    <a:pt x="0" y="0"/>
                  </a:lnTo>
                  <a:lnTo>
                    <a:pt x="0" y="2591181"/>
                  </a:lnTo>
                  <a:close/>
                </a:path>
              </a:pathLst>
            </a:custGeom>
            <a:ln w="952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254754" y="3309873"/>
              <a:ext cx="6598284" cy="1889125"/>
            </a:xfrm>
            <a:custGeom>
              <a:avLst/>
              <a:gdLst/>
              <a:ahLst/>
              <a:cxnLst/>
              <a:rect l="l" t="t" r="r" b="b"/>
              <a:pathLst>
                <a:path w="6598284" h="1889125">
                  <a:moveTo>
                    <a:pt x="0" y="1888617"/>
                  </a:moveTo>
                  <a:lnTo>
                    <a:pt x="6597777" y="1888617"/>
                  </a:lnTo>
                  <a:lnTo>
                    <a:pt x="6597777" y="0"/>
                  </a:lnTo>
                  <a:lnTo>
                    <a:pt x="0" y="0"/>
                  </a:lnTo>
                  <a:lnTo>
                    <a:pt x="0" y="1888617"/>
                  </a:lnTo>
                  <a:close/>
                </a:path>
              </a:pathLst>
            </a:custGeom>
            <a:ln w="9525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367783" y="4581143"/>
              <a:ext cx="3743706" cy="646938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4440173" y="4653533"/>
              <a:ext cx="3601720" cy="504825"/>
            </a:xfrm>
            <a:custGeom>
              <a:avLst/>
              <a:gdLst/>
              <a:ahLst/>
              <a:cxnLst/>
              <a:rect l="l" t="t" r="r" b="b"/>
              <a:pathLst>
                <a:path w="3601720" h="504825">
                  <a:moveTo>
                    <a:pt x="0" y="43561"/>
                  </a:moveTo>
                  <a:lnTo>
                    <a:pt x="3413" y="26574"/>
                  </a:lnTo>
                  <a:lnTo>
                    <a:pt x="12731" y="12731"/>
                  </a:lnTo>
                  <a:lnTo>
                    <a:pt x="26574" y="3413"/>
                  </a:lnTo>
                  <a:lnTo>
                    <a:pt x="43561" y="0"/>
                  </a:lnTo>
                  <a:lnTo>
                    <a:pt x="3557651" y="0"/>
                  </a:lnTo>
                  <a:lnTo>
                    <a:pt x="3574583" y="3413"/>
                  </a:lnTo>
                  <a:lnTo>
                    <a:pt x="3588432" y="12731"/>
                  </a:lnTo>
                  <a:lnTo>
                    <a:pt x="3597781" y="26574"/>
                  </a:lnTo>
                  <a:lnTo>
                    <a:pt x="3601211" y="43561"/>
                  </a:lnTo>
                  <a:lnTo>
                    <a:pt x="3601211" y="460883"/>
                  </a:lnTo>
                  <a:lnTo>
                    <a:pt x="3597781" y="477815"/>
                  </a:lnTo>
                  <a:lnTo>
                    <a:pt x="3588432" y="491664"/>
                  </a:lnTo>
                  <a:lnTo>
                    <a:pt x="3574583" y="501013"/>
                  </a:lnTo>
                  <a:lnTo>
                    <a:pt x="3557651" y="504444"/>
                  </a:lnTo>
                  <a:lnTo>
                    <a:pt x="43561" y="504444"/>
                  </a:lnTo>
                  <a:lnTo>
                    <a:pt x="26574" y="501013"/>
                  </a:lnTo>
                  <a:lnTo>
                    <a:pt x="12731" y="491664"/>
                  </a:lnTo>
                  <a:lnTo>
                    <a:pt x="3413" y="477815"/>
                  </a:lnTo>
                  <a:lnTo>
                    <a:pt x="0" y="460883"/>
                  </a:lnTo>
                  <a:lnTo>
                    <a:pt x="0" y="43561"/>
                  </a:lnTo>
                  <a:close/>
                </a:path>
              </a:pathLst>
            </a:custGeom>
            <a:ln w="38099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384804" y="3977652"/>
              <a:ext cx="718565" cy="314693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3457194" y="4050029"/>
              <a:ext cx="576580" cy="172720"/>
            </a:xfrm>
            <a:custGeom>
              <a:avLst/>
              <a:gdLst/>
              <a:ahLst/>
              <a:cxnLst/>
              <a:rect l="l" t="t" r="r" b="b"/>
              <a:pathLst>
                <a:path w="576579" h="172720">
                  <a:moveTo>
                    <a:pt x="0" y="14859"/>
                  </a:moveTo>
                  <a:lnTo>
                    <a:pt x="0" y="6604"/>
                  </a:lnTo>
                  <a:lnTo>
                    <a:pt x="6603" y="0"/>
                  </a:lnTo>
                  <a:lnTo>
                    <a:pt x="14858" y="0"/>
                  </a:lnTo>
                  <a:lnTo>
                    <a:pt x="561213" y="0"/>
                  </a:lnTo>
                  <a:lnTo>
                    <a:pt x="569467" y="0"/>
                  </a:lnTo>
                  <a:lnTo>
                    <a:pt x="576071" y="6604"/>
                  </a:lnTo>
                  <a:lnTo>
                    <a:pt x="576071" y="14859"/>
                  </a:lnTo>
                  <a:lnTo>
                    <a:pt x="576071" y="157353"/>
                  </a:lnTo>
                  <a:lnTo>
                    <a:pt x="576071" y="165608"/>
                  </a:lnTo>
                  <a:lnTo>
                    <a:pt x="569467" y="172212"/>
                  </a:lnTo>
                  <a:lnTo>
                    <a:pt x="561213" y="172212"/>
                  </a:lnTo>
                  <a:lnTo>
                    <a:pt x="14858" y="172212"/>
                  </a:lnTo>
                  <a:lnTo>
                    <a:pt x="6603" y="172212"/>
                  </a:lnTo>
                  <a:lnTo>
                    <a:pt x="0" y="165608"/>
                  </a:lnTo>
                  <a:lnTo>
                    <a:pt x="0" y="157353"/>
                  </a:lnTo>
                  <a:lnTo>
                    <a:pt x="0" y="14859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660648" y="4157472"/>
              <a:ext cx="957834" cy="927353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3726179" y="4221606"/>
              <a:ext cx="715010" cy="729615"/>
            </a:xfrm>
            <a:custGeom>
              <a:avLst/>
              <a:gdLst/>
              <a:ahLst/>
              <a:cxnLst/>
              <a:rect l="l" t="t" r="r" b="b"/>
              <a:pathLst>
                <a:path w="715010" h="729614">
                  <a:moveTo>
                    <a:pt x="38100" y="0"/>
                  </a:moveTo>
                  <a:lnTo>
                    <a:pt x="0" y="1270"/>
                  </a:lnTo>
                  <a:lnTo>
                    <a:pt x="1016" y="33401"/>
                  </a:lnTo>
                  <a:lnTo>
                    <a:pt x="1650" y="40386"/>
                  </a:lnTo>
                  <a:lnTo>
                    <a:pt x="39624" y="36957"/>
                  </a:lnTo>
                  <a:lnTo>
                    <a:pt x="39116" y="32131"/>
                  </a:lnTo>
                  <a:lnTo>
                    <a:pt x="38100" y="0"/>
                  </a:lnTo>
                  <a:close/>
                </a:path>
                <a:path w="715010" h="729614">
                  <a:moveTo>
                    <a:pt x="43687" y="73660"/>
                  </a:moveTo>
                  <a:lnTo>
                    <a:pt x="5969" y="79375"/>
                  </a:lnTo>
                  <a:lnTo>
                    <a:pt x="9017" y="99441"/>
                  </a:lnTo>
                  <a:lnTo>
                    <a:pt x="12954" y="117983"/>
                  </a:lnTo>
                  <a:lnTo>
                    <a:pt x="50292" y="110109"/>
                  </a:lnTo>
                  <a:lnTo>
                    <a:pt x="46736" y="93726"/>
                  </a:lnTo>
                  <a:lnTo>
                    <a:pt x="43687" y="73660"/>
                  </a:lnTo>
                  <a:close/>
                </a:path>
                <a:path w="715010" h="729614">
                  <a:moveTo>
                    <a:pt x="59182" y="146050"/>
                  </a:moveTo>
                  <a:lnTo>
                    <a:pt x="22352" y="155956"/>
                  </a:lnTo>
                  <a:lnTo>
                    <a:pt x="24765" y="164719"/>
                  </a:lnTo>
                  <a:lnTo>
                    <a:pt x="34162" y="193294"/>
                  </a:lnTo>
                  <a:lnTo>
                    <a:pt x="70358" y="181356"/>
                  </a:lnTo>
                  <a:lnTo>
                    <a:pt x="61595" y="154686"/>
                  </a:lnTo>
                  <a:lnTo>
                    <a:pt x="59182" y="146050"/>
                  </a:lnTo>
                  <a:close/>
                </a:path>
                <a:path w="715010" h="729614">
                  <a:moveTo>
                    <a:pt x="83312" y="215138"/>
                  </a:moveTo>
                  <a:lnTo>
                    <a:pt x="48514" y="230632"/>
                  </a:lnTo>
                  <a:lnTo>
                    <a:pt x="61468" y="259588"/>
                  </a:lnTo>
                  <a:lnTo>
                    <a:pt x="64770" y="266065"/>
                  </a:lnTo>
                  <a:lnTo>
                    <a:pt x="98806" y="249047"/>
                  </a:lnTo>
                  <a:lnTo>
                    <a:pt x="96266" y="244094"/>
                  </a:lnTo>
                  <a:lnTo>
                    <a:pt x="83312" y="215138"/>
                  </a:lnTo>
                  <a:close/>
                </a:path>
                <a:path w="715010" h="729614">
                  <a:moveTo>
                    <a:pt x="115950" y="281940"/>
                  </a:moveTo>
                  <a:lnTo>
                    <a:pt x="82677" y="300736"/>
                  </a:lnTo>
                  <a:lnTo>
                    <a:pt x="93725" y="320167"/>
                  </a:lnTo>
                  <a:lnTo>
                    <a:pt x="102489" y="334264"/>
                  </a:lnTo>
                  <a:lnTo>
                    <a:pt x="134747" y="314071"/>
                  </a:lnTo>
                  <a:lnTo>
                    <a:pt x="126873" y="301498"/>
                  </a:lnTo>
                  <a:lnTo>
                    <a:pt x="115950" y="281940"/>
                  </a:lnTo>
                  <a:close/>
                </a:path>
                <a:path w="715010" h="729614">
                  <a:moveTo>
                    <a:pt x="155321" y="345186"/>
                  </a:moveTo>
                  <a:lnTo>
                    <a:pt x="123952" y="366776"/>
                  </a:lnTo>
                  <a:lnTo>
                    <a:pt x="131825" y="378206"/>
                  </a:lnTo>
                  <a:lnTo>
                    <a:pt x="146812" y="398145"/>
                  </a:lnTo>
                  <a:lnTo>
                    <a:pt x="177292" y="375285"/>
                  </a:lnTo>
                  <a:lnTo>
                    <a:pt x="163068" y="356489"/>
                  </a:lnTo>
                  <a:lnTo>
                    <a:pt x="155321" y="345186"/>
                  </a:lnTo>
                  <a:close/>
                </a:path>
                <a:path w="715010" h="729614">
                  <a:moveTo>
                    <a:pt x="200660" y="404241"/>
                  </a:moveTo>
                  <a:lnTo>
                    <a:pt x="171196" y="428498"/>
                  </a:lnTo>
                  <a:lnTo>
                    <a:pt x="175006" y="433070"/>
                  </a:lnTo>
                  <a:lnTo>
                    <a:pt x="196977" y="457581"/>
                  </a:lnTo>
                  <a:lnTo>
                    <a:pt x="225425" y="432181"/>
                  </a:lnTo>
                  <a:lnTo>
                    <a:pt x="204343" y="408686"/>
                  </a:lnTo>
                  <a:lnTo>
                    <a:pt x="200660" y="404241"/>
                  </a:lnTo>
                  <a:close/>
                </a:path>
                <a:path w="715010" h="729614">
                  <a:moveTo>
                    <a:pt x="250825" y="458343"/>
                  </a:moveTo>
                  <a:lnTo>
                    <a:pt x="224662" y="486156"/>
                  </a:lnTo>
                  <a:lnTo>
                    <a:pt x="248285" y="508381"/>
                  </a:lnTo>
                  <a:lnTo>
                    <a:pt x="253111" y="512572"/>
                  </a:lnTo>
                  <a:lnTo>
                    <a:pt x="278130" y="483870"/>
                  </a:lnTo>
                  <a:lnTo>
                    <a:pt x="274447" y="480695"/>
                  </a:lnTo>
                  <a:lnTo>
                    <a:pt x="250825" y="458343"/>
                  </a:lnTo>
                  <a:close/>
                </a:path>
                <a:path w="715010" h="729614">
                  <a:moveTo>
                    <a:pt x="306578" y="508000"/>
                  </a:moveTo>
                  <a:lnTo>
                    <a:pt x="282829" y="537718"/>
                  </a:lnTo>
                  <a:lnTo>
                    <a:pt x="302133" y="553212"/>
                  </a:lnTo>
                  <a:lnTo>
                    <a:pt x="313563" y="561594"/>
                  </a:lnTo>
                  <a:lnTo>
                    <a:pt x="336042" y="530733"/>
                  </a:lnTo>
                  <a:lnTo>
                    <a:pt x="325882" y="523367"/>
                  </a:lnTo>
                  <a:lnTo>
                    <a:pt x="306578" y="508000"/>
                  </a:lnTo>
                  <a:close/>
                </a:path>
                <a:path w="715010" h="729614">
                  <a:moveTo>
                    <a:pt x="366522" y="552196"/>
                  </a:moveTo>
                  <a:lnTo>
                    <a:pt x="345440" y="583819"/>
                  </a:lnTo>
                  <a:lnTo>
                    <a:pt x="359410" y="593217"/>
                  </a:lnTo>
                  <a:lnTo>
                    <a:pt x="378333" y="604647"/>
                  </a:lnTo>
                  <a:lnTo>
                    <a:pt x="398018" y="572008"/>
                  </a:lnTo>
                  <a:lnTo>
                    <a:pt x="380619" y="561594"/>
                  </a:lnTo>
                  <a:lnTo>
                    <a:pt x="366522" y="552196"/>
                  </a:lnTo>
                  <a:close/>
                </a:path>
                <a:path w="715010" h="729614">
                  <a:moveTo>
                    <a:pt x="430530" y="590423"/>
                  </a:moveTo>
                  <a:lnTo>
                    <a:pt x="412242" y="623824"/>
                  </a:lnTo>
                  <a:lnTo>
                    <a:pt x="419608" y="627888"/>
                  </a:lnTo>
                  <a:lnTo>
                    <a:pt x="447040" y="641223"/>
                  </a:lnTo>
                  <a:lnTo>
                    <a:pt x="463804" y="607060"/>
                  </a:lnTo>
                  <a:lnTo>
                    <a:pt x="438023" y="594487"/>
                  </a:lnTo>
                  <a:lnTo>
                    <a:pt x="430530" y="590423"/>
                  </a:lnTo>
                  <a:close/>
                </a:path>
                <a:path w="715010" h="729614">
                  <a:moveTo>
                    <a:pt x="497078" y="621538"/>
                  </a:moveTo>
                  <a:lnTo>
                    <a:pt x="483616" y="657225"/>
                  </a:lnTo>
                  <a:lnTo>
                    <a:pt x="514477" y="668782"/>
                  </a:lnTo>
                  <a:lnTo>
                    <a:pt x="520319" y="670687"/>
                  </a:lnTo>
                  <a:lnTo>
                    <a:pt x="531876" y="634238"/>
                  </a:lnTo>
                  <a:lnTo>
                    <a:pt x="527939" y="633095"/>
                  </a:lnTo>
                  <a:lnTo>
                    <a:pt x="497078" y="621538"/>
                  </a:lnTo>
                  <a:close/>
                </a:path>
                <a:path w="715010" h="729614">
                  <a:moveTo>
                    <a:pt x="606806" y="615823"/>
                  </a:moveTo>
                  <a:lnTo>
                    <a:pt x="594741" y="729488"/>
                  </a:lnTo>
                  <a:lnTo>
                    <a:pt x="714502" y="684784"/>
                  </a:lnTo>
                  <a:lnTo>
                    <a:pt x="606806" y="615823"/>
                  </a:lnTo>
                  <a:close/>
                </a:path>
                <a:path w="715010" h="729614">
                  <a:moveTo>
                    <a:pt x="567436" y="645033"/>
                  </a:moveTo>
                  <a:lnTo>
                    <a:pt x="557784" y="681863"/>
                  </a:lnTo>
                  <a:lnTo>
                    <a:pt x="579882" y="687705"/>
                  </a:lnTo>
                  <a:lnTo>
                    <a:pt x="596900" y="690372"/>
                  </a:lnTo>
                  <a:lnTo>
                    <a:pt x="602615" y="652780"/>
                  </a:lnTo>
                  <a:lnTo>
                    <a:pt x="589534" y="650875"/>
                  </a:lnTo>
                  <a:lnTo>
                    <a:pt x="567436" y="645033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257047" y="105283"/>
            <a:ext cx="6600953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755900" algn="l"/>
              </a:tabLst>
            </a:pPr>
            <a:r>
              <a:rPr lang="th-TH" sz="2400" dirty="0">
                <a:solidFill>
                  <a:srgbClr val="FFFFFF"/>
                </a:solidFill>
              </a:rPr>
              <a:t>ขั้นตอนการตั้งค่าการสร้างชื่อแบบฟอร์มอัตโนมัติ</a:t>
            </a:r>
            <a:endParaRPr sz="2400" dirty="0"/>
          </a:p>
        </p:txBody>
      </p:sp>
      <p:sp>
        <p:nvSpPr>
          <p:cNvPr id="18" name="object 1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76</a:t>
            </a:fld>
            <a:endParaRPr dirty="0"/>
          </a:p>
        </p:txBody>
      </p:sp>
      <p:sp>
        <p:nvSpPr>
          <p:cNvPr id="19" name="object 1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7239000" y="181483"/>
            <a:ext cx="314960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800" b="1" dirty="0">
                <a:solidFill>
                  <a:srgbClr val="FFFFFF"/>
                </a:solidFill>
                <a:latin typeface="Yu Gothic"/>
                <a:cs typeface="Yu Gothic"/>
              </a:rPr>
              <a:t>③</a:t>
            </a:r>
            <a:r>
              <a:rPr lang="en-US" sz="1800" b="1" dirty="0">
                <a:solidFill>
                  <a:srgbClr val="FFFFFF"/>
                </a:solidFill>
                <a:latin typeface="Yu Gothic"/>
                <a:cs typeface="Yu Gothic"/>
              </a:rPr>
              <a:t> </a:t>
            </a:r>
            <a:r>
              <a:rPr lang="th-TH" sz="1800" b="1" dirty="0">
                <a:solidFill>
                  <a:srgbClr val="FFFFFF"/>
                </a:solidFill>
                <a:latin typeface="Yu Gothic"/>
                <a:cs typeface="Yu Gothic"/>
              </a:rPr>
              <a:t>การลงทะเบียนและการยืนยัน</a:t>
            </a:r>
            <a:endParaRPr sz="1800" dirty="0">
              <a:latin typeface="Yu Gothic"/>
              <a:cs typeface="Yu Gothic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062329" y="815695"/>
            <a:ext cx="6868795" cy="665480"/>
          </a:xfrm>
          <a:prstGeom prst="rect">
            <a:avLst/>
          </a:prstGeom>
        </p:spPr>
        <p:txBody>
          <a:bodyPr vert="horz" wrap="square" lIns="0" tIns="1193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40"/>
              </a:spcBef>
            </a:pP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คลิกตกลงบนหน้าจอการตั้งค่าเพื่อปิด การตั้งค่าจะแสดงในหน้าตัวอย่าง</a:t>
            </a:r>
          </a:p>
          <a:p>
            <a:pPr marL="12700">
              <a:lnSpc>
                <a:spcPct val="100000"/>
              </a:lnSpc>
              <a:spcBef>
                <a:spcPts val="940"/>
              </a:spcBef>
            </a:pP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*การตั้งค่าจะถูกบันทึกโดยบันทึกของแบบฟอร์มบนเซิร์ฟเวอร์</a:t>
            </a:r>
            <a:endParaRPr sz="1400" dirty="0">
              <a:latin typeface="Yu Gothic"/>
              <a:cs typeface="Yu Gothic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344930" y="5589270"/>
            <a:ext cx="9511665" cy="483466"/>
          </a:xfrm>
          <a:prstGeom prst="rect">
            <a:avLst/>
          </a:prstGeom>
          <a:ln w="25400">
            <a:solidFill>
              <a:srgbClr val="205868"/>
            </a:solidFill>
          </a:ln>
        </p:spPr>
        <p:txBody>
          <a:bodyPr vert="horz" wrap="square" lIns="0" tIns="82550" rIns="0" bIns="0" rtlCol="0">
            <a:spAutoFit/>
          </a:bodyPr>
          <a:lstStyle/>
          <a:p>
            <a:pPr marL="89535">
              <a:lnSpc>
                <a:spcPct val="100000"/>
              </a:lnSpc>
              <a:spcBef>
                <a:spcPts val="650"/>
              </a:spcBef>
            </a:pPr>
            <a:r>
              <a:rPr lang="th-TH" sz="1400" b="1" dirty="0">
                <a:solidFill>
                  <a:srgbClr val="252525"/>
                </a:solidFill>
                <a:latin typeface="Yu Gothic"/>
                <a:cs typeface="Yu Gothic"/>
              </a:rPr>
              <a:t>การดำเนินการระหว่างการฝึกอบรม</a:t>
            </a:r>
            <a:endParaRPr sz="1400" dirty="0">
              <a:latin typeface="Yu Gothic"/>
              <a:cs typeface="Yu Gothic"/>
            </a:endParaRPr>
          </a:p>
          <a:p>
            <a:pPr marL="360680">
              <a:lnSpc>
                <a:spcPct val="100000"/>
              </a:lnSpc>
              <a:spcBef>
                <a:spcPts val="30"/>
              </a:spcBef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ทำตามขั้นตอนด้านบนเพื่อตั้งค่าให้เสร็จสิ้น</a:t>
            </a:r>
            <a:endParaRPr sz="1200" dirty="0">
              <a:latin typeface="Yu Gothic"/>
              <a:cs typeface="Yu Gothic"/>
            </a:endParaRP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3020">
              <a:lnSpc>
                <a:spcPct val="100000"/>
              </a:lnSpc>
              <a:spcBef>
                <a:spcPts val="100"/>
              </a:spcBef>
              <a:tabLst>
                <a:tab pos="11535410" algn="l"/>
              </a:tabLst>
            </a:pPr>
            <a:r>
              <a:rPr lang="th-TH" dirty="0"/>
              <a:t>การสร้างของแบบฟอร์ม </a:t>
            </a:r>
            <a:r>
              <a:rPr dirty="0"/>
              <a:t>	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77</a:t>
            </a:fld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42086" y="3345307"/>
            <a:ext cx="7735113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dirty="0">
                <a:solidFill>
                  <a:srgbClr val="5C5C5C"/>
                </a:solidFill>
                <a:latin typeface="Yu Gothic"/>
                <a:cs typeface="Yu Gothic"/>
              </a:rPr>
              <a:t>แก้ไข ⑦ การเผยแพร่ข้อกำหนดของแบบฟอร์ม</a:t>
            </a:r>
            <a:endParaRPr sz="2400" dirty="0">
              <a:latin typeface="Yu Gothic"/>
              <a:cs typeface="Yu Gothic"/>
            </a:endParaRP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FF7AD106-F6D6-EF97-8A28-A861002DB3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2066822"/>
            <a:ext cx="7415524" cy="4025460"/>
          </a:xfrm>
          <a:prstGeom prst="rect">
            <a:avLst/>
          </a:prstGeom>
        </p:spPr>
      </p:pic>
      <p:grpSp>
        <p:nvGrpSpPr>
          <p:cNvPr id="2" name="object 2"/>
          <p:cNvGrpSpPr/>
          <p:nvPr/>
        </p:nvGrpSpPr>
        <p:grpSpPr>
          <a:xfrm>
            <a:off x="1351661" y="1984057"/>
            <a:ext cx="9488931" cy="4185412"/>
            <a:chOff x="1351661" y="1984057"/>
            <a:chExt cx="9488931" cy="4185412"/>
          </a:xfrm>
        </p:grpSpPr>
        <p:sp>
          <p:nvSpPr>
            <p:cNvPr id="4" name="object 4"/>
            <p:cNvSpPr/>
            <p:nvPr/>
          </p:nvSpPr>
          <p:spPr>
            <a:xfrm>
              <a:off x="1351661" y="1984057"/>
              <a:ext cx="6901180" cy="4015104"/>
            </a:xfrm>
            <a:custGeom>
              <a:avLst/>
              <a:gdLst/>
              <a:ahLst/>
              <a:cxnLst/>
              <a:rect l="l" t="t" r="r" b="b"/>
              <a:pathLst>
                <a:path w="6901180" h="4015104">
                  <a:moveTo>
                    <a:pt x="0" y="4014597"/>
                  </a:moveTo>
                  <a:lnTo>
                    <a:pt x="6901052" y="4014597"/>
                  </a:lnTo>
                  <a:lnTo>
                    <a:pt x="6901052" y="0"/>
                  </a:lnTo>
                  <a:lnTo>
                    <a:pt x="0" y="0"/>
                  </a:lnTo>
                  <a:lnTo>
                    <a:pt x="0" y="4014597"/>
                  </a:lnTo>
                  <a:close/>
                </a:path>
              </a:pathLst>
            </a:custGeom>
            <a:ln w="9525">
              <a:solidFill>
                <a:srgbClr val="71717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999477" y="3802189"/>
              <a:ext cx="3841115" cy="2367280"/>
            </a:xfrm>
            <a:custGeom>
              <a:avLst/>
              <a:gdLst/>
              <a:ahLst/>
              <a:cxnLst/>
              <a:rect l="l" t="t" r="r" b="b"/>
              <a:pathLst>
                <a:path w="3841115" h="2367279">
                  <a:moveTo>
                    <a:pt x="0" y="2367153"/>
                  </a:moveTo>
                  <a:lnTo>
                    <a:pt x="3840860" y="2367153"/>
                  </a:lnTo>
                  <a:lnTo>
                    <a:pt x="3840860" y="0"/>
                  </a:lnTo>
                  <a:lnTo>
                    <a:pt x="0" y="0"/>
                  </a:lnTo>
                  <a:lnTo>
                    <a:pt x="0" y="2367153"/>
                  </a:lnTo>
                  <a:close/>
                </a:path>
              </a:pathLst>
            </a:custGeom>
            <a:ln w="9525">
              <a:solidFill>
                <a:srgbClr val="71717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865119" y="2372880"/>
              <a:ext cx="1294637" cy="319265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2937510" y="2445258"/>
              <a:ext cx="1152525" cy="177165"/>
            </a:xfrm>
            <a:custGeom>
              <a:avLst/>
              <a:gdLst/>
              <a:ahLst/>
              <a:cxnLst/>
              <a:rect l="l" t="t" r="r" b="b"/>
              <a:pathLst>
                <a:path w="1152525" h="177164">
                  <a:moveTo>
                    <a:pt x="0" y="29463"/>
                  </a:moveTo>
                  <a:lnTo>
                    <a:pt x="2317" y="18002"/>
                  </a:lnTo>
                  <a:lnTo>
                    <a:pt x="8636" y="8635"/>
                  </a:lnTo>
                  <a:lnTo>
                    <a:pt x="18002" y="2317"/>
                  </a:lnTo>
                  <a:lnTo>
                    <a:pt x="29463" y="0"/>
                  </a:lnTo>
                  <a:lnTo>
                    <a:pt x="1122679" y="0"/>
                  </a:lnTo>
                  <a:lnTo>
                    <a:pt x="1134141" y="2317"/>
                  </a:lnTo>
                  <a:lnTo>
                    <a:pt x="1143508" y="8636"/>
                  </a:lnTo>
                  <a:lnTo>
                    <a:pt x="1149826" y="18002"/>
                  </a:lnTo>
                  <a:lnTo>
                    <a:pt x="1152143" y="29463"/>
                  </a:lnTo>
                  <a:lnTo>
                    <a:pt x="1152143" y="147319"/>
                  </a:lnTo>
                  <a:lnTo>
                    <a:pt x="1149826" y="158781"/>
                  </a:lnTo>
                  <a:lnTo>
                    <a:pt x="1143507" y="168148"/>
                  </a:lnTo>
                  <a:lnTo>
                    <a:pt x="1134141" y="174466"/>
                  </a:lnTo>
                  <a:lnTo>
                    <a:pt x="1122679" y="176783"/>
                  </a:lnTo>
                  <a:lnTo>
                    <a:pt x="29463" y="176783"/>
                  </a:lnTo>
                  <a:lnTo>
                    <a:pt x="18002" y="174466"/>
                  </a:lnTo>
                  <a:lnTo>
                    <a:pt x="8635" y="168147"/>
                  </a:lnTo>
                  <a:lnTo>
                    <a:pt x="2317" y="158781"/>
                  </a:lnTo>
                  <a:lnTo>
                    <a:pt x="0" y="147319"/>
                  </a:lnTo>
                  <a:lnTo>
                    <a:pt x="0" y="29463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33" name="Picture 32">
            <a:extLst>
              <a:ext uri="{FF2B5EF4-FFF2-40B4-BE49-F238E27FC236}">
                <a16:creationId xmlns:a16="http://schemas.microsoft.com/office/drawing/2014/main" id="{FCA3A7CC-5686-B2E0-72FE-49A48DD851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86301" y="3023489"/>
            <a:ext cx="3657600" cy="289814"/>
          </a:xfrm>
          <a:prstGeom prst="rect">
            <a:avLst/>
          </a:prstGeom>
        </p:spPr>
      </p:pic>
      <p:grpSp>
        <p:nvGrpSpPr>
          <p:cNvPr id="10" name="object 10"/>
          <p:cNvGrpSpPr/>
          <p:nvPr/>
        </p:nvGrpSpPr>
        <p:grpSpPr>
          <a:xfrm>
            <a:off x="2852927" y="2350007"/>
            <a:ext cx="4152139" cy="1126997"/>
            <a:chOff x="2852927" y="2350007"/>
            <a:chExt cx="4152139" cy="1126997"/>
          </a:xfrm>
        </p:grpSpPr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47999" y="2859023"/>
              <a:ext cx="3934205" cy="617981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3132581" y="2943605"/>
              <a:ext cx="3767454" cy="451484"/>
            </a:xfrm>
            <a:custGeom>
              <a:avLst/>
              <a:gdLst/>
              <a:ahLst/>
              <a:cxnLst/>
              <a:rect l="l" t="t" r="r" b="b"/>
              <a:pathLst>
                <a:path w="3767454" h="451485">
                  <a:moveTo>
                    <a:pt x="0" y="451103"/>
                  </a:moveTo>
                  <a:lnTo>
                    <a:pt x="3767328" y="451103"/>
                  </a:lnTo>
                  <a:lnTo>
                    <a:pt x="3767328" y="0"/>
                  </a:lnTo>
                  <a:lnTo>
                    <a:pt x="0" y="0"/>
                  </a:lnTo>
                  <a:lnTo>
                    <a:pt x="0" y="451103"/>
                  </a:lnTo>
                  <a:close/>
                </a:path>
              </a:pathLst>
            </a:custGeom>
            <a:ln w="38099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988308" y="2350007"/>
              <a:ext cx="3016758" cy="694182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4057650" y="2434589"/>
              <a:ext cx="2864485" cy="527685"/>
            </a:xfrm>
            <a:custGeom>
              <a:avLst/>
              <a:gdLst/>
              <a:ahLst/>
              <a:cxnLst/>
              <a:rect l="l" t="t" r="r" b="b"/>
              <a:pathLst>
                <a:path w="2864484" h="527685">
                  <a:moveTo>
                    <a:pt x="0" y="0"/>
                  </a:moveTo>
                  <a:lnTo>
                    <a:pt x="2864484" y="527431"/>
                  </a:lnTo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852927" y="2561843"/>
              <a:ext cx="381762" cy="896874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2937509" y="2632709"/>
              <a:ext cx="215265" cy="744855"/>
            </a:xfrm>
            <a:custGeom>
              <a:avLst/>
              <a:gdLst/>
              <a:ahLst/>
              <a:cxnLst/>
              <a:rect l="l" t="t" r="r" b="b"/>
              <a:pathLst>
                <a:path w="215264" h="744854">
                  <a:moveTo>
                    <a:pt x="0" y="0"/>
                  </a:moveTo>
                  <a:lnTo>
                    <a:pt x="215264" y="744347"/>
                  </a:lnTo>
                </a:path>
              </a:pathLst>
            </a:custGeom>
            <a:ln w="38099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050535" y="2959620"/>
              <a:ext cx="963930" cy="419849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5122926" y="3031997"/>
              <a:ext cx="821690" cy="277495"/>
            </a:xfrm>
            <a:custGeom>
              <a:avLst/>
              <a:gdLst/>
              <a:ahLst/>
              <a:cxnLst/>
              <a:rect l="l" t="t" r="r" b="b"/>
              <a:pathLst>
                <a:path w="821689" h="277495">
                  <a:moveTo>
                    <a:pt x="0" y="46227"/>
                  </a:moveTo>
                  <a:lnTo>
                    <a:pt x="3633" y="28235"/>
                  </a:lnTo>
                  <a:lnTo>
                    <a:pt x="13541" y="13541"/>
                  </a:lnTo>
                  <a:lnTo>
                    <a:pt x="28235" y="3633"/>
                  </a:lnTo>
                  <a:lnTo>
                    <a:pt x="46227" y="0"/>
                  </a:lnTo>
                  <a:lnTo>
                    <a:pt x="775208" y="0"/>
                  </a:lnTo>
                  <a:lnTo>
                    <a:pt x="793200" y="3633"/>
                  </a:lnTo>
                  <a:lnTo>
                    <a:pt x="807894" y="13541"/>
                  </a:lnTo>
                  <a:lnTo>
                    <a:pt x="817802" y="28235"/>
                  </a:lnTo>
                  <a:lnTo>
                    <a:pt x="821436" y="46227"/>
                  </a:lnTo>
                  <a:lnTo>
                    <a:pt x="821436" y="231139"/>
                  </a:lnTo>
                  <a:lnTo>
                    <a:pt x="817802" y="249132"/>
                  </a:lnTo>
                  <a:lnTo>
                    <a:pt x="807894" y="263826"/>
                  </a:lnTo>
                  <a:lnTo>
                    <a:pt x="793200" y="273734"/>
                  </a:lnTo>
                  <a:lnTo>
                    <a:pt x="775208" y="277367"/>
                  </a:lnTo>
                  <a:lnTo>
                    <a:pt x="46227" y="277367"/>
                  </a:lnTo>
                  <a:lnTo>
                    <a:pt x="28235" y="273734"/>
                  </a:lnTo>
                  <a:lnTo>
                    <a:pt x="13541" y="263826"/>
                  </a:lnTo>
                  <a:lnTo>
                    <a:pt x="3633" y="249132"/>
                  </a:lnTo>
                  <a:lnTo>
                    <a:pt x="0" y="231139"/>
                  </a:lnTo>
                  <a:lnTo>
                    <a:pt x="0" y="46227"/>
                  </a:lnTo>
                  <a:close/>
                </a:path>
              </a:pathLst>
            </a:custGeom>
            <a:ln w="38099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4861940" y="2921635"/>
            <a:ext cx="28003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solidFill>
                  <a:srgbClr val="FFFFFF"/>
                </a:solidFill>
                <a:latin typeface="Yu Gothic"/>
                <a:cs typeface="Yu Gothic"/>
              </a:rPr>
              <a:t>①</a:t>
            </a:r>
            <a:endParaRPr sz="2000">
              <a:latin typeface="Yu Gothic"/>
              <a:cs typeface="Yu Gothic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1062329" y="815695"/>
            <a:ext cx="9994900" cy="986155"/>
          </a:xfrm>
          <a:prstGeom prst="rect">
            <a:avLst/>
          </a:prstGeom>
        </p:spPr>
        <p:txBody>
          <a:bodyPr vert="horz" wrap="square" lIns="0" tIns="1193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40"/>
              </a:spcBef>
            </a:pPr>
            <a:r>
              <a:rPr sz="1400" dirty="0">
                <a:solidFill>
                  <a:srgbClr val="252525"/>
                </a:solidFill>
                <a:latin typeface="Yu Gothic"/>
                <a:cs typeface="Yu Gothic"/>
              </a:rPr>
              <a:t>①</a:t>
            </a:r>
            <a:r>
              <a:rPr sz="1400" spc="315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คลิกเผยแพร่บนเมนูหลัก</a:t>
            </a:r>
            <a:endParaRPr sz="14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840"/>
              </a:spcBef>
            </a:pPr>
            <a:r>
              <a:rPr sz="1400" dirty="0">
                <a:solidFill>
                  <a:srgbClr val="252525"/>
                </a:solidFill>
                <a:latin typeface="Yu Gothic"/>
                <a:cs typeface="Yu Gothic"/>
              </a:rPr>
              <a:t>②</a:t>
            </a:r>
            <a:r>
              <a:rPr sz="1400" spc="320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การลงทะเบียนจะเสร็จสมบูรณ์เมื่อหน้าจอแก้ไขกลับสู่สถานะเดิมเมื่อเปิดแอป</a:t>
            </a:r>
          </a:p>
          <a:p>
            <a:pPr marL="12700">
              <a:lnSpc>
                <a:spcPct val="100000"/>
              </a:lnSpc>
              <a:spcBef>
                <a:spcPts val="840"/>
              </a:spcBef>
            </a:pPr>
            <a:r>
              <a:rPr lang="en-US" sz="1400" dirty="0">
                <a:solidFill>
                  <a:srgbClr val="252525"/>
                </a:solidFill>
                <a:latin typeface="Yu Gothic"/>
                <a:cs typeface="Yu Gothic"/>
              </a:rPr>
              <a:t>     </a:t>
            </a: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*หากการตั้งค่าไม่ถูกต้อง จะไม่สามารถลงทะเบียนได้และข้อความแสดงข้อผิดพลาดจะปรากฏขึ้น กรุณาตรวจสอบเนื้อหาและทำการแก้ไข</a:t>
            </a:r>
            <a:endParaRPr sz="1400" dirty="0">
              <a:latin typeface="Yu Gothic"/>
              <a:cs typeface="Yu Gothic"/>
            </a:endParaRPr>
          </a:p>
        </p:txBody>
      </p:sp>
      <p:sp>
        <p:nvSpPr>
          <p:cNvPr id="26" name="object 2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78</a:t>
            </a:fld>
            <a:endParaRPr dirty="0"/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4AC121D3-FDF9-58D5-7905-9277D5C0A2F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99477" y="3801617"/>
            <a:ext cx="4145294" cy="2475069"/>
          </a:xfrm>
          <a:prstGeom prst="rect">
            <a:avLst/>
          </a:prstGeom>
        </p:spPr>
      </p:pic>
      <p:sp>
        <p:nvSpPr>
          <p:cNvPr id="27" name="object 2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  <p:sp>
        <p:nvSpPr>
          <p:cNvPr id="25" name="object 25"/>
          <p:cNvSpPr txBox="1">
            <a:spLocks noGrp="1"/>
          </p:cNvSpPr>
          <p:nvPr>
            <p:ph type="title"/>
          </p:nvPr>
        </p:nvSpPr>
        <p:spPr>
          <a:xfrm>
            <a:off x="257046" y="105283"/>
            <a:ext cx="6448553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dirty="0">
                <a:solidFill>
                  <a:srgbClr val="FFFFFF"/>
                </a:solidFill>
              </a:rPr>
              <a:t>การเผยแพร่ของแบบฟอร์ม</a:t>
            </a:r>
            <a:endParaRPr sz="2400" dirty="0"/>
          </a:p>
        </p:txBody>
      </p:sp>
      <p:sp>
        <p:nvSpPr>
          <p:cNvPr id="9" name="object 9"/>
          <p:cNvSpPr txBox="1"/>
          <p:nvPr/>
        </p:nvSpPr>
        <p:spPr>
          <a:xfrm>
            <a:off x="9181845" y="3639439"/>
            <a:ext cx="28003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F0000"/>
                </a:solidFill>
                <a:latin typeface="Yu Gothic"/>
                <a:cs typeface="Yu Gothic"/>
              </a:rPr>
              <a:t>②</a:t>
            </a:r>
            <a:endParaRPr sz="2000" dirty="0">
              <a:latin typeface="Yu Gothic"/>
              <a:cs typeface="Yu Gothic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5449823" y="3244595"/>
            <a:ext cx="3649345" cy="741680"/>
            <a:chOff x="5449823" y="3244595"/>
            <a:chExt cx="3649345" cy="741680"/>
          </a:xfrm>
        </p:grpSpPr>
        <p:pic>
          <p:nvPicPr>
            <p:cNvPr id="22" name="object 2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449823" y="3244595"/>
              <a:ext cx="3649218" cy="741426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5515736" y="3305428"/>
              <a:ext cx="3406140" cy="502284"/>
            </a:xfrm>
            <a:custGeom>
              <a:avLst/>
              <a:gdLst/>
              <a:ahLst/>
              <a:cxnLst/>
              <a:rect l="l" t="t" r="r" b="b"/>
              <a:pathLst>
                <a:path w="3406140" h="502285">
                  <a:moveTo>
                    <a:pt x="37337" y="0"/>
                  </a:moveTo>
                  <a:lnTo>
                    <a:pt x="0" y="7874"/>
                  </a:lnTo>
                  <a:lnTo>
                    <a:pt x="2539" y="19558"/>
                  </a:lnTo>
                  <a:lnTo>
                    <a:pt x="2921" y="21717"/>
                  </a:lnTo>
                  <a:lnTo>
                    <a:pt x="15112" y="40894"/>
                  </a:lnTo>
                  <a:lnTo>
                    <a:pt x="24002" y="49530"/>
                  </a:lnTo>
                  <a:lnTo>
                    <a:pt x="50546" y="22351"/>
                  </a:lnTo>
                  <a:lnTo>
                    <a:pt x="45263" y="17145"/>
                  </a:lnTo>
                  <a:lnTo>
                    <a:pt x="44576" y="17145"/>
                  </a:lnTo>
                  <a:lnTo>
                    <a:pt x="41655" y="13588"/>
                  </a:lnTo>
                  <a:lnTo>
                    <a:pt x="42349" y="13588"/>
                  </a:lnTo>
                  <a:lnTo>
                    <a:pt x="41156" y="11684"/>
                  </a:lnTo>
                  <a:lnTo>
                    <a:pt x="39750" y="11684"/>
                  </a:lnTo>
                  <a:lnTo>
                    <a:pt x="37337" y="5587"/>
                  </a:lnTo>
                  <a:lnTo>
                    <a:pt x="38492" y="5587"/>
                  </a:lnTo>
                  <a:lnTo>
                    <a:pt x="37337" y="0"/>
                  </a:lnTo>
                  <a:close/>
                </a:path>
                <a:path w="3406140" h="502285">
                  <a:moveTo>
                    <a:pt x="41655" y="13588"/>
                  </a:moveTo>
                  <a:lnTo>
                    <a:pt x="44576" y="17145"/>
                  </a:lnTo>
                  <a:lnTo>
                    <a:pt x="43469" y="15376"/>
                  </a:lnTo>
                  <a:lnTo>
                    <a:pt x="41655" y="13588"/>
                  </a:lnTo>
                  <a:close/>
                </a:path>
                <a:path w="3406140" h="502285">
                  <a:moveTo>
                    <a:pt x="43469" y="15376"/>
                  </a:moveTo>
                  <a:lnTo>
                    <a:pt x="44576" y="17145"/>
                  </a:lnTo>
                  <a:lnTo>
                    <a:pt x="45263" y="17145"/>
                  </a:lnTo>
                  <a:lnTo>
                    <a:pt x="43469" y="15376"/>
                  </a:lnTo>
                  <a:close/>
                </a:path>
                <a:path w="3406140" h="502285">
                  <a:moveTo>
                    <a:pt x="42349" y="13588"/>
                  </a:moveTo>
                  <a:lnTo>
                    <a:pt x="41655" y="13588"/>
                  </a:lnTo>
                  <a:lnTo>
                    <a:pt x="43469" y="15376"/>
                  </a:lnTo>
                  <a:lnTo>
                    <a:pt x="42349" y="13588"/>
                  </a:lnTo>
                  <a:close/>
                </a:path>
                <a:path w="3406140" h="502285">
                  <a:moveTo>
                    <a:pt x="37337" y="5587"/>
                  </a:moveTo>
                  <a:lnTo>
                    <a:pt x="39750" y="11684"/>
                  </a:lnTo>
                  <a:lnTo>
                    <a:pt x="39059" y="8336"/>
                  </a:lnTo>
                  <a:lnTo>
                    <a:pt x="37337" y="5587"/>
                  </a:lnTo>
                  <a:close/>
                </a:path>
                <a:path w="3406140" h="502285">
                  <a:moveTo>
                    <a:pt x="39059" y="8336"/>
                  </a:moveTo>
                  <a:lnTo>
                    <a:pt x="39750" y="11684"/>
                  </a:lnTo>
                  <a:lnTo>
                    <a:pt x="41156" y="11684"/>
                  </a:lnTo>
                  <a:lnTo>
                    <a:pt x="39059" y="8336"/>
                  </a:lnTo>
                  <a:close/>
                </a:path>
                <a:path w="3406140" h="502285">
                  <a:moveTo>
                    <a:pt x="38492" y="5587"/>
                  </a:moveTo>
                  <a:lnTo>
                    <a:pt x="37337" y="5587"/>
                  </a:lnTo>
                  <a:lnTo>
                    <a:pt x="39059" y="8336"/>
                  </a:lnTo>
                  <a:lnTo>
                    <a:pt x="38492" y="5587"/>
                  </a:lnTo>
                  <a:close/>
                </a:path>
                <a:path w="3406140" h="502285">
                  <a:moveTo>
                    <a:pt x="77977" y="40386"/>
                  </a:moveTo>
                  <a:lnTo>
                    <a:pt x="59689" y="73787"/>
                  </a:lnTo>
                  <a:lnTo>
                    <a:pt x="68199" y="78486"/>
                  </a:lnTo>
                  <a:lnTo>
                    <a:pt x="94487" y="90550"/>
                  </a:lnTo>
                  <a:lnTo>
                    <a:pt x="96265" y="91312"/>
                  </a:lnTo>
                  <a:lnTo>
                    <a:pt x="110236" y="55880"/>
                  </a:lnTo>
                  <a:lnTo>
                    <a:pt x="86613" y="45212"/>
                  </a:lnTo>
                  <a:lnTo>
                    <a:pt x="77977" y="40386"/>
                  </a:lnTo>
                  <a:close/>
                </a:path>
                <a:path w="3406140" h="502285">
                  <a:moveTo>
                    <a:pt x="144907" y="68834"/>
                  </a:moveTo>
                  <a:lnTo>
                    <a:pt x="132714" y="105029"/>
                  </a:lnTo>
                  <a:lnTo>
                    <a:pt x="158114" y="113537"/>
                  </a:lnTo>
                  <a:lnTo>
                    <a:pt x="169672" y="116967"/>
                  </a:lnTo>
                  <a:lnTo>
                    <a:pt x="180466" y="80391"/>
                  </a:lnTo>
                  <a:lnTo>
                    <a:pt x="170307" y="77470"/>
                  </a:lnTo>
                  <a:lnTo>
                    <a:pt x="144907" y="68834"/>
                  </a:lnTo>
                  <a:close/>
                </a:path>
                <a:path w="3406140" h="502285">
                  <a:moveTo>
                    <a:pt x="216535" y="90805"/>
                  </a:moveTo>
                  <a:lnTo>
                    <a:pt x="206883" y="127635"/>
                  </a:lnTo>
                  <a:lnTo>
                    <a:pt x="236092" y="135382"/>
                  </a:lnTo>
                  <a:lnTo>
                    <a:pt x="244093" y="137287"/>
                  </a:lnTo>
                  <a:lnTo>
                    <a:pt x="252984" y="100203"/>
                  </a:lnTo>
                  <a:lnTo>
                    <a:pt x="245745" y="98425"/>
                  </a:lnTo>
                  <a:lnTo>
                    <a:pt x="216535" y="90805"/>
                  </a:lnTo>
                  <a:close/>
                </a:path>
                <a:path w="3406140" h="502285">
                  <a:moveTo>
                    <a:pt x="289687" y="108966"/>
                  </a:moveTo>
                  <a:lnTo>
                    <a:pt x="281559" y="146304"/>
                  </a:lnTo>
                  <a:lnTo>
                    <a:pt x="318770" y="154305"/>
                  </a:lnTo>
                  <a:lnTo>
                    <a:pt x="326898" y="117094"/>
                  </a:lnTo>
                  <a:lnTo>
                    <a:pt x="289687" y="108966"/>
                  </a:lnTo>
                  <a:close/>
                </a:path>
                <a:path w="3406140" h="502285">
                  <a:moveTo>
                    <a:pt x="363854" y="124587"/>
                  </a:moveTo>
                  <a:lnTo>
                    <a:pt x="356488" y="161925"/>
                  </a:lnTo>
                  <a:lnTo>
                    <a:pt x="377571" y="166116"/>
                  </a:lnTo>
                  <a:lnTo>
                    <a:pt x="394208" y="169163"/>
                  </a:lnTo>
                  <a:lnTo>
                    <a:pt x="401065" y="131699"/>
                  </a:lnTo>
                  <a:lnTo>
                    <a:pt x="363854" y="124587"/>
                  </a:lnTo>
                  <a:close/>
                </a:path>
                <a:path w="3406140" h="502285">
                  <a:moveTo>
                    <a:pt x="438276" y="138430"/>
                  </a:moveTo>
                  <a:lnTo>
                    <a:pt x="431926" y="176022"/>
                  </a:lnTo>
                  <a:lnTo>
                    <a:pt x="469518" y="182245"/>
                  </a:lnTo>
                  <a:lnTo>
                    <a:pt x="475868" y="144653"/>
                  </a:lnTo>
                  <a:lnTo>
                    <a:pt x="438276" y="138430"/>
                  </a:lnTo>
                  <a:close/>
                </a:path>
                <a:path w="3406140" h="502285">
                  <a:moveTo>
                    <a:pt x="513207" y="150749"/>
                  </a:moveTo>
                  <a:lnTo>
                    <a:pt x="507364" y="188341"/>
                  </a:lnTo>
                  <a:lnTo>
                    <a:pt x="544957" y="194183"/>
                  </a:lnTo>
                  <a:lnTo>
                    <a:pt x="545338" y="194183"/>
                  </a:lnTo>
                  <a:lnTo>
                    <a:pt x="550799" y="156463"/>
                  </a:lnTo>
                  <a:lnTo>
                    <a:pt x="513207" y="150749"/>
                  </a:lnTo>
                  <a:close/>
                </a:path>
                <a:path w="3406140" h="502285">
                  <a:moveTo>
                    <a:pt x="588390" y="161798"/>
                  </a:moveTo>
                  <a:lnTo>
                    <a:pt x="583057" y="199517"/>
                  </a:lnTo>
                  <a:lnTo>
                    <a:pt x="606043" y="202692"/>
                  </a:lnTo>
                  <a:lnTo>
                    <a:pt x="621029" y="204597"/>
                  </a:lnTo>
                  <a:lnTo>
                    <a:pt x="625855" y="166878"/>
                  </a:lnTo>
                  <a:lnTo>
                    <a:pt x="588390" y="161798"/>
                  </a:lnTo>
                  <a:close/>
                </a:path>
                <a:path w="3406140" h="502285">
                  <a:moveTo>
                    <a:pt x="663701" y="171704"/>
                  </a:moveTo>
                  <a:lnTo>
                    <a:pt x="658749" y="209550"/>
                  </a:lnTo>
                  <a:lnTo>
                    <a:pt x="696722" y="214122"/>
                  </a:lnTo>
                  <a:lnTo>
                    <a:pt x="701293" y="176275"/>
                  </a:lnTo>
                  <a:lnTo>
                    <a:pt x="674115" y="173100"/>
                  </a:lnTo>
                  <a:lnTo>
                    <a:pt x="663701" y="171704"/>
                  </a:lnTo>
                  <a:close/>
                </a:path>
                <a:path w="3406140" h="502285">
                  <a:moveTo>
                    <a:pt x="739266" y="180848"/>
                  </a:moveTo>
                  <a:lnTo>
                    <a:pt x="734567" y="218694"/>
                  </a:lnTo>
                  <a:lnTo>
                    <a:pt x="734695" y="218694"/>
                  </a:lnTo>
                  <a:lnTo>
                    <a:pt x="772667" y="222885"/>
                  </a:lnTo>
                  <a:lnTo>
                    <a:pt x="776859" y="184912"/>
                  </a:lnTo>
                  <a:lnTo>
                    <a:pt x="739266" y="180848"/>
                  </a:lnTo>
                  <a:close/>
                </a:path>
                <a:path w="3406140" h="502285">
                  <a:moveTo>
                    <a:pt x="814577" y="188975"/>
                  </a:moveTo>
                  <a:lnTo>
                    <a:pt x="810767" y="226949"/>
                  </a:lnTo>
                  <a:lnTo>
                    <a:pt x="848613" y="230632"/>
                  </a:lnTo>
                  <a:lnTo>
                    <a:pt x="852424" y="192786"/>
                  </a:lnTo>
                  <a:lnTo>
                    <a:pt x="814577" y="188975"/>
                  </a:lnTo>
                  <a:close/>
                </a:path>
                <a:path w="3406140" h="502285">
                  <a:moveTo>
                    <a:pt x="890270" y="196342"/>
                  </a:moveTo>
                  <a:lnTo>
                    <a:pt x="886713" y="234315"/>
                  </a:lnTo>
                  <a:lnTo>
                    <a:pt x="924687" y="237744"/>
                  </a:lnTo>
                  <a:lnTo>
                    <a:pt x="928115" y="199898"/>
                  </a:lnTo>
                  <a:lnTo>
                    <a:pt x="890270" y="196342"/>
                  </a:lnTo>
                  <a:close/>
                </a:path>
                <a:path w="3406140" h="502285">
                  <a:moveTo>
                    <a:pt x="965962" y="203073"/>
                  </a:moveTo>
                  <a:lnTo>
                    <a:pt x="962787" y="241046"/>
                  </a:lnTo>
                  <a:lnTo>
                    <a:pt x="1000760" y="244221"/>
                  </a:lnTo>
                  <a:lnTo>
                    <a:pt x="1003935" y="206248"/>
                  </a:lnTo>
                  <a:lnTo>
                    <a:pt x="965962" y="203073"/>
                  </a:lnTo>
                  <a:close/>
                </a:path>
                <a:path w="3406140" h="502285">
                  <a:moveTo>
                    <a:pt x="1041654" y="209042"/>
                  </a:moveTo>
                  <a:lnTo>
                    <a:pt x="1038987" y="247015"/>
                  </a:lnTo>
                  <a:lnTo>
                    <a:pt x="1076960" y="249809"/>
                  </a:lnTo>
                  <a:lnTo>
                    <a:pt x="1079754" y="211836"/>
                  </a:lnTo>
                  <a:lnTo>
                    <a:pt x="1041654" y="209042"/>
                  </a:lnTo>
                  <a:close/>
                </a:path>
                <a:path w="3406140" h="502285">
                  <a:moveTo>
                    <a:pt x="1117472" y="214249"/>
                  </a:moveTo>
                  <a:lnTo>
                    <a:pt x="1115187" y="252222"/>
                  </a:lnTo>
                  <a:lnTo>
                    <a:pt x="1153287" y="254508"/>
                  </a:lnTo>
                  <a:lnTo>
                    <a:pt x="1155572" y="216535"/>
                  </a:lnTo>
                  <a:lnTo>
                    <a:pt x="1117472" y="214249"/>
                  </a:lnTo>
                  <a:close/>
                </a:path>
                <a:path w="3406140" h="502285">
                  <a:moveTo>
                    <a:pt x="1193545" y="218821"/>
                  </a:moveTo>
                  <a:lnTo>
                    <a:pt x="1191260" y="256921"/>
                  </a:lnTo>
                  <a:lnTo>
                    <a:pt x="1229360" y="259207"/>
                  </a:lnTo>
                  <a:lnTo>
                    <a:pt x="1231645" y="221107"/>
                  </a:lnTo>
                  <a:lnTo>
                    <a:pt x="1193545" y="218821"/>
                  </a:lnTo>
                  <a:close/>
                </a:path>
                <a:path w="3406140" h="502285">
                  <a:moveTo>
                    <a:pt x="1269364" y="223012"/>
                  </a:moveTo>
                  <a:lnTo>
                    <a:pt x="1267714" y="260985"/>
                  </a:lnTo>
                  <a:lnTo>
                    <a:pt x="1305814" y="262636"/>
                  </a:lnTo>
                  <a:lnTo>
                    <a:pt x="1307338" y="224536"/>
                  </a:lnTo>
                  <a:lnTo>
                    <a:pt x="1269364" y="223012"/>
                  </a:lnTo>
                  <a:close/>
                </a:path>
                <a:path w="3406140" h="502285">
                  <a:moveTo>
                    <a:pt x="1345438" y="226187"/>
                  </a:moveTo>
                  <a:lnTo>
                    <a:pt x="1343787" y="264287"/>
                  </a:lnTo>
                  <a:lnTo>
                    <a:pt x="1381887" y="265938"/>
                  </a:lnTo>
                  <a:lnTo>
                    <a:pt x="1383538" y="227837"/>
                  </a:lnTo>
                  <a:lnTo>
                    <a:pt x="1345438" y="226187"/>
                  </a:lnTo>
                  <a:close/>
                </a:path>
                <a:path w="3406140" h="502285">
                  <a:moveTo>
                    <a:pt x="1421257" y="229108"/>
                  </a:moveTo>
                  <a:lnTo>
                    <a:pt x="1420240" y="267208"/>
                  </a:lnTo>
                  <a:lnTo>
                    <a:pt x="1458340" y="268224"/>
                  </a:lnTo>
                  <a:lnTo>
                    <a:pt x="1459357" y="230124"/>
                  </a:lnTo>
                  <a:lnTo>
                    <a:pt x="1421257" y="229108"/>
                  </a:lnTo>
                  <a:close/>
                </a:path>
                <a:path w="3406140" h="502285">
                  <a:moveTo>
                    <a:pt x="1497457" y="231140"/>
                  </a:moveTo>
                  <a:lnTo>
                    <a:pt x="1496440" y="269240"/>
                  </a:lnTo>
                  <a:lnTo>
                    <a:pt x="1534540" y="270256"/>
                  </a:lnTo>
                  <a:lnTo>
                    <a:pt x="1535557" y="232156"/>
                  </a:lnTo>
                  <a:lnTo>
                    <a:pt x="1497457" y="231140"/>
                  </a:lnTo>
                  <a:close/>
                </a:path>
                <a:path w="3406140" h="502285">
                  <a:moveTo>
                    <a:pt x="1573276" y="232791"/>
                  </a:moveTo>
                  <a:lnTo>
                    <a:pt x="1573021" y="270891"/>
                  </a:lnTo>
                  <a:lnTo>
                    <a:pt x="1611121" y="271272"/>
                  </a:lnTo>
                  <a:lnTo>
                    <a:pt x="1611376" y="233172"/>
                  </a:lnTo>
                  <a:lnTo>
                    <a:pt x="1573276" y="232791"/>
                  </a:lnTo>
                  <a:close/>
                </a:path>
                <a:path w="3406140" h="502285">
                  <a:moveTo>
                    <a:pt x="1649476" y="233553"/>
                  </a:moveTo>
                  <a:lnTo>
                    <a:pt x="1649221" y="271653"/>
                  </a:lnTo>
                  <a:lnTo>
                    <a:pt x="1687194" y="271907"/>
                  </a:lnTo>
                  <a:lnTo>
                    <a:pt x="1687576" y="233807"/>
                  </a:lnTo>
                  <a:lnTo>
                    <a:pt x="1649476" y="233553"/>
                  </a:lnTo>
                  <a:close/>
                </a:path>
                <a:path w="3406140" h="502285">
                  <a:moveTo>
                    <a:pt x="1725676" y="234187"/>
                  </a:moveTo>
                  <a:lnTo>
                    <a:pt x="1725294" y="272288"/>
                  </a:lnTo>
                  <a:lnTo>
                    <a:pt x="1763394" y="272669"/>
                  </a:lnTo>
                  <a:lnTo>
                    <a:pt x="1763776" y="234569"/>
                  </a:lnTo>
                  <a:lnTo>
                    <a:pt x="1725676" y="234187"/>
                  </a:lnTo>
                  <a:close/>
                </a:path>
                <a:path w="3406140" h="502285">
                  <a:moveTo>
                    <a:pt x="1801876" y="234823"/>
                  </a:moveTo>
                  <a:lnTo>
                    <a:pt x="1801494" y="272923"/>
                  </a:lnTo>
                  <a:lnTo>
                    <a:pt x="1839594" y="273304"/>
                  </a:lnTo>
                  <a:lnTo>
                    <a:pt x="1839976" y="235204"/>
                  </a:lnTo>
                  <a:lnTo>
                    <a:pt x="1801876" y="234823"/>
                  </a:lnTo>
                  <a:close/>
                </a:path>
                <a:path w="3406140" h="502285">
                  <a:moveTo>
                    <a:pt x="1878457" y="235712"/>
                  </a:moveTo>
                  <a:lnTo>
                    <a:pt x="1877440" y="273812"/>
                  </a:lnTo>
                  <a:lnTo>
                    <a:pt x="1915540" y="274828"/>
                  </a:lnTo>
                  <a:lnTo>
                    <a:pt x="1916557" y="236728"/>
                  </a:lnTo>
                  <a:lnTo>
                    <a:pt x="1878457" y="235712"/>
                  </a:lnTo>
                  <a:close/>
                </a:path>
                <a:path w="3406140" h="502285">
                  <a:moveTo>
                    <a:pt x="1954657" y="237744"/>
                  </a:moveTo>
                  <a:lnTo>
                    <a:pt x="1953640" y="275844"/>
                  </a:lnTo>
                  <a:lnTo>
                    <a:pt x="1991614" y="276860"/>
                  </a:lnTo>
                  <a:lnTo>
                    <a:pt x="1992630" y="238760"/>
                  </a:lnTo>
                  <a:lnTo>
                    <a:pt x="1954657" y="237744"/>
                  </a:lnTo>
                  <a:close/>
                </a:path>
                <a:path w="3406140" h="502285">
                  <a:moveTo>
                    <a:pt x="2031111" y="239775"/>
                  </a:moveTo>
                  <a:lnTo>
                    <a:pt x="2029460" y="277875"/>
                  </a:lnTo>
                  <a:lnTo>
                    <a:pt x="2067560" y="279526"/>
                  </a:lnTo>
                  <a:lnTo>
                    <a:pt x="2069211" y="241426"/>
                  </a:lnTo>
                  <a:lnTo>
                    <a:pt x="2031111" y="239775"/>
                  </a:lnTo>
                  <a:close/>
                </a:path>
                <a:path w="3406140" h="502285">
                  <a:moveTo>
                    <a:pt x="2107184" y="243078"/>
                  </a:moveTo>
                  <a:lnTo>
                    <a:pt x="2105533" y="281178"/>
                  </a:lnTo>
                  <a:lnTo>
                    <a:pt x="2143633" y="282829"/>
                  </a:lnTo>
                  <a:lnTo>
                    <a:pt x="2145284" y="244729"/>
                  </a:lnTo>
                  <a:lnTo>
                    <a:pt x="2107184" y="243078"/>
                  </a:lnTo>
                  <a:close/>
                </a:path>
                <a:path w="3406140" h="502285">
                  <a:moveTo>
                    <a:pt x="2183765" y="246380"/>
                  </a:moveTo>
                  <a:lnTo>
                    <a:pt x="2183384" y="246380"/>
                  </a:lnTo>
                  <a:lnTo>
                    <a:pt x="2181733" y="284353"/>
                  </a:lnTo>
                  <a:lnTo>
                    <a:pt x="2182114" y="284480"/>
                  </a:lnTo>
                  <a:lnTo>
                    <a:pt x="2219452" y="286638"/>
                  </a:lnTo>
                  <a:lnTo>
                    <a:pt x="2221738" y="248666"/>
                  </a:lnTo>
                  <a:lnTo>
                    <a:pt x="2183765" y="246380"/>
                  </a:lnTo>
                  <a:close/>
                </a:path>
                <a:path w="3406140" h="502285">
                  <a:moveTo>
                    <a:pt x="2259711" y="250951"/>
                  </a:moveTo>
                  <a:lnTo>
                    <a:pt x="2257424" y="289051"/>
                  </a:lnTo>
                  <a:lnTo>
                    <a:pt x="2295524" y="291338"/>
                  </a:lnTo>
                  <a:lnTo>
                    <a:pt x="2297811" y="253237"/>
                  </a:lnTo>
                  <a:lnTo>
                    <a:pt x="2259711" y="250951"/>
                  </a:lnTo>
                  <a:close/>
                </a:path>
                <a:path w="3406140" h="502285">
                  <a:moveTo>
                    <a:pt x="2336038" y="255650"/>
                  </a:moveTo>
                  <a:lnTo>
                    <a:pt x="2333243" y="293624"/>
                  </a:lnTo>
                  <a:lnTo>
                    <a:pt x="2371216" y="296291"/>
                  </a:lnTo>
                  <a:lnTo>
                    <a:pt x="2374011" y="258318"/>
                  </a:lnTo>
                  <a:lnTo>
                    <a:pt x="2336038" y="255650"/>
                  </a:lnTo>
                  <a:close/>
                </a:path>
                <a:path w="3406140" h="502285">
                  <a:moveTo>
                    <a:pt x="2412238" y="261112"/>
                  </a:moveTo>
                  <a:lnTo>
                    <a:pt x="2409063" y="299085"/>
                  </a:lnTo>
                  <a:lnTo>
                    <a:pt x="2447036" y="302133"/>
                  </a:lnTo>
                  <a:lnTo>
                    <a:pt x="2450211" y="264160"/>
                  </a:lnTo>
                  <a:lnTo>
                    <a:pt x="2412238" y="261112"/>
                  </a:lnTo>
                  <a:close/>
                </a:path>
                <a:path w="3406140" h="502285">
                  <a:moveTo>
                    <a:pt x="2488311" y="267462"/>
                  </a:moveTo>
                  <a:lnTo>
                    <a:pt x="2484882" y="305308"/>
                  </a:lnTo>
                  <a:lnTo>
                    <a:pt x="2522855" y="308864"/>
                  </a:lnTo>
                  <a:lnTo>
                    <a:pt x="2526284" y="270891"/>
                  </a:lnTo>
                  <a:lnTo>
                    <a:pt x="2488311" y="267462"/>
                  </a:lnTo>
                  <a:close/>
                </a:path>
                <a:path w="3406140" h="502285">
                  <a:moveTo>
                    <a:pt x="2564384" y="274447"/>
                  </a:moveTo>
                  <a:lnTo>
                    <a:pt x="2560573" y="312293"/>
                  </a:lnTo>
                  <a:lnTo>
                    <a:pt x="2598546" y="316103"/>
                  </a:lnTo>
                  <a:lnTo>
                    <a:pt x="2602230" y="278257"/>
                  </a:lnTo>
                  <a:lnTo>
                    <a:pt x="2564384" y="274447"/>
                  </a:lnTo>
                  <a:close/>
                </a:path>
                <a:path w="3406140" h="502285">
                  <a:moveTo>
                    <a:pt x="2640330" y="282194"/>
                  </a:moveTo>
                  <a:lnTo>
                    <a:pt x="2636266" y="320040"/>
                  </a:lnTo>
                  <a:lnTo>
                    <a:pt x="2674112" y="324104"/>
                  </a:lnTo>
                  <a:lnTo>
                    <a:pt x="2678176" y="286258"/>
                  </a:lnTo>
                  <a:lnTo>
                    <a:pt x="2640330" y="282194"/>
                  </a:lnTo>
                  <a:close/>
                </a:path>
                <a:path w="3406140" h="502285">
                  <a:moveTo>
                    <a:pt x="2716276" y="290703"/>
                  </a:moveTo>
                  <a:lnTo>
                    <a:pt x="2711704" y="328549"/>
                  </a:lnTo>
                  <a:lnTo>
                    <a:pt x="2749549" y="333121"/>
                  </a:lnTo>
                  <a:lnTo>
                    <a:pt x="2754121" y="295275"/>
                  </a:lnTo>
                  <a:lnTo>
                    <a:pt x="2716276" y="290703"/>
                  </a:lnTo>
                  <a:close/>
                </a:path>
                <a:path w="3406140" h="502285">
                  <a:moveTo>
                    <a:pt x="2792094" y="300100"/>
                  </a:moveTo>
                  <a:lnTo>
                    <a:pt x="2787141" y="337947"/>
                  </a:lnTo>
                  <a:lnTo>
                    <a:pt x="2813304" y="341249"/>
                  </a:lnTo>
                  <a:lnTo>
                    <a:pt x="2824734" y="342900"/>
                  </a:lnTo>
                  <a:lnTo>
                    <a:pt x="2830067" y="305181"/>
                  </a:lnTo>
                  <a:lnTo>
                    <a:pt x="2818130" y="303403"/>
                  </a:lnTo>
                  <a:lnTo>
                    <a:pt x="2792094" y="300100"/>
                  </a:lnTo>
                  <a:close/>
                </a:path>
                <a:path w="3406140" h="502285">
                  <a:moveTo>
                    <a:pt x="2867787" y="310515"/>
                  </a:moveTo>
                  <a:lnTo>
                    <a:pt x="2862453" y="348234"/>
                  </a:lnTo>
                  <a:lnTo>
                    <a:pt x="2899917" y="353822"/>
                  </a:lnTo>
                  <a:lnTo>
                    <a:pt x="2905633" y="316230"/>
                  </a:lnTo>
                  <a:lnTo>
                    <a:pt x="2867787" y="310515"/>
                  </a:lnTo>
                  <a:close/>
                </a:path>
                <a:path w="3406140" h="502285">
                  <a:moveTo>
                    <a:pt x="2943606" y="322072"/>
                  </a:moveTo>
                  <a:lnTo>
                    <a:pt x="2937256" y="359664"/>
                  </a:lnTo>
                  <a:lnTo>
                    <a:pt x="2974847" y="365887"/>
                  </a:lnTo>
                  <a:lnTo>
                    <a:pt x="2981197" y="328295"/>
                  </a:lnTo>
                  <a:lnTo>
                    <a:pt x="2943606" y="322072"/>
                  </a:lnTo>
                  <a:close/>
                </a:path>
                <a:path w="3406140" h="502285">
                  <a:moveTo>
                    <a:pt x="3018916" y="335026"/>
                  </a:moveTo>
                  <a:lnTo>
                    <a:pt x="3012059" y="372491"/>
                  </a:lnTo>
                  <a:lnTo>
                    <a:pt x="3039871" y="377571"/>
                  </a:lnTo>
                  <a:lnTo>
                    <a:pt x="3049269" y="379476"/>
                  </a:lnTo>
                  <a:lnTo>
                    <a:pt x="3056636" y="342011"/>
                  </a:lnTo>
                  <a:lnTo>
                    <a:pt x="3018916" y="335026"/>
                  </a:lnTo>
                  <a:close/>
                </a:path>
                <a:path w="3406140" h="502285">
                  <a:moveTo>
                    <a:pt x="3094101" y="349377"/>
                  </a:moveTo>
                  <a:lnTo>
                    <a:pt x="3086735" y="386842"/>
                  </a:lnTo>
                  <a:lnTo>
                    <a:pt x="3089402" y="387350"/>
                  </a:lnTo>
                  <a:lnTo>
                    <a:pt x="3123565" y="394716"/>
                  </a:lnTo>
                  <a:lnTo>
                    <a:pt x="3131692" y="357505"/>
                  </a:lnTo>
                  <a:lnTo>
                    <a:pt x="3096767" y="350012"/>
                  </a:lnTo>
                  <a:lnTo>
                    <a:pt x="3094101" y="349377"/>
                  </a:lnTo>
                  <a:close/>
                </a:path>
                <a:path w="3406140" h="502285">
                  <a:moveTo>
                    <a:pt x="3169158" y="366268"/>
                  </a:moveTo>
                  <a:lnTo>
                    <a:pt x="3160267" y="403352"/>
                  </a:lnTo>
                  <a:lnTo>
                    <a:pt x="3178937" y="407797"/>
                  </a:lnTo>
                  <a:lnTo>
                    <a:pt x="3196843" y="412496"/>
                  </a:lnTo>
                  <a:lnTo>
                    <a:pt x="3206495" y="375666"/>
                  </a:lnTo>
                  <a:lnTo>
                    <a:pt x="3187954" y="370840"/>
                  </a:lnTo>
                  <a:lnTo>
                    <a:pt x="3169158" y="366268"/>
                  </a:lnTo>
                  <a:close/>
                </a:path>
                <a:path w="3406140" h="502285">
                  <a:moveTo>
                    <a:pt x="3302217" y="448575"/>
                  </a:moveTo>
                  <a:lnTo>
                    <a:pt x="3280664" y="475488"/>
                  </a:lnTo>
                  <a:lnTo>
                    <a:pt x="3405632" y="502285"/>
                  </a:lnTo>
                  <a:lnTo>
                    <a:pt x="3385918" y="459486"/>
                  </a:lnTo>
                  <a:lnTo>
                    <a:pt x="3322066" y="459486"/>
                  </a:lnTo>
                  <a:lnTo>
                    <a:pt x="3302217" y="448575"/>
                  </a:lnTo>
                  <a:close/>
                </a:path>
                <a:path w="3406140" h="502285">
                  <a:moveTo>
                    <a:pt x="3326394" y="418386"/>
                  </a:moveTo>
                  <a:lnTo>
                    <a:pt x="3302217" y="448575"/>
                  </a:lnTo>
                  <a:lnTo>
                    <a:pt x="3322066" y="459486"/>
                  </a:lnTo>
                  <a:lnTo>
                    <a:pt x="3340481" y="426085"/>
                  </a:lnTo>
                  <a:lnTo>
                    <a:pt x="3326394" y="418386"/>
                  </a:lnTo>
                  <a:close/>
                </a:path>
                <a:path w="3406140" h="502285">
                  <a:moveTo>
                    <a:pt x="3352165" y="386207"/>
                  </a:moveTo>
                  <a:lnTo>
                    <a:pt x="3326394" y="418386"/>
                  </a:lnTo>
                  <a:lnTo>
                    <a:pt x="3340481" y="426085"/>
                  </a:lnTo>
                  <a:lnTo>
                    <a:pt x="3322066" y="459486"/>
                  </a:lnTo>
                  <a:lnTo>
                    <a:pt x="3385918" y="459486"/>
                  </a:lnTo>
                  <a:lnTo>
                    <a:pt x="3352165" y="386207"/>
                  </a:lnTo>
                  <a:close/>
                </a:path>
                <a:path w="3406140" h="502285">
                  <a:moveTo>
                    <a:pt x="3318637" y="414147"/>
                  </a:moveTo>
                  <a:lnTo>
                    <a:pt x="3300348" y="447548"/>
                  </a:lnTo>
                  <a:lnTo>
                    <a:pt x="3302217" y="448575"/>
                  </a:lnTo>
                  <a:lnTo>
                    <a:pt x="3326394" y="418386"/>
                  </a:lnTo>
                  <a:lnTo>
                    <a:pt x="3318637" y="414147"/>
                  </a:lnTo>
                  <a:close/>
                </a:path>
                <a:path w="3406140" h="502285">
                  <a:moveTo>
                    <a:pt x="3243834" y="386080"/>
                  </a:moveTo>
                  <a:lnTo>
                    <a:pt x="3232912" y="422529"/>
                  </a:lnTo>
                  <a:lnTo>
                    <a:pt x="3254756" y="429006"/>
                  </a:lnTo>
                  <a:lnTo>
                    <a:pt x="3268598" y="433705"/>
                  </a:lnTo>
                  <a:lnTo>
                    <a:pt x="3280791" y="397637"/>
                  </a:lnTo>
                  <a:lnTo>
                    <a:pt x="3265551" y="392430"/>
                  </a:lnTo>
                  <a:lnTo>
                    <a:pt x="3243834" y="38608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xfrm>
            <a:off x="321486" y="2600705"/>
            <a:ext cx="11718113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3020">
              <a:lnSpc>
                <a:spcPct val="100000"/>
              </a:lnSpc>
              <a:spcBef>
                <a:spcPts val="100"/>
              </a:spcBef>
              <a:tabLst>
                <a:tab pos="11535410" algn="l"/>
              </a:tabLst>
            </a:pPr>
            <a:r>
              <a:rPr lang="th-TH" dirty="0"/>
              <a:t>การจัดการแบบฟอร์มและแบบฟอร์มอินพุต/เอาต์พุตของข้อมูลอินพุต</a:t>
            </a:r>
            <a:r>
              <a:rPr spc="-125" dirty="0"/>
              <a:t>	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79</a:t>
            </a:fld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42086" y="3345307"/>
            <a:ext cx="5753913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858135" algn="l"/>
              </a:tabLst>
            </a:pPr>
            <a:r>
              <a:rPr sz="2400" spc="-15" dirty="0" err="1">
                <a:solidFill>
                  <a:srgbClr val="5C5C5C"/>
                </a:solidFill>
                <a:latin typeface="Yu Gothic"/>
                <a:cs typeface="Yu Gothic"/>
              </a:rPr>
              <a:t>ConMa</a:t>
            </a:r>
            <a:r>
              <a:rPr sz="2400" spc="-10" dirty="0" err="1">
                <a:solidFill>
                  <a:srgbClr val="5C5C5C"/>
                </a:solidFill>
                <a:latin typeface="Yu Gothic"/>
                <a:cs typeface="Yu Gothic"/>
              </a:rPr>
              <a:t>s</a:t>
            </a:r>
            <a:r>
              <a:rPr sz="2400" spc="130" dirty="0">
                <a:solidFill>
                  <a:srgbClr val="5C5C5C"/>
                </a:solidFill>
                <a:latin typeface="Yu Gothic"/>
                <a:cs typeface="Yu Gothic"/>
              </a:rPr>
              <a:t> </a:t>
            </a:r>
            <a:r>
              <a:rPr sz="2400" spc="25" dirty="0">
                <a:solidFill>
                  <a:srgbClr val="5C5C5C"/>
                </a:solidFill>
                <a:latin typeface="Yu Gothic"/>
                <a:cs typeface="Yu Gothic"/>
              </a:rPr>
              <a:t>Manag</a:t>
            </a:r>
            <a:r>
              <a:rPr sz="2400" spc="15" dirty="0">
                <a:solidFill>
                  <a:srgbClr val="5C5C5C"/>
                </a:solidFill>
                <a:latin typeface="Yu Gothic"/>
                <a:cs typeface="Yu Gothic"/>
              </a:rPr>
              <a:t>e</a:t>
            </a:r>
            <a:r>
              <a:rPr sz="2400" spc="114" dirty="0">
                <a:solidFill>
                  <a:srgbClr val="5C5C5C"/>
                </a:solidFill>
                <a:latin typeface="Yu Gothic"/>
                <a:cs typeface="Yu Gothic"/>
              </a:rPr>
              <a:t>r</a:t>
            </a:r>
            <a:r>
              <a:rPr lang="en-US" sz="2400" spc="114" dirty="0">
                <a:solidFill>
                  <a:srgbClr val="5C5C5C"/>
                </a:solidFill>
                <a:latin typeface="Yu Gothic"/>
                <a:cs typeface="Yu Gothic"/>
              </a:rPr>
              <a:t> </a:t>
            </a:r>
            <a:r>
              <a:rPr lang="th-TH" sz="2400" dirty="0">
                <a:solidFill>
                  <a:srgbClr val="5C5C5C"/>
                </a:solidFill>
                <a:latin typeface="Yu Gothic"/>
                <a:cs typeface="Yu Gothic"/>
              </a:rPr>
              <a:t>ภาพรวมการดำเนินงาน</a:t>
            </a:r>
            <a:endParaRPr sz="2400" dirty="0">
              <a:latin typeface="Yu Gothic"/>
              <a:cs typeface="Yu Gothic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BE892378-0662-4BB9-75B0-0BA6F87059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0133" y="1801431"/>
            <a:ext cx="7054076" cy="1721279"/>
          </a:xfrm>
          <a:prstGeom prst="rect">
            <a:avLst/>
          </a:prstGeom>
        </p:spPr>
      </p:pic>
      <p:sp>
        <p:nvSpPr>
          <p:cNvPr id="2" name="object 2"/>
          <p:cNvSpPr txBox="1"/>
          <p:nvPr/>
        </p:nvSpPr>
        <p:spPr>
          <a:xfrm>
            <a:off x="1044041" y="3903979"/>
            <a:ext cx="8281670" cy="82994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th-TH" altLang="ja-JP" sz="1600" b="1" spc="155" dirty="0">
                <a:solidFill>
                  <a:srgbClr val="5C5C5C"/>
                </a:solidFill>
                <a:latin typeface="Yu Gothic"/>
                <a:cs typeface="Yu Gothic"/>
              </a:rPr>
              <a:t>1 หน้า 1 แผ่น</a:t>
            </a:r>
            <a:endParaRPr lang="ja-JP" altLang="en-US" sz="1600" dirty="0">
              <a:latin typeface="Yu Gothic"/>
              <a:cs typeface="Yu Gothic"/>
            </a:endParaRPr>
          </a:p>
          <a:p>
            <a:pPr marL="245745">
              <a:lnSpc>
                <a:spcPct val="100000"/>
              </a:lnSpc>
              <a:spcBef>
                <a:spcPts val="1055"/>
              </a:spcBef>
            </a:pPr>
            <a:r>
              <a:rPr lang="th-TH" altLang="ja-JP" sz="1400" dirty="0">
                <a:solidFill>
                  <a:srgbClr val="252525"/>
                </a:solidFill>
                <a:latin typeface="Yu Gothic"/>
                <a:cs typeface="Yu Gothic"/>
              </a:rPr>
              <a:t>เมื่อสร้างข้อกำหนดแบบฟอร์มหลายหน้า ให้สร้างหนึ่งหน้าสำหรับแผ่นงาน </a:t>
            </a:r>
            <a:r>
              <a:rPr lang="en-US" altLang="ja-JP" sz="1400" dirty="0">
                <a:solidFill>
                  <a:srgbClr val="252525"/>
                </a:solidFill>
                <a:latin typeface="Yu Gothic"/>
                <a:cs typeface="Yu Gothic"/>
              </a:rPr>
              <a:t>Excel </a:t>
            </a:r>
            <a:r>
              <a:rPr lang="th-TH" altLang="ja-JP" sz="1400" dirty="0">
                <a:solidFill>
                  <a:srgbClr val="252525"/>
                </a:solidFill>
                <a:latin typeface="Yu Gothic"/>
                <a:cs typeface="Yu Gothic"/>
              </a:rPr>
              <a:t>แต่ละแผ่น</a:t>
            </a:r>
            <a:endParaRPr lang="ja-JP" altLang="en-US" sz="1400" dirty="0">
              <a:latin typeface="Yu Gothic"/>
              <a:cs typeface="Yu Gothic"/>
            </a:endParaRPr>
          </a:p>
          <a:p>
            <a:pPr marL="245745">
              <a:lnSpc>
                <a:spcPct val="100000"/>
              </a:lnSpc>
            </a:pPr>
            <a:r>
              <a:rPr lang="th-TH" sz="1400" b="1" dirty="0">
                <a:solidFill>
                  <a:srgbClr val="FF0000"/>
                </a:solidFill>
                <a:latin typeface="Yu Gothic"/>
                <a:cs typeface="Yu Gothic"/>
              </a:rPr>
              <a:t>*ไม่สามารถสร้างของแบบฟอร์มที่มีหลายหน้าในแผ่นเดียวได้</a:t>
            </a:r>
            <a:endParaRPr sz="1400" dirty="0">
              <a:latin typeface="Yu Gothic"/>
              <a:cs typeface="Yu Goth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44041" y="609600"/>
            <a:ext cx="5596890" cy="1007327"/>
          </a:xfrm>
          <a:prstGeom prst="rect">
            <a:avLst/>
          </a:prstGeom>
        </p:spPr>
        <p:txBody>
          <a:bodyPr vert="horz" wrap="square" lIns="0" tIns="1238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75"/>
              </a:spcBef>
            </a:pPr>
            <a:r>
              <a:rPr lang="th-TH" altLang="ja-JP" sz="1600" b="1" spc="-5" dirty="0">
                <a:solidFill>
                  <a:srgbClr val="5C5C5C"/>
                </a:solidFill>
                <a:latin typeface="Yu Gothic"/>
                <a:cs typeface="Yu Gothic"/>
              </a:rPr>
              <a:t>การตั้งค่าช่วงการพิมพ์แผ่นงาน</a:t>
            </a:r>
            <a:endParaRPr lang="ja-JP" altLang="en-US" sz="1600" dirty="0">
              <a:latin typeface="Yu Gothic"/>
              <a:cs typeface="Yu Gothic"/>
            </a:endParaRPr>
          </a:p>
          <a:p>
            <a:pPr marL="245745">
              <a:lnSpc>
                <a:spcPct val="100000"/>
              </a:lnSpc>
              <a:spcBef>
                <a:spcPts val="780"/>
              </a:spcBef>
            </a:pPr>
            <a:r>
              <a:rPr lang="th-TH" altLang="ja-JP" sz="1400" dirty="0">
                <a:solidFill>
                  <a:srgbClr val="252525"/>
                </a:solidFill>
                <a:latin typeface="Yu Gothic"/>
                <a:cs typeface="Yu Gothic"/>
              </a:rPr>
              <a:t>เลือกช่วงของเค้าโครงแบบฟอร์มและดำเนินการ "การตั้งค่าช่วงการพิมพ์"</a:t>
            </a:r>
          </a:p>
          <a:p>
            <a:pPr marL="245745">
              <a:lnSpc>
                <a:spcPct val="100000"/>
              </a:lnSpc>
              <a:spcBef>
                <a:spcPts val="780"/>
              </a:spcBef>
            </a:pPr>
            <a:r>
              <a:rPr lang="th-TH" altLang="ja-JP" sz="1400" dirty="0">
                <a:solidFill>
                  <a:srgbClr val="252525"/>
                </a:solidFill>
                <a:latin typeface="Yu Gothic"/>
                <a:cs typeface="Yu Gothic"/>
              </a:rPr>
              <a:t>* แผ่นแบบฟอร์มจะถูกสร้างขึ้นในช่วงการพิมพ์ของแต่ละแผ่น</a:t>
            </a:r>
            <a:endParaRPr sz="1400" dirty="0">
              <a:latin typeface="Yu Gothic"/>
              <a:cs typeface="Yu Gothic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57047" y="105283"/>
            <a:ext cx="6383884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dirty="0">
                <a:solidFill>
                  <a:srgbClr val="FFFFFF"/>
                </a:solidFill>
              </a:rPr>
              <a:t>หลังจากตรวจสอบและบันทึกการตั้งค่าที่จำเป็นแล้ว</a:t>
            </a:r>
            <a:endParaRPr sz="2400" dirty="0"/>
          </a:p>
        </p:txBody>
      </p:sp>
      <p:grpSp>
        <p:nvGrpSpPr>
          <p:cNvPr id="5" name="object 5"/>
          <p:cNvGrpSpPr/>
          <p:nvPr/>
        </p:nvGrpSpPr>
        <p:grpSpPr>
          <a:xfrm>
            <a:off x="1627504" y="1767585"/>
            <a:ext cx="7287896" cy="1902460"/>
            <a:chOff x="1627505" y="1767585"/>
            <a:chExt cx="6920915" cy="1902460"/>
          </a:xfrm>
        </p:grpSpPr>
        <p:sp>
          <p:nvSpPr>
            <p:cNvPr id="7" name="object 7"/>
            <p:cNvSpPr/>
            <p:nvPr/>
          </p:nvSpPr>
          <p:spPr>
            <a:xfrm>
              <a:off x="1627505" y="1767585"/>
              <a:ext cx="6920915" cy="1902460"/>
            </a:xfrm>
            <a:custGeom>
              <a:avLst/>
              <a:gdLst/>
              <a:ahLst/>
              <a:cxnLst/>
              <a:rect l="l" t="t" r="r" b="b"/>
              <a:pathLst>
                <a:path w="6633209" h="1902460">
                  <a:moveTo>
                    <a:pt x="0" y="1902333"/>
                  </a:moveTo>
                  <a:lnTo>
                    <a:pt x="6632829" y="1902333"/>
                  </a:lnTo>
                  <a:lnTo>
                    <a:pt x="6632829" y="0"/>
                  </a:lnTo>
                  <a:lnTo>
                    <a:pt x="0" y="0"/>
                  </a:lnTo>
                  <a:lnTo>
                    <a:pt x="0" y="1902333"/>
                  </a:lnTo>
                  <a:close/>
                </a:path>
              </a:pathLst>
            </a:custGeom>
            <a:ln w="952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339466" y="1775205"/>
              <a:ext cx="1151381" cy="468629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3410650" y="1846325"/>
              <a:ext cx="1009015" cy="326390"/>
            </a:xfrm>
            <a:custGeom>
              <a:avLst/>
              <a:gdLst/>
              <a:ahLst/>
              <a:cxnLst/>
              <a:rect l="l" t="t" r="r" b="b"/>
              <a:pathLst>
                <a:path w="1009014" h="326389">
                  <a:moveTo>
                    <a:pt x="0" y="7620"/>
                  </a:moveTo>
                  <a:lnTo>
                    <a:pt x="0" y="3428"/>
                  </a:lnTo>
                  <a:lnTo>
                    <a:pt x="3428" y="0"/>
                  </a:lnTo>
                  <a:lnTo>
                    <a:pt x="7620" y="0"/>
                  </a:lnTo>
                  <a:lnTo>
                    <a:pt x="1001267" y="0"/>
                  </a:lnTo>
                  <a:lnTo>
                    <a:pt x="1005459" y="0"/>
                  </a:lnTo>
                  <a:lnTo>
                    <a:pt x="1008888" y="3428"/>
                  </a:lnTo>
                  <a:lnTo>
                    <a:pt x="1008888" y="7620"/>
                  </a:lnTo>
                  <a:lnTo>
                    <a:pt x="1008888" y="318515"/>
                  </a:lnTo>
                  <a:lnTo>
                    <a:pt x="1008888" y="322707"/>
                  </a:lnTo>
                  <a:lnTo>
                    <a:pt x="1005459" y="326136"/>
                  </a:lnTo>
                  <a:lnTo>
                    <a:pt x="1001267" y="326136"/>
                  </a:lnTo>
                  <a:lnTo>
                    <a:pt x="7620" y="326136"/>
                  </a:lnTo>
                  <a:lnTo>
                    <a:pt x="3428" y="326136"/>
                  </a:lnTo>
                  <a:lnTo>
                    <a:pt x="0" y="322707"/>
                  </a:lnTo>
                  <a:lnTo>
                    <a:pt x="0" y="318515"/>
                  </a:lnTo>
                  <a:lnTo>
                    <a:pt x="0" y="7620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548760" y="2090927"/>
              <a:ext cx="718565" cy="956310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4643144" y="2184653"/>
              <a:ext cx="576580" cy="814069"/>
            </a:xfrm>
            <a:custGeom>
              <a:avLst/>
              <a:gdLst/>
              <a:ahLst/>
              <a:cxnLst/>
              <a:rect l="l" t="t" r="r" b="b"/>
              <a:pathLst>
                <a:path w="576579" h="814069">
                  <a:moveTo>
                    <a:pt x="0" y="13588"/>
                  </a:moveTo>
                  <a:lnTo>
                    <a:pt x="0" y="6096"/>
                  </a:lnTo>
                  <a:lnTo>
                    <a:pt x="6095" y="0"/>
                  </a:lnTo>
                  <a:lnTo>
                    <a:pt x="13588" y="0"/>
                  </a:lnTo>
                  <a:lnTo>
                    <a:pt x="562482" y="0"/>
                  </a:lnTo>
                  <a:lnTo>
                    <a:pt x="569976" y="0"/>
                  </a:lnTo>
                  <a:lnTo>
                    <a:pt x="576071" y="6096"/>
                  </a:lnTo>
                  <a:lnTo>
                    <a:pt x="576071" y="13588"/>
                  </a:lnTo>
                  <a:lnTo>
                    <a:pt x="576071" y="800226"/>
                  </a:lnTo>
                  <a:lnTo>
                    <a:pt x="576071" y="807720"/>
                  </a:lnTo>
                  <a:lnTo>
                    <a:pt x="569976" y="813816"/>
                  </a:lnTo>
                  <a:lnTo>
                    <a:pt x="562482" y="813816"/>
                  </a:lnTo>
                  <a:lnTo>
                    <a:pt x="13588" y="813816"/>
                  </a:lnTo>
                  <a:lnTo>
                    <a:pt x="6095" y="813816"/>
                  </a:lnTo>
                  <a:lnTo>
                    <a:pt x="0" y="807720"/>
                  </a:lnTo>
                  <a:lnTo>
                    <a:pt x="0" y="800226"/>
                  </a:lnTo>
                  <a:lnTo>
                    <a:pt x="0" y="13588"/>
                  </a:lnTo>
                  <a:close/>
                </a:path>
              </a:pathLst>
            </a:custGeom>
            <a:ln w="38100">
              <a:solidFill>
                <a:srgbClr val="C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296156" y="2844024"/>
              <a:ext cx="1942338" cy="468629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4368546" y="2895600"/>
              <a:ext cx="1800225" cy="326390"/>
            </a:xfrm>
            <a:custGeom>
              <a:avLst/>
              <a:gdLst/>
              <a:ahLst/>
              <a:cxnLst/>
              <a:rect l="l" t="t" r="r" b="b"/>
              <a:pathLst>
                <a:path w="1800225" h="326389">
                  <a:moveTo>
                    <a:pt x="0" y="7620"/>
                  </a:moveTo>
                  <a:lnTo>
                    <a:pt x="0" y="3428"/>
                  </a:lnTo>
                  <a:lnTo>
                    <a:pt x="3428" y="0"/>
                  </a:lnTo>
                  <a:lnTo>
                    <a:pt x="7619" y="0"/>
                  </a:lnTo>
                  <a:lnTo>
                    <a:pt x="1792224" y="0"/>
                  </a:lnTo>
                  <a:lnTo>
                    <a:pt x="1796414" y="0"/>
                  </a:lnTo>
                  <a:lnTo>
                    <a:pt x="1799843" y="3428"/>
                  </a:lnTo>
                  <a:lnTo>
                    <a:pt x="1799843" y="7620"/>
                  </a:lnTo>
                  <a:lnTo>
                    <a:pt x="1799843" y="318515"/>
                  </a:lnTo>
                  <a:lnTo>
                    <a:pt x="1799843" y="322707"/>
                  </a:lnTo>
                  <a:lnTo>
                    <a:pt x="1796414" y="326136"/>
                  </a:lnTo>
                  <a:lnTo>
                    <a:pt x="1792224" y="326136"/>
                  </a:lnTo>
                  <a:lnTo>
                    <a:pt x="7619" y="326136"/>
                  </a:lnTo>
                  <a:lnTo>
                    <a:pt x="3428" y="326136"/>
                  </a:lnTo>
                  <a:lnTo>
                    <a:pt x="0" y="322707"/>
                  </a:lnTo>
                  <a:lnTo>
                    <a:pt x="0" y="318515"/>
                  </a:lnTo>
                  <a:lnTo>
                    <a:pt x="0" y="7620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312408" y="2132075"/>
              <a:ext cx="2013965" cy="648462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6531714" y="2204465"/>
              <a:ext cx="1871980" cy="506095"/>
            </a:xfrm>
            <a:custGeom>
              <a:avLst/>
              <a:gdLst/>
              <a:ahLst/>
              <a:cxnLst/>
              <a:rect l="l" t="t" r="r" b="b"/>
              <a:pathLst>
                <a:path w="1871979" h="506094">
                  <a:moveTo>
                    <a:pt x="0" y="11937"/>
                  </a:moveTo>
                  <a:lnTo>
                    <a:pt x="0" y="5334"/>
                  </a:lnTo>
                  <a:lnTo>
                    <a:pt x="5334" y="0"/>
                  </a:lnTo>
                  <a:lnTo>
                    <a:pt x="11937" y="0"/>
                  </a:lnTo>
                  <a:lnTo>
                    <a:pt x="1859533" y="0"/>
                  </a:lnTo>
                  <a:lnTo>
                    <a:pt x="1866137" y="0"/>
                  </a:lnTo>
                  <a:lnTo>
                    <a:pt x="1871472" y="5334"/>
                  </a:lnTo>
                  <a:lnTo>
                    <a:pt x="1871472" y="11937"/>
                  </a:lnTo>
                  <a:lnTo>
                    <a:pt x="1871472" y="494030"/>
                  </a:lnTo>
                  <a:lnTo>
                    <a:pt x="1871472" y="500634"/>
                  </a:lnTo>
                  <a:lnTo>
                    <a:pt x="1866137" y="505968"/>
                  </a:lnTo>
                  <a:lnTo>
                    <a:pt x="1859533" y="505968"/>
                  </a:lnTo>
                  <a:lnTo>
                    <a:pt x="11937" y="505968"/>
                  </a:lnTo>
                  <a:lnTo>
                    <a:pt x="5334" y="505968"/>
                  </a:lnTo>
                  <a:lnTo>
                    <a:pt x="0" y="500634"/>
                  </a:lnTo>
                  <a:lnTo>
                    <a:pt x="0" y="494030"/>
                  </a:lnTo>
                  <a:lnTo>
                    <a:pt x="0" y="11937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779259" y="3279430"/>
              <a:ext cx="360045" cy="169545"/>
            </a:xfrm>
            <a:custGeom>
              <a:avLst/>
              <a:gdLst/>
              <a:ahLst/>
              <a:cxnLst/>
              <a:rect l="l" t="t" r="r" b="b"/>
              <a:pathLst>
                <a:path w="360044" h="169545">
                  <a:moveTo>
                    <a:pt x="359663" y="0"/>
                  </a:moveTo>
                  <a:lnTo>
                    <a:pt x="0" y="0"/>
                  </a:lnTo>
                  <a:lnTo>
                    <a:pt x="0" y="169163"/>
                  </a:lnTo>
                  <a:lnTo>
                    <a:pt x="359663" y="169163"/>
                  </a:lnTo>
                  <a:lnTo>
                    <a:pt x="35966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7924800" y="111941"/>
            <a:ext cx="3662680" cy="4565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400" b="1" dirty="0">
                <a:solidFill>
                  <a:srgbClr val="E4F7D2"/>
                </a:solidFill>
                <a:latin typeface="Yu Gothic"/>
                <a:cs typeface="Yu Gothic"/>
              </a:rPr>
              <a:t>ได้มีการเตรียมเอกสารสำหรับหลักสูตรไว้แล้ว 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400" b="1" dirty="0">
                <a:solidFill>
                  <a:srgbClr val="E4F7D2"/>
                </a:solidFill>
                <a:latin typeface="Yu Gothic"/>
                <a:cs typeface="Yu Gothic"/>
              </a:rPr>
              <a:t>กรุณาเขียนทับและบันทึกเท่านั้น</a:t>
            </a:r>
            <a:endParaRPr sz="1400" dirty="0">
              <a:latin typeface="Yu Gothic"/>
              <a:cs typeface="Yu Gothic"/>
            </a:endParaRPr>
          </a:p>
        </p:txBody>
      </p:sp>
      <p:sp>
        <p:nvSpPr>
          <p:cNvPr id="19" name="object 1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8</a:t>
            </a:fld>
            <a:endParaRPr dirty="0"/>
          </a:p>
        </p:txBody>
      </p:sp>
      <p:sp>
        <p:nvSpPr>
          <p:cNvPr id="20" name="object 2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  <p:sp>
        <p:nvSpPr>
          <p:cNvPr id="18" name="object 18"/>
          <p:cNvSpPr txBox="1"/>
          <p:nvPr/>
        </p:nvSpPr>
        <p:spPr>
          <a:xfrm>
            <a:off x="1056894" y="5436870"/>
            <a:ext cx="10087610" cy="667490"/>
          </a:xfrm>
          <a:prstGeom prst="rect">
            <a:avLst/>
          </a:prstGeom>
          <a:ln w="25400">
            <a:solidFill>
              <a:srgbClr val="205868"/>
            </a:solidFill>
          </a:ln>
        </p:spPr>
        <p:txBody>
          <a:bodyPr vert="horz" wrap="square" lIns="0" tIns="81915" rIns="0" bIns="0" rtlCol="0">
            <a:spAutoFit/>
          </a:bodyPr>
          <a:lstStyle/>
          <a:p>
            <a:pPr marL="89535">
              <a:lnSpc>
                <a:spcPct val="100000"/>
              </a:lnSpc>
              <a:spcBef>
                <a:spcPts val="645"/>
              </a:spcBef>
            </a:pPr>
            <a:r>
              <a:rPr lang="th-TH" sz="1400" b="1" dirty="0">
                <a:solidFill>
                  <a:srgbClr val="252525"/>
                </a:solidFill>
                <a:latin typeface="Yu Gothic"/>
                <a:cs typeface="Yu Gothic"/>
              </a:rPr>
              <a:t>การดำเนินการระหว่างการฝึกอบรม</a:t>
            </a:r>
            <a:endParaRPr sz="1400" dirty="0">
              <a:latin typeface="Yu Gothic"/>
              <a:cs typeface="Yu Gothic"/>
            </a:endParaRPr>
          </a:p>
          <a:p>
            <a:pPr marL="89535">
              <a:lnSpc>
                <a:spcPct val="100000"/>
              </a:lnSpc>
              <a:spcBef>
                <a:spcPts val="35"/>
              </a:spcBef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หลังจากเสร็จสิ้น โปรด "เขียนทับ" ไฟล์ต้นฉบับ</a:t>
            </a:r>
          </a:p>
          <a:p>
            <a:pPr marL="89535">
              <a:lnSpc>
                <a:spcPct val="100000"/>
              </a:lnSpc>
              <a:spcBef>
                <a:spcPts val="35"/>
              </a:spcBef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คุณจะมีโอกาสเปิดไฟล์ </a:t>
            </a:r>
            <a:r>
              <a:rPr lang="en-US" sz="1200" dirty="0">
                <a:solidFill>
                  <a:srgbClr val="252525"/>
                </a:solidFill>
                <a:latin typeface="Yu Gothic"/>
                <a:cs typeface="Yu Gothic"/>
              </a:rPr>
              <a:t>EXCEL </a:t>
            </a: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นี้อีกครั้งในการดำเนินการที่จะดำเนินการในภายหลัง ดังนั้นโปรดย่อขนาดโดยไม่ต้องปิดไฟล์</a:t>
            </a:r>
            <a:endParaRPr sz="1200" dirty="0">
              <a:latin typeface="Yu Gothic"/>
              <a:cs typeface="Yu Gothic"/>
            </a:endParaRP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6E63E224-1828-B1AD-3D3E-60C86955DC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2759226"/>
            <a:ext cx="9460230" cy="2396084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1354708" y="2686557"/>
            <a:ext cx="9483090" cy="2475865"/>
          </a:xfrm>
          <a:custGeom>
            <a:avLst/>
            <a:gdLst/>
            <a:ahLst/>
            <a:cxnLst/>
            <a:rect l="l" t="t" r="r" b="b"/>
            <a:pathLst>
              <a:path w="9483090" h="2475865">
                <a:moveTo>
                  <a:pt x="0" y="2475357"/>
                </a:moveTo>
                <a:lnTo>
                  <a:pt x="9482709" y="2475357"/>
                </a:lnTo>
                <a:lnTo>
                  <a:pt x="9482709" y="0"/>
                </a:lnTo>
                <a:lnTo>
                  <a:pt x="0" y="0"/>
                </a:lnTo>
                <a:lnTo>
                  <a:pt x="0" y="2475357"/>
                </a:lnTo>
                <a:close/>
              </a:path>
            </a:pathLst>
          </a:custGeom>
          <a:ln w="9525">
            <a:solidFill>
              <a:srgbClr val="92929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2971800" y="3775964"/>
            <a:ext cx="796290" cy="5829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FF0000"/>
                </a:solidFill>
                <a:latin typeface="Yu Gothic"/>
                <a:cs typeface="Yu Gothic"/>
              </a:rPr>
              <a:t>①</a:t>
            </a:r>
            <a:endParaRPr sz="1400" dirty="0">
              <a:latin typeface="Yu Gothic"/>
              <a:cs typeface="Yu Gothic"/>
            </a:endParaRPr>
          </a:p>
          <a:p>
            <a:pPr marR="5080" algn="r">
              <a:lnSpc>
                <a:spcPct val="100000"/>
              </a:lnSpc>
              <a:spcBef>
                <a:spcPts val="1030"/>
              </a:spcBef>
            </a:pPr>
            <a:r>
              <a:rPr sz="1400" b="1" dirty="0">
                <a:solidFill>
                  <a:srgbClr val="FF0000"/>
                </a:solidFill>
                <a:latin typeface="Yu Gothic"/>
                <a:cs typeface="Yu Gothic"/>
              </a:rPr>
              <a:t>②</a:t>
            </a:r>
            <a:endParaRPr sz="1400" dirty="0">
              <a:latin typeface="Yu Gothic"/>
              <a:cs typeface="Yu Gothic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162800" y="3418205"/>
            <a:ext cx="20383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FF0000"/>
                </a:solidFill>
                <a:latin typeface="Yu Gothic"/>
                <a:cs typeface="Yu Gothic"/>
              </a:rPr>
              <a:t>③</a:t>
            </a:r>
            <a:endParaRPr sz="1400" dirty="0">
              <a:latin typeface="Yu Gothic"/>
              <a:cs typeface="Yu Gothic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257046" y="105283"/>
            <a:ext cx="6372353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dirty="0">
                <a:solidFill>
                  <a:srgbClr val="FFFFFF"/>
                </a:solidFill>
              </a:rPr>
              <a:t>การจัดการของแบบฟอร์ม</a:t>
            </a:r>
            <a:endParaRPr sz="2400" dirty="0"/>
          </a:p>
        </p:txBody>
      </p:sp>
      <p:grpSp>
        <p:nvGrpSpPr>
          <p:cNvPr id="8" name="object 8"/>
          <p:cNvGrpSpPr/>
          <p:nvPr/>
        </p:nvGrpSpPr>
        <p:grpSpPr>
          <a:xfrm>
            <a:off x="1659632" y="5624975"/>
            <a:ext cx="8857615" cy="774700"/>
            <a:chOff x="1659632" y="5624975"/>
            <a:chExt cx="8857615" cy="774700"/>
          </a:xfrm>
        </p:grpSpPr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59632" y="5624975"/>
              <a:ext cx="8857494" cy="740906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693163" y="5632703"/>
              <a:ext cx="7921752" cy="766559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1697735" y="5640323"/>
              <a:ext cx="8785860" cy="669290"/>
            </a:xfrm>
            <a:custGeom>
              <a:avLst/>
              <a:gdLst/>
              <a:ahLst/>
              <a:cxnLst/>
              <a:rect l="l" t="t" r="r" b="b"/>
              <a:pathLst>
                <a:path w="8785860" h="669289">
                  <a:moveTo>
                    <a:pt x="8712454" y="0"/>
                  </a:moveTo>
                  <a:lnTo>
                    <a:pt x="73406" y="0"/>
                  </a:lnTo>
                  <a:lnTo>
                    <a:pt x="44844" y="5768"/>
                  </a:lnTo>
                  <a:lnTo>
                    <a:pt x="21510" y="21499"/>
                  </a:lnTo>
                  <a:lnTo>
                    <a:pt x="5772" y="44828"/>
                  </a:lnTo>
                  <a:lnTo>
                    <a:pt x="0" y="73393"/>
                  </a:lnTo>
                  <a:lnTo>
                    <a:pt x="0" y="595642"/>
                  </a:lnTo>
                  <a:lnTo>
                    <a:pt x="5772" y="624207"/>
                  </a:lnTo>
                  <a:lnTo>
                    <a:pt x="21510" y="647536"/>
                  </a:lnTo>
                  <a:lnTo>
                    <a:pt x="44844" y="663267"/>
                  </a:lnTo>
                  <a:lnTo>
                    <a:pt x="73406" y="669035"/>
                  </a:lnTo>
                  <a:lnTo>
                    <a:pt x="8712454" y="669035"/>
                  </a:lnTo>
                  <a:lnTo>
                    <a:pt x="8741015" y="663267"/>
                  </a:lnTo>
                  <a:lnTo>
                    <a:pt x="8764349" y="647536"/>
                  </a:lnTo>
                  <a:lnTo>
                    <a:pt x="8780087" y="624207"/>
                  </a:lnTo>
                  <a:lnTo>
                    <a:pt x="8785860" y="595642"/>
                  </a:lnTo>
                  <a:lnTo>
                    <a:pt x="8785860" y="73393"/>
                  </a:lnTo>
                  <a:lnTo>
                    <a:pt x="8780087" y="44828"/>
                  </a:lnTo>
                  <a:lnTo>
                    <a:pt x="8764349" y="21499"/>
                  </a:lnTo>
                  <a:lnTo>
                    <a:pt x="8741015" y="5768"/>
                  </a:lnTo>
                  <a:lnTo>
                    <a:pt x="8712454" y="0"/>
                  </a:lnTo>
                  <a:close/>
                </a:path>
              </a:pathLst>
            </a:custGeom>
            <a:solidFill>
              <a:srgbClr val="99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697735" y="5640323"/>
              <a:ext cx="8785860" cy="669290"/>
            </a:xfrm>
            <a:custGeom>
              <a:avLst/>
              <a:gdLst/>
              <a:ahLst/>
              <a:cxnLst/>
              <a:rect l="l" t="t" r="r" b="b"/>
              <a:pathLst>
                <a:path w="8785860" h="669289">
                  <a:moveTo>
                    <a:pt x="0" y="73393"/>
                  </a:moveTo>
                  <a:lnTo>
                    <a:pt x="5772" y="44828"/>
                  </a:lnTo>
                  <a:lnTo>
                    <a:pt x="21510" y="21499"/>
                  </a:lnTo>
                  <a:lnTo>
                    <a:pt x="44844" y="5768"/>
                  </a:lnTo>
                  <a:lnTo>
                    <a:pt x="73406" y="0"/>
                  </a:lnTo>
                  <a:lnTo>
                    <a:pt x="8712454" y="0"/>
                  </a:lnTo>
                  <a:lnTo>
                    <a:pt x="8741015" y="5768"/>
                  </a:lnTo>
                  <a:lnTo>
                    <a:pt x="8764349" y="21499"/>
                  </a:lnTo>
                  <a:lnTo>
                    <a:pt x="8780087" y="44828"/>
                  </a:lnTo>
                  <a:lnTo>
                    <a:pt x="8785860" y="73393"/>
                  </a:lnTo>
                  <a:lnTo>
                    <a:pt x="8785860" y="595642"/>
                  </a:lnTo>
                  <a:lnTo>
                    <a:pt x="8780087" y="624207"/>
                  </a:lnTo>
                  <a:lnTo>
                    <a:pt x="8764349" y="647536"/>
                  </a:lnTo>
                  <a:lnTo>
                    <a:pt x="8741015" y="663267"/>
                  </a:lnTo>
                  <a:lnTo>
                    <a:pt x="8712454" y="669035"/>
                  </a:lnTo>
                  <a:lnTo>
                    <a:pt x="73406" y="669035"/>
                  </a:lnTo>
                  <a:lnTo>
                    <a:pt x="44844" y="663267"/>
                  </a:lnTo>
                  <a:lnTo>
                    <a:pt x="21510" y="647536"/>
                  </a:lnTo>
                  <a:lnTo>
                    <a:pt x="5772" y="624207"/>
                  </a:lnTo>
                  <a:lnTo>
                    <a:pt x="0" y="595642"/>
                  </a:lnTo>
                  <a:lnTo>
                    <a:pt x="0" y="73393"/>
                  </a:lnTo>
                  <a:close/>
                </a:path>
              </a:pathLst>
            </a:custGeom>
            <a:ln w="9525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1814828" y="5663590"/>
            <a:ext cx="8548371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สำหรับข้อมูลโดยละเอียด โปรดดูเอกสารที่ </a:t>
            </a:r>
            <a:r>
              <a:rPr lang="en-US" sz="1200" dirty="0">
                <a:solidFill>
                  <a:srgbClr val="252525"/>
                </a:solidFill>
                <a:latin typeface="Yu Gothic"/>
                <a:cs typeface="Yu Gothic"/>
              </a:rPr>
              <a:t>URL </a:t>
            </a: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ต่อไปนี้บนเว็บไซต์สนับสนุน (ต้องเข้าสู่ระบบสำหรับเว็บไซต์สนับสนุน) </a:t>
            </a:r>
            <a:br>
              <a:rPr lang="en-US" sz="1200" dirty="0">
                <a:solidFill>
                  <a:srgbClr val="252525"/>
                </a:solidFill>
                <a:latin typeface="Yu Gothic"/>
                <a:cs typeface="Yu Gothic"/>
              </a:rPr>
            </a:br>
            <a:r>
              <a:rPr sz="1200" b="1" dirty="0">
                <a:solidFill>
                  <a:srgbClr val="252525"/>
                </a:solidFill>
                <a:latin typeface="Yu Gothic"/>
                <a:cs typeface="Yu Gothic"/>
              </a:rPr>
              <a:t>「</a:t>
            </a:r>
            <a:r>
              <a:rPr sz="1200" b="1" spc="15" dirty="0" err="1">
                <a:solidFill>
                  <a:srgbClr val="252525"/>
                </a:solidFill>
                <a:latin typeface="Yu Gothic"/>
                <a:cs typeface="Yu Gothic"/>
              </a:rPr>
              <a:t>ConMas</a:t>
            </a:r>
            <a:r>
              <a:rPr sz="1200" b="1" spc="50" dirty="0">
                <a:solidFill>
                  <a:srgbClr val="252525"/>
                </a:solidFill>
                <a:latin typeface="Yu Gothic"/>
                <a:cs typeface="Yu Gothic"/>
              </a:rPr>
              <a:t> Manager</a:t>
            </a:r>
            <a:r>
              <a:rPr lang="en-US" sz="1200" b="1" spc="50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th-TH" sz="1200" b="1">
                <a:solidFill>
                  <a:srgbClr val="252525"/>
                </a:solidFill>
                <a:latin typeface="Yu Gothic"/>
                <a:cs typeface="Yu Gothic"/>
              </a:rPr>
              <a:t>การจัดการของ</a:t>
            </a:r>
            <a:r>
              <a:rPr lang="th-TH" sz="1200" b="1" dirty="0">
                <a:solidFill>
                  <a:srgbClr val="252525"/>
                </a:solidFill>
                <a:latin typeface="Yu Gothic"/>
                <a:cs typeface="Yu Gothic"/>
              </a:rPr>
              <a:t>แบบฟอร์ม </a:t>
            </a:r>
            <a:r>
              <a:rPr sz="1200" b="1" dirty="0">
                <a:solidFill>
                  <a:srgbClr val="252525"/>
                </a:solidFill>
                <a:latin typeface="Yu Gothic"/>
                <a:cs typeface="Yu Gothic"/>
              </a:rPr>
              <a:t>」</a:t>
            </a:r>
            <a:endParaRPr sz="1200" dirty="0">
              <a:latin typeface="Yu Gothic"/>
              <a:cs typeface="Yu Gothic"/>
            </a:endParaRPr>
          </a:p>
          <a:p>
            <a:pPr marL="155575">
              <a:lnSpc>
                <a:spcPct val="100000"/>
              </a:lnSpc>
            </a:pPr>
            <a:r>
              <a:rPr lang="en-US" sz="1200" spc="30" dirty="0">
                <a:solidFill>
                  <a:srgbClr val="252525"/>
                </a:solidFill>
                <a:latin typeface="Yu Gothic"/>
                <a:cs typeface="Yu Gothic"/>
              </a:rPr>
              <a:t>https://cimtops-support.com/i-Reporter/ir_manuals/en/manager/FormManagement_en.pdf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29767" y="897763"/>
            <a:ext cx="10132695" cy="16517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527300" algn="l"/>
              </a:tabLst>
            </a:pPr>
            <a:r>
              <a:rPr lang="th-TH" altLang="ja-JP" sz="1800" b="1" dirty="0">
                <a:solidFill>
                  <a:srgbClr val="205868"/>
                </a:solidFill>
                <a:latin typeface="Yu Gothic"/>
                <a:cs typeface="Yu Gothic"/>
              </a:rPr>
              <a:t>เค้าโครงเมนู "แบบฟอร์ม"</a:t>
            </a:r>
            <a:endParaRPr lang="ja-JP" altLang="en-US" sz="1800" dirty="0">
              <a:latin typeface="Yu Gothic"/>
              <a:cs typeface="Yu Gothic"/>
            </a:endParaRPr>
          </a:p>
          <a:p>
            <a:pPr marL="245110">
              <a:lnSpc>
                <a:spcPct val="100000"/>
              </a:lnSpc>
              <a:spcBef>
                <a:spcPts val="1515"/>
              </a:spcBef>
            </a:pPr>
            <a:r>
              <a:rPr lang="ja-JP" altLang="en-US" sz="1400" dirty="0">
                <a:solidFill>
                  <a:srgbClr val="252525"/>
                </a:solidFill>
                <a:latin typeface="Yu Gothic"/>
                <a:cs typeface="Yu Gothic"/>
              </a:rPr>
              <a:t>①</a:t>
            </a:r>
            <a:r>
              <a:rPr lang="ja-JP" altLang="en-US" sz="1400" spc="295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th-TH" altLang="ja-JP" sz="1400" dirty="0">
                <a:solidFill>
                  <a:srgbClr val="252525"/>
                </a:solidFill>
                <a:latin typeface="Yu Gothic"/>
                <a:cs typeface="Yu Gothic"/>
              </a:rPr>
              <a:t>รายการของแบบฟอร์มจะปรากฏขึ้น</a:t>
            </a:r>
            <a:endParaRPr lang="ja-JP" altLang="en-US" sz="1400" dirty="0">
              <a:latin typeface="Yu Gothic"/>
              <a:cs typeface="Yu Gothic"/>
            </a:endParaRPr>
          </a:p>
          <a:p>
            <a:pPr marL="245110">
              <a:lnSpc>
                <a:spcPct val="100000"/>
              </a:lnSpc>
              <a:spcBef>
                <a:spcPts val="840"/>
              </a:spcBef>
            </a:pPr>
            <a:r>
              <a:rPr sz="1400" dirty="0">
                <a:solidFill>
                  <a:srgbClr val="252525"/>
                </a:solidFill>
                <a:latin typeface="Yu Gothic"/>
                <a:cs typeface="Yu Gothic"/>
              </a:rPr>
              <a:t>②</a:t>
            </a:r>
            <a:r>
              <a:rPr sz="1400" spc="415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th-TH" altLang="ja-JP" sz="1400" dirty="0">
                <a:solidFill>
                  <a:srgbClr val="252525"/>
                </a:solidFill>
                <a:latin typeface="Yu Gothic"/>
                <a:cs typeface="Yu Gothic"/>
              </a:rPr>
              <a:t>เมื่อคุณคลิกที่ข้อความสีน้ำเงินของชื่อของแบบฟอร์ม หน้าจอจะเปลี่ยนไป และคุณสามารถตรวจสอบข้อมูลพื้นฐาน</a:t>
            </a:r>
            <a:endParaRPr lang="en-US" altLang="ja-JP" sz="1400" dirty="0">
              <a:solidFill>
                <a:srgbClr val="252525"/>
              </a:solidFill>
              <a:latin typeface="Yu Gothic"/>
              <a:cs typeface="Yu Gothic"/>
            </a:endParaRPr>
          </a:p>
          <a:p>
            <a:pPr marL="245110">
              <a:lnSpc>
                <a:spcPct val="100000"/>
              </a:lnSpc>
              <a:spcBef>
                <a:spcPts val="840"/>
              </a:spcBef>
            </a:pPr>
            <a:r>
              <a:rPr lang="th-TH" altLang="ja-JP" sz="1400" dirty="0">
                <a:solidFill>
                  <a:srgbClr val="252525"/>
                </a:solidFill>
                <a:latin typeface="Yu Gothic"/>
                <a:cs typeface="Yu Gothic"/>
              </a:rPr>
              <a:t>และการตั้งค่าต่างๆ ของของแบบฟอร์มที่เลือกได้</a:t>
            </a:r>
            <a:r>
              <a:rPr lang="en-US" altLang="ja-JP" sz="1400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th-TH" altLang="ja-JP" sz="1400" dirty="0">
                <a:solidFill>
                  <a:srgbClr val="252525"/>
                </a:solidFill>
                <a:latin typeface="Yu Gothic"/>
                <a:cs typeface="Yu Gothic"/>
              </a:rPr>
              <a:t>(ดูหน้าถัดไป)</a:t>
            </a:r>
            <a:endParaRPr lang="ja-JP" altLang="en-US" sz="1400" dirty="0">
              <a:latin typeface="Yu Gothic"/>
              <a:cs typeface="Yu Gothic"/>
            </a:endParaRPr>
          </a:p>
          <a:p>
            <a:pPr marL="245110">
              <a:lnSpc>
                <a:spcPct val="100000"/>
              </a:lnSpc>
              <a:spcBef>
                <a:spcPts val="840"/>
              </a:spcBef>
            </a:pPr>
            <a:r>
              <a:rPr lang="ja-JP" altLang="en-US" sz="1400" dirty="0">
                <a:solidFill>
                  <a:srgbClr val="252525"/>
                </a:solidFill>
                <a:latin typeface="Yu Gothic"/>
                <a:cs typeface="Yu Gothic"/>
              </a:rPr>
              <a:t>③</a:t>
            </a:r>
            <a:r>
              <a:rPr lang="ja-JP" altLang="en-US" sz="1400" spc="340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th-TH" altLang="ja-JP" sz="1400" dirty="0">
                <a:solidFill>
                  <a:srgbClr val="252525"/>
                </a:solidFill>
                <a:latin typeface="Yu Gothic"/>
                <a:cs typeface="Yu Gothic"/>
              </a:rPr>
              <a:t>คุณสามารถเปลี่ยนสถานะการลงทะเบียนของข้อกำหนดแบบฟอร์มได้ เช่น สาธารณะ/การทดสอบ</a:t>
            </a:r>
            <a:endParaRPr lang="ja-JP" altLang="en-US" sz="1400" dirty="0">
              <a:latin typeface="Yu Gothic"/>
              <a:cs typeface="Yu Gothic"/>
            </a:endParaRPr>
          </a:p>
        </p:txBody>
      </p:sp>
      <p:pic>
        <p:nvPicPr>
          <p:cNvPr id="16" name="object 1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287780" y="3124200"/>
            <a:ext cx="918209" cy="432053"/>
          </a:xfrm>
          <a:prstGeom prst="rect">
            <a:avLst/>
          </a:prstGeom>
        </p:spPr>
      </p:pic>
      <p:sp>
        <p:nvSpPr>
          <p:cNvPr id="17" name="object 17"/>
          <p:cNvSpPr/>
          <p:nvPr/>
        </p:nvSpPr>
        <p:spPr>
          <a:xfrm>
            <a:off x="1360170" y="3200400"/>
            <a:ext cx="775970" cy="289560"/>
          </a:xfrm>
          <a:custGeom>
            <a:avLst/>
            <a:gdLst/>
            <a:ahLst/>
            <a:cxnLst/>
            <a:rect l="l" t="t" r="r" b="b"/>
            <a:pathLst>
              <a:path w="775969" h="289560">
                <a:moveTo>
                  <a:pt x="0" y="25018"/>
                </a:moveTo>
                <a:lnTo>
                  <a:pt x="1962" y="15269"/>
                </a:lnTo>
                <a:lnTo>
                  <a:pt x="7318" y="7318"/>
                </a:lnTo>
                <a:lnTo>
                  <a:pt x="15269" y="1962"/>
                </a:lnTo>
                <a:lnTo>
                  <a:pt x="25018" y="0"/>
                </a:lnTo>
                <a:lnTo>
                  <a:pt x="750697" y="0"/>
                </a:lnTo>
                <a:lnTo>
                  <a:pt x="760446" y="1962"/>
                </a:lnTo>
                <a:lnTo>
                  <a:pt x="768397" y="7318"/>
                </a:lnTo>
                <a:lnTo>
                  <a:pt x="773753" y="15269"/>
                </a:lnTo>
                <a:lnTo>
                  <a:pt x="775716" y="25018"/>
                </a:lnTo>
                <a:lnTo>
                  <a:pt x="775716" y="264540"/>
                </a:lnTo>
                <a:lnTo>
                  <a:pt x="773753" y="274290"/>
                </a:lnTo>
                <a:lnTo>
                  <a:pt x="768397" y="282241"/>
                </a:lnTo>
                <a:lnTo>
                  <a:pt x="760446" y="287597"/>
                </a:lnTo>
                <a:lnTo>
                  <a:pt x="750697" y="289560"/>
                </a:lnTo>
                <a:lnTo>
                  <a:pt x="25018" y="289560"/>
                </a:lnTo>
                <a:lnTo>
                  <a:pt x="15269" y="287597"/>
                </a:lnTo>
                <a:lnTo>
                  <a:pt x="7318" y="282241"/>
                </a:lnTo>
                <a:lnTo>
                  <a:pt x="1962" y="274290"/>
                </a:lnTo>
                <a:lnTo>
                  <a:pt x="0" y="264540"/>
                </a:lnTo>
                <a:lnTo>
                  <a:pt x="0" y="25018"/>
                </a:lnTo>
                <a:close/>
              </a:path>
            </a:pathLst>
          </a:custGeom>
          <a:ln w="38100">
            <a:solidFill>
              <a:srgbClr val="FF000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object 1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434834" y="3505200"/>
            <a:ext cx="1175766" cy="357390"/>
          </a:xfrm>
          <a:prstGeom prst="rect">
            <a:avLst/>
          </a:prstGeom>
        </p:spPr>
      </p:pic>
      <p:sp>
        <p:nvSpPr>
          <p:cNvPr id="19" name="object 19"/>
          <p:cNvSpPr/>
          <p:nvPr/>
        </p:nvSpPr>
        <p:spPr>
          <a:xfrm>
            <a:off x="7467600" y="3594735"/>
            <a:ext cx="1033780" cy="215265"/>
          </a:xfrm>
          <a:custGeom>
            <a:avLst/>
            <a:gdLst/>
            <a:ahLst/>
            <a:cxnLst/>
            <a:rect l="l" t="t" r="r" b="b"/>
            <a:pathLst>
              <a:path w="1033779" h="215264">
                <a:moveTo>
                  <a:pt x="0" y="18541"/>
                </a:moveTo>
                <a:lnTo>
                  <a:pt x="1450" y="11304"/>
                </a:lnTo>
                <a:lnTo>
                  <a:pt x="5413" y="5413"/>
                </a:lnTo>
                <a:lnTo>
                  <a:pt x="11304" y="1450"/>
                </a:lnTo>
                <a:lnTo>
                  <a:pt x="18542" y="0"/>
                </a:lnTo>
                <a:lnTo>
                  <a:pt x="1014730" y="0"/>
                </a:lnTo>
                <a:lnTo>
                  <a:pt x="1021967" y="1450"/>
                </a:lnTo>
                <a:lnTo>
                  <a:pt x="1027858" y="5413"/>
                </a:lnTo>
                <a:lnTo>
                  <a:pt x="1031821" y="11304"/>
                </a:lnTo>
                <a:lnTo>
                  <a:pt x="1033272" y="18541"/>
                </a:lnTo>
                <a:lnTo>
                  <a:pt x="1033272" y="196341"/>
                </a:lnTo>
                <a:lnTo>
                  <a:pt x="1031821" y="203579"/>
                </a:lnTo>
                <a:lnTo>
                  <a:pt x="1027858" y="209470"/>
                </a:lnTo>
                <a:lnTo>
                  <a:pt x="1021967" y="213433"/>
                </a:lnTo>
                <a:lnTo>
                  <a:pt x="1014730" y="214883"/>
                </a:lnTo>
                <a:lnTo>
                  <a:pt x="18542" y="214883"/>
                </a:lnTo>
                <a:lnTo>
                  <a:pt x="11304" y="213433"/>
                </a:lnTo>
                <a:lnTo>
                  <a:pt x="5413" y="209470"/>
                </a:lnTo>
                <a:lnTo>
                  <a:pt x="1450" y="203579"/>
                </a:lnTo>
                <a:lnTo>
                  <a:pt x="0" y="196341"/>
                </a:lnTo>
                <a:lnTo>
                  <a:pt x="0" y="18541"/>
                </a:lnTo>
                <a:close/>
              </a:path>
            </a:pathLst>
          </a:custGeom>
          <a:ln w="38100">
            <a:solidFill>
              <a:srgbClr val="FF000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0" name="object 20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372102" y="4358894"/>
            <a:ext cx="1680210" cy="358901"/>
          </a:xfrm>
          <a:prstGeom prst="rect">
            <a:avLst/>
          </a:prstGeom>
        </p:spPr>
      </p:pic>
      <p:sp>
        <p:nvSpPr>
          <p:cNvPr id="21" name="object 21"/>
          <p:cNvSpPr/>
          <p:nvPr/>
        </p:nvSpPr>
        <p:spPr>
          <a:xfrm>
            <a:off x="3443222" y="4406201"/>
            <a:ext cx="1537970" cy="216535"/>
          </a:xfrm>
          <a:custGeom>
            <a:avLst/>
            <a:gdLst/>
            <a:ahLst/>
            <a:cxnLst/>
            <a:rect l="l" t="t" r="r" b="b"/>
            <a:pathLst>
              <a:path w="1537970" h="216535">
                <a:moveTo>
                  <a:pt x="0" y="18668"/>
                </a:moveTo>
                <a:lnTo>
                  <a:pt x="1470" y="11412"/>
                </a:lnTo>
                <a:lnTo>
                  <a:pt x="5476" y="5476"/>
                </a:lnTo>
                <a:lnTo>
                  <a:pt x="11412" y="1470"/>
                </a:lnTo>
                <a:lnTo>
                  <a:pt x="18669" y="0"/>
                </a:lnTo>
                <a:lnTo>
                  <a:pt x="1519047" y="0"/>
                </a:lnTo>
                <a:lnTo>
                  <a:pt x="1526303" y="1470"/>
                </a:lnTo>
                <a:lnTo>
                  <a:pt x="1532239" y="5476"/>
                </a:lnTo>
                <a:lnTo>
                  <a:pt x="1536245" y="11412"/>
                </a:lnTo>
                <a:lnTo>
                  <a:pt x="1537715" y="18668"/>
                </a:lnTo>
                <a:lnTo>
                  <a:pt x="1537715" y="197738"/>
                </a:lnTo>
                <a:lnTo>
                  <a:pt x="1536245" y="204995"/>
                </a:lnTo>
                <a:lnTo>
                  <a:pt x="1532239" y="210931"/>
                </a:lnTo>
                <a:lnTo>
                  <a:pt x="1526303" y="214937"/>
                </a:lnTo>
                <a:lnTo>
                  <a:pt x="1519047" y="216408"/>
                </a:lnTo>
                <a:lnTo>
                  <a:pt x="18669" y="216408"/>
                </a:lnTo>
                <a:lnTo>
                  <a:pt x="11412" y="214937"/>
                </a:lnTo>
                <a:lnTo>
                  <a:pt x="5476" y="210931"/>
                </a:lnTo>
                <a:lnTo>
                  <a:pt x="1470" y="204995"/>
                </a:lnTo>
                <a:lnTo>
                  <a:pt x="0" y="197738"/>
                </a:lnTo>
                <a:lnTo>
                  <a:pt x="0" y="18668"/>
                </a:lnTo>
                <a:close/>
              </a:path>
            </a:pathLst>
          </a:custGeom>
          <a:ln w="38100">
            <a:solidFill>
              <a:srgbClr val="FF000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2" name="object 22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2935987" y="3936238"/>
            <a:ext cx="7808213" cy="1321562"/>
          </a:xfrm>
          <a:prstGeom prst="rect">
            <a:avLst/>
          </a:prstGeom>
        </p:spPr>
      </p:pic>
      <p:sp>
        <p:nvSpPr>
          <p:cNvPr id="23" name="object 23"/>
          <p:cNvSpPr/>
          <p:nvPr/>
        </p:nvSpPr>
        <p:spPr>
          <a:xfrm>
            <a:off x="2971800" y="4002785"/>
            <a:ext cx="7661910" cy="1152525"/>
          </a:xfrm>
          <a:custGeom>
            <a:avLst/>
            <a:gdLst/>
            <a:ahLst/>
            <a:cxnLst/>
            <a:rect l="l" t="t" r="r" b="b"/>
            <a:pathLst>
              <a:path w="7345680" h="1152525">
                <a:moveTo>
                  <a:pt x="0" y="74802"/>
                </a:moveTo>
                <a:lnTo>
                  <a:pt x="5883" y="45702"/>
                </a:lnTo>
                <a:lnTo>
                  <a:pt x="21923" y="21923"/>
                </a:lnTo>
                <a:lnTo>
                  <a:pt x="45702" y="5883"/>
                </a:lnTo>
                <a:lnTo>
                  <a:pt x="74803" y="0"/>
                </a:lnTo>
                <a:lnTo>
                  <a:pt x="7270877" y="0"/>
                </a:lnTo>
                <a:lnTo>
                  <a:pt x="7299977" y="5883"/>
                </a:lnTo>
                <a:lnTo>
                  <a:pt x="7323756" y="21923"/>
                </a:lnTo>
                <a:lnTo>
                  <a:pt x="7339796" y="45702"/>
                </a:lnTo>
                <a:lnTo>
                  <a:pt x="7345680" y="74802"/>
                </a:lnTo>
                <a:lnTo>
                  <a:pt x="7345680" y="1077340"/>
                </a:lnTo>
                <a:lnTo>
                  <a:pt x="7339796" y="1106441"/>
                </a:lnTo>
                <a:lnTo>
                  <a:pt x="7323756" y="1130220"/>
                </a:lnTo>
                <a:lnTo>
                  <a:pt x="7299977" y="1146260"/>
                </a:lnTo>
                <a:lnTo>
                  <a:pt x="7270877" y="1152144"/>
                </a:lnTo>
                <a:lnTo>
                  <a:pt x="74803" y="1152144"/>
                </a:lnTo>
                <a:lnTo>
                  <a:pt x="45702" y="1146260"/>
                </a:lnTo>
                <a:lnTo>
                  <a:pt x="21923" y="1130220"/>
                </a:lnTo>
                <a:lnTo>
                  <a:pt x="5883" y="1106441"/>
                </a:lnTo>
                <a:lnTo>
                  <a:pt x="0" y="1077340"/>
                </a:lnTo>
                <a:lnTo>
                  <a:pt x="0" y="74802"/>
                </a:lnTo>
                <a:close/>
              </a:path>
            </a:pathLst>
          </a:custGeom>
          <a:ln w="38100">
            <a:solidFill>
              <a:srgbClr val="FF000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80</a:t>
            </a:fld>
            <a:endParaRPr dirty="0"/>
          </a:p>
        </p:txBody>
      </p:sp>
      <p:sp>
        <p:nvSpPr>
          <p:cNvPr id="25" name="object 2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30BA84E5-1A9B-4850-6B2D-BFA2B8AF25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2286000"/>
            <a:ext cx="8737053" cy="3806055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846226" y="914526"/>
            <a:ext cx="10257790" cy="12625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altLang="ja-JP" sz="1400" b="1" dirty="0">
                <a:solidFill>
                  <a:srgbClr val="205868"/>
                </a:solidFill>
                <a:latin typeface="Yu Gothic"/>
                <a:cs typeface="Yu Gothic"/>
              </a:rPr>
              <a:t>หน้าจอที่ปรากฏขึ้นหลังจากดำเนินการตามขั้นตอนที่ ② ในหน้าก่อนหน้า</a:t>
            </a:r>
            <a:endParaRPr lang="ja-JP" altLang="en-US" sz="1400" dirty="0">
              <a:latin typeface="Yu Gothic"/>
              <a:cs typeface="Yu Gothic"/>
            </a:endParaRPr>
          </a:p>
          <a:p>
            <a:pPr marL="228600" marR="5080">
              <a:lnSpc>
                <a:spcPct val="150000"/>
              </a:lnSpc>
              <a:spcBef>
                <a:spcPts val="940"/>
              </a:spcBef>
            </a:pPr>
            <a:r>
              <a:rPr lang="th-TH" altLang="ja-JP" sz="1400" dirty="0">
                <a:solidFill>
                  <a:srgbClr val="252525"/>
                </a:solidFill>
                <a:latin typeface="Yu Gothic"/>
                <a:cs typeface="Yu Gothic"/>
              </a:rPr>
              <a:t>บนหน้าจอ "ข้อมูลพื้นฐาน" คุณสามารถตรวจสอบ/แก้ไขชื่อของแบบฟอร์ม หมายเลข </a:t>
            </a:r>
            <a:r>
              <a:rPr lang="en-US" altLang="ja-JP" sz="1400" dirty="0">
                <a:solidFill>
                  <a:srgbClr val="252525"/>
                </a:solidFill>
                <a:latin typeface="Yu Gothic"/>
                <a:cs typeface="Yu Gothic"/>
              </a:rPr>
              <a:t>ID </a:t>
            </a:r>
            <a:r>
              <a:rPr lang="th-TH" altLang="ja-JP" sz="1400" dirty="0">
                <a:solidFill>
                  <a:srgbClr val="252525"/>
                </a:solidFill>
                <a:latin typeface="Yu Gothic"/>
                <a:cs typeface="Yu Gothic"/>
              </a:rPr>
              <a:t>หมายเลข </a:t>
            </a:r>
            <a:r>
              <a:rPr lang="en-US" altLang="ja-JP" sz="1400" dirty="0">
                <a:solidFill>
                  <a:srgbClr val="252525"/>
                </a:solidFill>
                <a:latin typeface="Yu Gothic"/>
                <a:cs typeface="Yu Gothic"/>
              </a:rPr>
              <a:t>ID </a:t>
            </a:r>
            <a:r>
              <a:rPr lang="th-TH" altLang="ja-JP" sz="1400" dirty="0">
                <a:solidFill>
                  <a:srgbClr val="252525"/>
                </a:solidFill>
                <a:latin typeface="Yu Gothic"/>
                <a:cs typeface="Yu Gothic"/>
              </a:rPr>
              <a:t>เดิมที่ตั้งไว้ในขณะที่ลงทะเบียนครั้งแรก ข้อมูลการตั้งค่าต่างๆ อัปเดตประวัติของแบบฟอร์ม ฯลฯ</a:t>
            </a:r>
            <a:endParaRPr lang="ja-JP" altLang="en-US" sz="1400" dirty="0">
              <a:latin typeface="Yu Gothic"/>
              <a:cs typeface="Yu Gothic"/>
            </a:endParaRPr>
          </a:p>
          <a:p>
            <a:pPr marL="228600">
              <a:lnSpc>
                <a:spcPct val="100000"/>
              </a:lnSpc>
              <a:spcBef>
                <a:spcPts val="840"/>
              </a:spcBef>
            </a:pPr>
            <a:r>
              <a:rPr lang="th-TH" altLang="ja-JP" sz="1100" b="1" spc="5" dirty="0">
                <a:solidFill>
                  <a:srgbClr val="FF0000"/>
                </a:solidFill>
                <a:latin typeface="Yu Gothic"/>
                <a:cs typeface="Yu Gothic"/>
              </a:rPr>
              <a:t>*สำหรับข้อมูลเกี่ยวกับ "ป้ายกำกับ" และ "สิทธิ์" ที่จะตั้งค่าสำหรับของแบบฟอร์ม/แบบฟอร์มป้อนข้อมูล โปรดดูที่ส่วนการจัดการสิทธิ์ของส่วนการใช้งาน</a:t>
            </a:r>
            <a:endParaRPr lang="ja-JP" altLang="en-US" sz="1100" dirty="0">
              <a:latin typeface="Yu Gothic"/>
              <a:cs typeface="Yu Gothic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57046" y="105283"/>
            <a:ext cx="6753353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dirty="0">
                <a:solidFill>
                  <a:srgbClr val="FFFFFF"/>
                </a:solidFill>
              </a:rPr>
              <a:t>หน้าจอข้อมูลการกำหนดแบบฟอร์มส่วนบุคคล</a:t>
            </a:r>
            <a:endParaRPr lang="th-TH" sz="2400" dirty="0"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81</a:t>
            </a:fld>
            <a:endParaRPr dirty="0"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  <p:sp>
        <p:nvSpPr>
          <p:cNvPr id="13" name="object 17">
            <a:extLst>
              <a:ext uri="{FF2B5EF4-FFF2-40B4-BE49-F238E27FC236}">
                <a16:creationId xmlns:a16="http://schemas.microsoft.com/office/drawing/2014/main" id="{0CEC2669-BD56-7AD6-4219-C2C159B99B85}"/>
              </a:ext>
            </a:extLst>
          </p:cNvPr>
          <p:cNvSpPr/>
          <p:nvPr/>
        </p:nvSpPr>
        <p:spPr>
          <a:xfrm>
            <a:off x="1600200" y="3708588"/>
            <a:ext cx="1676400" cy="1473012"/>
          </a:xfrm>
          <a:custGeom>
            <a:avLst/>
            <a:gdLst/>
            <a:ahLst/>
            <a:cxnLst/>
            <a:rect l="l" t="t" r="r" b="b"/>
            <a:pathLst>
              <a:path w="775969" h="289560">
                <a:moveTo>
                  <a:pt x="0" y="25018"/>
                </a:moveTo>
                <a:lnTo>
                  <a:pt x="1962" y="15269"/>
                </a:lnTo>
                <a:lnTo>
                  <a:pt x="7318" y="7318"/>
                </a:lnTo>
                <a:lnTo>
                  <a:pt x="15269" y="1962"/>
                </a:lnTo>
                <a:lnTo>
                  <a:pt x="25018" y="0"/>
                </a:lnTo>
                <a:lnTo>
                  <a:pt x="750697" y="0"/>
                </a:lnTo>
                <a:lnTo>
                  <a:pt x="760446" y="1962"/>
                </a:lnTo>
                <a:lnTo>
                  <a:pt x="768397" y="7318"/>
                </a:lnTo>
                <a:lnTo>
                  <a:pt x="773753" y="15269"/>
                </a:lnTo>
                <a:lnTo>
                  <a:pt x="775716" y="25018"/>
                </a:lnTo>
                <a:lnTo>
                  <a:pt x="775716" y="264540"/>
                </a:lnTo>
                <a:lnTo>
                  <a:pt x="773753" y="274290"/>
                </a:lnTo>
                <a:lnTo>
                  <a:pt x="768397" y="282241"/>
                </a:lnTo>
                <a:lnTo>
                  <a:pt x="760446" y="287597"/>
                </a:lnTo>
                <a:lnTo>
                  <a:pt x="750697" y="289560"/>
                </a:lnTo>
                <a:lnTo>
                  <a:pt x="25018" y="289560"/>
                </a:lnTo>
                <a:lnTo>
                  <a:pt x="15269" y="287597"/>
                </a:lnTo>
                <a:lnTo>
                  <a:pt x="7318" y="282241"/>
                </a:lnTo>
                <a:lnTo>
                  <a:pt x="1962" y="274290"/>
                </a:lnTo>
                <a:lnTo>
                  <a:pt x="0" y="264540"/>
                </a:lnTo>
                <a:lnTo>
                  <a:pt x="0" y="25018"/>
                </a:lnTo>
                <a:close/>
              </a:path>
            </a:pathLst>
          </a:custGeom>
          <a:ln w="38100">
            <a:solidFill>
              <a:srgbClr val="FF000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A84CA4F4-3570-0ECE-77B5-872BE10BFA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2451" y="2377185"/>
            <a:ext cx="9530080" cy="2928123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1339469" y="2377185"/>
            <a:ext cx="9530080" cy="2856865"/>
          </a:xfrm>
          <a:custGeom>
            <a:avLst/>
            <a:gdLst/>
            <a:ahLst/>
            <a:cxnLst/>
            <a:rect l="l" t="t" r="r" b="b"/>
            <a:pathLst>
              <a:path w="9530080" h="2856865">
                <a:moveTo>
                  <a:pt x="0" y="2856357"/>
                </a:moveTo>
                <a:lnTo>
                  <a:pt x="9529953" y="2856357"/>
                </a:lnTo>
                <a:lnTo>
                  <a:pt x="9529953" y="0"/>
                </a:lnTo>
                <a:lnTo>
                  <a:pt x="0" y="0"/>
                </a:lnTo>
                <a:lnTo>
                  <a:pt x="0" y="2856357"/>
                </a:lnTo>
                <a:close/>
              </a:path>
            </a:pathLst>
          </a:custGeom>
          <a:ln w="9525">
            <a:solidFill>
              <a:srgbClr val="92929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57047" y="105283"/>
            <a:ext cx="5146294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dirty="0">
                <a:solidFill>
                  <a:srgbClr val="FFFFFF"/>
                </a:solidFill>
              </a:rPr>
              <a:t>การจัดการแบบฟอร์มการป้อนข้อมูล</a:t>
            </a:r>
            <a:endParaRPr sz="2400" dirty="0"/>
          </a:p>
        </p:txBody>
      </p:sp>
      <p:grpSp>
        <p:nvGrpSpPr>
          <p:cNvPr id="6" name="object 6"/>
          <p:cNvGrpSpPr/>
          <p:nvPr/>
        </p:nvGrpSpPr>
        <p:grpSpPr>
          <a:xfrm>
            <a:off x="1655062" y="5624975"/>
            <a:ext cx="8895715" cy="774700"/>
            <a:chOff x="1655062" y="5624975"/>
            <a:chExt cx="8895715" cy="774700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55062" y="5624975"/>
              <a:ext cx="8895591" cy="740906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688591" y="5632703"/>
              <a:ext cx="7968996" cy="766559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1693163" y="5640323"/>
              <a:ext cx="8823960" cy="669290"/>
            </a:xfrm>
            <a:custGeom>
              <a:avLst/>
              <a:gdLst/>
              <a:ahLst/>
              <a:cxnLst/>
              <a:rect l="l" t="t" r="r" b="b"/>
              <a:pathLst>
                <a:path w="8823960" h="669289">
                  <a:moveTo>
                    <a:pt x="8750554" y="0"/>
                  </a:moveTo>
                  <a:lnTo>
                    <a:pt x="73406" y="0"/>
                  </a:lnTo>
                  <a:lnTo>
                    <a:pt x="44844" y="5766"/>
                  </a:lnTo>
                  <a:lnTo>
                    <a:pt x="21510" y="21494"/>
                  </a:lnTo>
                  <a:lnTo>
                    <a:pt x="5772" y="44823"/>
                  </a:lnTo>
                  <a:lnTo>
                    <a:pt x="0" y="73393"/>
                  </a:lnTo>
                  <a:lnTo>
                    <a:pt x="0" y="595642"/>
                  </a:lnTo>
                  <a:lnTo>
                    <a:pt x="5772" y="624207"/>
                  </a:lnTo>
                  <a:lnTo>
                    <a:pt x="21510" y="647536"/>
                  </a:lnTo>
                  <a:lnTo>
                    <a:pt x="44844" y="663267"/>
                  </a:lnTo>
                  <a:lnTo>
                    <a:pt x="73406" y="669035"/>
                  </a:lnTo>
                  <a:lnTo>
                    <a:pt x="8750554" y="669035"/>
                  </a:lnTo>
                  <a:lnTo>
                    <a:pt x="8779115" y="663267"/>
                  </a:lnTo>
                  <a:lnTo>
                    <a:pt x="8802449" y="647536"/>
                  </a:lnTo>
                  <a:lnTo>
                    <a:pt x="8818187" y="624207"/>
                  </a:lnTo>
                  <a:lnTo>
                    <a:pt x="8823960" y="595642"/>
                  </a:lnTo>
                  <a:lnTo>
                    <a:pt x="8823960" y="73393"/>
                  </a:lnTo>
                  <a:lnTo>
                    <a:pt x="8818187" y="44823"/>
                  </a:lnTo>
                  <a:lnTo>
                    <a:pt x="8802449" y="21494"/>
                  </a:lnTo>
                  <a:lnTo>
                    <a:pt x="8779115" y="5766"/>
                  </a:lnTo>
                  <a:lnTo>
                    <a:pt x="8750554" y="0"/>
                  </a:lnTo>
                  <a:close/>
                </a:path>
              </a:pathLst>
            </a:custGeom>
            <a:solidFill>
              <a:srgbClr val="99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693163" y="5640323"/>
              <a:ext cx="8823960" cy="669290"/>
            </a:xfrm>
            <a:custGeom>
              <a:avLst/>
              <a:gdLst/>
              <a:ahLst/>
              <a:cxnLst/>
              <a:rect l="l" t="t" r="r" b="b"/>
              <a:pathLst>
                <a:path w="8823960" h="669289">
                  <a:moveTo>
                    <a:pt x="0" y="73393"/>
                  </a:moveTo>
                  <a:lnTo>
                    <a:pt x="5772" y="44823"/>
                  </a:lnTo>
                  <a:lnTo>
                    <a:pt x="21510" y="21494"/>
                  </a:lnTo>
                  <a:lnTo>
                    <a:pt x="44844" y="5766"/>
                  </a:lnTo>
                  <a:lnTo>
                    <a:pt x="73406" y="0"/>
                  </a:lnTo>
                  <a:lnTo>
                    <a:pt x="8750554" y="0"/>
                  </a:lnTo>
                  <a:lnTo>
                    <a:pt x="8779115" y="5766"/>
                  </a:lnTo>
                  <a:lnTo>
                    <a:pt x="8802449" y="21494"/>
                  </a:lnTo>
                  <a:lnTo>
                    <a:pt x="8818187" y="44823"/>
                  </a:lnTo>
                  <a:lnTo>
                    <a:pt x="8823960" y="73393"/>
                  </a:lnTo>
                  <a:lnTo>
                    <a:pt x="8823960" y="595642"/>
                  </a:lnTo>
                  <a:lnTo>
                    <a:pt x="8818187" y="624207"/>
                  </a:lnTo>
                  <a:lnTo>
                    <a:pt x="8802449" y="647536"/>
                  </a:lnTo>
                  <a:lnTo>
                    <a:pt x="8779115" y="663267"/>
                  </a:lnTo>
                  <a:lnTo>
                    <a:pt x="8750554" y="669035"/>
                  </a:lnTo>
                  <a:lnTo>
                    <a:pt x="73406" y="669035"/>
                  </a:lnTo>
                  <a:lnTo>
                    <a:pt x="44844" y="663267"/>
                  </a:lnTo>
                  <a:lnTo>
                    <a:pt x="21510" y="647536"/>
                  </a:lnTo>
                  <a:lnTo>
                    <a:pt x="5772" y="624207"/>
                  </a:lnTo>
                  <a:lnTo>
                    <a:pt x="0" y="595642"/>
                  </a:lnTo>
                  <a:lnTo>
                    <a:pt x="0" y="73393"/>
                  </a:lnTo>
                  <a:close/>
                </a:path>
              </a:pathLst>
            </a:custGeom>
            <a:ln w="9525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1810003" y="5663590"/>
            <a:ext cx="8688833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สำหรับข้อมูลโดยละเอียด โปรดดูเอกสารที่ </a:t>
            </a:r>
            <a:r>
              <a:rPr lang="en-US" sz="1200" dirty="0">
                <a:solidFill>
                  <a:srgbClr val="252525"/>
                </a:solidFill>
                <a:latin typeface="Yu Gothic"/>
                <a:cs typeface="Yu Gothic"/>
              </a:rPr>
              <a:t>URL </a:t>
            </a: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ต่อไปนี้บนเว็บไซต์สนับสนุน (ต้องเข้าสู่ระบบสำหรับเว็บไซต์สนับสนุน)</a:t>
            </a:r>
            <a:endParaRPr sz="12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</a:pPr>
            <a:r>
              <a:rPr sz="1200" b="1" dirty="0">
                <a:solidFill>
                  <a:srgbClr val="252525"/>
                </a:solidFill>
                <a:latin typeface="Yu Gothic"/>
                <a:cs typeface="Yu Gothic"/>
              </a:rPr>
              <a:t>「</a:t>
            </a:r>
            <a:r>
              <a:rPr lang="th-TH" sz="1200" b="1" dirty="0">
                <a:solidFill>
                  <a:srgbClr val="252525"/>
                </a:solidFill>
                <a:latin typeface="Yu Gothic"/>
                <a:cs typeface="Yu Gothic"/>
              </a:rPr>
              <a:t> การจัดการแบบฟอร์มการป้อนข้อมูล </a:t>
            </a:r>
            <a:r>
              <a:rPr sz="1200" b="1" dirty="0">
                <a:solidFill>
                  <a:srgbClr val="252525"/>
                </a:solidFill>
                <a:latin typeface="Yu Gothic"/>
                <a:cs typeface="Yu Gothic"/>
              </a:rPr>
              <a:t>」</a:t>
            </a:r>
            <a:endParaRPr sz="1200" dirty="0">
              <a:latin typeface="Yu Gothic"/>
              <a:cs typeface="Yu Gothic"/>
            </a:endParaRPr>
          </a:p>
          <a:p>
            <a:pPr marL="155575">
              <a:lnSpc>
                <a:spcPct val="100000"/>
              </a:lnSpc>
            </a:pPr>
            <a:r>
              <a:rPr lang="en-US" sz="1200" spc="30" dirty="0">
                <a:solidFill>
                  <a:srgbClr val="252525"/>
                </a:solidFill>
                <a:latin typeface="Yu Gothic"/>
                <a:cs typeface="Yu Gothic"/>
              </a:rPr>
              <a:t>https://cimtops-support.com/i-Reporter/ir_manuals/en/manager/InputDocumentManagement_en.pdf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29767" y="897763"/>
            <a:ext cx="10132695" cy="121828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527300" algn="l"/>
              </a:tabLst>
            </a:pPr>
            <a:r>
              <a:rPr lang="th-TH" altLang="ja-JP" sz="1800" b="1" dirty="0">
                <a:solidFill>
                  <a:srgbClr val="205868"/>
                </a:solidFill>
                <a:latin typeface="Yu Gothic"/>
                <a:cs typeface="Yu Gothic"/>
              </a:rPr>
              <a:t>เค้าโครงเมนู "แบบฟอร์มการป้อนข้อมูล"</a:t>
            </a:r>
            <a:endParaRPr lang="ja-JP" altLang="en-US" sz="1800" dirty="0">
              <a:latin typeface="Yu Gothic"/>
              <a:cs typeface="Yu Gothic"/>
            </a:endParaRPr>
          </a:p>
          <a:p>
            <a:pPr marL="245110">
              <a:lnSpc>
                <a:spcPct val="100000"/>
              </a:lnSpc>
              <a:spcBef>
                <a:spcPts val="1435"/>
              </a:spcBef>
            </a:pPr>
            <a:r>
              <a:rPr lang="ja-JP" altLang="en-US" sz="1400" dirty="0">
                <a:solidFill>
                  <a:srgbClr val="252525"/>
                </a:solidFill>
                <a:latin typeface="Yu Gothic"/>
                <a:cs typeface="Yu Gothic"/>
              </a:rPr>
              <a:t>①</a:t>
            </a:r>
            <a:r>
              <a:rPr lang="ja-JP" altLang="en-US" sz="1400" spc="440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th-TH" altLang="ja-JP" sz="1400" dirty="0">
                <a:solidFill>
                  <a:srgbClr val="252525"/>
                </a:solidFill>
                <a:latin typeface="Yu Gothic"/>
                <a:cs typeface="Yu Gothic"/>
              </a:rPr>
              <a:t>คลิก "ทั้งหมด" บนหน้าจอเมนูทางด้านซ้ายของหน้าจอเพื่อแสดงรายการแบบฟอร์มอินพุตที่บันทึกไว้บนเซิร์ฟเวอร์</a:t>
            </a:r>
            <a:endParaRPr lang="ja-JP" altLang="en-US" sz="1400" dirty="0">
              <a:latin typeface="Yu Gothic"/>
              <a:cs typeface="Yu Gothic"/>
            </a:endParaRPr>
          </a:p>
          <a:p>
            <a:pPr marL="245110">
              <a:lnSpc>
                <a:spcPct val="100000"/>
              </a:lnSpc>
              <a:spcBef>
                <a:spcPts val="840"/>
              </a:spcBef>
            </a:pPr>
            <a:r>
              <a:rPr sz="1400" dirty="0">
                <a:solidFill>
                  <a:srgbClr val="252525"/>
                </a:solidFill>
                <a:latin typeface="Yu Gothic"/>
                <a:cs typeface="Yu Gothic"/>
              </a:rPr>
              <a:t>②</a:t>
            </a:r>
            <a:r>
              <a:rPr sz="1400" spc="440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th-TH" altLang="ja-JP" sz="1400" dirty="0">
                <a:solidFill>
                  <a:srgbClr val="252525"/>
                </a:solidFill>
                <a:latin typeface="Yu Gothic"/>
                <a:cs typeface="Yu Gothic"/>
              </a:rPr>
              <a:t>การคลิกที่ข้อความสีน้ำเงินของชื่อของแบบฟอร์มจะเปลี่ยนหน้าจอและยืนยันข้อมูลพื้นฐานของแบบฟอร์มอินพุตที่เลือกและข้อมูลโดยละเอียดสำหรับแต่ละคลัสเตอร์ใช่ (ดูหน้าถัดไป)</a:t>
            </a:r>
            <a:endParaRPr lang="ja-JP" altLang="en-US" sz="1400" dirty="0">
              <a:latin typeface="Yu Gothic"/>
              <a:cs typeface="Yu Gothic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343278" y="3614420"/>
            <a:ext cx="19113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FF0000"/>
                </a:solidFill>
                <a:latin typeface="Yu Gothic"/>
                <a:cs typeface="Yu Gothic"/>
              </a:rPr>
              <a:t>①</a:t>
            </a:r>
            <a:endParaRPr sz="1400">
              <a:latin typeface="Yu Gothic"/>
              <a:cs typeface="Yu Gothic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1975104" y="2654807"/>
            <a:ext cx="962660" cy="450850"/>
            <a:chOff x="1975104" y="2654807"/>
            <a:chExt cx="962660" cy="450850"/>
          </a:xfrm>
        </p:grpSpPr>
        <p:pic>
          <p:nvPicPr>
            <p:cNvPr id="15" name="object 1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75104" y="2654807"/>
              <a:ext cx="962406" cy="450341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2047494" y="2727197"/>
              <a:ext cx="820419" cy="307975"/>
            </a:xfrm>
            <a:custGeom>
              <a:avLst/>
              <a:gdLst/>
              <a:ahLst/>
              <a:cxnLst/>
              <a:rect l="l" t="t" r="r" b="b"/>
              <a:pathLst>
                <a:path w="820419" h="307975">
                  <a:moveTo>
                    <a:pt x="0" y="26542"/>
                  </a:moveTo>
                  <a:lnTo>
                    <a:pt x="2093" y="16234"/>
                  </a:lnTo>
                  <a:lnTo>
                    <a:pt x="7794" y="7794"/>
                  </a:lnTo>
                  <a:lnTo>
                    <a:pt x="16234" y="2093"/>
                  </a:lnTo>
                  <a:lnTo>
                    <a:pt x="26543" y="0"/>
                  </a:lnTo>
                  <a:lnTo>
                    <a:pt x="793369" y="0"/>
                  </a:lnTo>
                  <a:lnTo>
                    <a:pt x="803677" y="2093"/>
                  </a:lnTo>
                  <a:lnTo>
                    <a:pt x="812117" y="7794"/>
                  </a:lnTo>
                  <a:lnTo>
                    <a:pt x="817818" y="16234"/>
                  </a:lnTo>
                  <a:lnTo>
                    <a:pt x="819912" y="26542"/>
                  </a:lnTo>
                  <a:lnTo>
                    <a:pt x="819912" y="281304"/>
                  </a:lnTo>
                  <a:lnTo>
                    <a:pt x="817818" y="291613"/>
                  </a:lnTo>
                  <a:lnTo>
                    <a:pt x="812117" y="300053"/>
                  </a:lnTo>
                  <a:lnTo>
                    <a:pt x="803677" y="305754"/>
                  </a:lnTo>
                  <a:lnTo>
                    <a:pt x="793369" y="307848"/>
                  </a:lnTo>
                  <a:lnTo>
                    <a:pt x="26543" y="307848"/>
                  </a:lnTo>
                  <a:lnTo>
                    <a:pt x="16234" y="305754"/>
                  </a:lnTo>
                  <a:lnTo>
                    <a:pt x="7794" y="300053"/>
                  </a:lnTo>
                  <a:lnTo>
                    <a:pt x="2093" y="291613"/>
                  </a:lnTo>
                  <a:lnTo>
                    <a:pt x="0" y="281304"/>
                  </a:lnTo>
                  <a:lnTo>
                    <a:pt x="0" y="26542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3675888" y="3697351"/>
            <a:ext cx="19113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FF0000"/>
                </a:solidFill>
                <a:latin typeface="Yu Gothic"/>
                <a:cs typeface="Yu Gothic"/>
              </a:rPr>
              <a:t>②</a:t>
            </a:r>
            <a:endParaRPr sz="1400">
              <a:latin typeface="Yu Gothic"/>
              <a:cs typeface="Yu Gothic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1426463" y="3727691"/>
            <a:ext cx="4740910" cy="466090"/>
            <a:chOff x="1426463" y="3727691"/>
            <a:chExt cx="4740910" cy="466090"/>
          </a:xfrm>
        </p:grpSpPr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426463" y="3727691"/>
              <a:ext cx="1716786" cy="348246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1498853" y="3800094"/>
              <a:ext cx="1574800" cy="205740"/>
            </a:xfrm>
            <a:custGeom>
              <a:avLst/>
              <a:gdLst/>
              <a:ahLst/>
              <a:cxnLst/>
              <a:rect l="l" t="t" r="r" b="b"/>
              <a:pathLst>
                <a:path w="1574800" h="205739">
                  <a:moveTo>
                    <a:pt x="0" y="17779"/>
                  </a:moveTo>
                  <a:lnTo>
                    <a:pt x="0" y="8000"/>
                  </a:lnTo>
                  <a:lnTo>
                    <a:pt x="8001" y="0"/>
                  </a:lnTo>
                  <a:lnTo>
                    <a:pt x="17780" y="0"/>
                  </a:lnTo>
                  <a:lnTo>
                    <a:pt x="1556512" y="0"/>
                  </a:lnTo>
                  <a:lnTo>
                    <a:pt x="1566291" y="0"/>
                  </a:lnTo>
                  <a:lnTo>
                    <a:pt x="1574292" y="8000"/>
                  </a:lnTo>
                  <a:lnTo>
                    <a:pt x="1574292" y="17779"/>
                  </a:lnTo>
                  <a:lnTo>
                    <a:pt x="1574292" y="187959"/>
                  </a:lnTo>
                  <a:lnTo>
                    <a:pt x="1574292" y="197738"/>
                  </a:lnTo>
                  <a:lnTo>
                    <a:pt x="1566291" y="205739"/>
                  </a:lnTo>
                  <a:lnTo>
                    <a:pt x="1556512" y="205739"/>
                  </a:lnTo>
                  <a:lnTo>
                    <a:pt x="17780" y="205739"/>
                  </a:lnTo>
                  <a:lnTo>
                    <a:pt x="8001" y="205739"/>
                  </a:lnTo>
                  <a:lnTo>
                    <a:pt x="0" y="197738"/>
                  </a:lnTo>
                  <a:lnTo>
                    <a:pt x="0" y="187959"/>
                  </a:lnTo>
                  <a:lnTo>
                    <a:pt x="0" y="17779"/>
                  </a:lnTo>
                  <a:close/>
                </a:path>
              </a:pathLst>
            </a:custGeom>
            <a:ln w="38099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791712" y="3843528"/>
              <a:ext cx="2375154" cy="349757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3864102" y="3915918"/>
              <a:ext cx="2232660" cy="207645"/>
            </a:xfrm>
            <a:custGeom>
              <a:avLst/>
              <a:gdLst/>
              <a:ahLst/>
              <a:cxnLst/>
              <a:rect l="l" t="t" r="r" b="b"/>
              <a:pathLst>
                <a:path w="2232660" h="207645">
                  <a:moveTo>
                    <a:pt x="0" y="17906"/>
                  </a:moveTo>
                  <a:lnTo>
                    <a:pt x="0" y="8000"/>
                  </a:lnTo>
                  <a:lnTo>
                    <a:pt x="8000" y="0"/>
                  </a:lnTo>
                  <a:lnTo>
                    <a:pt x="17907" y="0"/>
                  </a:lnTo>
                  <a:lnTo>
                    <a:pt x="2214753" y="0"/>
                  </a:lnTo>
                  <a:lnTo>
                    <a:pt x="2224659" y="0"/>
                  </a:lnTo>
                  <a:lnTo>
                    <a:pt x="2232660" y="8000"/>
                  </a:lnTo>
                  <a:lnTo>
                    <a:pt x="2232660" y="17906"/>
                  </a:lnTo>
                  <a:lnTo>
                    <a:pt x="2232660" y="189356"/>
                  </a:lnTo>
                  <a:lnTo>
                    <a:pt x="2232660" y="199262"/>
                  </a:lnTo>
                  <a:lnTo>
                    <a:pt x="2224659" y="207263"/>
                  </a:lnTo>
                  <a:lnTo>
                    <a:pt x="2214753" y="207263"/>
                  </a:lnTo>
                  <a:lnTo>
                    <a:pt x="17907" y="207263"/>
                  </a:lnTo>
                  <a:lnTo>
                    <a:pt x="8000" y="207263"/>
                  </a:lnTo>
                  <a:lnTo>
                    <a:pt x="0" y="199262"/>
                  </a:lnTo>
                  <a:lnTo>
                    <a:pt x="0" y="189356"/>
                  </a:lnTo>
                  <a:lnTo>
                    <a:pt x="0" y="17906"/>
                  </a:lnTo>
                  <a:close/>
                </a:path>
              </a:pathLst>
            </a:custGeom>
            <a:ln w="38099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82</a:t>
            </a:fld>
            <a:endParaRPr dirty="0"/>
          </a:p>
        </p:txBody>
      </p:sp>
      <p:sp>
        <p:nvSpPr>
          <p:cNvPr id="24" name="object 2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>
            <a:extLst>
              <a:ext uri="{FF2B5EF4-FFF2-40B4-BE49-F238E27FC236}">
                <a16:creationId xmlns:a16="http://schemas.microsoft.com/office/drawing/2014/main" id="{C4D12E34-36C9-E4F3-E775-84B7267D4F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2078291"/>
            <a:ext cx="5589164" cy="3103309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1138939" y="1943718"/>
            <a:ext cx="5775598" cy="4380882"/>
          </a:xfrm>
          <a:custGeom>
            <a:avLst/>
            <a:gdLst/>
            <a:ahLst/>
            <a:cxnLst/>
            <a:rect l="l" t="t" r="r" b="b"/>
            <a:pathLst>
              <a:path w="5083175" h="2569845">
                <a:moveTo>
                  <a:pt x="0" y="2569845"/>
                </a:moveTo>
                <a:lnTo>
                  <a:pt x="5082921" y="2569845"/>
                </a:lnTo>
                <a:lnTo>
                  <a:pt x="5082921" y="0"/>
                </a:lnTo>
                <a:lnTo>
                  <a:pt x="0" y="0"/>
                </a:lnTo>
                <a:lnTo>
                  <a:pt x="0" y="2569845"/>
                </a:lnTo>
                <a:close/>
              </a:path>
            </a:pathLst>
          </a:custGeom>
          <a:ln w="9525">
            <a:solidFill>
              <a:srgbClr val="92929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977639" y="3568448"/>
            <a:ext cx="6950963" cy="2821884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980688" y="3850102"/>
            <a:ext cx="6868667" cy="2558318"/>
          </a:xfrm>
          <a:prstGeom prst="rect">
            <a:avLst/>
          </a:prstGeom>
        </p:spPr>
      </p:pic>
      <p:sp>
        <p:nvSpPr>
          <p:cNvPr id="7" name="object 7"/>
          <p:cNvSpPr/>
          <p:nvPr/>
        </p:nvSpPr>
        <p:spPr>
          <a:xfrm>
            <a:off x="4008120" y="3610103"/>
            <a:ext cx="6840220" cy="2700341"/>
          </a:xfrm>
          <a:custGeom>
            <a:avLst/>
            <a:gdLst/>
            <a:ahLst/>
            <a:cxnLst/>
            <a:rect l="l" t="t" r="r" b="b"/>
            <a:pathLst>
              <a:path w="6840220" h="2308860">
                <a:moveTo>
                  <a:pt x="6839711" y="0"/>
                </a:moveTo>
                <a:lnTo>
                  <a:pt x="0" y="0"/>
                </a:lnTo>
                <a:lnTo>
                  <a:pt x="0" y="2308860"/>
                </a:lnTo>
                <a:lnTo>
                  <a:pt x="6839711" y="2308860"/>
                </a:lnTo>
                <a:lnTo>
                  <a:pt x="683971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" name="object 8"/>
          <p:cNvSpPr/>
          <p:nvPr/>
        </p:nvSpPr>
        <p:spPr>
          <a:xfrm>
            <a:off x="4008120" y="3628192"/>
            <a:ext cx="6840220" cy="2682253"/>
          </a:xfrm>
          <a:custGeom>
            <a:avLst/>
            <a:gdLst/>
            <a:ahLst/>
            <a:cxnLst/>
            <a:rect l="l" t="t" r="r" b="b"/>
            <a:pathLst>
              <a:path w="6840220" h="2308860">
                <a:moveTo>
                  <a:pt x="0" y="2308860"/>
                </a:moveTo>
                <a:lnTo>
                  <a:pt x="6839711" y="2308860"/>
                </a:lnTo>
                <a:lnTo>
                  <a:pt x="6839711" y="0"/>
                </a:lnTo>
                <a:lnTo>
                  <a:pt x="0" y="0"/>
                </a:lnTo>
                <a:lnTo>
                  <a:pt x="0" y="2308860"/>
                </a:lnTo>
                <a:close/>
              </a:path>
            </a:pathLst>
          </a:custGeom>
          <a:ln w="9525">
            <a:solidFill>
              <a:srgbClr val="92929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4086860" y="3731582"/>
            <a:ext cx="6609716" cy="259301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252525"/>
                </a:solidFill>
                <a:latin typeface="Yu Gothic"/>
                <a:cs typeface="Yu Gothic"/>
              </a:rPr>
              <a:t>■</a:t>
            </a: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 ข้อมูลพื้นฐาน</a:t>
            </a:r>
            <a:endParaRPr sz="1200" dirty="0">
              <a:latin typeface="Yu Gothic"/>
              <a:cs typeface="Yu Gothic"/>
            </a:endParaRPr>
          </a:p>
          <a:p>
            <a:pPr marL="195580">
              <a:lnSpc>
                <a:spcPct val="100000"/>
              </a:lnSpc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นี่คือหน้าจอที่คุณสามารถตรวจสอบ แก้ไข อนุมัติ ฯลฯ การตั้งค่า/แก้ไขประวัติของแบบฟอร์มอินพุต</a:t>
            </a:r>
            <a:endParaRPr sz="1200" dirty="0">
              <a:latin typeface="Yu Gothic"/>
              <a:cs typeface="Yu Gothic"/>
            </a:endParaRPr>
          </a:p>
          <a:p>
            <a:pPr marL="195580" indent="-183515">
              <a:lnSpc>
                <a:spcPct val="100000"/>
              </a:lnSpc>
              <a:buChar char="■"/>
              <a:tabLst>
                <a:tab pos="196215" algn="l"/>
              </a:tabLst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ข้อมูลพื้นฐาน – ข้อมูลแผ่นงาน</a:t>
            </a:r>
            <a:endParaRPr sz="1200" dirty="0">
              <a:latin typeface="Yu Gothic"/>
              <a:cs typeface="Yu Gothic"/>
            </a:endParaRPr>
          </a:p>
          <a:p>
            <a:pPr marL="195580">
              <a:lnSpc>
                <a:spcPct val="100000"/>
              </a:lnSpc>
            </a:pPr>
            <a:r>
              <a:rPr lang="th-TH" sz="1200" spc="-5" dirty="0">
                <a:solidFill>
                  <a:srgbClr val="252525"/>
                </a:solidFill>
                <a:latin typeface="Yu Gothic"/>
                <a:cs typeface="Yu Gothic"/>
              </a:rPr>
              <a:t>คุณสามารถตรวจสอบและแก้ไขบันทึก วัสดุที่เกี่ยวข้อง ข้อมูลคลัสเตอร์ ค่าอินพุต ฯลฯ </a:t>
            </a:r>
            <a:endParaRPr lang="en-US" sz="1200" spc="-5" dirty="0">
              <a:solidFill>
                <a:srgbClr val="252525"/>
              </a:solidFill>
              <a:latin typeface="Yu Gothic"/>
              <a:cs typeface="Yu Gothic"/>
            </a:endParaRPr>
          </a:p>
          <a:p>
            <a:pPr marL="195580">
              <a:lnSpc>
                <a:spcPct val="100000"/>
              </a:lnSpc>
            </a:pPr>
            <a:r>
              <a:rPr lang="th-TH" sz="1200" spc="-5" dirty="0">
                <a:solidFill>
                  <a:srgbClr val="252525"/>
                </a:solidFill>
                <a:latin typeface="Yu Gothic"/>
                <a:cs typeface="Yu Gothic"/>
              </a:rPr>
              <a:t>สำหรับแต่ละชีตของแบบฟอร์มอินพุต</a:t>
            </a:r>
            <a:endParaRPr sz="12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</a:pPr>
            <a:r>
              <a:rPr sz="1200" dirty="0">
                <a:solidFill>
                  <a:srgbClr val="252525"/>
                </a:solidFill>
                <a:latin typeface="Yu Gothic"/>
                <a:cs typeface="Yu Gothic"/>
              </a:rPr>
              <a:t>■</a:t>
            </a:r>
            <a:r>
              <a:rPr lang="en-US" sz="1200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ข้อความแจ้งเตือน</a:t>
            </a:r>
            <a:endParaRPr sz="1200" dirty="0">
              <a:latin typeface="Yu Gothic"/>
              <a:cs typeface="Yu Gothic"/>
            </a:endParaRPr>
          </a:p>
          <a:p>
            <a:pPr marL="195580">
              <a:lnSpc>
                <a:spcPct val="100000"/>
              </a:lnSpc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ฟังก์ชันนี้ช่วยให้คุณแจ้งเตือนข้อความที่ระบุเมื่อสร้างแบบฟอร์มอินพุตโดยใช้เมนูแบบกำหนดเอง</a:t>
            </a:r>
            <a:endParaRPr sz="1200" dirty="0">
              <a:latin typeface="Yu Gothic"/>
              <a:cs typeface="Yu Gothic"/>
            </a:endParaRPr>
          </a:p>
          <a:p>
            <a:pPr marL="195580" indent="-183515">
              <a:lnSpc>
                <a:spcPct val="100000"/>
              </a:lnSpc>
              <a:buChar char="■"/>
              <a:tabLst>
                <a:tab pos="196215" algn="l"/>
              </a:tabLst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ป้ายกำกับ (ฟังก์ชันการเรียงลำดับ)</a:t>
            </a:r>
            <a:endParaRPr sz="1200" dirty="0">
              <a:latin typeface="Yu Gothic"/>
              <a:cs typeface="Yu Gothic"/>
            </a:endParaRPr>
          </a:p>
          <a:p>
            <a:pPr marL="195580">
              <a:lnSpc>
                <a:spcPct val="100000"/>
              </a:lnSpc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คุณสามารถตรวจสอบป้ายกำกับที่ตั้งค่าไว้และลิงก์ป้ายกำกับใหม่ได้</a:t>
            </a:r>
            <a:endParaRPr sz="1200" dirty="0">
              <a:latin typeface="Yu Gothic"/>
              <a:cs typeface="Yu Gothic"/>
            </a:endParaRPr>
          </a:p>
          <a:p>
            <a:pPr marL="195580" indent="-183515">
              <a:lnSpc>
                <a:spcPct val="100000"/>
              </a:lnSpc>
              <a:buChar char="■"/>
              <a:tabLst>
                <a:tab pos="196215" algn="l"/>
              </a:tabLst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กำหนดสิทธิ์</a:t>
            </a:r>
            <a:endParaRPr sz="1200" dirty="0">
              <a:latin typeface="Yu Gothic"/>
              <a:cs typeface="Yu Gothic"/>
            </a:endParaRPr>
          </a:p>
          <a:p>
            <a:pPr marL="195580">
              <a:lnSpc>
                <a:spcPct val="100000"/>
              </a:lnSpc>
            </a:pPr>
            <a:r>
              <a:rPr lang="th-TH" sz="1200" spc="-5" dirty="0">
                <a:solidFill>
                  <a:srgbClr val="252525"/>
                </a:solidFill>
                <a:latin typeface="Yu Gothic"/>
                <a:cs typeface="Yu Gothic"/>
              </a:rPr>
              <a:t>คุณสามารถตรวจสอบและแก้ไขสิทธิ์ที่กำหนดไว้สำหรับของแบบฟอร์ม แบบฟอร์มอินพุต </a:t>
            </a:r>
            <a:br>
              <a:rPr lang="th-TH" sz="1200" spc="-5" dirty="0">
                <a:solidFill>
                  <a:srgbClr val="252525"/>
                </a:solidFill>
                <a:latin typeface="Yu Gothic"/>
                <a:cs typeface="Yu Gothic"/>
              </a:rPr>
            </a:br>
            <a:r>
              <a:rPr lang="th-TH" sz="1200" spc="-5" dirty="0">
                <a:solidFill>
                  <a:srgbClr val="252525"/>
                </a:solidFill>
                <a:latin typeface="Yu Gothic"/>
                <a:cs typeface="Yu Gothic"/>
              </a:rPr>
              <a:t>และแต่ละคลัสเตอร์ได้</a:t>
            </a:r>
            <a:endParaRPr sz="12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1445"/>
              </a:spcBef>
            </a:pPr>
            <a:r>
              <a:rPr lang="th-TH" sz="1200" dirty="0">
                <a:latin typeface="Yu Gothic"/>
                <a:cs typeface="Yu Gothic"/>
              </a:rPr>
              <a:t>นอกจากนี้ เมนูจะแสดงขึ้นเพื่อให้คุณสามารถตรวจสอบรายละเอียดของฟังก์ชั่นการตั้งค่าและทำการตั้งค่าโดยละเอียดได้</a:t>
            </a:r>
            <a:endParaRPr sz="1200" dirty="0">
              <a:latin typeface="Yu Gothic"/>
              <a:cs typeface="Yu Gothic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1280160" y="2526792"/>
            <a:ext cx="9648442" cy="3505517"/>
            <a:chOff x="1280160" y="2526792"/>
            <a:chExt cx="9648442" cy="3505517"/>
          </a:xfrm>
        </p:grpSpPr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280160" y="2526792"/>
              <a:ext cx="1078230" cy="1261110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1352550" y="2599182"/>
              <a:ext cx="935990" cy="1118870"/>
            </a:xfrm>
            <a:custGeom>
              <a:avLst/>
              <a:gdLst/>
              <a:ahLst/>
              <a:cxnLst/>
              <a:rect l="l" t="t" r="r" b="b"/>
              <a:pathLst>
                <a:path w="935989" h="1118870">
                  <a:moveTo>
                    <a:pt x="0" y="1118615"/>
                  </a:moveTo>
                  <a:lnTo>
                    <a:pt x="935736" y="1118615"/>
                  </a:lnTo>
                  <a:lnTo>
                    <a:pt x="935736" y="0"/>
                  </a:lnTo>
                  <a:lnTo>
                    <a:pt x="0" y="0"/>
                  </a:lnTo>
                  <a:lnTo>
                    <a:pt x="0" y="1118615"/>
                  </a:lnTo>
                  <a:close/>
                </a:path>
              </a:pathLst>
            </a:custGeom>
            <a:ln w="38099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791968" y="4933200"/>
              <a:ext cx="1395221" cy="401561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2856611" y="4998720"/>
              <a:ext cx="1152525" cy="213360"/>
            </a:xfrm>
            <a:custGeom>
              <a:avLst/>
              <a:gdLst/>
              <a:ahLst/>
              <a:cxnLst/>
              <a:rect l="l" t="t" r="r" b="b"/>
              <a:pathLst>
                <a:path w="1152525" h="213360">
                  <a:moveTo>
                    <a:pt x="253" y="0"/>
                  </a:moveTo>
                  <a:lnTo>
                    <a:pt x="0" y="38099"/>
                  </a:lnTo>
                  <a:lnTo>
                    <a:pt x="38100" y="38353"/>
                  </a:lnTo>
                  <a:lnTo>
                    <a:pt x="38353" y="253"/>
                  </a:lnTo>
                  <a:lnTo>
                    <a:pt x="253" y="0"/>
                  </a:lnTo>
                  <a:close/>
                </a:path>
                <a:path w="1152525" h="213360">
                  <a:moveTo>
                    <a:pt x="76707" y="888"/>
                  </a:moveTo>
                  <a:lnTo>
                    <a:pt x="75945" y="38988"/>
                  </a:lnTo>
                  <a:lnTo>
                    <a:pt x="107187" y="39623"/>
                  </a:lnTo>
                  <a:lnTo>
                    <a:pt x="113664" y="39877"/>
                  </a:lnTo>
                  <a:lnTo>
                    <a:pt x="115062" y="1777"/>
                  </a:lnTo>
                  <a:lnTo>
                    <a:pt x="107950" y="1523"/>
                  </a:lnTo>
                  <a:lnTo>
                    <a:pt x="76707" y="888"/>
                  </a:lnTo>
                  <a:close/>
                </a:path>
                <a:path w="1152525" h="213360">
                  <a:moveTo>
                    <a:pt x="153162" y="3174"/>
                  </a:moveTo>
                  <a:lnTo>
                    <a:pt x="151764" y="41274"/>
                  </a:lnTo>
                  <a:lnTo>
                    <a:pt x="159512" y="41528"/>
                  </a:lnTo>
                  <a:lnTo>
                    <a:pt x="189611" y="43052"/>
                  </a:lnTo>
                  <a:lnTo>
                    <a:pt x="191515" y="4952"/>
                  </a:lnTo>
                  <a:lnTo>
                    <a:pt x="160908" y="3428"/>
                  </a:lnTo>
                  <a:lnTo>
                    <a:pt x="153162" y="3174"/>
                  </a:lnTo>
                  <a:close/>
                </a:path>
                <a:path w="1152525" h="213360">
                  <a:moveTo>
                    <a:pt x="229743" y="7111"/>
                  </a:moveTo>
                  <a:lnTo>
                    <a:pt x="227330" y="45084"/>
                  </a:lnTo>
                  <a:lnTo>
                    <a:pt x="260222" y="47243"/>
                  </a:lnTo>
                  <a:lnTo>
                    <a:pt x="265175" y="47624"/>
                  </a:lnTo>
                  <a:lnTo>
                    <a:pt x="267969" y="9524"/>
                  </a:lnTo>
                  <a:lnTo>
                    <a:pt x="229743" y="7111"/>
                  </a:lnTo>
                  <a:close/>
                </a:path>
                <a:path w="1152525" h="213360">
                  <a:moveTo>
                    <a:pt x="306069" y="12572"/>
                  </a:moveTo>
                  <a:lnTo>
                    <a:pt x="303021" y="50545"/>
                  </a:lnTo>
                  <a:lnTo>
                    <a:pt x="330200" y="52831"/>
                  </a:lnTo>
                  <a:lnTo>
                    <a:pt x="340613" y="53974"/>
                  </a:lnTo>
                  <a:lnTo>
                    <a:pt x="344424" y="16001"/>
                  </a:lnTo>
                  <a:lnTo>
                    <a:pt x="306069" y="12572"/>
                  </a:lnTo>
                  <a:close/>
                </a:path>
                <a:path w="1152525" h="213360">
                  <a:moveTo>
                    <a:pt x="382650" y="20065"/>
                  </a:moveTo>
                  <a:lnTo>
                    <a:pt x="378206" y="57911"/>
                  </a:lnTo>
                  <a:lnTo>
                    <a:pt x="413638" y="62102"/>
                  </a:lnTo>
                  <a:lnTo>
                    <a:pt x="415671" y="62483"/>
                  </a:lnTo>
                  <a:lnTo>
                    <a:pt x="420750" y="24637"/>
                  </a:lnTo>
                  <a:lnTo>
                    <a:pt x="418338" y="24383"/>
                  </a:lnTo>
                  <a:lnTo>
                    <a:pt x="398399" y="21843"/>
                  </a:lnTo>
                  <a:lnTo>
                    <a:pt x="382650" y="20065"/>
                  </a:lnTo>
                  <a:close/>
                </a:path>
                <a:path w="1152525" h="213360">
                  <a:moveTo>
                    <a:pt x="458977" y="30225"/>
                  </a:moveTo>
                  <a:lnTo>
                    <a:pt x="452881" y="67817"/>
                  </a:lnTo>
                  <a:lnTo>
                    <a:pt x="466851" y="70103"/>
                  </a:lnTo>
                  <a:lnTo>
                    <a:pt x="482600" y="72897"/>
                  </a:lnTo>
                  <a:lnTo>
                    <a:pt x="489712" y="74294"/>
                  </a:lnTo>
                  <a:lnTo>
                    <a:pt x="497204" y="36956"/>
                  </a:lnTo>
                  <a:lnTo>
                    <a:pt x="489076" y="35305"/>
                  </a:lnTo>
                  <a:lnTo>
                    <a:pt x="458977" y="30225"/>
                  </a:lnTo>
                  <a:close/>
                </a:path>
                <a:path w="1152525" h="213360">
                  <a:moveTo>
                    <a:pt x="535559" y="45719"/>
                  </a:moveTo>
                  <a:lnTo>
                    <a:pt x="525652" y="82549"/>
                  </a:lnTo>
                  <a:lnTo>
                    <a:pt x="532891" y="84454"/>
                  </a:lnTo>
                  <a:lnTo>
                    <a:pt x="541909" y="87375"/>
                  </a:lnTo>
                  <a:lnTo>
                    <a:pt x="549528" y="90296"/>
                  </a:lnTo>
                  <a:lnTo>
                    <a:pt x="555243" y="92963"/>
                  </a:lnTo>
                  <a:lnTo>
                    <a:pt x="556640" y="93852"/>
                  </a:lnTo>
                  <a:lnTo>
                    <a:pt x="575690" y="60832"/>
                  </a:lnTo>
                  <a:lnTo>
                    <a:pt x="571246" y="58292"/>
                  </a:lnTo>
                  <a:lnTo>
                    <a:pt x="562863" y="54482"/>
                  </a:lnTo>
                  <a:lnTo>
                    <a:pt x="553592" y="51053"/>
                  </a:lnTo>
                  <a:lnTo>
                    <a:pt x="542925" y="47751"/>
                  </a:lnTo>
                  <a:lnTo>
                    <a:pt x="535559" y="45719"/>
                  </a:lnTo>
                  <a:close/>
                </a:path>
                <a:path w="1152525" h="213360">
                  <a:moveTo>
                    <a:pt x="600075" y="85470"/>
                  </a:moveTo>
                  <a:lnTo>
                    <a:pt x="584453" y="120268"/>
                  </a:lnTo>
                  <a:lnTo>
                    <a:pt x="588390" y="122046"/>
                  </a:lnTo>
                  <a:lnTo>
                    <a:pt x="598042" y="125729"/>
                  </a:lnTo>
                  <a:lnTo>
                    <a:pt x="608711" y="129158"/>
                  </a:lnTo>
                  <a:lnTo>
                    <a:pt x="620776" y="132460"/>
                  </a:lnTo>
                  <a:lnTo>
                    <a:pt x="623951" y="133222"/>
                  </a:lnTo>
                  <a:lnTo>
                    <a:pt x="632967" y="96138"/>
                  </a:lnTo>
                  <a:lnTo>
                    <a:pt x="630681" y="95630"/>
                  </a:lnTo>
                  <a:lnTo>
                    <a:pt x="620267" y="92836"/>
                  </a:lnTo>
                  <a:lnTo>
                    <a:pt x="611251" y="89915"/>
                  </a:lnTo>
                  <a:lnTo>
                    <a:pt x="604012" y="87248"/>
                  </a:lnTo>
                  <a:lnTo>
                    <a:pt x="600075" y="85470"/>
                  </a:lnTo>
                  <a:close/>
                </a:path>
                <a:path w="1152525" h="213360">
                  <a:moveTo>
                    <a:pt x="669416" y="104139"/>
                  </a:moveTo>
                  <a:lnTo>
                    <a:pt x="661924" y="141477"/>
                  </a:lnTo>
                  <a:lnTo>
                    <a:pt x="662813" y="141604"/>
                  </a:lnTo>
                  <a:lnTo>
                    <a:pt x="679068" y="144525"/>
                  </a:lnTo>
                  <a:lnTo>
                    <a:pt x="696340" y="147446"/>
                  </a:lnTo>
                  <a:lnTo>
                    <a:pt x="700404" y="147954"/>
                  </a:lnTo>
                  <a:lnTo>
                    <a:pt x="705992" y="110362"/>
                  </a:lnTo>
                  <a:lnTo>
                    <a:pt x="702563" y="109727"/>
                  </a:lnTo>
                  <a:lnTo>
                    <a:pt x="685926" y="107060"/>
                  </a:lnTo>
                  <a:lnTo>
                    <a:pt x="670305" y="104266"/>
                  </a:lnTo>
                  <a:lnTo>
                    <a:pt x="669416" y="104139"/>
                  </a:lnTo>
                  <a:close/>
                </a:path>
                <a:path w="1152525" h="213360">
                  <a:moveTo>
                    <a:pt x="743330" y="115442"/>
                  </a:moveTo>
                  <a:lnTo>
                    <a:pt x="738631" y="153288"/>
                  </a:lnTo>
                  <a:lnTo>
                    <a:pt x="776731" y="157860"/>
                  </a:lnTo>
                  <a:lnTo>
                    <a:pt x="780796" y="119887"/>
                  </a:lnTo>
                  <a:lnTo>
                    <a:pt x="779017" y="119760"/>
                  </a:lnTo>
                  <a:lnTo>
                    <a:pt x="743330" y="115442"/>
                  </a:lnTo>
                  <a:close/>
                </a:path>
                <a:path w="1152525" h="213360">
                  <a:moveTo>
                    <a:pt x="818514" y="123824"/>
                  </a:moveTo>
                  <a:lnTo>
                    <a:pt x="814831" y="161797"/>
                  </a:lnTo>
                  <a:lnTo>
                    <a:pt x="818641" y="162178"/>
                  </a:lnTo>
                  <a:lnTo>
                    <a:pt x="853059" y="165099"/>
                  </a:lnTo>
                  <a:lnTo>
                    <a:pt x="856234" y="127126"/>
                  </a:lnTo>
                  <a:lnTo>
                    <a:pt x="822325" y="124205"/>
                  </a:lnTo>
                  <a:lnTo>
                    <a:pt x="818514" y="123824"/>
                  </a:lnTo>
                  <a:close/>
                </a:path>
                <a:path w="1152525" h="213360">
                  <a:moveTo>
                    <a:pt x="893826" y="129920"/>
                  </a:moveTo>
                  <a:lnTo>
                    <a:pt x="891413" y="168020"/>
                  </a:lnTo>
                  <a:lnTo>
                    <a:pt x="929513" y="170433"/>
                  </a:lnTo>
                  <a:lnTo>
                    <a:pt x="931926" y="132333"/>
                  </a:lnTo>
                  <a:lnTo>
                    <a:pt x="893826" y="129920"/>
                  </a:lnTo>
                  <a:close/>
                </a:path>
                <a:path w="1152525" h="213360">
                  <a:moveTo>
                    <a:pt x="969644" y="134365"/>
                  </a:moveTo>
                  <a:lnTo>
                    <a:pt x="967739" y="172465"/>
                  </a:lnTo>
                  <a:lnTo>
                    <a:pt x="991235" y="173608"/>
                  </a:lnTo>
                  <a:lnTo>
                    <a:pt x="1006221" y="174116"/>
                  </a:lnTo>
                  <a:lnTo>
                    <a:pt x="1007363" y="136016"/>
                  </a:lnTo>
                  <a:lnTo>
                    <a:pt x="993139" y="135508"/>
                  </a:lnTo>
                  <a:lnTo>
                    <a:pt x="969644" y="134365"/>
                  </a:lnTo>
                  <a:close/>
                </a:path>
                <a:path w="1152525" h="213360">
                  <a:moveTo>
                    <a:pt x="1038860" y="99059"/>
                  </a:moveTo>
                  <a:lnTo>
                    <a:pt x="1037081" y="213359"/>
                  </a:lnTo>
                  <a:lnTo>
                    <a:pt x="1115547" y="175640"/>
                  </a:lnTo>
                  <a:lnTo>
                    <a:pt x="1056513" y="175640"/>
                  </a:lnTo>
                  <a:lnTo>
                    <a:pt x="1044321" y="175259"/>
                  </a:lnTo>
                  <a:lnTo>
                    <a:pt x="1045463" y="137159"/>
                  </a:lnTo>
                  <a:lnTo>
                    <a:pt x="1112186" y="137159"/>
                  </a:lnTo>
                  <a:lnTo>
                    <a:pt x="1038860" y="99059"/>
                  </a:lnTo>
                  <a:close/>
                </a:path>
                <a:path w="1152525" h="213360">
                  <a:moveTo>
                    <a:pt x="1045463" y="137159"/>
                  </a:moveTo>
                  <a:lnTo>
                    <a:pt x="1044321" y="175259"/>
                  </a:lnTo>
                  <a:lnTo>
                    <a:pt x="1056513" y="175640"/>
                  </a:lnTo>
                  <a:lnTo>
                    <a:pt x="1057655" y="137540"/>
                  </a:lnTo>
                  <a:lnTo>
                    <a:pt x="1045463" y="137159"/>
                  </a:lnTo>
                  <a:close/>
                </a:path>
                <a:path w="1152525" h="213360">
                  <a:moveTo>
                    <a:pt x="1112186" y="137159"/>
                  </a:moveTo>
                  <a:lnTo>
                    <a:pt x="1045463" y="137159"/>
                  </a:lnTo>
                  <a:lnTo>
                    <a:pt x="1057655" y="137540"/>
                  </a:lnTo>
                  <a:lnTo>
                    <a:pt x="1056513" y="175640"/>
                  </a:lnTo>
                  <a:lnTo>
                    <a:pt x="1115547" y="175640"/>
                  </a:lnTo>
                  <a:lnTo>
                    <a:pt x="1152271" y="157987"/>
                  </a:lnTo>
                  <a:lnTo>
                    <a:pt x="1112186" y="137159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377569" y="4000309"/>
              <a:ext cx="1483360" cy="2032000"/>
            </a:xfrm>
            <a:custGeom>
              <a:avLst/>
              <a:gdLst/>
              <a:ahLst/>
              <a:cxnLst/>
              <a:rect l="l" t="t" r="r" b="b"/>
              <a:pathLst>
                <a:path w="1483360" h="2032000">
                  <a:moveTo>
                    <a:pt x="0" y="2031872"/>
                  </a:moveTo>
                  <a:lnTo>
                    <a:pt x="1483233" y="2031872"/>
                  </a:lnTo>
                  <a:lnTo>
                    <a:pt x="1483233" y="0"/>
                  </a:lnTo>
                  <a:lnTo>
                    <a:pt x="0" y="0"/>
                  </a:lnTo>
                  <a:lnTo>
                    <a:pt x="0" y="2031872"/>
                  </a:lnTo>
                  <a:close/>
                </a:path>
              </a:pathLst>
            </a:custGeom>
            <a:ln w="9525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287524" y="3078480"/>
              <a:ext cx="622554" cy="744473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2359913" y="3150870"/>
              <a:ext cx="480059" cy="601980"/>
            </a:xfrm>
            <a:custGeom>
              <a:avLst/>
              <a:gdLst/>
              <a:ahLst/>
              <a:cxnLst/>
              <a:rect l="l" t="t" r="r" b="b"/>
              <a:pathLst>
                <a:path w="480060" h="601979">
                  <a:moveTo>
                    <a:pt x="0" y="41401"/>
                  </a:moveTo>
                  <a:lnTo>
                    <a:pt x="3254" y="25288"/>
                  </a:lnTo>
                  <a:lnTo>
                    <a:pt x="12128" y="12128"/>
                  </a:lnTo>
                  <a:lnTo>
                    <a:pt x="25288" y="3254"/>
                  </a:lnTo>
                  <a:lnTo>
                    <a:pt x="41402" y="0"/>
                  </a:lnTo>
                  <a:lnTo>
                    <a:pt x="438658" y="0"/>
                  </a:lnTo>
                  <a:lnTo>
                    <a:pt x="454771" y="3254"/>
                  </a:lnTo>
                  <a:lnTo>
                    <a:pt x="467931" y="12128"/>
                  </a:lnTo>
                  <a:lnTo>
                    <a:pt x="476805" y="25288"/>
                  </a:lnTo>
                  <a:lnTo>
                    <a:pt x="480060" y="41401"/>
                  </a:lnTo>
                  <a:lnTo>
                    <a:pt x="480060" y="560577"/>
                  </a:lnTo>
                  <a:lnTo>
                    <a:pt x="476805" y="576691"/>
                  </a:lnTo>
                  <a:lnTo>
                    <a:pt x="467931" y="589851"/>
                  </a:lnTo>
                  <a:lnTo>
                    <a:pt x="454771" y="598725"/>
                  </a:lnTo>
                  <a:lnTo>
                    <a:pt x="438658" y="601979"/>
                  </a:lnTo>
                  <a:lnTo>
                    <a:pt x="41402" y="601979"/>
                  </a:lnTo>
                  <a:lnTo>
                    <a:pt x="25288" y="598725"/>
                  </a:lnTo>
                  <a:lnTo>
                    <a:pt x="12128" y="589851"/>
                  </a:lnTo>
                  <a:lnTo>
                    <a:pt x="3254" y="576691"/>
                  </a:lnTo>
                  <a:lnTo>
                    <a:pt x="0" y="560577"/>
                  </a:lnTo>
                  <a:lnTo>
                    <a:pt x="0" y="41401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735836" y="3653028"/>
              <a:ext cx="561594" cy="531113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1801368" y="3716655"/>
              <a:ext cx="318770" cy="289560"/>
            </a:xfrm>
            <a:custGeom>
              <a:avLst/>
              <a:gdLst/>
              <a:ahLst/>
              <a:cxnLst/>
              <a:rect l="l" t="t" r="r" b="b"/>
              <a:pathLst>
                <a:path w="318769" h="289560">
                  <a:moveTo>
                    <a:pt x="38100" y="0"/>
                  </a:moveTo>
                  <a:lnTo>
                    <a:pt x="0" y="2286"/>
                  </a:lnTo>
                  <a:lnTo>
                    <a:pt x="888" y="15875"/>
                  </a:lnTo>
                  <a:lnTo>
                    <a:pt x="3682" y="31496"/>
                  </a:lnTo>
                  <a:lnTo>
                    <a:pt x="7493" y="44196"/>
                  </a:lnTo>
                  <a:lnTo>
                    <a:pt x="43814" y="32766"/>
                  </a:lnTo>
                  <a:lnTo>
                    <a:pt x="41148" y="24511"/>
                  </a:lnTo>
                  <a:lnTo>
                    <a:pt x="38862" y="13462"/>
                  </a:lnTo>
                  <a:lnTo>
                    <a:pt x="38100" y="0"/>
                  </a:lnTo>
                  <a:close/>
                </a:path>
                <a:path w="318769" h="289560">
                  <a:moveTo>
                    <a:pt x="58546" y="61976"/>
                  </a:moveTo>
                  <a:lnTo>
                    <a:pt x="26796" y="82931"/>
                  </a:lnTo>
                  <a:lnTo>
                    <a:pt x="30733" y="88900"/>
                  </a:lnTo>
                  <a:lnTo>
                    <a:pt x="40767" y="101600"/>
                  </a:lnTo>
                  <a:lnTo>
                    <a:pt x="51943" y="113411"/>
                  </a:lnTo>
                  <a:lnTo>
                    <a:pt x="54482" y="115697"/>
                  </a:lnTo>
                  <a:lnTo>
                    <a:pt x="79756" y="87249"/>
                  </a:lnTo>
                  <a:lnTo>
                    <a:pt x="70484" y="77724"/>
                  </a:lnTo>
                  <a:lnTo>
                    <a:pt x="62483" y="67818"/>
                  </a:lnTo>
                  <a:lnTo>
                    <a:pt x="58546" y="61976"/>
                  </a:lnTo>
                  <a:close/>
                </a:path>
                <a:path w="318769" h="289560">
                  <a:moveTo>
                    <a:pt x="107568" y="108204"/>
                  </a:moveTo>
                  <a:lnTo>
                    <a:pt x="87502" y="140462"/>
                  </a:lnTo>
                  <a:lnTo>
                    <a:pt x="90550" y="142494"/>
                  </a:lnTo>
                  <a:lnTo>
                    <a:pt x="105029" y="149733"/>
                  </a:lnTo>
                  <a:lnTo>
                    <a:pt x="119887" y="155702"/>
                  </a:lnTo>
                  <a:lnTo>
                    <a:pt x="127126" y="157861"/>
                  </a:lnTo>
                  <a:lnTo>
                    <a:pt x="137540" y="121285"/>
                  </a:lnTo>
                  <a:lnTo>
                    <a:pt x="133857" y="120269"/>
                  </a:lnTo>
                  <a:lnTo>
                    <a:pt x="122046" y="115824"/>
                  </a:lnTo>
                  <a:lnTo>
                    <a:pt x="110743" y="110109"/>
                  </a:lnTo>
                  <a:lnTo>
                    <a:pt x="107568" y="108204"/>
                  </a:lnTo>
                  <a:close/>
                </a:path>
                <a:path w="318769" h="289560">
                  <a:moveTo>
                    <a:pt x="171069" y="126238"/>
                  </a:moveTo>
                  <a:lnTo>
                    <a:pt x="168656" y="164211"/>
                  </a:lnTo>
                  <a:lnTo>
                    <a:pt x="181101" y="164973"/>
                  </a:lnTo>
                  <a:lnTo>
                    <a:pt x="192912" y="167132"/>
                  </a:lnTo>
                  <a:lnTo>
                    <a:pt x="202056" y="169926"/>
                  </a:lnTo>
                  <a:lnTo>
                    <a:pt x="212598" y="133350"/>
                  </a:lnTo>
                  <a:lnTo>
                    <a:pt x="199389" y="129667"/>
                  </a:lnTo>
                  <a:lnTo>
                    <a:pt x="183514" y="127000"/>
                  </a:lnTo>
                  <a:lnTo>
                    <a:pt x="171069" y="126238"/>
                  </a:lnTo>
                  <a:close/>
                </a:path>
                <a:path w="318769" h="289560">
                  <a:moveTo>
                    <a:pt x="247574" y="196279"/>
                  </a:moveTo>
                  <a:lnTo>
                    <a:pt x="215773" y="211963"/>
                  </a:lnTo>
                  <a:lnTo>
                    <a:pt x="317500" y="289179"/>
                  </a:lnTo>
                  <a:lnTo>
                    <a:pt x="318007" y="204089"/>
                  </a:lnTo>
                  <a:lnTo>
                    <a:pt x="252730" y="204089"/>
                  </a:lnTo>
                  <a:lnTo>
                    <a:pt x="247574" y="196279"/>
                  </a:lnTo>
                  <a:close/>
                </a:path>
                <a:path w="318769" h="289560">
                  <a:moveTo>
                    <a:pt x="282055" y="179273"/>
                  </a:moveTo>
                  <a:lnTo>
                    <a:pt x="247574" y="196279"/>
                  </a:lnTo>
                  <a:lnTo>
                    <a:pt x="252730" y="204089"/>
                  </a:lnTo>
                  <a:lnTo>
                    <a:pt x="284606" y="183134"/>
                  </a:lnTo>
                  <a:lnTo>
                    <a:pt x="282055" y="179273"/>
                  </a:lnTo>
                  <a:close/>
                </a:path>
                <a:path w="318769" h="289560">
                  <a:moveTo>
                    <a:pt x="318262" y="161417"/>
                  </a:moveTo>
                  <a:lnTo>
                    <a:pt x="282055" y="179273"/>
                  </a:lnTo>
                  <a:lnTo>
                    <a:pt x="284606" y="183134"/>
                  </a:lnTo>
                  <a:lnTo>
                    <a:pt x="252730" y="204089"/>
                  </a:lnTo>
                  <a:lnTo>
                    <a:pt x="318007" y="204089"/>
                  </a:lnTo>
                  <a:lnTo>
                    <a:pt x="318262" y="161417"/>
                  </a:lnTo>
                  <a:close/>
                </a:path>
                <a:path w="318769" h="289560">
                  <a:moveTo>
                    <a:pt x="245777" y="193558"/>
                  </a:moveTo>
                  <a:lnTo>
                    <a:pt x="247574" y="196279"/>
                  </a:lnTo>
                  <a:lnTo>
                    <a:pt x="248734" y="195707"/>
                  </a:lnTo>
                  <a:lnTo>
                    <a:pt x="245777" y="193558"/>
                  </a:lnTo>
                  <a:close/>
                </a:path>
                <a:path w="318769" h="289560">
                  <a:moveTo>
                    <a:pt x="244094" y="191008"/>
                  </a:moveTo>
                  <a:lnTo>
                    <a:pt x="245777" y="193558"/>
                  </a:lnTo>
                  <a:lnTo>
                    <a:pt x="248665" y="195707"/>
                  </a:lnTo>
                  <a:lnTo>
                    <a:pt x="244094" y="191008"/>
                  </a:lnTo>
                  <a:close/>
                </a:path>
                <a:path w="318769" h="289560">
                  <a:moveTo>
                    <a:pt x="258262" y="191008"/>
                  </a:moveTo>
                  <a:lnTo>
                    <a:pt x="244094" y="191008"/>
                  </a:lnTo>
                  <a:lnTo>
                    <a:pt x="248665" y="195707"/>
                  </a:lnTo>
                  <a:lnTo>
                    <a:pt x="258262" y="191008"/>
                  </a:lnTo>
                  <a:close/>
                </a:path>
                <a:path w="318769" h="289560">
                  <a:moveTo>
                    <a:pt x="251840" y="151511"/>
                  </a:moveTo>
                  <a:lnTo>
                    <a:pt x="231648" y="183769"/>
                  </a:lnTo>
                  <a:lnTo>
                    <a:pt x="238251" y="187960"/>
                  </a:lnTo>
                  <a:lnTo>
                    <a:pt x="245777" y="193558"/>
                  </a:lnTo>
                  <a:lnTo>
                    <a:pt x="244094" y="191008"/>
                  </a:lnTo>
                  <a:lnTo>
                    <a:pt x="258262" y="191008"/>
                  </a:lnTo>
                  <a:lnTo>
                    <a:pt x="282055" y="179273"/>
                  </a:lnTo>
                  <a:lnTo>
                    <a:pt x="274700" y="168148"/>
                  </a:lnTo>
                  <a:lnTo>
                    <a:pt x="273176" y="166624"/>
                  </a:lnTo>
                  <a:lnTo>
                    <a:pt x="271399" y="165227"/>
                  </a:lnTo>
                  <a:lnTo>
                    <a:pt x="258444" y="155575"/>
                  </a:lnTo>
                  <a:lnTo>
                    <a:pt x="251840" y="151511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977639" y="2793504"/>
              <a:ext cx="6950963" cy="573011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980688" y="2796514"/>
              <a:ext cx="6832092" cy="605053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4008120" y="2823972"/>
              <a:ext cx="6840220" cy="462280"/>
            </a:xfrm>
            <a:custGeom>
              <a:avLst/>
              <a:gdLst/>
              <a:ahLst/>
              <a:cxnLst/>
              <a:rect l="l" t="t" r="r" b="b"/>
              <a:pathLst>
                <a:path w="6840220" h="462279">
                  <a:moveTo>
                    <a:pt x="6839711" y="0"/>
                  </a:moveTo>
                  <a:lnTo>
                    <a:pt x="0" y="0"/>
                  </a:lnTo>
                  <a:lnTo>
                    <a:pt x="0" y="461772"/>
                  </a:lnTo>
                  <a:lnTo>
                    <a:pt x="6839711" y="461772"/>
                  </a:lnTo>
                  <a:lnTo>
                    <a:pt x="683971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008120" y="2823972"/>
              <a:ext cx="6840220" cy="462280"/>
            </a:xfrm>
            <a:custGeom>
              <a:avLst/>
              <a:gdLst/>
              <a:ahLst/>
              <a:cxnLst/>
              <a:rect l="l" t="t" r="r" b="b"/>
              <a:pathLst>
                <a:path w="6840220" h="462279">
                  <a:moveTo>
                    <a:pt x="0" y="461772"/>
                  </a:moveTo>
                  <a:lnTo>
                    <a:pt x="6839711" y="461772"/>
                  </a:lnTo>
                  <a:lnTo>
                    <a:pt x="6839711" y="0"/>
                  </a:lnTo>
                  <a:lnTo>
                    <a:pt x="0" y="0"/>
                  </a:lnTo>
                  <a:lnTo>
                    <a:pt x="0" y="461772"/>
                  </a:lnTo>
                  <a:close/>
                </a:path>
              </a:pathLst>
            </a:custGeom>
            <a:ln w="9524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>
            <a:spLocks noGrp="1"/>
          </p:cNvSpPr>
          <p:nvPr>
            <p:ph type="title"/>
          </p:nvPr>
        </p:nvSpPr>
        <p:spPr>
          <a:xfrm>
            <a:off x="257046" y="105283"/>
            <a:ext cx="7820153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dirty="0">
                <a:solidFill>
                  <a:srgbClr val="FFFFFF"/>
                </a:solidFill>
              </a:rPr>
              <a:t>หน้าจอข้อมูลสำหรับแบบฟอร์มการป้อนข้อมูลส่วนบุคคล</a:t>
            </a:r>
            <a:endParaRPr sz="2400" dirty="0"/>
          </a:p>
        </p:txBody>
      </p:sp>
      <p:sp>
        <p:nvSpPr>
          <p:cNvPr id="26" name="object 26"/>
          <p:cNvSpPr txBox="1"/>
          <p:nvPr/>
        </p:nvSpPr>
        <p:spPr>
          <a:xfrm>
            <a:off x="846226" y="914526"/>
            <a:ext cx="10304145" cy="87241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400" b="1" dirty="0">
                <a:solidFill>
                  <a:srgbClr val="205868"/>
                </a:solidFill>
                <a:latin typeface="Yu Gothic"/>
                <a:cs typeface="Yu Gothic"/>
              </a:rPr>
              <a:t>หน้าจอที่ปรากฏขึ้นหลังจากดำเนินการตามขั้นตอนที่ ② ในหน้าก่อนหน้า</a:t>
            </a:r>
            <a:endParaRPr sz="1400" dirty="0">
              <a:latin typeface="Yu Gothic"/>
              <a:cs typeface="Yu Gothic"/>
            </a:endParaRPr>
          </a:p>
          <a:p>
            <a:pPr marL="228600" marR="5080">
              <a:lnSpc>
                <a:spcPct val="150000"/>
              </a:lnSpc>
              <a:spcBef>
                <a:spcPts val="940"/>
              </a:spcBef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บนหน้าจอ "ข้อมูลพื้นฐาน" คุณสามารถตรวจสอบ/แก้ไขชื่อแบบฟอร์มอินพุต หมายเลข </a:t>
            </a:r>
            <a:r>
              <a:rPr lang="en-US" sz="1200" dirty="0">
                <a:solidFill>
                  <a:srgbClr val="252525"/>
                </a:solidFill>
                <a:latin typeface="Yu Gothic"/>
                <a:cs typeface="Yu Gothic"/>
              </a:rPr>
              <a:t>ID </a:t>
            </a: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ข้อมูลของแบบฟอร์มต้นฉบับ ข้อมูลการตั้งค่าต่างๆ ประวัติการอัปเดต ฯลฯ คุณสามารถส่งออกข้อมูลของแบบฟอร์มอินพุตนี้โดยใช้ปุ่ม "</a:t>
            </a:r>
            <a:r>
              <a:rPr lang="en-US" sz="1200" dirty="0">
                <a:solidFill>
                  <a:srgbClr val="252525"/>
                </a:solidFill>
                <a:latin typeface="Yu Gothic"/>
                <a:cs typeface="Yu Gothic"/>
              </a:rPr>
              <a:t>CSV", "</a:t>
            </a: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เอาต์พุตข้อมูล", "</a:t>
            </a:r>
            <a:r>
              <a:rPr lang="en-US" sz="1200" dirty="0">
                <a:solidFill>
                  <a:srgbClr val="252525"/>
                </a:solidFill>
                <a:latin typeface="Yu Gothic"/>
                <a:cs typeface="Yu Gothic"/>
              </a:rPr>
              <a:t>EXCEL" </a:t>
            </a: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และ "</a:t>
            </a:r>
            <a:r>
              <a:rPr lang="en-US" sz="1200" dirty="0">
                <a:solidFill>
                  <a:srgbClr val="252525"/>
                </a:solidFill>
                <a:latin typeface="Yu Gothic"/>
                <a:cs typeface="Yu Gothic"/>
              </a:rPr>
              <a:t>PDF" </a:t>
            </a: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ทางด้านซ้ายของการแสดงตัวอย่าง</a:t>
            </a:r>
            <a:endParaRPr sz="1400" dirty="0">
              <a:latin typeface="Yu Gothic"/>
              <a:cs typeface="Yu Gothic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187189" y="2834132"/>
            <a:ext cx="6509386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เนื้อหาของแบบฟอร์มอินพุตนี้สามารถบันทึกเป็นไฟล์ </a:t>
            </a:r>
            <a:r>
              <a:rPr lang="en-US" sz="1200" dirty="0">
                <a:solidFill>
                  <a:srgbClr val="252525"/>
                </a:solidFill>
                <a:latin typeface="Yu Gothic"/>
                <a:cs typeface="Yu Gothic"/>
              </a:rPr>
              <a:t>CSV (</a:t>
            </a: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รูปแบบแนวตั้ง) ข้อมูลเอาต์พุต (ไฟล์รูปแบบแนวนอน </a:t>
            </a:r>
            <a:r>
              <a:rPr lang="en-US" sz="1200" dirty="0">
                <a:solidFill>
                  <a:srgbClr val="252525"/>
                </a:solidFill>
                <a:latin typeface="Yu Gothic"/>
                <a:cs typeface="Yu Gothic"/>
              </a:rPr>
              <a:t>CSV) </a:t>
            </a: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และไฟล์ฟรี</a:t>
            </a:r>
            <a:r>
              <a:rPr lang="en-US" sz="1200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คุณสามารถส่งออกเป็นไฟล์รูปภาพ เช่น ภาพวาด) ไฟล์ </a:t>
            </a:r>
            <a:r>
              <a:rPr lang="en-US" sz="1200" dirty="0">
                <a:solidFill>
                  <a:srgbClr val="252525"/>
                </a:solidFill>
                <a:latin typeface="Yu Gothic"/>
                <a:cs typeface="Yu Gothic"/>
              </a:rPr>
              <a:t>Excel </a:t>
            </a: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และไฟล์ </a:t>
            </a:r>
            <a:r>
              <a:rPr lang="en-US" sz="1200" dirty="0">
                <a:solidFill>
                  <a:srgbClr val="252525"/>
                </a:solidFill>
                <a:latin typeface="Yu Gothic"/>
                <a:cs typeface="Yu Gothic"/>
              </a:rPr>
              <a:t>PDF</a:t>
            </a:r>
            <a:endParaRPr sz="1200" dirty="0">
              <a:latin typeface="Yu Gothic"/>
              <a:cs typeface="Yu Gothic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2775204" y="2874264"/>
            <a:ext cx="1412240" cy="661035"/>
            <a:chOff x="2775204" y="2874264"/>
            <a:chExt cx="1412240" cy="661035"/>
          </a:xfrm>
        </p:grpSpPr>
        <p:pic>
          <p:nvPicPr>
            <p:cNvPr id="29" name="object 2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775204" y="2874264"/>
              <a:ext cx="1411986" cy="660653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2839720" y="3002788"/>
              <a:ext cx="1169035" cy="468630"/>
            </a:xfrm>
            <a:custGeom>
              <a:avLst/>
              <a:gdLst/>
              <a:ahLst/>
              <a:cxnLst/>
              <a:rect l="l" t="t" r="r" b="b"/>
              <a:pathLst>
                <a:path w="1169035" h="468629">
                  <a:moveTo>
                    <a:pt x="37718" y="429895"/>
                  </a:moveTo>
                  <a:lnTo>
                    <a:pt x="27431" y="430275"/>
                  </a:lnTo>
                  <a:lnTo>
                    <a:pt x="0" y="430529"/>
                  </a:lnTo>
                  <a:lnTo>
                    <a:pt x="507" y="468629"/>
                  </a:lnTo>
                  <a:lnTo>
                    <a:pt x="38988" y="467995"/>
                  </a:lnTo>
                  <a:lnTo>
                    <a:pt x="37718" y="429895"/>
                  </a:lnTo>
                  <a:close/>
                </a:path>
                <a:path w="1169035" h="468629">
                  <a:moveTo>
                    <a:pt x="112522" y="425576"/>
                  </a:moveTo>
                  <a:lnTo>
                    <a:pt x="108077" y="426085"/>
                  </a:lnTo>
                  <a:lnTo>
                    <a:pt x="75184" y="428116"/>
                  </a:lnTo>
                  <a:lnTo>
                    <a:pt x="77597" y="466089"/>
                  </a:lnTo>
                  <a:lnTo>
                    <a:pt x="110362" y="464058"/>
                  </a:lnTo>
                  <a:lnTo>
                    <a:pt x="116331" y="463550"/>
                  </a:lnTo>
                  <a:lnTo>
                    <a:pt x="112522" y="425576"/>
                  </a:lnTo>
                  <a:close/>
                </a:path>
                <a:path w="1169035" h="468629">
                  <a:moveTo>
                    <a:pt x="187452" y="417067"/>
                  </a:moveTo>
                  <a:lnTo>
                    <a:pt x="160781" y="420750"/>
                  </a:lnTo>
                  <a:lnTo>
                    <a:pt x="150368" y="421766"/>
                  </a:lnTo>
                  <a:lnTo>
                    <a:pt x="154178" y="459739"/>
                  </a:lnTo>
                  <a:lnTo>
                    <a:pt x="164592" y="458724"/>
                  </a:lnTo>
                  <a:lnTo>
                    <a:pt x="192786" y="454787"/>
                  </a:lnTo>
                  <a:lnTo>
                    <a:pt x="187452" y="417067"/>
                  </a:lnTo>
                  <a:close/>
                </a:path>
                <a:path w="1169035" h="468629">
                  <a:moveTo>
                    <a:pt x="261747" y="404749"/>
                  </a:moveTo>
                  <a:lnTo>
                    <a:pt x="224409" y="411352"/>
                  </a:lnTo>
                  <a:lnTo>
                    <a:pt x="231140" y="448945"/>
                  </a:lnTo>
                  <a:lnTo>
                    <a:pt x="269113" y="442087"/>
                  </a:lnTo>
                  <a:lnTo>
                    <a:pt x="261747" y="404749"/>
                  </a:lnTo>
                  <a:close/>
                </a:path>
                <a:path w="1169035" h="468629">
                  <a:moveTo>
                    <a:pt x="334391" y="387985"/>
                  </a:moveTo>
                  <a:lnTo>
                    <a:pt x="332105" y="388620"/>
                  </a:lnTo>
                  <a:lnTo>
                    <a:pt x="309118" y="394335"/>
                  </a:lnTo>
                  <a:lnTo>
                    <a:pt x="298196" y="396875"/>
                  </a:lnTo>
                  <a:lnTo>
                    <a:pt x="306831" y="433959"/>
                  </a:lnTo>
                  <a:lnTo>
                    <a:pt x="317754" y="431419"/>
                  </a:lnTo>
                  <a:lnTo>
                    <a:pt x="341249" y="425576"/>
                  </a:lnTo>
                  <a:lnTo>
                    <a:pt x="344678" y="424688"/>
                  </a:lnTo>
                  <a:lnTo>
                    <a:pt x="334391" y="387985"/>
                  </a:lnTo>
                  <a:close/>
                </a:path>
                <a:path w="1169035" h="468629">
                  <a:moveTo>
                    <a:pt x="405892" y="365760"/>
                  </a:moveTo>
                  <a:lnTo>
                    <a:pt x="395986" y="369315"/>
                  </a:lnTo>
                  <a:lnTo>
                    <a:pt x="375538" y="376047"/>
                  </a:lnTo>
                  <a:lnTo>
                    <a:pt x="370713" y="377444"/>
                  </a:lnTo>
                  <a:lnTo>
                    <a:pt x="381507" y="414020"/>
                  </a:lnTo>
                  <a:lnTo>
                    <a:pt x="386334" y="412623"/>
                  </a:lnTo>
                  <a:lnTo>
                    <a:pt x="407797" y="405511"/>
                  </a:lnTo>
                  <a:lnTo>
                    <a:pt x="418592" y="401700"/>
                  </a:lnTo>
                  <a:lnTo>
                    <a:pt x="405892" y="365760"/>
                  </a:lnTo>
                  <a:close/>
                </a:path>
                <a:path w="1169035" h="468629">
                  <a:moveTo>
                    <a:pt x="473964" y="337312"/>
                  </a:moveTo>
                  <a:lnTo>
                    <a:pt x="468630" y="339978"/>
                  </a:lnTo>
                  <a:lnTo>
                    <a:pt x="451866" y="347725"/>
                  </a:lnTo>
                  <a:lnTo>
                    <a:pt x="440435" y="352551"/>
                  </a:lnTo>
                  <a:lnTo>
                    <a:pt x="455294" y="387731"/>
                  </a:lnTo>
                  <a:lnTo>
                    <a:pt x="466852" y="382777"/>
                  </a:lnTo>
                  <a:lnTo>
                    <a:pt x="484505" y="374650"/>
                  </a:lnTo>
                  <a:lnTo>
                    <a:pt x="490981" y="371475"/>
                  </a:lnTo>
                  <a:lnTo>
                    <a:pt x="473964" y="337312"/>
                  </a:lnTo>
                  <a:close/>
                </a:path>
                <a:path w="1169035" h="468629">
                  <a:moveTo>
                    <a:pt x="534162" y="299592"/>
                  </a:moveTo>
                  <a:lnTo>
                    <a:pt x="533781" y="299974"/>
                  </a:lnTo>
                  <a:lnTo>
                    <a:pt x="523494" y="308101"/>
                  </a:lnTo>
                  <a:lnTo>
                    <a:pt x="511556" y="316229"/>
                  </a:lnTo>
                  <a:lnTo>
                    <a:pt x="505841" y="319786"/>
                  </a:lnTo>
                  <a:lnTo>
                    <a:pt x="525780" y="352171"/>
                  </a:lnTo>
                  <a:lnTo>
                    <a:pt x="531494" y="348741"/>
                  </a:lnTo>
                  <a:lnTo>
                    <a:pt x="544957" y="339598"/>
                  </a:lnTo>
                  <a:lnTo>
                    <a:pt x="557276" y="329946"/>
                  </a:lnTo>
                  <a:lnTo>
                    <a:pt x="559434" y="328167"/>
                  </a:lnTo>
                  <a:lnTo>
                    <a:pt x="534162" y="299592"/>
                  </a:lnTo>
                  <a:close/>
                </a:path>
                <a:path w="1169035" h="468629">
                  <a:moveTo>
                    <a:pt x="563139" y="262993"/>
                  </a:moveTo>
                  <a:lnTo>
                    <a:pt x="560578" y="268732"/>
                  </a:lnTo>
                  <a:lnTo>
                    <a:pt x="556259" y="275971"/>
                  </a:lnTo>
                  <a:lnTo>
                    <a:pt x="588771" y="295783"/>
                  </a:lnTo>
                  <a:lnTo>
                    <a:pt x="593217" y="288544"/>
                  </a:lnTo>
                  <a:lnTo>
                    <a:pt x="598424" y="277240"/>
                  </a:lnTo>
                  <a:lnTo>
                    <a:pt x="598932" y="276351"/>
                  </a:lnTo>
                  <a:lnTo>
                    <a:pt x="599440" y="274320"/>
                  </a:lnTo>
                  <a:lnTo>
                    <a:pt x="602075" y="264540"/>
                  </a:lnTo>
                  <a:lnTo>
                    <a:pt x="562737" y="264540"/>
                  </a:lnTo>
                  <a:lnTo>
                    <a:pt x="563139" y="262993"/>
                  </a:lnTo>
                  <a:close/>
                </a:path>
                <a:path w="1169035" h="468629">
                  <a:moveTo>
                    <a:pt x="563753" y="261620"/>
                  </a:moveTo>
                  <a:lnTo>
                    <a:pt x="563139" y="262993"/>
                  </a:lnTo>
                  <a:lnTo>
                    <a:pt x="562737" y="264540"/>
                  </a:lnTo>
                  <a:lnTo>
                    <a:pt x="563753" y="261620"/>
                  </a:lnTo>
                  <a:close/>
                </a:path>
                <a:path w="1169035" h="468629">
                  <a:moveTo>
                    <a:pt x="602512" y="261620"/>
                  </a:moveTo>
                  <a:lnTo>
                    <a:pt x="563753" y="261620"/>
                  </a:lnTo>
                  <a:lnTo>
                    <a:pt x="562737" y="264540"/>
                  </a:lnTo>
                  <a:lnTo>
                    <a:pt x="602075" y="264540"/>
                  </a:lnTo>
                  <a:lnTo>
                    <a:pt x="602462" y="262993"/>
                  </a:lnTo>
                  <a:lnTo>
                    <a:pt x="602512" y="261620"/>
                  </a:lnTo>
                  <a:close/>
                </a:path>
                <a:path w="1169035" h="468629">
                  <a:moveTo>
                    <a:pt x="564773" y="256715"/>
                  </a:moveTo>
                  <a:lnTo>
                    <a:pt x="563139" y="262993"/>
                  </a:lnTo>
                  <a:lnTo>
                    <a:pt x="563753" y="261620"/>
                  </a:lnTo>
                  <a:lnTo>
                    <a:pt x="602512" y="261620"/>
                  </a:lnTo>
                  <a:lnTo>
                    <a:pt x="602828" y="258317"/>
                  </a:lnTo>
                  <a:lnTo>
                    <a:pt x="564642" y="258317"/>
                  </a:lnTo>
                  <a:lnTo>
                    <a:pt x="564773" y="256715"/>
                  </a:lnTo>
                  <a:close/>
                </a:path>
                <a:path w="1169035" h="468629">
                  <a:moveTo>
                    <a:pt x="565150" y="255270"/>
                  </a:moveTo>
                  <a:lnTo>
                    <a:pt x="564773" y="256715"/>
                  </a:lnTo>
                  <a:lnTo>
                    <a:pt x="564642" y="258317"/>
                  </a:lnTo>
                  <a:lnTo>
                    <a:pt x="565150" y="255270"/>
                  </a:lnTo>
                  <a:close/>
                </a:path>
                <a:path w="1169035" h="468629">
                  <a:moveTo>
                    <a:pt x="603121" y="255270"/>
                  </a:moveTo>
                  <a:lnTo>
                    <a:pt x="565150" y="255270"/>
                  </a:lnTo>
                  <a:lnTo>
                    <a:pt x="564642" y="258317"/>
                  </a:lnTo>
                  <a:lnTo>
                    <a:pt x="602828" y="258317"/>
                  </a:lnTo>
                  <a:lnTo>
                    <a:pt x="603121" y="255270"/>
                  </a:lnTo>
                  <a:close/>
                </a:path>
                <a:path w="1169035" h="468629">
                  <a:moveTo>
                    <a:pt x="565531" y="248538"/>
                  </a:moveTo>
                  <a:lnTo>
                    <a:pt x="565404" y="249047"/>
                  </a:lnTo>
                  <a:lnTo>
                    <a:pt x="564773" y="256715"/>
                  </a:lnTo>
                  <a:lnTo>
                    <a:pt x="565150" y="255270"/>
                  </a:lnTo>
                  <a:lnTo>
                    <a:pt x="603121" y="255270"/>
                  </a:lnTo>
                  <a:lnTo>
                    <a:pt x="603377" y="252602"/>
                  </a:lnTo>
                  <a:lnTo>
                    <a:pt x="603504" y="252095"/>
                  </a:lnTo>
                  <a:lnTo>
                    <a:pt x="565531" y="248538"/>
                  </a:lnTo>
                  <a:close/>
                </a:path>
                <a:path w="1169035" h="468629">
                  <a:moveTo>
                    <a:pt x="610107" y="172847"/>
                  </a:moveTo>
                  <a:lnTo>
                    <a:pt x="599440" y="182499"/>
                  </a:lnTo>
                  <a:lnTo>
                    <a:pt x="589660" y="192912"/>
                  </a:lnTo>
                  <a:lnTo>
                    <a:pt x="581406" y="203708"/>
                  </a:lnTo>
                  <a:lnTo>
                    <a:pt x="580770" y="204724"/>
                  </a:lnTo>
                  <a:lnTo>
                    <a:pt x="613029" y="224916"/>
                  </a:lnTo>
                  <a:lnTo>
                    <a:pt x="613664" y="223900"/>
                  </a:lnTo>
                  <a:lnTo>
                    <a:pt x="619759" y="216408"/>
                  </a:lnTo>
                  <a:lnTo>
                    <a:pt x="627126" y="208661"/>
                  </a:lnTo>
                  <a:lnTo>
                    <a:pt x="635507" y="201295"/>
                  </a:lnTo>
                  <a:lnTo>
                    <a:pt x="610107" y="172847"/>
                  </a:lnTo>
                  <a:close/>
                </a:path>
                <a:path w="1169035" h="468629">
                  <a:moveTo>
                    <a:pt x="678688" y="129794"/>
                  </a:moveTo>
                  <a:lnTo>
                    <a:pt x="666750" y="135762"/>
                  </a:lnTo>
                  <a:lnTo>
                    <a:pt x="651129" y="144525"/>
                  </a:lnTo>
                  <a:lnTo>
                    <a:pt x="644017" y="148844"/>
                  </a:lnTo>
                  <a:lnTo>
                    <a:pt x="663829" y="181356"/>
                  </a:lnTo>
                  <a:lnTo>
                    <a:pt x="671068" y="177037"/>
                  </a:lnTo>
                  <a:lnTo>
                    <a:pt x="685419" y="169037"/>
                  </a:lnTo>
                  <a:lnTo>
                    <a:pt x="695706" y="163829"/>
                  </a:lnTo>
                  <a:lnTo>
                    <a:pt x="678688" y="129794"/>
                  </a:lnTo>
                  <a:close/>
                </a:path>
                <a:path w="1169035" h="468629">
                  <a:moveTo>
                    <a:pt x="751205" y="99567"/>
                  </a:moveTo>
                  <a:lnTo>
                    <a:pt x="739902" y="103504"/>
                  </a:lnTo>
                  <a:lnTo>
                    <a:pt x="720344" y="111125"/>
                  </a:lnTo>
                  <a:lnTo>
                    <a:pt x="714629" y="113537"/>
                  </a:lnTo>
                  <a:lnTo>
                    <a:pt x="729360" y="148716"/>
                  </a:lnTo>
                  <a:lnTo>
                    <a:pt x="735076" y="146303"/>
                  </a:lnTo>
                  <a:lnTo>
                    <a:pt x="753744" y="139064"/>
                  </a:lnTo>
                  <a:lnTo>
                    <a:pt x="763905" y="135509"/>
                  </a:lnTo>
                  <a:lnTo>
                    <a:pt x="751205" y="99567"/>
                  </a:lnTo>
                  <a:close/>
                </a:path>
                <a:path w="1169035" h="468629">
                  <a:moveTo>
                    <a:pt x="825372" y="76835"/>
                  </a:moveTo>
                  <a:lnTo>
                    <a:pt x="804164" y="82550"/>
                  </a:lnTo>
                  <a:lnTo>
                    <a:pt x="788289" y="87375"/>
                  </a:lnTo>
                  <a:lnTo>
                    <a:pt x="799210" y="123825"/>
                  </a:lnTo>
                  <a:lnTo>
                    <a:pt x="815213" y="119125"/>
                  </a:lnTo>
                  <a:lnTo>
                    <a:pt x="835406" y="113537"/>
                  </a:lnTo>
                  <a:lnTo>
                    <a:pt x="825372" y="76835"/>
                  </a:lnTo>
                  <a:close/>
                </a:path>
                <a:path w="1169035" h="468629">
                  <a:moveTo>
                    <a:pt x="901192" y="59182"/>
                  </a:moveTo>
                  <a:lnTo>
                    <a:pt x="899668" y="59562"/>
                  </a:lnTo>
                  <a:lnTo>
                    <a:pt x="875030" y="64770"/>
                  </a:lnTo>
                  <a:lnTo>
                    <a:pt x="863092" y="67437"/>
                  </a:lnTo>
                  <a:lnTo>
                    <a:pt x="871601" y="104648"/>
                  </a:lnTo>
                  <a:lnTo>
                    <a:pt x="883412" y="101853"/>
                  </a:lnTo>
                  <a:lnTo>
                    <a:pt x="907542" y="96774"/>
                  </a:lnTo>
                  <a:lnTo>
                    <a:pt x="907922" y="96774"/>
                  </a:lnTo>
                  <a:lnTo>
                    <a:pt x="901192" y="59182"/>
                  </a:lnTo>
                  <a:close/>
                </a:path>
                <a:path w="1169035" h="468629">
                  <a:moveTo>
                    <a:pt x="977138" y="46736"/>
                  </a:moveTo>
                  <a:lnTo>
                    <a:pt x="950721" y="50419"/>
                  </a:lnTo>
                  <a:lnTo>
                    <a:pt x="938783" y="52577"/>
                  </a:lnTo>
                  <a:lnTo>
                    <a:pt x="945515" y="90042"/>
                  </a:lnTo>
                  <a:lnTo>
                    <a:pt x="957453" y="87884"/>
                  </a:lnTo>
                  <a:lnTo>
                    <a:pt x="982344" y="84454"/>
                  </a:lnTo>
                  <a:lnTo>
                    <a:pt x="977138" y="46736"/>
                  </a:lnTo>
                  <a:close/>
                </a:path>
                <a:path w="1169035" h="468629">
                  <a:moveTo>
                    <a:pt x="1138669" y="38735"/>
                  </a:moveTo>
                  <a:lnTo>
                    <a:pt x="1053972" y="38735"/>
                  </a:lnTo>
                  <a:lnTo>
                    <a:pt x="1057147" y="76708"/>
                  </a:lnTo>
                  <a:lnTo>
                    <a:pt x="1055275" y="76864"/>
                  </a:lnTo>
                  <a:lnTo>
                    <a:pt x="1056894" y="114173"/>
                  </a:lnTo>
                  <a:lnTo>
                    <a:pt x="1168527" y="52070"/>
                  </a:lnTo>
                  <a:lnTo>
                    <a:pt x="1138669" y="38735"/>
                  </a:lnTo>
                  <a:close/>
                </a:path>
                <a:path w="1169035" h="468629">
                  <a:moveTo>
                    <a:pt x="1053622" y="38764"/>
                  </a:moveTo>
                  <a:lnTo>
                    <a:pt x="1016000" y="41910"/>
                  </a:lnTo>
                  <a:lnTo>
                    <a:pt x="1019175" y="79883"/>
                  </a:lnTo>
                  <a:lnTo>
                    <a:pt x="1055275" y="76864"/>
                  </a:lnTo>
                  <a:lnTo>
                    <a:pt x="1053622" y="38764"/>
                  </a:lnTo>
                  <a:close/>
                </a:path>
                <a:path w="1169035" h="468629">
                  <a:moveTo>
                    <a:pt x="1053972" y="38735"/>
                  </a:moveTo>
                  <a:lnTo>
                    <a:pt x="1053622" y="38764"/>
                  </a:lnTo>
                  <a:lnTo>
                    <a:pt x="1055275" y="76864"/>
                  </a:lnTo>
                  <a:lnTo>
                    <a:pt x="1057147" y="76708"/>
                  </a:lnTo>
                  <a:lnTo>
                    <a:pt x="1053972" y="38735"/>
                  </a:lnTo>
                  <a:close/>
                </a:path>
                <a:path w="1169035" h="468629">
                  <a:moveTo>
                    <a:pt x="1051941" y="0"/>
                  </a:moveTo>
                  <a:lnTo>
                    <a:pt x="1053622" y="38764"/>
                  </a:lnTo>
                  <a:lnTo>
                    <a:pt x="1053972" y="38735"/>
                  </a:lnTo>
                  <a:lnTo>
                    <a:pt x="1138669" y="38735"/>
                  </a:lnTo>
                  <a:lnTo>
                    <a:pt x="1051941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83</a:t>
            </a:fld>
            <a:endParaRPr dirty="0"/>
          </a:p>
        </p:txBody>
      </p:sp>
      <p:sp>
        <p:nvSpPr>
          <p:cNvPr id="32" name="object 3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7A3E6BBB-647E-2752-9F8A-241A07E7516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385925" y="4012147"/>
            <a:ext cx="1504136" cy="2154735"/>
          </a:xfrm>
          <a:prstGeom prst="rect">
            <a:avLst/>
          </a:prstGeom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45">
            <a:extLst>
              <a:ext uri="{FF2B5EF4-FFF2-40B4-BE49-F238E27FC236}">
                <a16:creationId xmlns:a16="http://schemas.microsoft.com/office/drawing/2014/main" id="{77C74562-FBDC-2848-81D4-4057CE91A4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7826" y="1707180"/>
            <a:ext cx="4018067" cy="621413"/>
          </a:xfrm>
          <a:prstGeom prst="rect">
            <a:avLst/>
          </a:prstGeom>
        </p:spPr>
      </p:pic>
      <p:sp>
        <p:nvSpPr>
          <p:cNvPr id="2" name="object 2"/>
          <p:cNvSpPr/>
          <p:nvPr/>
        </p:nvSpPr>
        <p:spPr>
          <a:xfrm>
            <a:off x="0" y="0"/>
            <a:ext cx="12192000" cy="620395"/>
          </a:xfrm>
          <a:custGeom>
            <a:avLst/>
            <a:gdLst/>
            <a:ahLst/>
            <a:cxnLst/>
            <a:rect l="l" t="t" r="r" b="b"/>
            <a:pathLst>
              <a:path w="12192000" h="620395">
                <a:moveTo>
                  <a:pt x="0" y="620267"/>
                </a:moveTo>
                <a:lnTo>
                  <a:pt x="12192000" y="620267"/>
                </a:lnTo>
                <a:lnTo>
                  <a:pt x="12192000" y="0"/>
                </a:lnTo>
                <a:lnTo>
                  <a:pt x="0" y="0"/>
                </a:lnTo>
                <a:lnTo>
                  <a:pt x="0" y="620267"/>
                </a:lnTo>
                <a:close/>
              </a:path>
            </a:pathLst>
          </a:custGeom>
          <a:ln w="9525">
            <a:solidFill>
              <a:srgbClr val="CC00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1321053" y="1695957"/>
            <a:ext cx="4031615" cy="683768"/>
            <a:chOff x="1321053" y="1695957"/>
            <a:chExt cx="4031615" cy="683768"/>
          </a:xfrm>
        </p:grpSpPr>
        <p:sp>
          <p:nvSpPr>
            <p:cNvPr id="5" name="object 5"/>
            <p:cNvSpPr/>
            <p:nvPr/>
          </p:nvSpPr>
          <p:spPr>
            <a:xfrm>
              <a:off x="1321053" y="1695957"/>
              <a:ext cx="4031615" cy="625475"/>
            </a:xfrm>
            <a:custGeom>
              <a:avLst/>
              <a:gdLst/>
              <a:ahLst/>
              <a:cxnLst/>
              <a:rect l="l" t="t" r="r" b="b"/>
              <a:pathLst>
                <a:path w="4031615" h="625475">
                  <a:moveTo>
                    <a:pt x="0" y="625221"/>
                  </a:moveTo>
                  <a:lnTo>
                    <a:pt x="4031361" y="625221"/>
                  </a:lnTo>
                  <a:lnTo>
                    <a:pt x="4031361" y="0"/>
                  </a:lnTo>
                  <a:lnTo>
                    <a:pt x="0" y="0"/>
                  </a:lnTo>
                  <a:lnTo>
                    <a:pt x="0" y="625221"/>
                  </a:lnTo>
                  <a:close/>
                </a:path>
              </a:pathLst>
            </a:custGeom>
            <a:ln w="9525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473451" y="1949183"/>
              <a:ext cx="934974" cy="430542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2545841" y="2021585"/>
              <a:ext cx="792480" cy="288290"/>
            </a:xfrm>
            <a:custGeom>
              <a:avLst/>
              <a:gdLst/>
              <a:ahLst/>
              <a:cxnLst/>
              <a:rect l="l" t="t" r="r" b="b"/>
              <a:pathLst>
                <a:path w="792479" h="288289">
                  <a:moveTo>
                    <a:pt x="0" y="24891"/>
                  </a:moveTo>
                  <a:lnTo>
                    <a:pt x="1960" y="15216"/>
                  </a:lnTo>
                  <a:lnTo>
                    <a:pt x="7302" y="7302"/>
                  </a:lnTo>
                  <a:lnTo>
                    <a:pt x="15216" y="1960"/>
                  </a:lnTo>
                  <a:lnTo>
                    <a:pt x="24891" y="0"/>
                  </a:lnTo>
                  <a:lnTo>
                    <a:pt x="767587" y="0"/>
                  </a:lnTo>
                  <a:lnTo>
                    <a:pt x="777263" y="1960"/>
                  </a:lnTo>
                  <a:lnTo>
                    <a:pt x="785177" y="7302"/>
                  </a:lnTo>
                  <a:lnTo>
                    <a:pt x="790519" y="15216"/>
                  </a:lnTo>
                  <a:lnTo>
                    <a:pt x="792480" y="24891"/>
                  </a:lnTo>
                  <a:lnTo>
                    <a:pt x="792480" y="263143"/>
                  </a:lnTo>
                  <a:lnTo>
                    <a:pt x="790519" y="272819"/>
                  </a:lnTo>
                  <a:lnTo>
                    <a:pt x="785177" y="280733"/>
                  </a:lnTo>
                  <a:lnTo>
                    <a:pt x="777263" y="286075"/>
                  </a:lnTo>
                  <a:lnTo>
                    <a:pt x="767587" y="288036"/>
                  </a:lnTo>
                  <a:lnTo>
                    <a:pt x="24891" y="288036"/>
                  </a:lnTo>
                  <a:lnTo>
                    <a:pt x="15216" y="286075"/>
                  </a:lnTo>
                  <a:lnTo>
                    <a:pt x="7302" y="280733"/>
                  </a:lnTo>
                  <a:lnTo>
                    <a:pt x="1960" y="272819"/>
                  </a:lnTo>
                  <a:lnTo>
                    <a:pt x="0" y="263143"/>
                  </a:lnTo>
                  <a:lnTo>
                    <a:pt x="0" y="24891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257047" y="105283"/>
            <a:ext cx="10872624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dirty="0">
                <a:solidFill>
                  <a:srgbClr val="FFFFFF"/>
                </a:solidFill>
              </a:rPr>
              <a:t>เอาต์พุตข้อมูล (ฟังก์ชันเพื่อส่งออกข้อมูลแบบฟอร์มอินพุตหลายรายการพร้อมกัน)</a:t>
            </a:r>
            <a:endParaRPr sz="1800" dirty="0"/>
          </a:p>
        </p:txBody>
      </p:sp>
      <p:sp>
        <p:nvSpPr>
          <p:cNvPr id="9" name="object 9"/>
          <p:cNvSpPr txBox="1"/>
          <p:nvPr/>
        </p:nvSpPr>
        <p:spPr>
          <a:xfrm>
            <a:off x="2743200" y="4476369"/>
            <a:ext cx="2934970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100" b="1" dirty="0">
                <a:solidFill>
                  <a:srgbClr val="006FC0"/>
                </a:solidFill>
                <a:latin typeface="Yu Gothic"/>
                <a:cs typeface="Yu Gothic"/>
              </a:rPr>
              <a:t>&lt;แบบฟอร์มที่สร้างจากข้อกำหนดแบบฟอร์ม </a:t>
            </a:r>
            <a:r>
              <a:rPr lang="en-US" sz="1100" b="1" dirty="0">
                <a:solidFill>
                  <a:srgbClr val="006FC0"/>
                </a:solidFill>
                <a:latin typeface="Yu Gothic"/>
                <a:cs typeface="Yu Gothic"/>
              </a:rPr>
              <a:t>A&gt;</a:t>
            </a:r>
            <a:endParaRPr sz="1100" dirty="0">
              <a:latin typeface="Yu Gothic"/>
              <a:cs typeface="Yu Gothic"/>
            </a:endParaRPr>
          </a:p>
        </p:txBody>
      </p:sp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870548" y="4091475"/>
            <a:ext cx="448865" cy="456604"/>
          </a:xfrm>
          <a:prstGeom prst="rect">
            <a:avLst/>
          </a:prstGeom>
        </p:spPr>
      </p:pic>
      <p:grpSp>
        <p:nvGrpSpPr>
          <p:cNvPr id="11" name="object 11"/>
          <p:cNvGrpSpPr/>
          <p:nvPr/>
        </p:nvGrpSpPr>
        <p:grpSpPr>
          <a:xfrm>
            <a:off x="3044507" y="2671127"/>
            <a:ext cx="2106930" cy="1835785"/>
            <a:chOff x="3044507" y="2671127"/>
            <a:chExt cx="2106930" cy="1835785"/>
          </a:xfrm>
        </p:grpSpPr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54096" y="2743174"/>
              <a:ext cx="935735" cy="1074280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3049270" y="2675889"/>
              <a:ext cx="945515" cy="1238250"/>
            </a:xfrm>
            <a:custGeom>
              <a:avLst/>
              <a:gdLst/>
              <a:ahLst/>
              <a:cxnLst/>
              <a:rect l="l" t="t" r="r" b="b"/>
              <a:pathLst>
                <a:path w="945514" h="1238250">
                  <a:moveTo>
                    <a:pt x="0" y="1237869"/>
                  </a:moveTo>
                  <a:lnTo>
                    <a:pt x="945260" y="1237869"/>
                  </a:lnTo>
                  <a:lnTo>
                    <a:pt x="945260" y="0"/>
                  </a:lnTo>
                  <a:lnTo>
                    <a:pt x="0" y="0"/>
                  </a:lnTo>
                  <a:lnTo>
                    <a:pt x="0" y="1237869"/>
                  </a:lnTo>
                  <a:close/>
                </a:path>
              </a:pathLst>
            </a:custGeom>
            <a:ln w="9525">
              <a:solidFill>
                <a:srgbClr val="C8C8C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342132" y="2833115"/>
              <a:ext cx="935736" cy="1228343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3337306" y="2828289"/>
              <a:ext cx="945515" cy="1238250"/>
            </a:xfrm>
            <a:custGeom>
              <a:avLst/>
              <a:gdLst/>
              <a:ahLst/>
              <a:cxnLst/>
              <a:rect l="l" t="t" r="r" b="b"/>
              <a:pathLst>
                <a:path w="945514" h="1238250">
                  <a:moveTo>
                    <a:pt x="0" y="1237869"/>
                  </a:moveTo>
                  <a:lnTo>
                    <a:pt x="945261" y="1237869"/>
                  </a:lnTo>
                  <a:lnTo>
                    <a:pt x="945261" y="0"/>
                  </a:lnTo>
                  <a:lnTo>
                    <a:pt x="0" y="0"/>
                  </a:lnTo>
                  <a:lnTo>
                    <a:pt x="0" y="1237869"/>
                  </a:lnTo>
                  <a:close/>
                </a:path>
              </a:pathLst>
            </a:custGeom>
            <a:ln w="9525">
              <a:solidFill>
                <a:srgbClr val="C8C8C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630168" y="2985515"/>
              <a:ext cx="935736" cy="1228343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3625342" y="2980689"/>
              <a:ext cx="945515" cy="1238250"/>
            </a:xfrm>
            <a:custGeom>
              <a:avLst/>
              <a:gdLst/>
              <a:ahLst/>
              <a:cxnLst/>
              <a:rect l="l" t="t" r="r" b="b"/>
              <a:pathLst>
                <a:path w="945514" h="1238250">
                  <a:moveTo>
                    <a:pt x="0" y="1237869"/>
                  </a:moveTo>
                  <a:lnTo>
                    <a:pt x="945261" y="1237869"/>
                  </a:lnTo>
                  <a:lnTo>
                    <a:pt x="945261" y="0"/>
                  </a:lnTo>
                  <a:lnTo>
                    <a:pt x="0" y="0"/>
                  </a:lnTo>
                  <a:lnTo>
                    <a:pt x="0" y="1237869"/>
                  </a:lnTo>
                  <a:close/>
                </a:path>
              </a:pathLst>
            </a:custGeom>
            <a:ln w="9525">
              <a:solidFill>
                <a:srgbClr val="C8C8C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918204" y="3137915"/>
              <a:ext cx="935736" cy="1228343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3913378" y="3133089"/>
              <a:ext cx="945515" cy="1238250"/>
            </a:xfrm>
            <a:custGeom>
              <a:avLst/>
              <a:gdLst/>
              <a:ahLst/>
              <a:cxnLst/>
              <a:rect l="l" t="t" r="r" b="b"/>
              <a:pathLst>
                <a:path w="945514" h="1238250">
                  <a:moveTo>
                    <a:pt x="0" y="1237869"/>
                  </a:moveTo>
                  <a:lnTo>
                    <a:pt x="945261" y="1237869"/>
                  </a:lnTo>
                  <a:lnTo>
                    <a:pt x="945261" y="0"/>
                  </a:lnTo>
                  <a:lnTo>
                    <a:pt x="0" y="0"/>
                  </a:lnTo>
                  <a:lnTo>
                    <a:pt x="0" y="1237869"/>
                  </a:lnTo>
                  <a:close/>
                </a:path>
              </a:pathLst>
            </a:custGeom>
            <a:ln w="9525">
              <a:solidFill>
                <a:srgbClr val="C8C8C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206240" y="3268979"/>
              <a:ext cx="935736" cy="1228344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4201414" y="3264153"/>
              <a:ext cx="945515" cy="1238250"/>
            </a:xfrm>
            <a:custGeom>
              <a:avLst/>
              <a:gdLst/>
              <a:ahLst/>
              <a:cxnLst/>
              <a:rect l="l" t="t" r="r" b="b"/>
              <a:pathLst>
                <a:path w="945514" h="1238250">
                  <a:moveTo>
                    <a:pt x="0" y="1237869"/>
                  </a:moveTo>
                  <a:lnTo>
                    <a:pt x="945261" y="1237869"/>
                  </a:lnTo>
                  <a:lnTo>
                    <a:pt x="945261" y="0"/>
                  </a:lnTo>
                  <a:lnTo>
                    <a:pt x="0" y="0"/>
                  </a:lnTo>
                  <a:lnTo>
                    <a:pt x="0" y="1237869"/>
                  </a:lnTo>
                  <a:close/>
                </a:path>
              </a:pathLst>
            </a:custGeom>
            <a:ln w="9525">
              <a:solidFill>
                <a:srgbClr val="C8C8C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2" name="object 22"/>
          <p:cNvGrpSpPr/>
          <p:nvPr/>
        </p:nvGrpSpPr>
        <p:grpSpPr>
          <a:xfrm>
            <a:off x="1549463" y="2501963"/>
            <a:ext cx="939800" cy="1289050"/>
            <a:chOff x="1549463" y="2501963"/>
            <a:chExt cx="939800" cy="1289050"/>
          </a:xfrm>
        </p:grpSpPr>
        <p:pic>
          <p:nvPicPr>
            <p:cNvPr id="23" name="object 2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559051" y="2511571"/>
              <a:ext cx="919815" cy="1204137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1554225" y="2506726"/>
              <a:ext cx="930275" cy="1279525"/>
            </a:xfrm>
            <a:custGeom>
              <a:avLst/>
              <a:gdLst/>
              <a:ahLst/>
              <a:cxnLst/>
              <a:rect l="l" t="t" r="r" b="b"/>
              <a:pathLst>
                <a:path w="930275" h="1279525">
                  <a:moveTo>
                    <a:pt x="0" y="1279017"/>
                  </a:moveTo>
                  <a:lnTo>
                    <a:pt x="930021" y="1279017"/>
                  </a:lnTo>
                  <a:lnTo>
                    <a:pt x="930021" y="0"/>
                  </a:lnTo>
                  <a:lnTo>
                    <a:pt x="0" y="0"/>
                  </a:lnTo>
                  <a:lnTo>
                    <a:pt x="0" y="1279017"/>
                  </a:lnTo>
                  <a:close/>
                </a:path>
              </a:pathLst>
            </a:custGeom>
            <a:ln w="9525">
              <a:solidFill>
                <a:srgbClr val="A6A6A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1534413" y="3851909"/>
            <a:ext cx="970280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100" b="1" dirty="0">
                <a:solidFill>
                  <a:srgbClr val="006FC0"/>
                </a:solidFill>
                <a:latin typeface="Yu Gothic"/>
                <a:cs typeface="Yu Gothic"/>
              </a:rPr>
              <a:t>&lt;แบบฟอร์ม </a:t>
            </a:r>
            <a:r>
              <a:rPr lang="en-US" sz="1100" b="1" dirty="0">
                <a:solidFill>
                  <a:srgbClr val="006FC0"/>
                </a:solidFill>
                <a:latin typeface="Yu Gothic"/>
                <a:cs typeface="Yu Gothic"/>
              </a:rPr>
              <a:t>A&gt;</a:t>
            </a:r>
            <a:endParaRPr sz="1100" dirty="0">
              <a:latin typeface="Yu Gothic"/>
              <a:cs typeface="Yu Gothic"/>
            </a:endParaRPr>
          </a:p>
        </p:txBody>
      </p:sp>
      <p:pic>
        <p:nvPicPr>
          <p:cNvPr id="26" name="object 26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066531" y="2724937"/>
            <a:ext cx="2857500" cy="316966"/>
          </a:xfrm>
          <a:prstGeom prst="rect">
            <a:avLst/>
          </a:prstGeom>
        </p:spPr>
      </p:pic>
      <p:graphicFrame>
        <p:nvGraphicFramePr>
          <p:cNvPr id="27" name="object 27"/>
          <p:cNvGraphicFramePr>
            <a:graphicFrameLocks noGrp="1"/>
          </p:cNvGraphicFramePr>
          <p:nvPr/>
        </p:nvGraphicFramePr>
        <p:xfrm>
          <a:off x="6758939" y="2766822"/>
          <a:ext cx="4103370" cy="138204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21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56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2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21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721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09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146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7211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7211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7211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108203">
                <a:tc gridSpan="6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76200">
                      <a:solidFill>
                        <a:srgbClr val="FF0000"/>
                      </a:solidFill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76200">
                      <a:solidFill>
                        <a:srgbClr val="FF0000"/>
                      </a:solidFill>
                      <a:prstDash val="solid"/>
                    </a:lnL>
                    <a:lnB w="38100">
                      <a:solidFill>
                        <a:srgbClr val="FF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1449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53975">
                      <a:solidFill>
                        <a:srgbClr val="FF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8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53975">
                      <a:solidFill>
                        <a:srgbClr val="FF0000"/>
                      </a:solidFill>
                      <a:prstDash val="solid"/>
                    </a:lnL>
                    <a:lnR w="53975">
                      <a:solidFill>
                        <a:srgbClr val="FF0000"/>
                      </a:solidFill>
                      <a:prstDash val="solid"/>
                    </a:lnR>
                    <a:lnT w="38100">
                      <a:solidFill>
                        <a:srgbClr val="FF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719">
                <a:tc>
                  <a:txBody>
                    <a:bodyPr/>
                    <a:lstStyle/>
                    <a:p>
                      <a:pPr marL="1270" algn="ct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spc="-5" dirty="0">
                          <a:latin typeface="SimSun"/>
                          <a:cs typeface="SimSun"/>
                        </a:rPr>
                        <a:t>帳</a:t>
                      </a:r>
                      <a:r>
                        <a:rPr sz="600" spc="-10" dirty="0">
                          <a:latin typeface="SimSun"/>
                          <a:cs typeface="SimSun"/>
                        </a:rPr>
                        <a:t>票</a:t>
                      </a:r>
                      <a:r>
                        <a:rPr sz="600" spc="40" dirty="0">
                          <a:latin typeface="SimSun"/>
                          <a:cs typeface="SimSun"/>
                        </a:rPr>
                        <a:t>ID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EBEBE"/>
                    </a:solidFill>
                  </a:tcPr>
                </a:tc>
                <a:tc>
                  <a:txBody>
                    <a:bodyPr/>
                    <a:lstStyle/>
                    <a:p>
                      <a:pPr marL="25400" algn="ct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spc="-5" dirty="0">
                          <a:latin typeface="SimSun"/>
                          <a:cs typeface="SimSun"/>
                        </a:rPr>
                        <a:t>帳</a:t>
                      </a:r>
                      <a:r>
                        <a:rPr sz="600" spc="-10" dirty="0">
                          <a:latin typeface="SimSun"/>
                          <a:cs typeface="SimSun"/>
                        </a:rPr>
                        <a:t>票</a:t>
                      </a:r>
                      <a:r>
                        <a:rPr sz="600" spc="-5" dirty="0">
                          <a:latin typeface="SimSun"/>
                          <a:cs typeface="SimSun"/>
                        </a:rPr>
                        <a:t>名称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EBEBE"/>
                    </a:solidFill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spc="-5" dirty="0">
                          <a:latin typeface="SimSun"/>
                          <a:cs typeface="SimSun"/>
                        </a:rPr>
                        <a:t>検査者名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EBEBE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spc="-5" dirty="0">
                          <a:latin typeface="SimSun"/>
                          <a:cs typeface="SimSun"/>
                        </a:rPr>
                        <a:t>検</a:t>
                      </a:r>
                      <a:r>
                        <a:rPr sz="600" spc="-10" dirty="0">
                          <a:latin typeface="SimSun"/>
                          <a:cs typeface="SimSun"/>
                        </a:rPr>
                        <a:t>査</a:t>
                      </a:r>
                      <a:r>
                        <a:rPr sz="600" spc="-210" dirty="0">
                          <a:latin typeface="SimSun"/>
                          <a:cs typeface="SimSun"/>
                        </a:rPr>
                        <a:t>ラ</a:t>
                      </a:r>
                      <a:r>
                        <a:rPr sz="600" spc="-170" dirty="0">
                          <a:latin typeface="SimSun"/>
                          <a:cs typeface="SimSun"/>
                        </a:rPr>
                        <a:t>ン</a:t>
                      </a:r>
                      <a:r>
                        <a:rPr sz="600" spc="-190" dirty="0">
                          <a:latin typeface="SimSun"/>
                          <a:cs typeface="SimSun"/>
                        </a:rPr>
                        <a:t>ク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EBEBE"/>
                    </a:solidFill>
                  </a:tcPr>
                </a:tc>
                <a:tc>
                  <a:txBody>
                    <a:bodyPr/>
                    <a:lstStyle/>
                    <a:p>
                      <a:pPr marR="64769" algn="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spc="-5" dirty="0">
                          <a:latin typeface="SimSun"/>
                          <a:cs typeface="SimSun"/>
                        </a:rPr>
                        <a:t>製造数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EBEBE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102870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spc="-5" dirty="0">
                          <a:latin typeface="SimSun"/>
                          <a:cs typeface="SimSun"/>
                        </a:rPr>
                        <a:t>検査数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EBEB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spc="-5" dirty="0">
                          <a:latin typeface="SimSun"/>
                          <a:cs typeface="SimSun"/>
                        </a:rPr>
                        <a:t>再加工数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EBEB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spc="-5" dirty="0">
                          <a:latin typeface="SimSun"/>
                          <a:cs typeface="SimSun"/>
                        </a:rPr>
                        <a:t>不良数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EBEBE"/>
                    </a:solidFill>
                  </a:tcPr>
                </a:tc>
                <a:tc>
                  <a:txBody>
                    <a:bodyPr/>
                    <a:lstStyle/>
                    <a:p>
                      <a:pPr marR="64769" algn="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spc="-5" dirty="0">
                          <a:latin typeface="SimSun"/>
                          <a:cs typeface="SimSun"/>
                        </a:rPr>
                        <a:t>良品数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EBE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619">
                <a:tc>
                  <a:txBody>
                    <a:bodyPr/>
                    <a:lstStyle/>
                    <a:p>
                      <a:pPr algn="ct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spc="55" dirty="0">
                          <a:latin typeface="SimSun"/>
                          <a:cs typeface="SimSun"/>
                        </a:rPr>
                        <a:t>121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spc="-5" dirty="0">
                          <a:latin typeface="SimSun"/>
                          <a:cs typeface="SimSun"/>
                        </a:rPr>
                        <a:t>品</a:t>
                      </a:r>
                      <a:r>
                        <a:rPr sz="600" spc="-10" dirty="0">
                          <a:latin typeface="SimSun"/>
                          <a:cs typeface="SimSun"/>
                        </a:rPr>
                        <a:t>質</a:t>
                      </a:r>
                      <a:r>
                        <a:rPr sz="600" spc="-5" dirty="0">
                          <a:latin typeface="SimSun"/>
                          <a:cs typeface="SimSun"/>
                        </a:rPr>
                        <a:t>記</a:t>
                      </a:r>
                      <a:r>
                        <a:rPr sz="600" spc="-10" dirty="0">
                          <a:latin typeface="SimSun"/>
                          <a:cs typeface="SimSun"/>
                        </a:rPr>
                        <a:t>録</a:t>
                      </a:r>
                      <a:r>
                        <a:rPr sz="600" spc="35" dirty="0">
                          <a:latin typeface="SimSun"/>
                          <a:cs typeface="SimSun"/>
                        </a:rPr>
                        <a:t>2012/10/01-001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spc="-5" dirty="0">
                          <a:latin typeface="SimSun"/>
                          <a:cs typeface="SimSun"/>
                        </a:rPr>
                        <a:t>伊藤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dirty="0">
                          <a:latin typeface="SimSun"/>
                          <a:cs typeface="SimSun"/>
                        </a:rPr>
                        <a:t>a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10489" algn="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spc="55" dirty="0">
                          <a:latin typeface="SimSun"/>
                          <a:cs typeface="SimSun"/>
                        </a:rPr>
                        <a:t>300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spc="55" dirty="0">
                          <a:latin typeface="SimSun"/>
                          <a:cs typeface="SimSun"/>
                        </a:rPr>
                        <a:t>300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dirty="0">
                          <a:latin typeface="SimSun"/>
                          <a:cs typeface="SimSun"/>
                        </a:rPr>
                        <a:t>5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dirty="0">
                          <a:latin typeface="SimSun"/>
                          <a:cs typeface="SimSun"/>
                        </a:rPr>
                        <a:t>0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10489" algn="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spc="55" dirty="0">
                          <a:latin typeface="SimSun"/>
                          <a:cs typeface="SimSun"/>
                        </a:rPr>
                        <a:t>295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5652">
                <a:tc>
                  <a:txBody>
                    <a:bodyPr/>
                    <a:lstStyle/>
                    <a:p>
                      <a:pPr algn="ctr">
                        <a:lnSpc>
                          <a:spcPts val="680"/>
                        </a:lnSpc>
                        <a:spcBef>
                          <a:spcPts val="55"/>
                        </a:spcBef>
                      </a:pPr>
                      <a:r>
                        <a:rPr sz="600" spc="55" dirty="0">
                          <a:latin typeface="SimSun"/>
                          <a:cs typeface="SimSun"/>
                        </a:rPr>
                        <a:t>122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98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ts val="680"/>
                        </a:lnSpc>
                        <a:spcBef>
                          <a:spcPts val="55"/>
                        </a:spcBef>
                      </a:pPr>
                      <a:r>
                        <a:rPr sz="600" spc="-5" dirty="0">
                          <a:latin typeface="SimSun"/>
                          <a:cs typeface="SimSun"/>
                        </a:rPr>
                        <a:t>品</a:t>
                      </a:r>
                      <a:r>
                        <a:rPr sz="600" spc="-10" dirty="0">
                          <a:latin typeface="SimSun"/>
                          <a:cs typeface="SimSun"/>
                        </a:rPr>
                        <a:t>質</a:t>
                      </a:r>
                      <a:r>
                        <a:rPr sz="600" spc="-5" dirty="0">
                          <a:latin typeface="SimSun"/>
                          <a:cs typeface="SimSun"/>
                        </a:rPr>
                        <a:t>記</a:t>
                      </a:r>
                      <a:r>
                        <a:rPr sz="600" spc="-10" dirty="0">
                          <a:latin typeface="SimSun"/>
                          <a:cs typeface="SimSun"/>
                        </a:rPr>
                        <a:t>録</a:t>
                      </a:r>
                      <a:r>
                        <a:rPr sz="600" spc="35" dirty="0">
                          <a:latin typeface="SimSun"/>
                          <a:cs typeface="SimSun"/>
                        </a:rPr>
                        <a:t>2012/10/01-002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98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680"/>
                        </a:lnSpc>
                        <a:spcBef>
                          <a:spcPts val="55"/>
                        </a:spcBef>
                      </a:pPr>
                      <a:r>
                        <a:rPr sz="600" spc="-5" dirty="0">
                          <a:latin typeface="SimSun"/>
                          <a:cs typeface="SimSun"/>
                        </a:rPr>
                        <a:t>伊藤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98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80"/>
                        </a:lnSpc>
                        <a:spcBef>
                          <a:spcPts val="55"/>
                        </a:spcBef>
                      </a:pPr>
                      <a:r>
                        <a:rPr sz="600" dirty="0">
                          <a:latin typeface="SimSun"/>
                          <a:cs typeface="SimSun"/>
                        </a:rPr>
                        <a:t>a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98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10489" algn="r">
                        <a:lnSpc>
                          <a:spcPts val="680"/>
                        </a:lnSpc>
                        <a:spcBef>
                          <a:spcPts val="55"/>
                        </a:spcBef>
                      </a:pPr>
                      <a:r>
                        <a:rPr sz="600" spc="55" dirty="0">
                          <a:latin typeface="SimSun"/>
                          <a:cs typeface="SimSun"/>
                        </a:rPr>
                        <a:t>400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98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680"/>
                        </a:lnSpc>
                        <a:spcBef>
                          <a:spcPts val="55"/>
                        </a:spcBef>
                      </a:pPr>
                      <a:r>
                        <a:rPr sz="600" spc="55" dirty="0">
                          <a:latin typeface="SimSun"/>
                          <a:cs typeface="SimSun"/>
                        </a:rPr>
                        <a:t>400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98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680"/>
                        </a:lnSpc>
                        <a:spcBef>
                          <a:spcPts val="55"/>
                        </a:spcBef>
                      </a:pPr>
                      <a:r>
                        <a:rPr sz="600" dirty="0">
                          <a:latin typeface="SimSun"/>
                          <a:cs typeface="SimSun"/>
                        </a:rPr>
                        <a:t>5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98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680"/>
                        </a:lnSpc>
                        <a:spcBef>
                          <a:spcPts val="55"/>
                        </a:spcBef>
                      </a:pPr>
                      <a:r>
                        <a:rPr sz="600" dirty="0">
                          <a:latin typeface="SimSun"/>
                          <a:cs typeface="SimSun"/>
                        </a:rPr>
                        <a:t>0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98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10489" algn="r">
                        <a:lnSpc>
                          <a:spcPts val="680"/>
                        </a:lnSpc>
                        <a:spcBef>
                          <a:spcPts val="55"/>
                        </a:spcBef>
                      </a:pPr>
                      <a:r>
                        <a:rPr sz="600" spc="55" dirty="0">
                          <a:latin typeface="SimSun"/>
                          <a:cs typeface="SimSun"/>
                        </a:rPr>
                        <a:t>395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98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5719">
                <a:tc>
                  <a:txBody>
                    <a:bodyPr/>
                    <a:lstStyle/>
                    <a:p>
                      <a:pPr algn="ct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spc="55" dirty="0">
                          <a:latin typeface="SimSun"/>
                          <a:cs typeface="SimSun"/>
                        </a:rPr>
                        <a:t>123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spc="-5" dirty="0">
                          <a:latin typeface="SimSun"/>
                          <a:cs typeface="SimSun"/>
                        </a:rPr>
                        <a:t>品</a:t>
                      </a:r>
                      <a:r>
                        <a:rPr sz="600" spc="-10" dirty="0">
                          <a:latin typeface="SimSun"/>
                          <a:cs typeface="SimSun"/>
                        </a:rPr>
                        <a:t>質</a:t>
                      </a:r>
                      <a:r>
                        <a:rPr sz="600" spc="-5" dirty="0">
                          <a:latin typeface="SimSun"/>
                          <a:cs typeface="SimSun"/>
                        </a:rPr>
                        <a:t>記</a:t>
                      </a:r>
                      <a:r>
                        <a:rPr sz="600" spc="-10" dirty="0">
                          <a:latin typeface="SimSun"/>
                          <a:cs typeface="SimSun"/>
                        </a:rPr>
                        <a:t>録</a:t>
                      </a:r>
                      <a:r>
                        <a:rPr sz="600" spc="35" dirty="0">
                          <a:latin typeface="SimSun"/>
                          <a:cs typeface="SimSun"/>
                        </a:rPr>
                        <a:t>2012/10/01-003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spc="-5" dirty="0">
                          <a:latin typeface="SimSun"/>
                          <a:cs typeface="SimSun"/>
                        </a:rPr>
                        <a:t>伊藤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dirty="0">
                          <a:latin typeface="SimSun"/>
                          <a:cs typeface="SimSun"/>
                        </a:rPr>
                        <a:t>a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10489" algn="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spc="55" dirty="0">
                          <a:latin typeface="SimSun"/>
                          <a:cs typeface="SimSun"/>
                        </a:rPr>
                        <a:t>200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spc="55" dirty="0">
                          <a:latin typeface="SimSun"/>
                          <a:cs typeface="SimSun"/>
                        </a:rPr>
                        <a:t>200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dirty="0">
                          <a:latin typeface="SimSun"/>
                          <a:cs typeface="SimSun"/>
                        </a:rPr>
                        <a:t>0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dirty="0">
                          <a:latin typeface="SimSun"/>
                          <a:cs typeface="SimSun"/>
                        </a:rPr>
                        <a:t>0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10489" algn="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spc="55" dirty="0">
                          <a:latin typeface="SimSun"/>
                          <a:cs typeface="SimSun"/>
                        </a:rPr>
                        <a:t>200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5702">
                <a:tc>
                  <a:txBody>
                    <a:bodyPr/>
                    <a:lstStyle/>
                    <a:p>
                      <a:pPr algn="ct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spc="55" dirty="0">
                          <a:latin typeface="SimSun"/>
                          <a:cs typeface="SimSun"/>
                        </a:rPr>
                        <a:t>124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spc="-5" dirty="0">
                          <a:latin typeface="SimSun"/>
                          <a:cs typeface="SimSun"/>
                        </a:rPr>
                        <a:t>品</a:t>
                      </a:r>
                      <a:r>
                        <a:rPr sz="600" spc="-10" dirty="0">
                          <a:latin typeface="SimSun"/>
                          <a:cs typeface="SimSun"/>
                        </a:rPr>
                        <a:t>質</a:t>
                      </a:r>
                      <a:r>
                        <a:rPr sz="600" spc="-5" dirty="0">
                          <a:latin typeface="SimSun"/>
                          <a:cs typeface="SimSun"/>
                        </a:rPr>
                        <a:t>記</a:t>
                      </a:r>
                      <a:r>
                        <a:rPr sz="600" spc="-10" dirty="0">
                          <a:latin typeface="SimSun"/>
                          <a:cs typeface="SimSun"/>
                        </a:rPr>
                        <a:t>録</a:t>
                      </a:r>
                      <a:r>
                        <a:rPr sz="600" spc="35" dirty="0">
                          <a:latin typeface="SimSun"/>
                          <a:cs typeface="SimSun"/>
                        </a:rPr>
                        <a:t>2012/10/01-004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spc="-5" dirty="0">
                          <a:latin typeface="SimSun"/>
                          <a:cs typeface="SimSun"/>
                        </a:rPr>
                        <a:t>伊藤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dirty="0">
                          <a:latin typeface="SimSun"/>
                          <a:cs typeface="SimSun"/>
                        </a:rPr>
                        <a:t>b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10489" algn="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spc="55" dirty="0">
                          <a:latin typeface="SimSun"/>
                          <a:cs typeface="SimSun"/>
                        </a:rPr>
                        <a:t>350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spc="55" dirty="0">
                          <a:latin typeface="SimSun"/>
                          <a:cs typeface="SimSun"/>
                        </a:rPr>
                        <a:t>350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dirty="0">
                          <a:latin typeface="SimSun"/>
                          <a:cs typeface="SimSun"/>
                        </a:rPr>
                        <a:t>5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dirty="0">
                          <a:latin typeface="SimSun"/>
                          <a:cs typeface="SimSun"/>
                        </a:rPr>
                        <a:t>2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10489" algn="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spc="55" dirty="0">
                          <a:latin typeface="SimSun"/>
                          <a:cs typeface="SimSun"/>
                        </a:rPr>
                        <a:t>343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05552">
                <a:tc>
                  <a:txBody>
                    <a:bodyPr/>
                    <a:lstStyle/>
                    <a:p>
                      <a:pPr algn="ct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spc="55" dirty="0">
                          <a:latin typeface="SimSun"/>
                          <a:cs typeface="SimSun"/>
                        </a:rPr>
                        <a:t>125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spc="-5" dirty="0">
                          <a:latin typeface="SimSun"/>
                          <a:cs typeface="SimSun"/>
                        </a:rPr>
                        <a:t>品</a:t>
                      </a:r>
                      <a:r>
                        <a:rPr sz="600" spc="-10" dirty="0">
                          <a:latin typeface="SimSun"/>
                          <a:cs typeface="SimSun"/>
                        </a:rPr>
                        <a:t>質</a:t>
                      </a:r>
                      <a:r>
                        <a:rPr sz="600" spc="-5" dirty="0">
                          <a:latin typeface="SimSun"/>
                          <a:cs typeface="SimSun"/>
                        </a:rPr>
                        <a:t>記</a:t>
                      </a:r>
                      <a:r>
                        <a:rPr sz="600" spc="-10" dirty="0">
                          <a:latin typeface="SimSun"/>
                          <a:cs typeface="SimSun"/>
                        </a:rPr>
                        <a:t>録</a:t>
                      </a:r>
                      <a:r>
                        <a:rPr sz="600" spc="35" dirty="0">
                          <a:latin typeface="SimSun"/>
                          <a:cs typeface="SimSun"/>
                        </a:rPr>
                        <a:t>2012/10/01-005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spc="-5" dirty="0">
                          <a:latin typeface="SimSun"/>
                          <a:cs typeface="SimSun"/>
                        </a:rPr>
                        <a:t>上戸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dirty="0">
                          <a:latin typeface="SimSun"/>
                          <a:cs typeface="SimSun"/>
                        </a:rPr>
                        <a:t>a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10489" algn="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spc="55" dirty="0">
                          <a:latin typeface="SimSun"/>
                          <a:cs typeface="SimSun"/>
                        </a:rPr>
                        <a:t>300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spc="55" dirty="0">
                          <a:latin typeface="SimSun"/>
                          <a:cs typeface="SimSun"/>
                        </a:rPr>
                        <a:t>300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dirty="0">
                          <a:latin typeface="SimSun"/>
                          <a:cs typeface="SimSun"/>
                        </a:rPr>
                        <a:t>0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dirty="0">
                          <a:latin typeface="SimSun"/>
                          <a:cs typeface="SimSun"/>
                        </a:rPr>
                        <a:t>0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10489" algn="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spc="55" dirty="0">
                          <a:latin typeface="SimSun"/>
                          <a:cs typeface="SimSun"/>
                        </a:rPr>
                        <a:t>300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5719">
                <a:tc>
                  <a:txBody>
                    <a:bodyPr/>
                    <a:lstStyle/>
                    <a:p>
                      <a:pPr algn="ctr">
                        <a:lnSpc>
                          <a:spcPts val="680"/>
                        </a:lnSpc>
                        <a:spcBef>
                          <a:spcPts val="55"/>
                        </a:spcBef>
                      </a:pPr>
                      <a:r>
                        <a:rPr sz="600" spc="55" dirty="0">
                          <a:latin typeface="SimSun"/>
                          <a:cs typeface="SimSun"/>
                        </a:rPr>
                        <a:t>126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98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ts val="680"/>
                        </a:lnSpc>
                        <a:spcBef>
                          <a:spcPts val="55"/>
                        </a:spcBef>
                      </a:pPr>
                      <a:r>
                        <a:rPr sz="600" spc="-5" dirty="0">
                          <a:latin typeface="SimSun"/>
                          <a:cs typeface="SimSun"/>
                        </a:rPr>
                        <a:t>品</a:t>
                      </a:r>
                      <a:r>
                        <a:rPr sz="600" spc="-10" dirty="0">
                          <a:latin typeface="SimSun"/>
                          <a:cs typeface="SimSun"/>
                        </a:rPr>
                        <a:t>質</a:t>
                      </a:r>
                      <a:r>
                        <a:rPr sz="600" spc="-5" dirty="0">
                          <a:latin typeface="SimSun"/>
                          <a:cs typeface="SimSun"/>
                        </a:rPr>
                        <a:t>記</a:t>
                      </a:r>
                      <a:r>
                        <a:rPr sz="600" spc="-10" dirty="0">
                          <a:latin typeface="SimSun"/>
                          <a:cs typeface="SimSun"/>
                        </a:rPr>
                        <a:t>録</a:t>
                      </a:r>
                      <a:r>
                        <a:rPr sz="600" spc="35" dirty="0">
                          <a:latin typeface="SimSun"/>
                          <a:cs typeface="SimSun"/>
                        </a:rPr>
                        <a:t>2012/10/01-006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98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680"/>
                        </a:lnSpc>
                        <a:spcBef>
                          <a:spcPts val="55"/>
                        </a:spcBef>
                      </a:pPr>
                      <a:r>
                        <a:rPr sz="600" spc="-5" dirty="0">
                          <a:latin typeface="SimSun"/>
                          <a:cs typeface="SimSun"/>
                        </a:rPr>
                        <a:t>尾本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98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80"/>
                        </a:lnSpc>
                        <a:spcBef>
                          <a:spcPts val="55"/>
                        </a:spcBef>
                      </a:pPr>
                      <a:r>
                        <a:rPr sz="600" dirty="0">
                          <a:latin typeface="SimSun"/>
                          <a:cs typeface="SimSun"/>
                        </a:rPr>
                        <a:t>a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98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10489" algn="r">
                        <a:lnSpc>
                          <a:spcPts val="680"/>
                        </a:lnSpc>
                        <a:spcBef>
                          <a:spcPts val="55"/>
                        </a:spcBef>
                      </a:pPr>
                      <a:r>
                        <a:rPr sz="600" spc="55" dirty="0">
                          <a:latin typeface="SimSun"/>
                          <a:cs typeface="SimSun"/>
                        </a:rPr>
                        <a:t>200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98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680"/>
                        </a:lnSpc>
                        <a:spcBef>
                          <a:spcPts val="55"/>
                        </a:spcBef>
                      </a:pPr>
                      <a:r>
                        <a:rPr sz="600" spc="55" dirty="0">
                          <a:latin typeface="SimSun"/>
                          <a:cs typeface="SimSun"/>
                        </a:rPr>
                        <a:t>200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98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680"/>
                        </a:lnSpc>
                        <a:spcBef>
                          <a:spcPts val="55"/>
                        </a:spcBef>
                      </a:pPr>
                      <a:r>
                        <a:rPr sz="600" dirty="0">
                          <a:latin typeface="SimSun"/>
                          <a:cs typeface="SimSun"/>
                        </a:rPr>
                        <a:t>0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98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680"/>
                        </a:lnSpc>
                        <a:spcBef>
                          <a:spcPts val="55"/>
                        </a:spcBef>
                      </a:pPr>
                      <a:r>
                        <a:rPr sz="600" dirty="0">
                          <a:latin typeface="SimSun"/>
                          <a:cs typeface="SimSun"/>
                        </a:rPr>
                        <a:t>0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98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10489" algn="r">
                        <a:lnSpc>
                          <a:spcPts val="680"/>
                        </a:lnSpc>
                        <a:spcBef>
                          <a:spcPts val="55"/>
                        </a:spcBef>
                      </a:pPr>
                      <a:r>
                        <a:rPr sz="600" spc="55" dirty="0">
                          <a:latin typeface="SimSun"/>
                          <a:cs typeface="SimSun"/>
                        </a:rPr>
                        <a:t>200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98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05719">
                <a:tc>
                  <a:txBody>
                    <a:bodyPr/>
                    <a:lstStyle/>
                    <a:p>
                      <a:pPr algn="ct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spc="55" dirty="0">
                          <a:latin typeface="SimSun"/>
                          <a:cs typeface="SimSun"/>
                        </a:rPr>
                        <a:t>127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spc="-5" dirty="0">
                          <a:latin typeface="SimSun"/>
                          <a:cs typeface="SimSun"/>
                        </a:rPr>
                        <a:t>品</a:t>
                      </a:r>
                      <a:r>
                        <a:rPr sz="600" spc="-10" dirty="0">
                          <a:latin typeface="SimSun"/>
                          <a:cs typeface="SimSun"/>
                        </a:rPr>
                        <a:t>質</a:t>
                      </a:r>
                      <a:r>
                        <a:rPr sz="600" spc="-5" dirty="0">
                          <a:latin typeface="SimSun"/>
                          <a:cs typeface="SimSun"/>
                        </a:rPr>
                        <a:t>記</a:t>
                      </a:r>
                      <a:r>
                        <a:rPr sz="600" spc="-10" dirty="0">
                          <a:latin typeface="SimSun"/>
                          <a:cs typeface="SimSun"/>
                        </a:rPr>
                        <a:t>録</a:t>
                      </a:r>
                      <a:r>
                        <a:rPr sz="600" spc="35" dirty="0">
                          <a:latin typeface="SimSun"/>
                          <a:cs typeface="SimSun"/>
                        </a:rPr>
                        <a:t>2012/10/01-007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spc="-5" dirty="0">
                          <a:latin typeface="SimSun"/>
                          <a:cs typeface="SimSun"/>
                        </a:rPr>
                        <a:t>伊藤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dirty="0">
                          <a:latin typeface="SimSun"/>
                          <a:cs typeface="SimSun"/>
                        </a:rPr>
                        <a:t>a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10489" algn="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spc="55" dirty="0">
                          <a:latin typeface="SimSun"/>
                          <a:cs typeface="SimSun"/>
                        </a:rPr>
                        <a:t>200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spc="55" dirty="0">
                          <a:latin typeface="SimSun"/>
                          <a:cs typeface="SimSun"/>
                        </a:rPr>
                        <a:t>200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dirty="0">
                          <a:latin typeface="SimSun"/>
                          <a:cs typeface="SimSun"/>
                        </a:rPr>
                        <a:t>0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dirty="0">
                          <a:latin typeface="SimSun"/>
                          <a:cs typeface="SimSun"/>
                        </a:rPr>
                        <a:t>0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10489" algn="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spc="55" dirty="0">
                          <a:latin typeface="SimSun"/>
                          <a:cs typeface="SimSun"/>
                        </a:rPr>
                        <a:t>200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05635">
                <a:tc>
                  <a:txBody>
                    <a:bodyPr/>
                    <a:lstStyle/>
                    <a:p>
                      <a:pPr algn="ct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spc="55" dirty="0">
                          <a:latin typeface="SimSun"/>
                          <a:cs typeface="SimSun"/>
                        </a:rPr>
                        <a:t>128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spc="-5" dirty="0">
                          <a:latin typeface="SimSun"/>
                          <a:cs typeface="SimSun"/>
                        </a:rPr>
                        <a:t>品</a:t>
                      </a:r>
                      <a:r>
                        <a:rPr sz="600" spc="-10" dirty="0">
                          <a:latin typeface="SimSun"/>
                          <a:cs typeface="SimSun"/>
                        </a:rPr>
                        <a:t>質</a:t>
                      </a:r>
                      <a:r>
                        <a:rPr sz="600" spc="-5" dirty="0">
                          <a:latin typeface="SimSun"/>
                          <a:cs typeface="SimSun"/>
                        </a:rPr>
                        <a:t>記</a:t>
                      </a:r>
                      <a:r>
                        <a:rPr sz="600" spc="-10" dirty="0">
                          <a:latin typeface="SimSun"/>
                          <a:cs typeface="SimSun"/>
                        </a:rPr>
                        <a:t>録</a:t>
                      </a:r>
                      <a:r>
                        <a:rPr sz="600" spc="35" dirty="0">
                          <a:latin typeface="SimSun"/>
                          <a:cs typeface="SimSun"/>
                        </a:rPr>
                        <a:t>2012/10/01-008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spc="-5" dirty="0">
                          <a:latin typeface="SimSun"/>
                          <a:cs typeface="SimSun"/>
                        </a:rPr>
                        <a:t>上戸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dirty="0">
                          <a:latin typeface="SimSun"/>
                          <a:cs typeface="SimSun"/>
                        </a:rPr>
                        <a:t>ｃ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10489" algn="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spc="55" dirty="0">
                          <a:latin typeface="SimSun"/>
                          <a:cs typeface="SimSun"/>
                        </a:rPr>
                        <a:t>350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spc="55" dirty="0">
                          <a:latin typeface="SimSun"/>
                          <a:cs typeface="SimSun"/>
                        </a:rPr>
                        <a:t>350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spc="55" dirty="0">
                          <a:latin typeface="SimSun"/>
                          <a:cs typeface="SimSun"/>
                        </a:rPr>
                        <a:t>10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spc="55" dirty="0">
                          <a:latin typeface="SimSun"/>
                          <a:cs typeface="SimSun"/>
                        </a:rPr>
                        <a:t>15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10489" algn="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spc="55" dirty="0">
                          <a:latin typeface="SimSun"/>
                          <a:cs typeface="SimSun"/>
                        </a:rPr>
                        <a:t>325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05635">
                <a:tc>
                  <a:txBody>
                    <a:bodyPr/>
                    <a:lstStyle/>
                    <a:p>
                      <a:pPr algn="ctr">
                        <a:lnSpc>
                          <a:spcPts val="680"/>
                        </a:lnSpc>
                        <a:spcBef>
                          <a:spcPts val="55"/>
                        </a:spcBef>
                      </a:pPr>
                      <a:r>
                        <a:rPr sz="600" spc="55" dirty="0">
                          <a:latin typeface="SimSun"/>
                          <a:cs typeface="SimSun"/>
                        </a:rPr>
                        <a:t>129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98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ts val="680"/>
                        </a:lnSpc>
                        <a:spcBef>
                          <a:spcPts val="55"/>
                        </a:spcBef>
                      </a:pPr>
                      <a:r>
                        <a:rPr sz="600" spc="-5" dirty="0">
                          <a:latin typeface="SimSun"/>
                          <a:cs typeface="SimSun"/>
                        </a:rPr>
                        <a:t>品</a:t>
                      </a:r>
                      <a:r>
                        <a:rPr sz="600" spc="-10" dirty="0">
                          <a:latin typeface="SimSun"/>
                          <a:cs typeface="SimSun"/>
                        </a:rPr>
                        <a:t>質</a:t>
                      </a:r>
                      <a:r>
                        <a:rPr sz="600" spc="-5" dirty="0">
                          <a:latin typeface="SimSun"/>
                          <a:cs typeface="SimSun"/>
                        </a:rPr>
                        <a:t>記</a:t>
                      </a:r>
                      <a:r>
                        <a:rPr sz="600" spc="-10" dirty="0">
                          <a:latin typeface="SimSun"/>
                          <a:cs typeface="SimSun"/>
                        </a:rPr>
                        <a:t>録</a:t>
                      </a:r>
                      <a:r>
                        <a:rPr sz="600" spc="35" dirty="0">
                          <a:latin typeface="SimSun"/>
                          <a:cs typeface="SimSun"/>
                        </a:rPr>
                        <a:t>2012/10/01-009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98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680"/>
                        </a:lnSpc>
                        <a:spcBef>
                          <a:spcPts val="55"/>
                        </a:spcBef>
                      </a:pPr>
                      <a:r>
                        <a:rPr sz="600" spc="-5" dirty="0">
                          <a:latin typeface="SimSun"/>
                          <a:cs typeface="SimSun"/>
                        </a:rPr>
                        <a:t>尾本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98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80"/>
                        </a:lnSpc>
                        <a:spcBef>
                          <a:spcPts val="55"/>
                        </a:spcBef>
                      </a:pPr>
                      <a:r>
                        <a:rPr sz="600" dirty="0">
                          <a:latin typeface="SimSun"/>
                          <a:cs typeface="SimSun"/>
                        </a:rPr>
                        <a:t>a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98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10489" algn="r">
                        <a:lnSpc>
                          <a:spcPts val="680"/>
                        </a:lnSpc>
                        <a:spcBef>
                          <a:spcPts val="55"/>
                        </a:spcBef>
                      </a:pPr>
                      <a:r>
                        <a:rPr sz="600" spc="55" dirty="0">
                          <a:latin typeface="SimSun"/>
                          <a:cs typeface="SimSun"/>
                        </a:rPr>
                        <a:t>100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98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680"/>
                        </a:lnSpc>
                        <a:spcBef>
                          <a:spcPts val="55"/>
                        </a:spcBef>
                      </a:pPr>
                      <a:r>
                        <a:rPr sz="600" spc="55" dirty="0">
                          <a:latin typeface="SimSun"/>
                          <a:cs typeface="SimSun"/>
                        </a:rPr>
                        <a:t>100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98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680"/>
                        </a:lnSpc>
                        <a:spcBef>
                          <a:spcPts val="55"/>
                        </a:spcBef>
                      </a:pPr>
                      <a:r>
                        <a:rPr sz="600" dirty="0">
                          <a:latin typeface="SimSun"/>
                          <a:cs typeface="SimSun"/>
                        </a:rPr>
                        <a:t>1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98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680"/>
                        </a:lnSpc>
                        <a:spcBef>
                          <a:spcPts val="55"/>
                        </a:spcBef>
                      </a:pPr>
                      <a:r>
                        <a:rPr sz="600" dirty="0">
                          <a:latin typeface="SimSun"/>
                          <a:cs typeface="SimSun"/>
                        </a:rPr>
                        <a:t>0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98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ts val="680"/>
                        </a:lnSpc>
                        <a:spcBef>
                          <a:spcPts val="55"/>
                        </a:spcBef>
                      </a:pPr>
                      <a:r>
                        <a:rPr sz="600" spc="55" dirty="0">
                          <a:latin typeface="SimSun"/>
                          <a:cs typeface="SimSun"/>
                        </a:rPr>
                        <a:t>99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98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05719">
                <a:tc>
                  <a:txBody>
                    <a:bodyPr/>
                    <a:lstStyle/>
                    <a:p>
                      <a:pPr algn="ct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spc="55" dirty="0">
                          <a:latin typeface="SimSun"/>
                          <a:cs typeface="SimSun"/>
                        </a:rPr>
                        <a:t>130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spc="-5" dirty="0">
                          <a:latin typeface="SimSun"/>
                          <a:cs typeface="SimSun"/>
                        </a:rPr>
                        <a:t>品</a:t>
                      </a:r>
                      <a:r>
                        <a:rPr sz="600" spc="-10" dirty="0">
                          <a:latin typeface="SimSun"/>
                          <a:cs typeface="SimSun"/>
                        </a:rPr>
                        <a:t>質</a:t>
                      </a:r>
                      <a:r>
                        <a:rPr sz="600" spc="-5" dirty="0">
                          <a:latin typeface="SimSun"/>
                          <a:cs typeface="SimSun"/>
                        </a:rPr>
                        <a:t>記</a:t>
                      </a:r>
                      <a:r>
                        <a:rPr sz="600" spc="-10" dirty="0">
                          <a:latin typeface="SimSun"/>
                          <a:cs typeface="SimSun"/>
                        </a:rPr>
                        <a:t>録</a:t>
                      </a:r>
                      <a:r>
                        <a:rPr sz="600" spc="35" dirty="0">
                          <a:latin typeface="SimSun"/>
                          <a:cs typeface="SimSun"/>
                        </a:rPr>
                        <a:t>2012/10/01-010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spc="-5" dirty="0">
                          <a:latin typeface="SimSun"/>
                          <a:cs typeface="SimSun"/>
                        </a:rPr>
                        <a:t>尾本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dirty="0">
                          <a:latin typeface="SimSun"/>
                          <a:cs typeface="SimSun"/>
                        </a:rPr>
                        <a:t>a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10489" algn="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spc="55" dirty="0">
                          <a:latin typeface="SimSun"/>
                          <a:cs typeface="SimSun"/>
                        </a:rPr>
                        <a:t>250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spc="55" dirty="0">
                          <a:latin typeface="SimSun"/>
                          <a:cs typeface="SimSun"/>
                        </a:rPr>
                        <a:t>250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dirty="0">
                          <a:latin typeface="SimSun"/>
                          <a:cs typeface="SimSun"/>
                        </a:rPr>
                        <a:t>5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dirty="0">
                          <a:latin typeface="SimSun"/>
                          <a:cs typeface="SimSun"/>
                        </a:rPr>
                        <a:t>0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10489" algn="r">
                        <a:lnSpc>
                          <a:spcPts val="680"/>
                        </a:lnSpc>
                        <a:spcBef>
                          <a:spcPts val="50"/>
                        </a:spcBef>
                      </a:pPr>
                      <a:r>
                        <a:rPr sz="600" spc="55" dirty="0">
                          <a:latin typeface="SimSun"/>
                          <a:cs typeface="SimSun"/>
                        </a:rPr>
                        <a:t>245</a:t>
                      </a:r>
                      <a:endParaRPr sz="600">
                        <a:latin typeface="SimSun"/>
                        <a:cs typeface="SimSu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28" name="object 28"/>
          <p:cNvSpPr txBox="1"/>
          <p:nvPr/>
        </p:nvSpPr>
        <p:spPr>
          <a:xfrm>
            <a:off x="8858250" y="2569210"/>
            <a:ext cx="1287780" cy="1827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th-TH" sz="1100" b="1" dirty="0">
                <a:solidFill>
                  <a:srgbClr val="006FC0"/>
                </a:solidFill>
                <a:latin typeface="Yu Gothic"/>
                <a:cs typeface="Yu Gothic"/>
              </a:rPr>
              <a:t>คลัสเตอร์ที่กำหนดไว้</a:t>
            </a:r>
            <a:endParaRPr lang="th-TH" sz="1100" dirty="0">
              <a:latin typeface="Yu Gothic"/>
              <a:cs typeface="Yu Gothic"/>
            </a:endParaRPr>
          </a:p>
        </p:txBody>
      </p:sp>
      <p:pic>
        <p:nvPicPr>
          <p:cNvPr id="29" name="object 2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6833616" y="2449067"/>
            <a:ext cx="399843" cy="431291"/>
          </a:xfrm>
          <a:prstGeom prst="rect">
            <a:avLst/>
          </a:prstGeom>
        </p:spPr>
      </p:pic>
      <p:grpSp>
        <p:nvGrpSpPr>
          <p:cNvPr id="30" name="object 30"/>
          <p:cNvGrpSpPr/>
          <p:nvPr/>
        </p:nvGrpSpPr>
        <p:grpSpPr>
          <a:xfrm>
            <a:off x="1665727" y="5285141"/>
            <a:ext cx="8856345" cy="896619"/>
            <a:chOff x="1665727" y="5285141"/>
            <a:chExt cx="8856345" cy="896619"/>
          </a:xfrm>
        </p:grpSpPr>
        <p:pic>
          <p:nvPicPr>
            <p:cNvPr id="31" name="object 3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665727" y="5285141"/>
              <a:ext cx="8855973" cy="896317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703831" y="5370576"/>
              <a:ext cx="8193024" cy="766559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1703831" y="5300472"/>
              <a:ext cx="8784590" cy="824865"/>
            </a:xfrm>
            <a:custGeom>
              <a:avLst/>
              <a:gdLst/>
              <a:ahLst/>
              <a:cxnLst/>
              <a:rect l="l" t="t" r="r" b="b"/>
              <a:pathLst>
                <a:path w="8784590" h="824864">
                  <a:moveTo>
                    <a:pt x="8693912" y="0"/>
                  </a:moveTo>
                  <a:lnTo>
                    <a:pt x="90424" y="0"/>
                  </a:lnTo>
                  <a:lnTo>
                    <a:pt x="55239" y="7110"/>
                  </a:lnTo>
                  <a:lnTo>
                    <a:pt x="26495" y="26495"/>
                  </a:lnTo>
                  <a:lnTo>
                    <a:pt x="7110" y="55239"/>
                  </a:lnTo>
                  <a:lnTo>
                    <a:pt x="0" y="90423"/>
                  </a:lnTo>
                  <a:lnTo>
                    <a:pt x="0" y="734021"/>
                  </a:lnTo>
                  <a:lnTo>
                    <a:pt x="7110" y="769234"/>
                  </a:lnTo>
                  <a:lnTo>
                    <a:pt x="26495" y="797988"/>
                  </a:lnTo>
                  <a:lnTo>
                    <a:pt x="55239" y="817375"/>
                  </a:lnTo>
                  <a:lnTo>
                    <a:pt x="90424" y="824483"/>
                  </a:lnTo>
                  <a:lnTo>
                    <a:pt x="8693912" y="824483"/>
                  </a:lnTo>
                  <a:lnTo>
                    <a:pt x="8729096" y="817375"/>
                  </a:lnTo>
                  <a:lnTo>
                    <a:pt x="8757840" y="797988"/>
                  </a:lnTo>
                  <a:lnTo>
                    <a:pt x="8777225" y="769234"/>
                  </a:lnTo>
                  <a:lnTo>
                    <a:pt x="8784336" y="734021"/>
                  </a:lnTo>
                  <a:lnTo>
                    <a:pt x="8784336" y="90423"/>
                  </a:lnTo>
                  <a:lnTo>
                    <a:pt x="8777225" y="55239"/>
                  </a:lnTo>
                  <a:lnTo>
                    <a:pt x="8757840" y="26495"/>
                  </a:lnTo>
                  <a:lnTo>
                    <a:pt x="8729096" y="7110"/>
                  </a:lnTo>
                  <a:lnTo>
                    <a:pt x="8693912" y="0"/>
                  </a:lnTo>
                  <a:close/>
                </a:path>
              </a:pathLst>
            </a:custGeom>
            <a:solidFill>
              <a:srgbClr val="99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1703831" y="5300472"/>
              <a:ext cx="8784590" cy="824865"/>
            </a:xfrm>
            <a:custGeom>
              <a:avLst/>
              <a:gdLst/>
              <a:ahLst/>
              <a:cxnLst/>
              <a:rect l="l" t="t" r="r" b="b"/>
              <a:pathLst>
                <a:path w="8784590" h="824864">
                  <a:moveTo>
                    <a:pt x="0" y="90423"/>
                  </a:moveTo>
                  <a:lnTo>
                    <a:pt x="7110" y="55239"/>
                  </a:lnTo>
                  <a:lnTo>
                    <a:pt x="26495" y="26495"/>
                  </a:lnTo>
                  <a:lnTo>
                    <a:pt x="55239" y="7110"/>
                  </a:lnTo>
                  <a:lnTo>
                    <a:pt x="90424" y="0"/>
                  </a:lnTo>
                  <a:lnTo>
                    <a:pt x="8693912" y="0"/>
                  </a:lnTo>
                  <a:lnTo>
                    <a:pt x="8729096" y="7110"/>
                  </a:lnTo>
                  <a:lnTo>
                    <a:pt x="8757840" y="26495"/>
                  </a:lnTo>
                  <a:lnTo>
                    <a:pt x="8777225" y="55239"/>
                  </a:lnTo>
                  <a:lnTo>
                    <a:pt x="8784336" y="90423"/>
                  </a:lnTo>
                  <a:lnTo>
                    <a:pt x="8784336" y="734021"/>
                  </a:lnTo>
                  <a:lnTo>
                    <a:pt x="8777225" y="769234"/>
                  </a:lnTo>
                  <a:lnTo>
                    <a:pt x="8757840" y="797988"/>
                  </a:lnTo>
                  <a:lnTo>
                    <a:pt x="8729096" y="817375"/>
                  </a:lnTo>
                  <a:lnTo>
                    <a:pt x="8693912" y="824483"/>
                  </a:lnTo>
                  <a:lnTo>
                    <a:pt x="90424" y="824483"/>
                  </a:lnTo>
                  <a:lnTo>
                    <a:pt x="55239" y="817375"/>
                  </a:lnTo>
                  <a:lnTo>
                    <a:pt x="26495" y="797988"/>
                  </a:lnTo>
                  <a:lnTo>
                    <a:pt x="7110" y="769234"/>
                  </a:lnTo>
                  <a:lnTo>
                    <a:pt x="0" y="734021"/>
                  </a:lnTo>
                  <a:lnTo>
                    <a:pt x="0" y="90423"/>
                  </a:lnTo>
                  <a:close/>
                </a:path>
              </a:pathLst>
            </a:custGeom>
            <a:ln w="9525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5" name="object 35"/>
          <p:cNvSpPr txBox="1"/>
          <p:nvPr/>
        </p:nvSpPr>
        <p:spPr>
          <a:xfrm>
            <a:off x="1825497" y="5401436"/>
            <a:ext cx="8524341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สำหรับข้อมูลโดยละเอียด โปรดดูเอกสารที่ </a:t>
            </a:r>
            <a:r>
              <a:rPr lang="en-US" sz="1200" dirty="0">
                <a:solidFill>
                  <a:srgbClr val="252525"/>
                </a:solidFill>
                <a:latin typeface="Yu Gothic"/>
                <a:cs typeface="Yu Gothic"/>
              </a:rPr>
              <a:t>URL </a:t>
            </a:r>
            <a:r>
              <a:rPr lang="th-TH" sz="1200" dirty="0">
                <a:solidFill>
                  <a:srgbClr val="252525"/>
                </a:solidFill>
                <a:latin typeface="Yu Gothic"/>
                <a:cs typeface="Yu Gothic"/>
              </a:rPr>
              <a:t>ต่อไปนี้บนเว็บไซต์สนับสนุน (ต้องเข้าสู่ระบบสำหรับเว็บไซต์สนับสนุน)</a:t>
            </a:r>
            <a:endParaRPr sz="12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</a:pPr>
            <a:r>
              <a:rPr sz="1200" b="1" dirty="0">
                <a:solidFill>
                  <a:srgbClr val="252525"/>
                </a:solidFill>
                <a:latin typeface="Yu Gothic"/>
                <a:cs typeface="Yu Gothic"/>
              </a:rPr>
              <a:t>「</a:t>
            </a:r>
            <a:r>
              <a:rPr sz="1200" b="1" spc="15" dirty="0">
                <a:solidFill>
                  <a:srgbClr val="252525"/>
                </a:solidFill>
                <a:latin typeface="Yu Gothic"/>
                <a:cs typeface="Yu Gothic"/>
              </a:rPr>
              <a:t>ConMas</a:t>
            </a:r>
            <a:r>
              <a:rPr sz="1200" b="1" spc="25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sz="1200" b="1" spc="50" dirty="0">
                <a:solidFill>
                  <a:srgbClr val="252525"/>
                </a:solidFill>
                <a:latin typeface="Yu Gothic"/>
                <a:cs typeface="Yu Gothic"/>
              </a:rPr>
              <a:t>Manager</a:t>
            </a:r>
            <a:r>
              <a:rPr sz="1200" b="1" spc="10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th-TH" sz="1200" b="1" dirty="0">
                <a:solidFill>
                  <a:srgbClr val="252525"/>
                </a:solidFill>
                <a:latin typeface="Yu Gothic"/>
                <a:cs typeface="Yu Gothic"/>
              </a:rPr>
              <a:t>ฟังก์ชันเอาท์พุตข้อมูลแบบฟอร์ม </a:t>
            </a:r>
            <a:r>
              <a:rPr sz="1200" b="1" dirty="0">
                <a:solidFill>
                  <a:srgbClr val="252525"/>
                </a:solidFill>
                <a:latin typeface="Yu Gothic"/>
                <a:cs typeface="Yu Gothic"/>
              </a:rPr>
              <a:t>」</a:t>
            </a:r>
            <a:endParaRPr sz="1200" dirty="0">
              <a:latin typeface="Yu Gothic"/>
              <a:cs typeface="Yu Gothic"/>
            </a:endParaRPr>
          </a:p>
          <a:p>
            <a:pPr marL="155575">
              <a:lnSpc>
                <a:spcPct val="100000"/>
              </a:lnSpc>
            </a:pPr>
            <a:r>
              <a:rPr lang="en-US" sz="1200" spc="30" dirty="0">
                <a:solidFill>
                  <a:srgbClr val="252525"/>
                </a:solidFill>
                <a:latin typeface="Yu Gothic"/>
                <a:cs typeface="Yu Gothic"/>
              </a:rPr>
              <a:t>https://cimtops-support.com/i-Reporter/ir_manuals/en/manager/DocumentData_OutputFunction_en.pdf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1062329" y="815695"/>
            <a:ext cx="9287510" cy="665480"/>
          </a:xfrm>
          <a:prstGeom prst="rect">
            <a:avLst/>
          </a:prstGeom>
        </p:spPr>
        <p:txBody>
          <a:bodyPr vert="horz" wrap="square" lIns="0" tIns="1193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40"/>
              </a:spcBef>
            </a:pP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สามารถส่งออกแบบฟอร์มอินพุตแต่ละแบบหรือหลายแบบฟอร์มพร้อมกันได้</a:t>
            </a:r>
          </a:p>
          <a:p>
            <a:pPr marL="12700">
              <a:lnSpc>
                <a:spcPct val="100000"/>
              </a:lnSpc>
              <a:spcBef>
                <a:spcPts val="940"/>
              </a:spcBef>
            </a:pP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นอกจาก </a:t>
            </a:r>
            <a:r>
              <a:rPr lang="en-US" sz="1400" dirty="0">
                <a:solidFill>
                  <a:srgbClr val="252525"/>
                </a:solidFill>
                <a:latin typeface="Yu Gothic"/>
                <a:cs typeface="Yu Gothic"/>
              </a:rPr>
              <a:t>CSV </a:t>
            </a: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แล้ว ข้อมูลแบบฟอร์มอินพุตยังสามารถส่งออกพร้อมกันกับไฟล์ </a:t>
            </a:r>
            <a:r>
              <a:rPr lang="en-US" sz="1400" dirty="0">
                <a:solidFill>
                  <a:srgbClr val="252525"/>
                </a:solidFill>
                <a:latin typeface="Yu Gothic"/>
                <a:cs typeface="Yu Gothic"/>
              </a:rPr>
              <a:t>EXCEL, PDF </a:t>
            </a: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และรูปภาพที่แทรกในแบบฟอร์ม</a:t>
            </a:r>
            <a:endParaRPr sz="1400" dirty="0">
              <a:latin typeface="Yu Gothic"/>
              <a:cs typeface="Yu Gothic"/>
            </a:endParaRPr>
          </a:p>
        </p:txBody>
      </p:sp>
      <p:grpSp>
        <p:nvGrpSpPr>
          <p:cNvPr id="37" name="object 37"/>
          <p:cNvGrpSpPr/>
          <p:nvPr/>
        </p:nvGrpSpPr>
        <p:grpSpPr>
          <a:xfrm>
            <a:off x="2551429" y="2892805"/>
            <a:ext cx="447675" cy="746760"/>
            <a:chOff x="2551429" y="2892805"/>
            <a:chExt cx="447675" cy="746760"/>
          </a:xfrm>
        </p:grpSpPr>
        <p:sp>
          <p:nvSpPr>
            <p:cNvPr id="38" name="object 38"/>
            <p:cNvSpPr/>
            <p:nvPr/>
          </p:nvSpPr>
          <p:spPr>
            <a:xfrm>
              <a:off x="2564129" y="2905505"/>
              <a:ext cx="422275" cy="721360"/>
            </a:xfrm>
            <a:custGeom>
              <a:avLst/>
              <a:gdLst/>
              <a:ahLst/>
              <a:cxnLst/>
              <a:rect l="l" t="t" r="r" b="b"/>
              <a:pathLst>
                <a:path w="422275" h="721360">
                  <a:moveTo>
                    <a:pt x="211074" y="0"/>
                  </a:moveTo>
                  <a:lnTo>
                    <a:pt x="211074" y="180213"/>
                  </a:lnTo>
                  <a:lnTo>
                    <a:pt x="0" y="180213"/>
                  </a:lnTo>
                  <a:lnTo>
                    <a:pt x="0" y="540639"/>
                  </a:lnTo>
                  <a:lnTo>
                    <a:pt x="211074" y="540639"/>
                  </a:lnTo>
                  <a:lnTo>
                    <a:pt x="211074" y="720852"/>
                  </a:lnTo>
                  <a:lnTo>
                    <a:pt x="422147" y="360426"/>
                  </a:lnTo>
                  <a:lnTo>
                    <a:pt x="211074" y="0"/>
                  </a:lnTo>
                  <a:close/>
                </a:path>
              </a:pathLst>
            </a:custGeom>
            <a:solidFill>
              <a:srgbClr val="C8F0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2564129" y="2905505"/>
              <a:ext cx="422275" cy="721360"/>
            </a:xfrm>
            <a:custGeom>
              <a:avLst/>
              <a:gdLst/>
              <a:ahLst/>
              <a:cxnLst/>
              <a:rect l="l" t="t" r="r" b="b"/>
              <a:pathLst>
                <a:path w="422275" h="721360">
                  <a:moveTo>
                    <a:pt x="0" y="180213"/>
                  </a:moveTo>
                  <a:lnTo>
                    <a:pt x="211074" y="180213"/>
                  </a:lnTo>
                  <a:lnTo>
                    <a:pt x="211074" y="0"/>
                  </a:lnTo>
                  <a:lnTo>
                    <a:pt x="422147" y="360426"/>
                  </a:lnTo>
                  <a:lnTo>
                    <a:pt x="211074" y="720852"/>
                  </a:lnTo>
                  <a:lnTo>
                    <a:pt x="211074" y="540639"/>
                  </a:lnTo>
                  <a:lnTo>
                    <a:pt x="0" y="540639"/>
                  </a:lnTo>
                  <a:lnTo>
                    <a:pt x="0" y="180213"/>
                  </a:lnTo>
                  <a:close/>
                </a:path>
              </a:pathLst>
            </a:custGeom>
            <a:ln w="25400">
              <a:solidFill>
                <a:srgbClr val="92CDD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0" name="object 40"/>
          <p:cNvGrpSpPr/>
          <p:nvPr/>
        </p:nvGrpSpPr>
        <p:grpSpPr>
          <a:xfrm>
            <a:off x="5393690" y="3276853"/>
            <a:ext cx="449580" cy="746760"/>
            <a:chOff x="5393690" y="3276853"/>
            <a:chExt cx="449580" cy="746760"/>
          </a:xfrm>
        </p:grpSpPr>
        <p:sp>
          <p:nvSpPr>
            <p:cNvPr id="41" name="object 41"/>
            <p:cNvSpPr/>
            <p:nvPr/>
          </p:nvSpPr>
          <p:spPr>
            <a:xfrm>
              <a:off x="5406390" y="3289553"/>
              <a:ext cx="424180" cy="721360"/>
            </a:xfrm>
            <a:custGeom>
              <a:avLst/>
              <a:gdLst/>
              <a:ahLst/>
              <a:cxnLst/>
              <a:rect l="l" t="t" r="r" b="b"/>
              <a:pathLst>
                <a:path w="424179" h="721360">
                  <a:moveTo>
                    <a:pt x="211836" y="0"/>
                  </a:moveTo>
                  <a:lnTo>
                    <a:pt x="211836" y="180212"/>
                  </a:lnTo>
                  <a:lnTo>
                    <a:pt x="0" y="180212"/>
                  </a:lnTo>
                  <a:lnTo>
                    <a:pt x="0" y="540639"/>
                  </a:lnTo>
                  <a:lnTo>
                    <a:pt x="211836" y="540639"/>
                  </a:lnTo>
                  <a:lnTo>
                    <a:pt x="211836" y="720852"/>
                  </a:lnTo>
                  <a:lnTo>
                    <a:pt x="423672" y="360426"/>
                  </a:lnTo>
                  <a:lnTo>
                    <a:pt x="211836" y="0"/>
                  </a:lnTo>
                  <a:close/>
                </a:path>
              </a:pathLst>
            </a:custGeom>
            <a:solidFill>
              <a:srgbClr val="C8F0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5406390" y="3289553"/>
              <a:ext cx="424180" cy="721360"/>
            </a:xfrm>
            <a:custGeom>
              <a:avLst/>
              <a:gdLst/>
              <a:ahLst/>
              <a:cxnLst/>
              <a:rect l="l" t="t" r="r" b="b"/>
              <a:pathLst>
                <a:path w="424179" h="721360">
                  <a:moveTo>
                    <a:pt x="0" y="180212"/>
                  </a:moveTo>
                  <a:lnTo>
                    <a:pt x="211836" y="180212"/>
                  </a:lnTo>
                  <a:lnTo>
                    <a:pt x="211836" y="0"/>
                  </a:lnTo>
                  <a:lnTo>
                    <a:pt x="423672" y="360426"/>
                  </a:lnTo>
                  <a:lnTo>
                    <a:pt x="211836" y="720852"/>
                  </a:lnTo>
                  <a:lnTo>
                    <a:pt x="211836" y="540639"/>
                  </a:lnTo>
                  <a:lnTo>
                    <a:pt x="0" y="540639"/>
                  </a:lnTo>
                  <a:lnTo>
                    <a:pt x="0" y="180212"/>
                  </a:lnTo>
                  <a:close/>
                </a:path>
              </a:pathLst>
            </a:custGeom>
            <a:ln w="25399">
              <a:solidFill>
                <a:srgbClr val="92CDD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3" name="object 4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84</a:t>
            </a:fld>
            <a:endParaRPr dirty="0"/>
          </a:p>
        </p:txBody>
      </p:sp>
      <p:sp>
        <p:nvSpPr>
          <p:cNvPr id="44" name="object 4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0">
            <a:extLst>
              <a:ext uri="{FF2B5EF4-FFF2-40B4-BE49-F238E27FC236}">
                <a16:creationId xmlns:a16="http://schemas.microsoft.com/office/drawing/2014/main" id="{392E615F-F9C1-7000-D247-6617C739F7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5044" y="1927326"/>
            <a:ext cx="9722556" cy="4299851"/>
          </a:xfrm>
          <a:prstGeom prst="rect">
            <a:avLst/>
          </a:prstGeom>
        </p:spPr>
      </p:pic>
      <p:sp>
        <p:nvSpPr>
          <p:cNvPr id="2" name="object 2"/>
          <p:cNvSpPr/>
          <p:nvPr/>
        </p:nvSpPr>
        <p:spPr>
          <a:xfrm>
            <a:off x="0" y="0"/>
            <a:ext cx="12192000" cy="620395"/>
          </a:xfrm>
          <a:custGeom>
            <a:avLst/>
            <a:gdLst/>
            <a:ahLst/>
            <a:cxnLst/>
            <a:rect l="l" t="t" r="r" b="b"/>
            <a:pathLst>
              <a:path w="12192000" h="620395">
                <a:moveTo>
                  <a:pt x="0" y="620267"/>
                </a:moveTo>
                <a:lnTo>
                  <a:pt x="12192000" y="620267"/>
                </a:lnTo>
                <a:lnTo>
                  <a:pt x="12192000" y="0"/>
                </a:lnTo>
                <a:lnTo>
                  <a:pt x="0" y="0"/>
                </a:lnTo>
                <a:lnTo>
                  <a:pt x="0" y="620267"/>
                </a:lnTo>
                <a:close/>
              </a:path>
            </a:pathLst>
          </a:custGeom>
          <a:ln w="9525">
            <a:solidFill>
              <a:srgbClr val="CC00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749222" y="2548128"/>
            <a:ext cx="2172073" cy="681227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131640" y="2663977"/>
            <a:ext cx="1803258" cy="583666"/>
          </a:xfrm>
          <a:prstGeom prst="rect">
            <a:avLst/>
          </a:prstGeom>
        </p:spPr>
      </p:pic>
      <p:sp>
        <p:nvSpPr>
          <p:cNvPr id="7" name="object 7"/>
          <p:cNvSpPr/>
          <p:nvPr/>
        </p:nvSpPr>
        <p:spPr>
          <a:xfrm>
            <a:off x="3791420" y="2570607"/>
            <a:ext cx="2092214" cy="601345"/>
          </a:xfrm>
          <a:custGeom>
            <a:avLst/>
            <a:gdLst/>
            <a:ahLst/>
            <a:cxnLst/>
            <a:rect l="l" t="t" r="r" b="b"/>
            <a:pathLst>
              <a:path w="2109470" h="601344">
                <a:moveTo>
                  <a:pt x="0" y="0"/>
                </a:moveTo>
                <a:lnTo>
                  <a:pt x="416178" y="302132"/>
                </a:lnTo>
                <a:lnTo>
                  <a:pt x="416178" y="515492"/>
                </a:lnTo>
                <a:lnTo>
                  <a:pt x="422888" y="548705"/>
                </a:lnTo>
                <a:lnTo>
                  <a:pt x="441182" y="575833"/>
                </a:lnTo>
                <a:lnTo>
                  <a:pt x="468310" y="594127"/>
                </a:lnTo>
                <a:lnTo>
                  <a:pt x="501523" y="600837"/>
                </a:lnTo>
                <a:lnTo>
                  <a:pt x="2023999" y="600837"/>
                </a:lnTo>
                <a:lnTo>
                  <a:pt x="2057211" y="594127"/>
                </a:lnTo>
                <a:lnTo>
                  <a:pt x="2084339" y="575833"/>
                </a:lnTo>
                <a:lnTo>
                  <a:pt x="2102633" y="548705"/>
                </a:lnTo>
                <a:lnTo>
                  <a:pt x="2109342" y="515492"/>
                </a:lnTo>
                <a:lnTo>
                  <a:pt x="2109342" y="174116"/>
                </a:lnTo>
                <a:lnTo>
                  <a:pt x="416178" y="174116"/>
                </a:lnTo>
                <a:lnTo>
                  <a:pt x="0" y="0"/>
                </a:lnTo>
                <a:close/>
              </a:path>
              <a:path w="2109470" h="601344">
                <a:moveTo>
                  <a:pt x="2023999" y="88772"/>
                </a:moveTo>
                <a:lnTo>
                  <a:pt x="501523" y="88772"/>
                </a:lnTo>
                <a:lnTo>
                  <a:pt x="468310" y="95482"/>
                </a:lnTo>
                <a:lnTo>
                  <a:pt x="441182" y="113776"/>
                </a:lnTo>
                <a:lnTo>
                  <a:pt x="422888" y="140904"/>
                </a:lnTo>
                <a:lnTo>
                  <a:pt x="416178" y="174116"/>
                </a:lnTo>
                <a:lnTo>
                  <a:pt x="2109342" y="174116"/>
                </a:lnTo>
                <a:lnTo>
                  <a:pt x="2102633" y="140904"/>
                </a:lnTo>
                <a:lnTo>
                  <a:pt x="2084339" y="113776"/>
                </a:lnTo>
                <a:lnTo>
                  <a:pt x="2057211" y="95482"/>
                </a:lnTo>
                <a:lnTo>
                  <a:pt x="2023999" y="88772"/>
                </a:lnTo>
                <a:close/>
              </a:path>
            </a:pathLst>
          </a:custGeom>
          <a:solidFill>
            <a:srgbClr val="205868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763069" y="5134356"/>
            <a:ext cx="1822909" cy="928116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738884" y="5132832"/>
            <a:ext cx="1652106" cy="766559"/>
          </a:xfrm>
          <a:prstGeom prst="rect">
            <a:avLst/>
          </a:prstGeom>
        </p:spPr>
      </p:pic>
      <p:sp>
        <p:nvSpPr>
          <p:cNvPr id="10" name="object 10"/>
          <p:cNvSpPr/>
          <p:nvPr/>
        </p:nvSpPr>
        <p:spPr>
          <a:xfrm>
            <a:off x="1805391" y="5157216"/>
            <a:ext cx="1742672" cy="847090"/>
          </a:xfrm>
          <a:custGeom>
            <a:avLst/>
            <a:gdLst/>
            <a:ahLst/>
            <a:cxnLst/>
            <a:rect l="l" t="t" r="r" b="b"/>
            <a:pathLst>
              <a:path w="1757045" h="847089">
                <a:moveTo>
                  <a:pt x="1299210" y="638555"/>
                </a:moveTo>
                <a:lnTo>
                  <a:pt x="909447" y="638555"/>
                </a:lnTo>
                <a:lnTo>
                  <a:pt x="1756664" y="846556"/>
                </a:lnTo>
                <a:lnTo>
                  <a:pt x="1299210" y="638555"/>
                </a:lnTo>
                <a:close/>
              </a:path>
              <a:path w="1757045" h="847089">
                <a:moveTo>
                  <a:pt x="1452626" y="0"/>
                </a:moveTo>
                <a:lnTo>
                  <a:pt x="106426" y="0"/>
                </a:lnTo>
                <a:lnTo>
                  <a:pt x="64990" y="8360"/>
                </a:lnTo>
                <a:lnTo>
                  <a:pt x="31162" y="31162"/>
                </a:lnTo>
                <a:lnTo>
                  <a:pt x="8360" y="64990"/>
                </a:lnTo>
                <a:lnTo>
                  <a:pt x="0" y="106425"/>
                </a:lnTo>
                <a:lnTo>
                  <a:pt x="0" y="532129"/>
                </a:lnTo>
                <a:lnTo>
                  <a:pt x="8360" y="573555"/>
                </a:lnTo>
                <a:lnTo>
                  <a:pt x="31162" y="607383"/>
                </a:lnTo>
                <a:lnTo>
                  <a:pt x="64990" y="630192"/>
                </a:lnTo>
                <a:lnTo>
                  <a:pt x="106426" y="638555"/>
                </a:lnTo>
                <a:lnTo>
                  <a:pt x="1452626" y="638555"/>
                </a:lnTo>
                <a:lnTo>
                  <a:pt x="1494061" y="630192"/>
                </a:lnTo>
                <a:lnTo>
                  <a:pt x="1527889" y="607383"/>
                </a:lnTo>
                <a:lnTo>
                  <a:pt x="1550691" y="573555"/>
                </a:lnTo>
                <a:lnTo>
                  <a:pt x="1559052" y="532129"/>
                </a:lnTo>
                <a:lnTo>
                  <a:pt x="1559052" y="106425"/>
                </a:lnTo>
                <a:lnTo>
                  <a:pt x="1550691" y="64990"/>
                </a:lnTo>
                <a:lnTo>
                  <a:pt x="1527889" y="31162"/>
                </a:lnTo>
                <a:lnTo>
                  <a:pt x="1494061" y="8360"/>
                </a:lnTo>
                <a:lnTo>
                  <a:pt x="1452626" y="0"/>
                </a:lnTo>
                <a:close/>
              </a:path>
            </a:pathLst>
          </a:custGeom>
          <a:solidFill>
            <a:srgbClr val="205868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object 11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404592" y="2552700"/>
            <a:ext cx="354466" cy="3550158"/>
          </a:xfrm>
          <a:prstGeom prst="rect">
            <a:avLst/>
          </a:prstGeom>
        </p:spPr>
      </p:pic>
      <p:sp>
        <p:nvSpPr>
          <p:cNvPr id="12" name="object 12"/>
          <p:cNvSpPr/>
          <p:nvPr/>
        </p:nvSpPr>
        <p:spPr>
          <a:xfrm>
            <a:off x="3478659" y="2617470"/>
            <a:ext cx="161230" cy="3307079"/>
          </a:xfrm>
          <a:custGeom>
            <a:avLst/>
            <a:gdLst/>
            <a:ahLst/>
            <a:cxnLst/>
            <a:rect l="l" t="t" r="r" b="b"/>
            <a:pathLst>
              <a:path w="162560" h="3307079">
                <a:moveTo>
                  <a:pt x="38100" y="0"/>
                </a:moveTo>
                <a:lnTo>
                  <a:pt x="0" y="0"/>
                </a:lnTo>
                <a:lnTo>
                  <a:pt x="126" y="38100"/>
                </a:lnTo>
                <a:lnTo>
                  <a:pt x="38226" y="38100"/>
                </a:lnTo>
                <a:lnTo>
                  <a:pt x="38100" y="0"/>
                </a:lnTo>
                <a:close/>
              </a:path>
              <a:path w="162560" h="3307079">
                <a:moveTo>
                  <a:pt x="38226" y="76200"/>
                </a:moveTo>
                <a:lnTo>
                  <a:pt x="126" y="76200"/>
                </a:lnTo>
                <a:lnTo>
                  <a:pt x="253" y="114300"/>
                </a:lnTo>
                <a:lnTo>
                  <a:pt x="38353" y="114300"/>
                </a:lnTo>
                <a:lnTo>
                  <a:pt x="38226" y="76200"/>
                </a:lnTo>
                <a:close/>
              </a:path>
              <a:path w="162560" h="3307079">
                <a:moveTo>
                  <a:pt x="38353" y="152400"/>
                </a:moveTo>
                <a:lnTo>
                  <a:pt x="253" y="152400"/>
                </a:lnTo>
                <a:lnTo>
                  <a:pt x="380" y="190626"/>
                </a:lnTo>
                <a:lnTo>
                  <a:pt x="38480" y="190372"/>
                </a:lnTo>
                <a:lnTo>
                  <a:pt x="38353" y="152400"/>
                </a:lnTo>
                <a:close/>
              </a:path>
              <a:path w="162560" h="3307079">
                <a:moveTo>
                  <a:pt x="38734" y="228472"/>
                </a:moveTo>
                <a:lnTo>
                  <a:pt x="634" y="228726"/>
                </a:lnTo>
                <a:lnTo>
                  <a:pt x="762" y="266826"/>
                </a:lnTo>
                <a:lnTo>
                  <a:pt x="38862" y="266572"/>
                </a:lnTo>
                <a:lnTo>
                  <a:pt x="38734" y="228472"/>
                </a:lnTo>
                <a:close/>
              </a:path>
              <a:path w="162560" h="3307079">
                <a:moveTo>
                  <a:pt x="38988" y="304672"/>
                </a:moveTo>
                <a:lnTo>
                  <a:pt x="888" y="304926"/>
                </a:lnTo>
                <a:lnTo>
                  <a:pt x="1015" y="308482"/>
                </a:lnTo>
                <a:lnTo>
                  <a:pt x="1269" y="343026"/>
                </a:lnTo>
                <a:lnTo>
                  <a:pt x="39369" y="342772"/>
                </a:lnTo>
                <a:lnTo>
                  <a:pt x="38990" y="308482"/>
                </a:lnTo>
                <a:lnTo>
                  <a:pt x="38988" y="304672"/>
                </a:lnTo>
                <a:close/>
              </a:path>
              <a:path w="162560" h="3307079">
                <a:moveTo>
                  <a:pt x="39624" y="380872"/>
                </a:moveTo>
                <a:lnTo>
                  <a:pt x="1524" y="381126"/>
                </a:lnTo>
                <a:lnTo>
                  <a:pt x="1777" y="419226"/>
                </a:lnTo>
                <a:lnTo>
                  <a:pt x="39877" y="418972"/>
                </a:lnTo>
                <a:lnTo>
                  <a:pt x="39624" y="380872"/>
                </a:lnTo>
                <a:close/>
              </a:path>
              <a:path w="162560" h="3307079">
                <a:moveTo>
                  <a:pt x="40131" y="457072"/>
                </a:moveTo>
                <a:lnTo>
                  <a:pt x="2031" y="457326"/>
                </a:lnTo>
                <a:lnTo>
                  <a:pt x="2158" y="459739"/>
                </a:lnTo>
                <a:lnTo>
                  <a:pt x="2539" y="495553"/>
                </a:lnTo>
                <a:lnTo>
                  <a:pt x="40639" y="495045"/>
                </a:lnTo>
                <a:lnTo>
                  <a:pt x="40135" y="459739"/>
                </a:lnTo>
                <a:lnTo>
                  <a:pt x="40131" y="457072"/>
                </a:lnTo>
                <a:close/>
              </a:path>
              <a:path w="162560" h="3307079">
                <a:moveTo>
                  <a:pt x="41020" y="533145"/>
                </a:moveTo>
                <a:lnTo>
                  <a:pt x="2920" y="533653"/>
                </a:lnTo>
                <a:lnTo>
                  <a:pt x="3301" y="571753"/>
                </a:lnTo>
                <a:lnTo>
                  <a:pt x="41401" y="571245"/>
                </a:lnTo>
                <a:lnTo>
                  <a:pt x="41020" y="533145"/>
                </a:lnTo>
                <a:close/>
              </a:path>
              <a:path w="162560" h="3307079">
                <a:moveTo>
                  <a:pt x="41909" y="609345"/>
                </a:moveTo>
                <a:lnTo>
                  <a:pt x="3809" y="609853"/>
                </a:lnTo>
                <a:lnTo>
                  <a:pt x="4317" y="647953"/>
                </a:lnTo>
                <a:lnTo>
                  <a:pt x="42417" y="647445"/>
                </a:lnTo>
                <a:lnTo>
                  <a:pt x="41909" y="609345"/>
                </a:lnTo>
                <a:close/>
              </a:path>
              <a:path w="162560" h="3307079">
                <a:moveTo>
                  <a:pt x="42925" y="685545"/>
                </a:moveTo>
                <a:lnTo>
                  <a:pt x="4825" y="686053"/>
                </a:lnTo>
                <a:lnTo>
                  <a:pt x="5333" y="724153"/>
                </a:lnTo>
                <a:lnTo>
                  <a:pt x="43433" y="723645"/>
                </a:lnTo>
                <a:lnTo>
                  <a:pt x="42925" y="685545"/>
                </a:lnTo>
                <a:close/>
              </a:path>
              <a:path w="162560" h="3307079">
                <a:moveTo>
                  <a:pt x="43941" y="761618"/>
                </a:moveTo>
                <a:lnTo>
                  <a:pt x="5841" y="762253"/>
                </a:lnTo>
                <a:lnTo>
                  <a:pt x="6476" y="800353"/>
                </a:lnTo>
                <a:lnTo>
                  <a:pt x="44576" y="799718"/>
                </a:lnTo>
                <a:lnTo>
                  <a:pt x="43941" y="761618"/>
                </a:lnTo>
                <a:close/>
              </a:path>
              <a:path w="162560" h="3307079">
                <a:moveTo>
                  <a:pt x="45212" y="837818"/>
                </a:moveTo>
                <a:lnTo>
                  <a:pt x="7112" y="838453"/>
                </a:lnTo>
                <a:lnTo>
                  <a:pt x="7874" y="876553"/>
                </a:lnTo>
                <a:lnTo>
                  <a:pt x="45974" y="875918"/>
                </a:lnTo>
                <a:lnTo>
                  <a:pt x="45212" y="837818"/>
                </a:lnTo>
                <a:close/>
              </a:path>
              <a:path w="162560" h="3307079">
                <a:moveTo>
                  <a:pt x="46608" y="914018"/>
                </a:moveTo>
                <a:lnTo>
                  <a:pt x="8508" y="914653"/>
                </a:lnTo>
                <a:lnTo>
                  <a:pt x="9270" y="952880"/>
                </a:lnTo>
                <a:lnTo>
                  <a:pt x="47370" y="951991"/>
                </a:lnTo>
                <a:lnTo>
                  <a:pt x="46608" y="914018"/>
                </a:lnTo>
                <a:close/>
              </a:path>
              <a:path w="162560" h="3307079">
                <a:moveTo>
                  <a:pt x="48132" y="990091"/>
                </a:moveTo>
                <a:lnTo>
                  <a:pt x="10032" y="990980"/>
                </a:lnTo>
                <a:lnTo>
                  <a:pt x="10540" y="1016126"/>
                </a:lnTo>
                <a:lnTo>
                  <a:pt x="10921" y="1029080"/>
                </a:lnTo>
                <a:lnTo>
                  <a:pt x="49021" y="1028191"/>
                </a:lnTo>
                <a:lnTo>
                  <a:pt x="48640" y="1015364"/>
                </a:lnTo>
                <a:lnTo>
                  <a:pt x="48132" y="990091"/>
                </a:lnTo>
                <a:close/>
              </a:path>
              <a:path w="162560" h="3307079">
                <a:moveTo>
                  <a:pt x="49911" y="1066291"/>
                </a:moveTo>
                <a:lnTo>
                  <a:pt x="11811" y="1067180"/>
                </a:lnTo>
                <a:lnTo>
                  <a:pt x="12700" y="1105280"/>
                </a:lnTo>
                <a:lnTo>
                  <a:pt x="50800" y="1104264"/>
                </a:lnTo>
                <a:lnTo>
                  <a:pt x="50037" y="1076959"/>
                </a:lnTo>
                <a:lnTo>
                  <a:pt x="49911" y="1066291"/>
                </a:lnTo>
                <a:close/>
              </a:path>
              <a:path w="162560" h="3307079">
                <a:moveTo>
                  <a:pt x="51815" y="1142364"/>
                </a:moveTo>
                <a:lnTo>
                  <a:pt x="13715" y="1143380"/>
                </a:lnTo>
                <a:lnTo>
                  <a:pt x="14731" y="1181480"/>
                </a:lnTo>
                <a:lnTo>
                  <a:pt x="52831" y="1180464"/>
                </a:lnTo>
                <a:lnTo>
                  <a:pt x="51815" y="1142364"/>
                </a:lnTo>
                <a:close/>
              </a:path>
              <a:path w="162560" h="3307079">
                <a:moveTo>
                  <a:pt x="53847" y="1218437"/>
                </a:moveTo>
                <a:lnTo>
                  <a:pt x="15875" y="1219580"/>
                </a:lnTo>
                <a:lnTo>
                  <a:pt x="16637" y="1248409"/>
                </a:lnTo>
                <a:lnTo>
                  <a:pt x="17017" y="1257680"/>
                </a:lnTo>
                <a:lnTo>
                  <a:pt x="54990" y="1256537"/>
                </a:lnTo>
                <a:lnTo>
                  <a:pt x="54737" y="1247266"/>
                </a:lnTo>
                <a:lnTo>
                  <a:pt x="53847" y="1218437"/>
                </a:lnTo>
                <a:close/>
              </a:path>
              <a:path w="162560" h="3307079">
                <a:moveTo>
                  <a:pt x="56261" y="1294637"/>
                </a:moveTo>
                <a:lnTo>
                  <a:pt x="18161" y="1295780"/>
                </a:lnTo>
                <a:lnTo>
                  <a:pt x="18287" y="1300098"/>
                </a:lnTo>
                <a:lnTo>
                  <a:pt x="19430" y="1334007"/>
                </a:lnTo>
                <a:lnTo>
                  <a:pt x="57530" y="1332610"/>
                </a:lnTo>
                <a:lnTo>
                  <a:pt x="56387" y="1298955"/>
                </a:lnTo>
                <a:lnTo>
                  <a:pt x="56261" y="1294637"/>
                </a:lnTo>
                <a:close/>
              </a:path>
              <a:path w="162560" h="3307079">
                <a:moveTo>
                  <a:pt x="59054" y="1370583"/>
                </a:moveTo>
                <a:lnTo>
                  <a:pt x="20954" y="1372107"/>
                </a:lnTo>
                <a:lnTo>
                  <a:pt x="22478" y="1410207"/>
                </a:lnTo>
                <a:lnTo>
                  <a:pt x="60578" y="1408683"/>
                </a:lnTo>
                <a:lnTo>
                  <a:pt x="59943" y="1393189"/>
                </a:lnTo>
                <a:lnTo>
                  <a:pt x="59054" y="1370583"/>
                </a:lnTo>
                <a:close/>
              </a:path>
              <a:path w="162560" h="3307079">
                <a:moveTo>
                  <a:pt x="62229" y="1446656"/>
                </a:moveTo>
                <a:lnTo>
                  <a:pt x="24129" y="1448434"/>
                </a:lnTo>
                <a:lnTo>
                  <a:pt x="25400" y="1476502"/>
                </a:lnTo>
                <a:lnTo>
                  <a:pt x="26034" y="1486534"/>
                </a:lnTo>
                <a:lnTo>
                  <a:pt x="64007" y="1484502"/>
                </a:lnTo>
                <a:lnTo>
                  <a:pt x="63500" y="1474723"/>
                </a:lnTo>
                <a:lnTo>
                  <a:pt x="62229" y="1446656"/>
                </a:lnTo>
                <a:close/>
              </a:path>
              <a:path w="162560" h="3307079">
                <a:moveTo>
                  <a:pt x="66166" y="1522475"/>
                </a:moveTo>
                <a:lnTo>
                  <a:pt x="28066" y="1524761"/>
                </a:lnTo>
                <a:lnTo>
                  <a:pt x="29337" y="1544446"/>
                </a:lnTo>
                <a:lnTo>
                  <a:pt x="30479" y="1562861"/>
                </a:lnTo>
                <a:lnTo>
                  <a:pt x="68579" y="1560321"/>
                </a:lnTo>
                <a:lnTo>
                  <a:pt x="67309" y="1542160"/>
                </a:lnTo>
                <a:lnTo>
                  <a:pt x="66166" y="1522475"/>
                </a:lnTo>
                <a:close/>
              </a:path>
              <a:path w="162560" h="3307079">
                <a:moveTo>
                  <a:pt x="71500" y="1597786"/>
                </a:moveTo>
                <a:lnTo>
                  <a:pt x="33654" y="1601469"/>
                </a:lnTo>
                <a:lnTo>
                  <a:pt x="35178" y="1618106"/>
                </a:lnTo>
                <a:lnTo>
                  <a:pt x="37337" y="1634616"/>
                </a:lnTo>
                <a:lnTo>
                  <a:pt x="38353" y="1640712"/>
                </a:lnTo>
                <a:lnTo>
                  <a:pt x="75818" y="1634235"/>
                </a:lnTo>
                <a:lnTo>
                  <a:pt x="75056" y="1629790"/>
                </a:lnTo>
                <a:lnTo>
                  <a:pt x="73151" y="1614296"/>
                </a:lnTo>
                <a:lnTo>
                  <a:pt x="71500" y="1597786"/>
                </a:lnTo>
                <a:close/>
              </a:path>
              <a:path w="162560" h="3307079">
                <a:moveTo>
                  <a:pt x="86740" y="1670049"/>
                </a:moveTo>
                <a:lnTo>
                  <a:pt x="49275" y="1676527"/>
                </a:lnTo>
                <a:lnTo>
                  <a:pt x="49402" y="1677669"/>
                </a:lnTo>
                <a:lnTo>
                  <a:pt x="51307" y="1692909"/>
                </a:lnTo>
                <a:lnTo>
                  <a:pt x="53212" y="1712594"/>
                </a:lnTo>
                <a:lnTo>
                  <a:pt x="53212" y="1712721"/>
                </a:lnTo>
                <a:lnTo>
                  <a:pt x="91186" y="1709546"/>
                </a:lnTo>
                <a:lnTo>
                  <a:pt x="91186" y="1708784"/>
                </a:lnTo>
                <a:lnTo>
                  <a:pt x="89153" y="1688083"/>
                </a:lnTo>
                <a:lnTo>
                  <a:pt x="86994" y="1671319"/>
                </a:lnTo>
                <a:lnTo>
                  <a:pt x="86740" y="1670049"/>
                </a:lnTo>
                <a:close/>
              </a:path>
              <a:path w="162560" h="3307079">
                <a:moveTo>
                  <a:pt x="94106" y="1747773"/>
                </a:moveTo>
                <a:lnTo>
                  <a:pt x="56133" y="1750440"/>
                </a:lnTo>
                <a:lnTo>
                  <a:pt x="57150" y="1764664"/>
                </a:lnTo>
                <a:lnTo>
                  <a:pt x="58546" y="1788286"/>
                </a:lnTo>
                <a:lnTo>
                  <a:pt x="96519" y="1786000"/>
                </a:lnTo>
                <a:lnTo>
                  <a:pt x="95122" y="1762124"/>
                </a:lnTo>
                <a:lnTo>
                  <a:pt x="94106" y="1747773"/>
                </a:lnTo>
                <a:close/>
              </a:path>
              <a:path w="162560" h="3307079">
                <a:moveTo>
                  <a:pt x="98678" y="1824100"/>
                </a:moveTo>
                <a:lnTo>
                  <a:pt x="60578" y="1826259"/>
                </a:lnTo>
                <a:lnTo>
                  <a:pt x="60832" y="1832102"/>
                </a:lnTo>
                <a:lnTo>
                  <a:pt x="62356" y="1864105"/>
                </a:lnTo>
                <a:lnTo>
                  <a:pt x="100456" y="1862327"/>
                </a:lnTo>
                <a:lnTo>
                  <a:pt x="98932" y="1830069"/>
                </a:lnTo>
                <a:lnTo>
                  <a:pt x="98678" y="1824100"/>
                </a:lnTo>
                <a:close/>
              </a:path>
              <a:path w="162560" h="3307079">
                <a:moveTo>
                  <a:pt x="102107" y="1900427"/>
                </a:moveTo>
                <a:lnTo>
                  <a:pt x="64007" y="1902078"/>
                </a:lnTo>
                <a:lnTo>
                  <a:pt x="64515" y="1913635"/>
                </a:lnTo>
                <a:lnTo>
                  <a:pt x="65531" y="1940052"/>
                </a:lnTo>
                <a:lnTo>
                  <a:pt x="103631" y="1938654"/>
                </a:lnTo>
                <a:lnTo>
                  <a:pt x="102615" y="1911984"/>
                </a:lnTo>
                <a:lnTo>
                  <a:pt x="102107" y="1900427"/>
                </a:lnTo>
                <a:close/>
              </a:path>
              <a:path w="162560" h="3307079">
                <a:moveTo>
                  <a:pt x="104901" y="1976754"/>
                </a:moveTo>
                <a:lnTo>
                  <a:pt x="66928" y="1978152"/>
                </a:lnTo>
                <a:lnTo>
                  <a:pt x="67944" y="2007869"/>
                </a:lnTo>
                <a:lnTo>
                  <a:pt x="68199" y="2016124"/>
                </a:lnTo>
                <a:lnTo>
                  <a:pt x="106299" y="2014854"/>
                </a:lnTo>
                <a:lnTo>
                  <a:pt x="106044" y="2006472"/>
                </a:lnTo>
                <a:lnTo>
                  <a:pt x="104901" y="1976754"/>
                </a:lnTo>
                <a:close/>
              </a:path>
              <a:path w="162560" h="3307079">
                <a:moveTo>
                  <a:pt x="107568" y="2052954"/>
                </a:moveTo>
                <a:lnTo>
                  <a:pt x="69468" y="2054224"/>
                </a:lnTo>
                <a:lnTo>
                  <a:pt x="69595" y="2059304"/>
                </a:lnTo>
                <a:lnTo>
                  <a:pt x="70612" y="2092197"/>
                </a:lnTo>
                <a:lnTo>
                  <a:pt x="108712" y="2091181"/>
                </a:lnTo>
                <a:lnTo>
                  <a:pt x="107695" y="2058161"/>
                </a:lnTo>
                <a:lnTo>
                  <a:pt x="107568" y="2052954"/>
                </a:lnTo>
                <a:close/>
              </a:path>
              <a:path w="162560" h="3307079">
                <a:moveTo>
                  <a:pt x="109727" y="2129281"/>
                </a:moveTo>
                <a:lnTo>
                  <a:pt x="71754" y="2130297"/>
                </a:lnTo>
                <a:lnTo>
                  <a:pt x="72770" y="2168397"/>
                </a:lnTo>
                <a:lnTo>
                  <a:pt x="110743" y="2167381"/>
                </a:lnTo>
                <a:lnTo>
                  <a:pt x="109727" y="2129281"/>
                </a:lnTo>
                <a:close/>
              </a:path>
              <a:path w="162560" h="3307079">
                <a:moveTo>
                  <a:pt x="111759" y="2205481"/>
                </a:moveTo>
                <a:lnTo>
                  <a:pt x="73659" y="2206371"/>
                </a:lnTo>
                <a:lnTo>
                  <a:pt x="74167" y="2229738"/>
                </a:lnTo>
                <a:lnTo>
                  <a:pt x="74549" y="2244471"/>
                </a:lnTo>
                <a:lnTo>
                  <a:pt x="112649" y="2243581"/>
                </a:lnTo>
                <a:lnTo>
                  <a:pt x="112267" y="2228849"/>
                </a:lnTo>
                <a:lnTo>
                  <a:pt x="111759" y="2205481"/>
                </a:lnTo>
                <a:close/>
              </a:path>
              <a:path w="162560" h="3307079">
                <a:moveTo>
                  <a:pt x="113537" y="2281681"/>
                </a:moveTo>
                <a:lnTo>
                  <a:pt x="75437" y="2282571"/>
                </a:lnTo>
                <a:lnTo>
                  <a:pt x="75691" y="2291334"/>
                </a:lnTo>
                <a:lnTo>
                  <a:pt x="76200" y="2320671"/>
                </a:lnTo>
                <a:lnTo>
                  <a:pt x="114300" y="2319781"/>
                </a:lnTo>
                <a:lnTo>
                  <a:pt x="113664" y="2290444"/>
                </a:lnTo>
                <a:lnTo>
                  <a:pt x="113537" y="2281681"/>
                </a:lnTo>
                <a:close/>
              </a:path>
              <a:path w="162560" h="3307079">
                <a:moveTo>
                  <a:pt x="115188" y="2357881"/>
                </a:moveTo>
                <a:lnTo>
                  <a:pt x="77088" y="2358643"/>
                </a:lnTo>
                <a:lnTo>
                  <a:pt x="77850" y="2396743"/>
                </a:lnTo>
                <a:lnTo>
                  <a:pt x="115950" y="2395981"/>
                </a:lnTo>
                <a:lnTo>
                  <a:pt x="115188" y="2357881"/>
                </a:lnTo>
                <a:close/>
              </a:path>
              <a:path w="162560" h="3307079">
                <a:moveTo>
                  <a:pt x="116586" y="2434209"/>
                </a:moveTo>
                <a:lnTo>
                  <a:pt x="78486" y="2434843"/>
                </a:lnTo>
                <a:lnTo>
                  <a:pt x="79120" y="2472943"/>
                </a:lnTo>
                <a:lnTo>
                  <a:pt x="117220" y="2472309"/>
                </a:lnTo>
                <a:lnTo>
                  <a:pt x="116586" y="2434209"/>
                </a:lnTo>
                <a:close/>
              </a:path>
              <a:path w="162560" h="3307079">
                <a:moveTo>
                  <a:pt x="117855" y="2510409"/>
                </a:moveTo>
                <a:lnTo>
                  <a:pt x="79882" y="2511043"/>
                </a:lnTo>
                <a:lnTo>
                  <a:pt x="80390" y="2549143"/>
                </a:lnTo>
                <a:lnTo>
                  <a:pt x="118490" y="2548509"/>
                </a:lnTo>
                <a:lnTo>
                  <a:pt x="117855" y="2510409"/>
                </a:lnTo>
                <a:close/>
              </a:path>
              <a:path w="162560" h="3307079">
                <a:moveTo>
                  <a:pt x="119125" y="2586609"/>
                </a:moveTo>
                <a:lnTo>
                  <a:pt x="81025" y="2587116"/>
                </a:lnTo>
                <a:lnTo>
                  <a:pt x="81533" y="2625216"/>
                </a:lnTo>
                <a:lnTo>
                  <a:pt x="119633" y="2624708"/>
                </a:lnTo>
                <a:lnTo>
                  <a:pt x="119125" y="2586609"/>
                </a:lnTo>
                <a:close/>
              </a:path>
              <a:path w="162560" h="3307079">
                <a:moveTo>
                  <a:pt x="120141" y="2662808"/>
                </a:moveTo>
                <a:lnTo>
                  <a:pt x="82041" y="2663316"/>
                </a:lnTo>
                <a:lnTo>
                  <a:pt x="82541" y="2699257"/>
                </a:lnTo>
                <a:lnTo>
                  <a:pt x="82550" y="2701416"/>
                </a:lnTo>
                <a:lnTo>
                  <a:pt x="120650" y="2700908"/>
                </a:lnTo>
                <a:lnTo>
                  <a:pt x="120522" y="2699257"/>
                </a:lnTo>
                <a:lnTo>
                  <a:pt x="120141" y="2662808"/>
                </a:lnTo>
                <a:close/>
              </a:path>
              <a:path w="162560" h="3307079">
                <a:moveTo>
                  <a:pt x="121030" y="2739008"/>
                </a:moveTo>
                <a:lnTo>
                  <a:pt x="82930" y="2739516"/>
                </a:lnTo>
                <a:lnTo>
                  <a:pt x="83312" y="2777616"/>
                </a:lnTo>
                <a:lnTo>
                  <a:pt x="121412" y="2777108"/>
                </a:lnTo>
                <a:lnTo>
                  <a:pt x="121030" y="2739008"/>
                </a:lnTo>
                <a:close/>
              </a:path>
              <a:path w="162560" h="3307079">
                <a:moveTo>
                  <a:pt x="121919" y="2815208"/>
                </a:moveTo>
                <a:lnTo>
                  <a:pt x="83819" y="2815716"/>
                </a:lnTo>
                <a:lnTo>
                  <a:pt x="84074" y="2847213"/>
                </a:lnTo>
                <a:lnTo>
                  <a:pt x="84200" y="2853690"/>
                </a:lnTo>
                <a:lnTo>
                  <a:pt x="122300" y="2853435"/>
                </a:lnTo>
                <a:lnTo>
                  <a:pt x="122174" y="2846831"/>
                </a:lnTo>
                <a:lnTo>
                  <a:pt x="121919" y="2815208"/>
                </a:lnTo>
                <a:close/>
              </a:path>
              <a:path w="162560" h="3307079">
                <a:moveTo>
                  <a:pt x="122554" y="2891535"/>
                </a:moveTo>
                <a:lnTo>
                  <a:pt x="84454" y="2891790"/>
                </a:lnTo>
                <a:lnTo>
                  <a:pt x="84708" y="2929890"/>
                </a:lnTo>
                <a:lnTo>
                  <a:pt x="122808" y="2929635"/>
                </a:lnTo>
                <a:lnTo>
                  <a:pt x="122554" y="2891535"/>
                </a:lnTo>
                <a:close/>
              </a:path>
              <a:path w="162560" h="3307079">
                <a:moveTo>
                  <a:pt x="123062" y="2967735"/>
                </a:moveTo>
                <a:lnTo>
                  <a:pt x="84962" y="2967990"/>
                </a:lnTo>
                <a:lnTo>
                  <a:pt x="85216" y="2998330"/>
                </a:lnTo>
                <a:lnTo>
                  <a:pt x="85343" y="3006026"/>
                </a:lnTo>
                <a:lnTo>
                  <a:pt x="123443" y="3005861"/>
                </a:lnTo>
                <a:lnTo>
                  <a:pt x="123316" y="2998038"/>
                </a:lnTo>
                <a:lnTo>
                  <a:pt x="123062" y="2967735"/>
                </a:lnTo>
                <a:close/>
              </a:path>
              <a:path w="162560" h="3307079">
                <a:moveTo>
                  <a:pt x="123570" y="3043961"/>
                </a:moveTo>
                <a:lnTo>
                  <a:pt x="85470" y="3044126"/>
                </a:lnTo>
                <a:lnTo>
                  <a:pt x="85597" y="3082226"/>
                </a:lnTo>
                <a:lnTo>
                  <a:pt x="123697" y="3082061"/>
                </a:lnTo>
                <a:lnTo>
                  <a:pt x="123570" y="3043961"/>
                </a:lnTo>
                <a:close/>
              </a:path>
              <a:path w="162560" h="3307079">
                <a:moveTo>
                  <a:pt x="123825" y="3120161"/>
                </a:moveTo>
                <a:lnTo>
                  <a:pt x="85725" y="3120326"/>
                </a:lnTo>
                <a:lnTo>
                  <a:pt x="85851" y="3151898"/>
                </a:lnTo>
                <a:lnTo>
                  <a:pt x="85978" y="3158388"/>
                </a:lnTo>
                <a:lnTo>
                  <a:pt x="124078" y="3158312"/>
                </a:lnTo>
                <a:lnTo>
                  <a:pt x="123951" y="3151733"/>
                </a:lnTo>
                <a:lnTo>
                  <a:pt x="123825" y="3120161"/>
                </a:lnTo>
                <a:close/>
              </a:path>
              <a:path w="162560" h="3307079">
                <a:moveTo>
                  <a:pt x="162178" y="3192195"/>
                </a:moveTo>
                <a:lnTo>
                  <a:pt x="47878" y="3192411"/>
                </a:lnTo>
                <a:lnTo>
                  <a:pt x="105282" y="3306610"/>
                </a:lnTo>
                <a:lnTo>
                  <a:pt x="152636" y="3211385"/>
                </a:lnTo>
                <a:lnTo>
                  <a:pt x="85978" y="3211385"/>
                </a:lnTo>
                <a:lnTo>
                  <a:pt x="85978" y="3196488"/>
                </a:lnTo>
                <a:lnTo>
                  <a:pt x="160082" y="3196412"/>
                </a:lnTo>
                <a:lnTo>
                  <a:pt x="162178" y="3192195"/>
                </a:lnTo>
                <a:close/>
              </a:path>
              <a:path w="162560" h="3307079">
                <a:moveTo>
                  <a:pt x="124078" y="3196412"/>
                </a:moveTo>
                <a:lnTo>
                  <a:pt x="85978" y="3196488"/>
                </a:lnTo>
                <a:lnTo>
                  <a:pt x="85978" y="3211385"/>
                </a:lnTo>
                <a:lnTo>
                  <a:pt x="124078" y="3211321"/>
                </a:lnTo>
                <a:lnTo>
                  <a:pt x="124078" y="3196412"/>
                </a:lnTo>
                <a:close/>
              </a:path>
              <a:path w="162560" h="3307079">
                <a:moveTo>
                  <a:pt x="160082" y="3196412"/>
                </a:moveTo>
                <a:lnTo>
                  <a:pt x="124078" y="3196412"/>
                </a:lnTo>
                <a:lnTo>
                  <a:pt x="124078" y="3211321"/>
                </a:lnTo>
                <a:lnTo>
                  <a:pt x="85978" y="3211385"/>
                </a:lnTo>
                <a:lnTo>
                  <a:pt x="152636" y="3211385"/>
                </a:lnTo>
                <a:lnTo>
                  <a:pt x="160082" y="3196412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3" name="object 13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0134600" y="2514600"/>
            <a:ext cx="1152544" cy="398538"/>
          </a:xfrm>
          <a:prstGeom prst="rect">
            <a:avLst/>
          </a:prstGeom>
        </p:spPr>
      </p:pic>
      <p:sp>
        <p:nvSpPr>
          <p:cNvPr id="14" name="object 14"/>
          <p:cNvSpPr/>
          <p:nvPr/>
        </p:nvSpPr>
        <p:spPr>
          <a:xfrm>
            <a:off x="10189932" y="2590800"/>
            <a:ext cx="1011468" cy="256540"/>
          </a:xfrm>
          <a:custGeom>
            <a:avLst/>
            <a:gdLst/>
            <a:ahLst/>
            <a:cxnLst/>
            <a:rect l="l" t="t" r="r" b="b"/>
            <a:pathLst>
              <a:path w="1019809" h="256539">
                <a:moveTo>
                  <a:pt x="0" y="22098"/>
                </a:moveTo>
                <a:lnTo>
                  <a:pt x="1738" y="13501"/>
                </a:lnTo>
                <a:lnTo>
                  <a:pt x="6476" y="6476"/>
                </a:lnTo>
                <a:lnTo>
                  <a:pt x="13501" y="1738"/>
                </a:lnTo>
                <a:lnTo>
                  <a:pt x="22098" y="0"/>
                </a:lnTo>
                <a:lnTo>
                  <a:pt x="997458" y="0"/>
                </a:lnTo>
                <a:lnTo>
                  <a:pt x="1006054" y="1738"/>
                </a:lnTo>
                <a:lnTo>
                  <a:pt x="1013079" y="6477"/>
                </a:lnTo>
                <a:lnTo>
                  <a:pt x="1017817" y="13501"/>
                </a:lnTo>
                <a:lnTo>
                  <a:pt x="1019555" y="22098"/>
                </a:lnTo>
                <a:lnTo>
                  <a:pt x="1019555" y="233934"/>
                </a:lnTo>
                <a:lnTo>
                  <a:pt x="1017817" y="242530"/>
                </a:lnTo>
                <a:lnTo>
                  <a:pt x="1013078" y="249555"/>
                </a:lnTo>
                <a:lnTo>
                  <a:pt x="1006054" y="254293"/>
                </a:lnTo>
                <a:lnTo>
                  <a:pt x="997458" y="256032"/>
                </a:lnTo>
                <a:lnTo>
                  <a:pt x="22098" y="256032"/>
                </a:lnTo>
                <a:lnTo>
                  <a:pt x="13501" y="254293"/>
                </a:lnTo>
                <a:lnTo>
                  <a:pt x="6476" y="249554"/>
                </a:lnTo>
                <a:lnTo>
                  <a:pt x="1738" y="242530"/>
                </a:lnTo>
                <a:lnTo>
                  <a:pt x="0" y="233934"/>
                </a:lnTo>
                <a:lnTo>
                  <a:pt x="0" y="22098"/>
                </a:lnTo>
                <a:close/>
              </a:path>
            </a:pathLst>
          </a:custGeom>
          <a:ln w="38099">
            <a:solidFill>
              <a:srgbClr val="FF000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5" name="object 15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2990433" y="2205228"/>
            <a:ext cx="1011971" cy="482346"/>
          </a:xfrm>
          <a:prstGeom prst="rect">
            <a:avLst/>
          </a:prstGeom>
        </p:spPr>
      </p:pic>
      <p:sp>
        <p:nvSpPr>
          <p:cNvPr id="16" name="object 16"/>
          <p:cNvSpPr/>
          <p:nvPr/>
        </p:nvSpPr>
        <p:spPr>
          <a:xfrm>
            <a:off x="3062231" y="2277618"/>
            <a:ext cx="871021" cy="340360"/>
          </a:xfrm>
          <a:custGeom>
            <a:avLst/>
            <a:gdLst/>
            <a:ahLst/>
            <a:cxnLst/>
            <a:rect l="l" t="t" r="r" b="b"/>
            <a:pathLst>
              <a:path w="878204" h="340360">
                <a:moveTo>
                  <a:pt x="0" y="29337"/>
                </a:moveTo>
                <a:lnTo>
                  <a:pt x="2297" y="17895"/>
                </a:lnTo>
                <a:lnTo>
                  <a:pt x="8572" y="8572"/>
                </a:lnTo>
                <a:lnTo>
                  <a:pt x="17895" y="2297"/>
                </a:lnTo>
                <a:lnTo>
                  <a:pt x="29337" y="0"/>
                </a:lnTo>
                <a:lnTo>
                  <a:pt x="848487" y="0"/>
                </a:lnTo>
                <a:lnTo>
                  <a:pt x="859928" y="2297"/>
                </a:lnTo>
                <a:lnTo>
                  <a:pt x="869251" y="8572"/>
                </a:lnTo>
                <a:lnTo>
                  <a:pt x="875526" y="17895"/>
                </a:lnTo>
                <a:lnTo>
                  <a:pt x="877824" y="29337"/>
                </a:lnTo>
                <a:lnTo>
                  <a:pt x="877824" y="310515"/>
                </a:lnTo>
                <a:lnTo>
                  <a:pt x="875526" y="321956"/>
                </a:lnTo>
                <a:lnTo>
                  <a:pt x="869251" y="331279"/>
                </a:lnTo>
                <a:lnTo>
                  <a:pt x="859928" y="337554"/>
                </a:lnTo>
                <a:lnTo>
                  <a:pt x="848487" y="339852"/>
                </a:lnTo>
                <a:lnTo>
                  <a:pt x="29337" y="339852"/>
                </a:lnTo>
                <a:lnTo>
                  <a:pt x="17895" y="337554"/>
                </a:lnTo>
                <a:lnTo>
                  <a:pt x="8572" y="331279"/>
                </a:lnTo>
                <a:lnTo>
                  <a:pt x="2297" y="321956"/>
                </a:lnTo>
                <a:lnTo>
                  <a:pt x="0" y="310515"/>
                </a:lnTo>
                <a:lnTo>
                  <a:pt x="0" y="29337"/>
                </a:lnTo>
                <a:close/>
              </a:path>
            </a:pathLst>
          </a:custGeom>
          <a:ln w="38100">
            <a:solidFill>
              <a:srgbClr val="FF000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object 17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363782" y="5852160"/>
            <a:ext cx="436089" cy="422909"/>
          </a:xfrm>
          <a:prstGeom prst="rect">
            <a:avLst/>
          </a:prstGeom>
        </p:spPr>
      </p:pic>
      <p:sp>
        <p:nvSpPr>
          <p:cNvPr id="18" name="object 18"/>
          <p:cNvSpPr/>
          <p:nvPr/>
        </p:nvSpPr>
        <p:spPr>
          <a:xfrm>
            <a:off x="3435580" y="5924550"/>
            <a:ext cx="294749" cy="280670"/>
          </a:xfrm>
          <a:custGeom>
            <a:avLst/>
            <a:gdLst/>
            <a:ahLst/>
            <a:cxnLst/>
            <a:rect l="l" t="t" r="r" b="b"/>
            <a:pathLst>
              <a:path w="297179" h="280670">
                <a:moveTo>
                  <a:pt x="0" y="24206"/>
                </a:moveTo>
                <a:lnTo>
                  <a:pt x="1897" y="14782"/>
                </a:lnTo>
                <a:lnTo>
                  <a:pt x="7080" y="7088"/>
                </a:lnTo>
                <a:lnTo>
                  <a:pt x="14787" y="1901"/>
                </a:lnTo>
                <a:lnTo>
                  <a:pt x="24256" y="0"/>
                </a:lnTo>
                <a:lnTo>
                  <a:pt x="272923" y="0"/>
                </a:lnTo>
                <a:lnTo>
                  <a:pt x="282392" y="1901"/>
                </a:lnTo>
                <a:lnTo>
                  <a:pt x="290099" y="7088"/>
                </a:lnTo>
                <a:lnTo>
                  <a:pt x="295282" y="14782"/>
                </a:lnTo>
                <a:lnTo>
                  <a:pt x="297179" y="24206"/>
                </a:lnTo>
                <a:lnTo>
                  <a:pt x="297179" y="256209"/>
                </a:lnTo>
                <a:lnTo>
                  <a:pt x="295282" y="265633"/>
                </a:lnTo>
                <a:lnTo>
                  <a:pt x="290099" y="273327"/>
                </a:lnTo>
                <a:lnTo>
                  <a:pt x="282392" y="278514"/>
                </a:lnTo>
                <a:lnTo>
                  <a:pt x="272923" y="280416"/>
                </a:lnTo>
                <a:lnTo>
                  <a:pt x="24256" y="280416"/>
                </a:lnTo>
                <a:lnTo>
                  <a:pt x="14787" y="278514"/>
                </a:lnTo>
                <a:lnTo>
                  <a:pt x="7080" y="273327"/>
                </a:lnTo>
                <a:lnTo>
                  <a:pt x="1897" y="265633"/>
                </a:lnTo>
                <a:lnTo>
                  <a:pt x="0" y="256209"/>
                </a:lnTo>
                <a:lnTo>
                  <a:pt x="0" y="24206"/>
                </a:lnTo>
                <a:close/>
              </a:path>
            </a:pathLst>
          </a:custGeom>
          <a:ln w="38100">
            <a:solidFill>
              <a:srgbClr val="FF000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9" name="object 19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3666089" y="2589276"/>
            <a:ext cx="5944103" cy="3557778"/>
          </a:xfrm>
          <a:prstGeom prst="rect">
            <a:avLst/>
          </a:prstGeom>
        </p:spPr>
      </p:pic>
      <p:sp>
        <p:nvSpPr>
          <p:cNvPr id="20" name="object 20"/>
          <p:cNvSpPr/>
          <p:nvPr/>
        </p:nvSpPr>
        <p:spPr>
          <a:xfrm>
            <a:off x="3729950" y="2714752"/>
            <a:ext cx="5704148" cy="3368675"/>
          </a:xfrm>
          <a:custGeom>
            <a:avLst/>
            <a:gdLst/>
            <a:ahLst/>
            <a:cxnLst/>
            <a:rect l="l" t="t" r="r" b="b"/>
            <a:pathLst>
              <a:path w="5751195" h="3368675">
                <a:moveTo>
                  <a:pt x="38100" y="3329813"/>
                </a:moveTo>
                <a:lnTo>
                  <a:pt x="0" y="3330486"/>
                </a:lnTo>
                <a:lnTo>
                  <a:pt x="762" y="3368573"/>
                </a:lnTo>
                <a:lnTo>
                  <a:pt x="38862" y="3367900"/>
                </a:lnTo>
                <a:lnTo>
                  <a:pt x="38100" y="3329813"/>
                </a:lnTo>
                <a:close/>
              </a:path>
              <a:path w="5751195" h="3368675">
                <a:moveTo>
                  <a:pt x="114300" y="3328466"/>
                </a:moveTo>
                <a:lnTo>
                  <a:pt x="76200" y="3329139"/>
                </a:lnTo>
                <a:lnTo>
                  <a:pt x="76962" y="3367227"/>
                </a:lnTo>
                <a:lnTo>
                  <a:pt x="114935" y="3366554"/>
                </a:lnTo>
                <a:lnTo>
                  <a:pt x="114300" y="3328466"/>
                </a:lnTo>
                <a:close/>
              </a:path>
              <a:path w="5751195" h="3368675">
                <a:moveTo>
                  <a:pt x="189737" y="3325202"/>
                </a:moveTo>
                <a:lnTo>
                  <a:pt x="151764" y="3327209"/>
                </a:lnTo>
                <a:lnTo>
                  <a:pt x="153669" y="3365258"/>
                </a:lnTo>
                <a:lnTo>
                  <a:pt x="191769" y="3363252"/>
                </a:lnTo>
                <a:lnTo>
                  <a:pt x="189737" y="3325202"/>
                </a:lnTo>
                <a:close/>
              </a:path>
              <a:path w="5751195" h="3368675">
                <a:moveTo>
                  <a:pt x="265938" y="3321215"/>
                </a:moveTo>
                <a:lnTo>
                  <a:pt x="227837" y="3323209"/>
                </a:lnTo>
                <a:lnTo>
                  <a:pt x="229869" y="3361258"/>
                </a:lnTo>
                <a:lnTo>
                  <a:pt x="267842" y="3359264"/>
                </a:lnTo>
                <a:lnTo>
                  <a:pt x="265938" y="3321215"/>
                </a:lnTo>
                <a:close/>
              </a:path>
              <a:path w="5751195" h="3368675">
                <a:moveTo>
                  <a:pt x="341122" y="3314776"/>
                </a:moveTo>
                <a:lnTo>
                  <a:pt x="303149" y="3318065"/>
                </a:lnTo>
                <a:lnTo>
                  <a:pt x="306450" y="3356025"/>
                </a:lnTo>
                <a:lnTo>
                  <a:pt x="344424" y="3352723"/>
                </a:lnTo>
                <a:lnTo>
                  <a:pt x="341122" y="3314776"/>
                </a:lnTo>
                <a:close/>
              </a:path>
              <a:path w="5751195" h="3368675">
                <a:moveTo>
                  <a:pt x="416432" y="3307765"/>
                </a:moveTo>
                <a:lnTo>
                  <a:pt x="401954" y="3309505"/>
                </a:lnTo>
                <a:lnTo>
                  <a:pt x="379094" y="3311486"/>
                </a:lnTo>
                <a:lnTo>
                  <a:pt x="382397" y="3349434"/>
                </a:lnTo>
                <a:lnTo>
                  <a:pt x="405256" y="3347466"/>
                </a:lnTo>
                <a:lnTo>
                  <a:pt x="420877" y="3345599"/>
                </a:lnTo>
                <a:lnTo>
                  <a:pt x="416432" y="3307765"/>
                </a:lnTo>
                <a:close/>
              </a:path>
              <a:path w="5751195" h="3368675">
                <a:moveTo>
                  <a:pt x="492125" y="3298723"/>
                </a:moveTo>
                <a:lnTo>
                  <a:pt x="454278" y="3303244"/>
                </a:lnTo>
                <a:lnTo>
                  <a:pt x="458724" y="3341077"/>
                </a:lnTo>
                <a:lnTo>
                  <a:pt x="496569" y="3336556"/>
                </a:lnTo>
                <a:lnTo>
                  <a:pt x="492125" y="3298723"/>
                </a:lnTo>
                <a:close/>
              </a:path>
              <a:path w="5751195" h="3368675">
                <a:moveTo>
                  <a:pt x="566927" y="3288677"/>
                </a:moveTo>
                <a:lnTo>
                  <a:pt x="534415" y="3293656"/>
                </a:lnTo>
                <a:lnTo>
                  <a:pt x="529843" y="3294202"/>
                </a:lnTo>
                <a:lnTo>
                  <a:pt x="534415" y="3332035"/>
                </a:lnTo>
                <a:lnTo>
                  <a:pt x="538988" y="3331489"/>
                </a:lnTo>
                <a:lnTo>
                  <a:pt x="572769" y="3326345"/>
                </a:lnTo>
                <a:lnTo>
                  <a:pt x="566927" y="3288677"/>
                </a:lnTo>
                <a:close/>
              </a:path>
              <a:path w="5751195" h="3368675">
                <a:moveTo>
                  <a:pt x="642238" y="3277171"/>
                </a:moveTo>
                <a:lnTo>
                  <a:pt x="604647" y="3282924"/>
                </a:lnTo>
                <a:lnTo>
                  <a:pt x="610362" y="3320592"/>
                </a:lnTo>
                <a:lnTo>
                  <a:pt x="648080" y="3314827"/>
                </a:lnTo>
                <a:lnTo>
                  <a:pt x="642238" y="3277171"/>
                </a:lnTo>
                <a:close/>
              </a:path>
              <a:path w="5751195" h="3368675">
                <a:moveTo>
                  <a:pt x="716788" y="3264115"/>
                </a:moveTo>
                <a:lnTo>
                  <a:pt x="679323" y="3271062"/>
                </a:lnTo>
                <a:lnTo>
                  <a:pt x="686180" y="3308527"/>
                </a:lnTo>
                <a:lnTo>
                  <a:pt x="723646" y="3301568"/>
                </a:lnTo>
                <a:lnTo>
                  <a:pt x="716788" y="3264115"/>
                </a:lnTo>
                <a:close/>
              </a:path>
              <a:path w="5751195" h="3368675">
                <a:moveTo>
                  <a:pt x="791590" y="3250196"/>
                </a:moveTo>
                <a:lnTo>
                  <a:pt x="754252" y="3257156"/>
                </a:lnTo>
                <a:lnTo>
                  <a:pt x="761111" y="3294608"/>
                </a:lnTo>
                <a:lnTo>
                  <a:pt x="798576" y="3287661"/>
                </a:lnTo>
                <a:lnTo>
                  <a:pt x="791590" y="3250196"/>
                </a:lnTo>
                <a:close/>
              </a:path>
              <a:path w="5751195" h="3368675">
                <a:moveTo>
                  <a:pt x="865504" y="3234207"/>
                </a:moveTo>
                <a:lnTo>
                  <a:pt x="828293" y="3242335"/>
                </a:lnTo>
                <a:lnTo>
                  <a:pt x="836422" y="3279559"/>
                </a:lnTo>
                <a:lnTo>
                  <a:pt x="873632" y="3271431"/>
                </a:lnTo>
                <a:lnTo>
                  <a:pt x="865504" y="3234207"/>
                </a:lnTo>
                <a:close/>
              </a:path>
              <a:path w="5751195" h="3368675">
                <a:moveTo>
                  <a:pt x="939291" y="3217621"/>
                </a:moveTo>
                <a:lnTo>
                  <a:pt x="924687" y="3221291"/>
                </a:lnTo>
                <a:lnTo>
                  <a:pt x="902715" y="3226079"/>
                </a:lnTo>
                <a:lnTo>
                  <a:pt x="910843" y="3263303"/>
                </a:lnTo>
                <a:lnTo>
                  <a:pt x="932814" y="3258515"/>
                </a:lnTo>
                <a:lnTo>
                  <a:pt x="948563" y="3254578"/>
                </a:lnTo>
                <a:lnTo>
                  <a:pt x="939291" y="3217621"/>
                </a:lnTo>
                <a:close/>
              </a:path>
              <a:path w="5751195" h="3368675">
                <a:moveTo>
                  <a:pt x="1013205" y="3199117"/>
                </a:moveTo>
                <a:lnTo>
                  <a:pt x="976249" y="3208362"/>
                </a:lnTo>
                <a:lnTo>
                  <a:pt x="985519" y="3245332"/>
                </a:lnTo>
                <a:lnTo>
                  <a:pt x="1022476" y="3236074"/>
                </a:lnTo>
                <a:lnTo>
                  <a:pt x="1013205" y="3199117"/>
                </a:lnTo>
                <a:close/>
              </a:path>
              <a:path w="5751195" h="3368675">
                <a:moveTo>
                  <a:pt x="1086230" y="3179635"/>
                </a:moveTo>
                <a:lnTo>
                  <a:pt x="1051560" y="3189516"/>
                </a:lnTo>
                <a:lnTo>
                  <a:pt x="1050163" y="3189859"/>
                </a:lnTo>
                <a:lnTo>
                  <a:pt x="1059434" y="3226816"/>
                </a:lnTo>
                <a:lnTo>
                  <a:pt x="1060830" y="3226473"/>
                </a:lnTo>
                <a:lnTo>
                  <a:pt x="1096644" y="3216287"/>
                </a:lnTo>
                <a:lnTo>
                  <a:pt x="1086230" y="3179635"/>
                </a:lnTo>
                <a:close/>
              </a:path>
              <a:path w="5751195" h="3368675">
                <a:moveTo>
                  <a:pt x="1159510" y="3158794"/>
                </a:moveTo>
                <a:lnTo>
                  <a:pt x="1122934" y="3169221"/>
                </a:lnTo>
                <a:lnTo>
                  <a:pt x="1133348" y="3205861"/>
                </a:lnTo>
                <a:lnTo>
                  <a:pt x="1169924" y="3195447"/>
                </a:lnTo>
                <a:lnTo>
                  <a:pt x="1159510" y="3158794"/>
                </a:lnTo>
                <a:close/>
              </a:path>
              <a:path w="5751195" h="3368675">
                <a:moveTo>
                  <a:pt x="1231773" y="3136430"/>
                </a:moveTo>
                <a:lnTo>
                  <a:pt x="1195451" y="3147936"/>
                </a:lnTo>
                <a:lnTo>
                  <a:pt x="1207007" y="3184258"/>
                </a:lnTo>
                <a:lnTo>
                  <a:pt x="1243329" y="3172739"/>
                </a:lnTo>
                <a:lnTo>
                  <a:pt x="1231773" y="3136430"/>
                </a:lnTo>
                <a:close/>
              </a:path>
              <a:path w="5751195" h="3368675">
                <a:moveTo>
                  <a:pt x="1303781" y="3113405"/>
                </a:moveTo>
                <a:lnTo>
                  <a:pt x="1298575" y="3115246"/>
                </a:lnTo>
                <a:lnTo>
                  <a:pt x="1268094" y="3124911"/>
                </a:lnTo>
                <a:lnTo>
                  <a:pt x="1279652" y="3161233"/>
                </a:lnTo>
                <a:lnTo>
                  <a:pt x="1310131" y="3151568"/>
                </a:lnTo>
                <a:lnTo>
                  <a:pt x="1316481" y="3149333"/>
                </a:lnTo>
                <a:lnTo>
                  <a:pt x="1303781" y="3113405"/>
                </a:lnTo>
                <a:close/>
              </a:path>
              <a:path w="5751195" h="3368675">
                <a:moveTo>
                  <a:pt x="1375664" y="3088081"/>
                </a:moveTo>
                <a:lnTo>
                  <a:pt x="1339723" y="3100743"/>
                </a:lnTo>
                <a:lnTo>
                  <a:pt x="1352423" y="3136684"/>
                </a:lnTo>
                <a:lnTo>
                  <a:pt x="1388364" y="3124022"/>
                </a:lnTo>
                <a:lnTo>
                  <a:pt x="1375664" y="3088081"/>
                </a:lnTo>
                <a:close/>
              </a:path>
              <a:path w="5751195" h="3368675">
                <a:moveTo>
                  <a:pt x="1446656" y="3062058"/>
                </a:moveTo>
                <a:lnTo>
                  <a:pt x="1418336" y="3073057"/>
                </a:lnTo>
                <a:lnTo>
                  <a:pt x="1411604" y="3075419"/>
                </a:lnTo>
                <a:lnTo>
                  <a:pt x="1424304" y="3111360"/>
                </a:lnTo>
                <a:lnTo>
                  <a:pt x="1431036" y="3108985"/>
                </a:lnTo>
                <a:lnTo>
                  <a:pt x="1460373" y="3097580"/>
                </a:lnTo>
                <a:lnTo>
                  <a:pt x="1446656" y="3062058"/>
                </a:lnTo>
                <a:close/>
              </a:path>
              <a:path w="5751195" h="3368675">
                <a:moveTo>
                  <a:pt x="1517650" y="3034487"/>
                </a:moveTo>
                <a:lnTo>
                  <a:pt x="1482216" y="3048279"/>
                </a:lnTo>
                <a:lnTo>
                  <a:pt x="1495932" y="3083801"/>
                </a:lnTo>
                <a:lnTo>
                  <a:pt x="1531492" y="3070009"/>
                </a:lnTo>
                <a:lnTo>
                  <a:pt x="1517650" y="3034487"/>
                </a:lnTo>
                <a:close/>
              </a:path>
              <a:path w="5751195" h="3368675">
                <a:moveTo>
                  <a:pt x="1587500" y="3005480"/>
                </a:moveTo>
                <a:lnTo>
                  <a:pt x="1552448" y="3020377"/>
                </a:lnTo>
                <a:lnTo>
                  <a:pt x="1567306" y="3055442"/>
                </a:lnTo>
                <a:lnTo>
                  <a:pt x="1602359" y="3040557"/>
                </a:lnTo>
                <a:lnTo>
                  <a:pt x="1587500" y="3005480"/>
                </a:lnTo>
                <a:close/>
              </a:path>
              <a:path w="5751195" h="3368675">
                <a:moveTo>
                  <a:pt x="1656968" y="2975673"/>
                </a:moveTo>
                <a:lnTo>
                  <a:pt x="1648714" y="2979470"/>
                </a:lnTo>
                <a:lnTo>
                  <a:pt x="1622552" y="2990596"/>
                </a:lnTo>
                <a:lnTo>
                  <a:pt x="1637411" y="3025673"/>
                </a:lnTo>
                <a:lnTo>
                  <a:pt x="1663700" y="3014548"/>
                </a:lnTo>
                <a:lnTo>
                  <a:pt x="1672971" y="3010230"/>
                </a:lnTo>
                <a:lnTo>
                  <a:pt x="1656968" y="2975673"/>
                </a:lnTo>
                <a:close/>
              </a:path>
              <a:path w="5751195" h="3368675">
                <a:moveTo>
                  <a:pt x="1726056" y="2943580"/>
                </a:moveTo>
                <a:lnTo>
                  <a:pt x="1691513" y="2959633"/>
                </a:lnTo>
                <a:lnTo>
                  <a:pt x="1707514" y="2994190"/>
                </a:lnTo>
                <a:lnTo>
                  <a:pt x="1742059" y="2978137"/>
                </a:lnTo>
                <a:lnTo>
                  <a:pt x="1726056" y="2943580"/>
                </a:lnTo>
                <a:close/>
              </a:path>
              <a:path w="5751195" h="3368675">
                <a:moveTo>
                  <a:pt x="1794002" y="2910573"/>
                </a:moveTo>
                <a:lnTo>
                  <a:pt x="1759965" y="2927756"/>
                </a:lnTo>
                <a:lnTo>
                  <a:pt x="1777238" y="2961767"/>
                </a:lnTo>
                <a:lnTo>
                  <a:pt x="1811147" y="2944583"/>
                </a:lnTo>
                <a:lnTo>
                  <a:pt x="1794002" y="2910573"/>
                </a:lnTo>
                <a:close/>
              </a:path>
              <a:path w="5751195" h="3368675">
                <a:moveTo>
                  <a:pt x="1862074" y="2876207"/>
                </a:moveTo>
                <a:lnTo>
                  <a:pt x="1828038" y="2893390"/>
                </a:lnTo>
                <a:lnTo>
                  <a:pt x="1845182" y="2927400"/>
                </a:lnTo>
                <a:lnTo>
                  <a:pt x="1879218" y="2910217"/>
                </a:lnTo>
                <a:lnTo>
                  <a:pt x="1862074" y="2876207"/>
                </a:lnTo>
                <a:close/>
              </a:path>
              <a:path w="5751195" h="3368675">
                <a:moveTo>
                  <a:pt x="1928240" y="2839974"/>
                </a:moveTo>
                <a:lnTo>
                  <a:pt x="1894839" y="2858262"/>
                </a:lnTo>
                <a:lnTo>
                  <a:pt x="1913254" y="2891675"/>
                </a:lnTo>
                <a:lnTo>
                  <a:pt x="1946655" y="2873336"/>
                </a:lnTo>
                <a:lnTo>
                  <a:pt x="1928240" y="2839974"/>
                </a:lnTo>
                <a:close/>
              </a:path>
              <a:path w="5751195" h="3368675">
                <a:moveTo>
                  <a:pt x="1993900" y="2802636"/>
                </a:moveTo>
                <a:lnTo>
                  <a:pt x="1967991" y="2818130"/>
                </a:lnTo>
                <a:lnTo>
                  <a:pt x="1961641" y="2821559"/>
                </a:lnTo>
                <a:lnTo>
                  <a:pt x="1980056" y="2854960"/>
                </a:lnTo>
                <a:lnTo>
                  <a:pt x="1986406" y="2851531"/>
                </a:lnTo>
                <a:lnTo>
                  <a:pt x="2013457" y="2835275"/>
                </a:lnTo>
                <a:lnTo>
                  <a:pt x="1993900" y="2802636"/>
                </a:lnTo>
                <a:close/>
              </a:path>
              <a:path w="5751195" h="3368675">
                <a:moveTo>
                  <a:pt x="2059304" y="2763520"/>
                </a:moveTo>
                <a:lnTo>
                  <a:pt x="2026665" y="2783078"/>
                </a:lnTo>
                <a:lnTo>
                  <a:pt x="2046097" y="2815717"/>
                </a:lnTo>
                <a:lnTo>
                  <a:pt x="2078863" y="2796286"/>
                </a:lnTo>
                <a:lnTo>
                  <a:pt x="2059304" y="2763520"/>
                </a:lnTo>
                <a:close/>
              </a:path>
              <a:path w="5751195" h="3368675">
                <a:moveTo>
                  <a:pt x="2122804" y="2722626"/>
                </a:moveTo>
                <a:lnTo>
                  <a:pt x="2090801" y="2743454"/>
                </a:lnTo>
                <a:lnTo>
                  <a:pt x="2111629" y="2775331"/>
                </a:lnTo>
                <a:lnTo>
                  <a:pt x="2143505" y="2754630"/>
                </a:lnTo>
                <a:lnTo>
                  <a:pt x="2122804" y="2722626"/>
                </a:lnTo>
                <a:close/>
              </a:path>
              <a:path w="5751195" h="3368675">
                <a:moveTo>
                  <a:pt x="2185416" y="2680589"/>
                </a:moveTo>
                <a:lnTo>
                  <a:pt x="2160269" y="2698369"/>
                </a:lnTo>
                <a:lnTo>
                  <a:pt x="2154809" y="2701925"/>
                </a:lnTo>
                <a:lnTo>
                  <a:pt x="2175510" y="2733929"/>
                </a:lnTo>
                <a:lnTo>
                  <a:pt x="2180971" y="2730246"/>
                </a:lnTo>
                <a:lnTo>
                  <a:pt x="2207387" y="2711704"/>
                </a:lnTo>
                <a:lnTo>
                  <a:pt x="2185416" y="2680589"/>
                </a:lnTo>
                <a:close/>
              </a:path>
              <a:path w="5751195" h="3368675">
                <a:moveTo>
                  <a:pt x="2247646" y="2636520"/>
                </a:moveTo>
                <a:lnTo>
                  <a:pt x="2216530" y="2658618"/>
                </a:lnTo>
                <a:lnTo>
                  <a:pt x="2238502" y="2689733"/>
                </a:lnTo>
                <a:lnTo>
                  <a:pt x="2269616" y="2667635"/>
                </a:lnTo>
                <a:lnTo>
                  <a:pt x="2247646" y="2636520"/>
                </a:lnTo>
                <a:close/>
              </a:path>
              <a:path w="5751195" h="3368675">
                <a:moveTo>
                  <a:pt x="2307336" y="2590546"/>
                </a:moveTo>
                <a:lnTo>
                  <a:pt x="2277110" y="2613787"/>
                </a:lnTo>
                <a:lnTo>
                  <a:pt x="2300478" y="2644013"/>
                </a:lnTo>
                <a:lnTo>
                  <a:pt x="2330577" y="2620645"/>
                </a:lnTo>
                <a:lnTo>
                  <a:pt x="2307336" y="2590546"/>
                </a:lnTo>
                <a:close/>
              </a:path>
              <a:path w="5751195" h="3368675">
                <a:moveTo>
                  <a:pt x="2365755" y="2542921"/>
                </a:moveTo>
                <a:lnTo>
                  <a:pt x="2336673" y="2567559"/>
                </a:lnTo>
                <a:lnTo>
                  <a:pt x="2361311" y="2596642"/>
                </a:lnTo>
                <a:lnTo>
                  <a:pt x="2390393" y="2572004"/>
                </a:lnTo>
                <a:lnTo>
                  <a:pt x="2365755" y="2542921"/>
                </a:lnTo>
                <a:close/>
              </a:path>
              <a:path w="5751195" h="3368675">
                <a:moveTo>
                  <a:pt x="2422779" y="2493772"/>
                </a:moveTo>
                <a:lnTo>
                  <a:pt x="2412238" y="2503678"/>
                </a:lnTo>
                <a:lnTo>
                  <a:pt x="2394839" y="2518410"/>
                </a:lnTo>
                <a:lnTo>
                  <a:pt x="2419477" y="2547493"/>
                </a:lnTo>
                <a:lnTo>
                  <a:pt x="2436749" y="2532761"/>
                </a:lnTo>
                <a:lnTo>
                  <a:pt x="2448687" y="2521712"/>
                </a:lnTo>
                <a:lnTo>
                  <a:pt x="2422779" y="2493772"/>
                </a:lnTo>
                <a:close/>
              </a:path>
              <a:path w="5751195" h="3368675">
                <a:moveTo>
                  <a:pt x="2478531" y="2441956"/>
                </a:moveTo>
                <a:lnTo>
                  <a:pt x="2450591" y="2467864"/>
                </a:lnTo>
                <a:lnTo>
                  <a:pt x="2476627" y="2495804"/>
                </a:lnTo>
                <a:lnTo>
                  <a:pt x="2504440" y="2469769"/>
                </a:lnTo>
                <a:lnTo>
                  <a:pt x="2478531" y="2441956"/>
                </a:lnTo>
                <a:close/>
              </a:path>
              <a:path w="5751195" h="3368675">
                <a:moveTo>
                  <a:pt x="2531110" y="2388235"/>
                </a:moveTo>
                <a:lnTo>
                  <a:pt x="2504693" y="2415540"/>
                </a:lnTo>
                <a:lnTo>
                  <a:pt x="2531999" y="2442083"/>
                </a:lnTo>
                <a:lnTo>
                  <a:pt x="2558541" y="2414651"/>
                </a:lnTo>
                <a:lnTo>
                  <a:pt x="2531110" y="2388235"/>
                </a:lnTo>
                <a:close/>
              </a:path>
              <a:path w="5751195" h="3368675">
                <a:moveTo>
                  <a:pt x="2582291" y="2332736"/>
                </a:moveTo>
                <a:lnTo>
                  <a:pt x="2556891" y="2361184"/>
                </a:lnTo>
                <a:lnTo>
                  <a:pt x="2585339" y="2386584"/>
                </a:lnTo>
                <a:lnTo>
                  <a:pt x="2610739" y="2358136"/>
                </a:lnTo>
                <a:lnTo>
                  <a:pt x="2582291" y="2332736"/>
                </a:lnTo>
                <a:close/>
              </a:path>
              <a:path w="5751195" h="3368675">
                <a:moveTo>
                  <a:pt x="2629916" y="2274824"/>
                </a:moveTo>
                <a:lnTo>
                  <a:pt x="2614167" y="2294890"/>
                </a:lnTo>
                <a:lnTo>
                  <a:pt x="2606421" y="2304034"/>
                </a:lnTo>
                <a:lnTo>
                  <a:pt x="2635630" y="2328545"/>
                </a:lnTo>
                <a:lnTo>
                  <a:pt x="2643251" y="2319528"/>
                </a:lnTo>
                <a:lnTo>
                  <a:pt x="2659888" y="2298446"/>
                </a:lnTo>
                <a:lnTo>
                  <a:pt x="2629916" y="2274824"/>
                </a:lnTo>
                <a:close/>
              </a:path>
              <a:path w="5751195" h="3368675">
                <a:moveTo>
                  <a:pt x="2674747" y="2214753"/>
                </a:moveTo>
                <a:lnTo>
                  <a:pt x="2669159" y="2222881"/>
                </a:lnTo>
                <a:lnTo>
                  <a:pt x="2652776" y="2244979"/>
                </a:lnTo>
                <a:lnTo>
                  <a:pt x="2683382" y="2267712"/>
                </a:lnTo>
                <a:lnTo>
                  <a:pt x="2699766" y="2245614"/>
                </a:lnTo>
                <a:lnTo>
                  <a:pt x="2706116" y="2236343"/>
                </a:lnTo>
                <a:lnTo>
                  <a:pt x="2674747" y="2214753"/>
                </a:lnTo>
                <a:close/>
              </a:path>
              <a:path w="5751195" h="3368675">
                <a:moveTo>
                  <a:pt x="2716403" y="2151761"/>
                </a:moveTo>
                <a:lnTo>
                  <a:pt x="2695829" y="2183765"/>
                </a:lnTo>
                <a:lnTo>
                  <a:pt x="2727960" y="2204339"/>
                </a:lnTo>
                <a:lnTo>
                  <a:pt x="2748534" y="2172335"/>
                </a:lnTo>
                <a:lnTo>
                  <a:pt x="2716403" y="2151761"/>
                </a:lnTo>
                <a:close/>
              </a:path>
              <a:path w="5751195" h="3368675">
                <a:moveTo>
                  <a:pt x="2753487" y="2086737"/>
                </a:moveTo>
                <a:lnTo>
                  <a:pt x="2739263" y="2113153"/>
                </a:lnTo>
                <a:lnTo>
                  <a:pt x="2735453" y="2119503"/>
                </a:lnTo>
                <a:lnTo>
                  <a:pt x="2768346" y="2138934"/>
                </a:lnTo>
                <a:lnTo>
                  <a:pt x="2772029" y="2132457"/>
                </a:lnTo>
                <a:lnTo>
                  <a:pt x="2787015" y="2104898"/>
                </a:lnTo>
                <a:lnTo>
                  <a:pt x="2753487" y="2086737"/>
                </a:lnTo>
                <a:close/>
              </a:path>
              <a:path w="5751195" h="3368675">
                <a:moveTo>
                  <a:pt x="2785999" y="2019554"/>
                </a:moveTo>
                <a:lnTo>
                  <a:pt x="2777490" y="2039112"/>
                </a:lnTo>
                <a:lnTo>
                  <a:pt x="2770378" y="2053463"/>
                </a:lnTo>
                <a:lnTo>
                  <a:pt x="2804541" y="2070227"/>
                </a:lnTo>
                <a:lnTo>
                  <a:pt x="2811653" y="2056003"/>
                </a:lnTo>
                <a:lnTo>
                  <a:pt x="2820924" y="2034921"/>
                </a:lnTo>
                <a:lnTo>
                  <a:pt x="2785999" y="2019554"/>
                </a:lnTo>
                <a:close/>
              </a:path>
              <a:path w="5751195" h="3368675">
                <a:moveTo>
                  <a:pt x="2813177" y="1950212"/>
                </a:moveTo>
                <a:lnTo>
                  <a:pt x="2808351" y="1964563"/>
                </a:lnTo>
                <a:lnTo>
                  <a:pt x="2800350" y="1985137"/>
                </a:lnTo>
                <a:lnTo>
                  <a:pt x="2835782" y="1998980"/>
                </a:lnTo>
                <a:lnTo>
                  <a:pt x="2843783" y="1978533"/>
                </a:lnTo>
                <a:lnTo>
                  <a:pt x="2849245" y="1962404"/>
                </a:lnTo>
                <a:lnTo>
                  <a:pt x="2813177" y="1950212"/>
                </a:lnTo>
                <a:close/>
              </a:path>
              <a:path w="5751195" h="3368675">
                <a:moveTo>
                  <a:pt x="2834385" y="1878965"/>
                </a:moveTo>
                <a:lnTo>
                  <a:pt x="2831846" y="1889633"/>
                </a:lnTo>
                <a:lnTo>
                  <a:pt x="2824606" y="1914779"/>
                </a:lnTo>
                <a:lnTo>
                  <a:pt x="2861182" y="1925447"/>
                </a:lnTo>
                <a:lnTo>
                  <a:pt x="2868422" y="1900301"/>
                </a:lnTo>
                <a:lnTo>
                  <a:pt x="2871470" y="1887728"/>
                </a:lnTo>
                <a:lnTo>
                  <a:pt x="2834385" y="1878965"/>
                </a:lnTo>
                <a:close/>
              </a:path>
              <a:path w="5751195" h="3368675">
                <a:moveTo>
                  <a:pt x="2848863" y="1806067"/>
                </a:moveTo>
                <a:lnTo>
                  <a:pt x="2847721" y="1814576"/>
                </a:lnTo>
                <a:lnTo>
                  <a:pt x="2842513" y="1842643"/>
                </a:lnTo>
                <a:lnTo>
                  <a:pt x="2879979" y="1849628"/>
                </a:lnTo>
                <a:lnTo>
                  <a:pt x="2885185" y="1821561"/>
                </a:lnTo>
                <a:lnTo>
                  <a:pt x="2886582" y="1811147"/>
                </a:lnTo>
                <a:lnTo>
                  <a:pt x="2848863" y="1806067"/>
                </a:lnTo>
                <a:close/>
              </a:path>
              <a:path w="5751195" h="3368675">
                <a:moveTo>
                  <a:pt x="2855976" y="1732280"/>
                </a:moveTo>
                <a:lnTo>
                  <a:pt x="2855722" y="1739392"/>
                </a:lnTo>
                <a:lnTo>
                  <a:pt x="2853308" y="1769237"/>
                </a:lnTo>
                <a:lnTo>
                  <a:pt x="2891281" y="1772412"/>
                </a:lnTo>
                <a:lnTo>
                  <a:pt x="2893695" y="1742440"/>
                </a:lnTo>
                <a:lnTo>
                  <a:pt x="2893949" y="1733296"/>
                </a:lnTo>
                <a:lnTo>
                  <a:pt x="2855976" y="1732280"/>
                </a:lnTo>
                <a:close/>
              </a:path>
              <a:path w="5751195" h="3368675">
                <a:moveTo>
                  <a:pt x="2858388" y="1655064"/>
                </a:moveTo>
                <a:lnTo>
                  <a:pt x="2857754" y="1663319"/>
                </a:lnTo>
                <a:lnTo>
                  <a:pt x="2856992" y="1694180"/>
                </a:lnTo>
                <a:lnTo>
                  <a:pt x="2895092" y="1695196"/>
                </a:lnTo>
                <a:lnTo>
                  <a:pt x="2895854" y="1664335"/>
                </a:lnTo>
                <a:lnTo>
                  <a:pt x="2896361" y="1658239"/>
                </a:lnTo>
                <a:lnTo>
                  <a:pt x="2858388" y="1655064"/>
                </a:lnTo>
                <a:close/>
              </a:path>
              <a:path w="5751195" h="3368675">
                <a:moveTo>
                  <a:pt x="2867405" y="1577594"/>
                </a:moveTo>
                <a:lnTo>
                  <a:pt x="2866262" y="1584071"/>
                </a:lnTo>
                <a:lnTo>
                  <a:pt x="2861945" y="1616202"/>
                </a:lnTo>
                <a:lnTo>
                  <a:pt x="2899663" y="1621282"/>
                </a:lnTo>
                <a:lnTo>
                  <a:pt x="2903981" y="1589151"/>
                </a:lnTo>
                <a:lnTo>
                  <a:pt x="2904871" y="1584452"/>
                </a:lnTo>
                <a:lnTo>
                  <a:pt x="2867405" y="1577594"/>
                </a:lnTo>
                <a:close/>
              </a:path>
              <a:path w="5751195" h="3368675">
                <a:moveTo>
                  <a:pt x="2884043" y="1501267"/>
                </a:moveTo>
                <a:lnTo>
                  <a:pt x="2882900" y="1505331"/>
                </a:lnTo>
                <a:lnTo>
                  <a:pt x="2874772" y="1539240"/>
                </a:lnTo>
                <a:lnTo>
                  <a:pt x="2911855" y="1548003"/>
                </a:lnTo>
                <a:lnTo>
                  <a:pt x="2919983" y="1514094"/>
                </a:lnTo>
                <a:lnTo>
                  <a:pt x="2920619" y="1511935"/>
                </a:lnTo>
                <a:lnTo>
                  <a:pt x="2884043" y="1501267"/>
                </a:lnTo>
                <a:close/>
              </a:path>
              <a:path w="5751195" h="3368675">
                <a:moveTo>
                  <a:pt x="2907156" y="1427861"/>
                </a:moveTo>
                <a:lnTo>
                  <a:pt x="2894965" y="1463929"/>
                </a:lnTo>
                <a:lnTo>
                  <a:pt x="2931032" y="1476121"/>
                </a:lnTo>
                <a:lnTo>
                  <a:pt x="2943352" y="1440053"/>
                </a:lnTo>
                <a:lnTo>
                  <a:pt x="2907156" y="1427861"/>
                </a:lnTo>
                <a:close/>
              </a:path>
              <a:path w="5751195" h="3368675">
                <a:moveTo>
                  <a:pt x="2936875" y="1355852"/>
                </a:moveTo>
                <a:lnTo>
                  <a:pt x="2922651" y="1388237"/>
                </a:lnTo>
                <a:lnTo>
                  <a:pt x="2921380" y="1391539"/>
                </a:lnTo>
                <a:lnTo>
                  <a:pt x="2956813" y="1405382"/>
                </a:lnTo>
                <a:lnTo>
                  <a:pt x="2958083" y="1402080"/>
                </a:lnTo>
                <a:lnTo>
                  <a:pt x="2971673" y="1371092"/>
                </a:lnTo>
                <a:lnTo>
                  <a:pt x="2936875" y="1355852"/>
                </a:lnTo>
                <a:close/>
              </a:path>
              <a:path w="5751195" h="3368675">
                <a:moveTo>
                  <a:pt x="2971800" y="1286383"/>
                </a:moveTo>
                <a:lnTo>
                  <a:pt x="2958465" y="1311021"/>
                </a:lnTo>
                <a:lnTo>
                  <a:pt x="2953766" y="1320800"/>
                </a:lnTo>
                <a:lnTo>
                  <a:pt x="2987929" y="1337564"/>
                </a:lnTo>
                <a:lnTo>
                  <a:pt x="2992754" y="1327912"/>
                </a:lnTo>
                <a:lnTo>
                  <a:pt x="3005328" y="1304544"/>
                </a:lnTo>
                <a:lnTo>
                  <a:pt x="2971800" y="1286383"/>
                </a:lnTo>
                <a:close/>
              </a:path>
              <a:path w="5751195" h="3368675">
                <a:moveTo>
                  <a:pt x="3011297" y="1219581"/>
                </a:moveTo>
                <a:lnTo>
                  <a:pt x="3001518" y="1234821"/>
                </a:lnTo>
                <a:lnTo>
                  <a:pt x="2990977" y="1252728"/>
                </a:lnTo>
                <a:lnTo>
                  <a:pt x="3023743" y="1272032"/>
                </a:lnTo>
                <a:lnTo>
                  <a:pt x="3034283" y="1254125"/>
                </a:lnTo>
                <a:lnTo>
                  <a:pt x="3043301" y="1240155"/>
                </a:lnTo>
                <a:lnTo>
                  <a:pt x="3011297" y="1219581"/>
                </a:lnTo>
                <a:close/>
              </a:path>
              <a:path w="5751195" h="3368675">
                <a:moveTo>
                  <a:pt x="3054604" y="1155446"/>
                </a:moveTo>
                <a:lnTo>
                  <a:pt x="3051429" y="1159637"/>
                </a:lnTo>
                <a:lnTo>
                  <a:pt x="3032505" y="1187196"/>
                </a:lnTo>
                <a:lnTo>
                  <a:pt x="3063875" y="1208786"/>
                </a:lnTo>
                <a:lnTo>
                  <a:pt x="3082798" y="1181354"/>
                </a:lnTo>
                <a:lnTo>
                  <a:pt x="3085210" y="1178052"/>
                </a:lnTo>
                <a:lnTo>
                  <a:pt x="3054604" y="1155446"/>
                </a:lnTo>
                <a:close/>
              </a:path>
              <a:path w="5751195" h="3368675">
                <a:moveTo>
                  <a:pt x="3101085" y="1094359"/>
                </a:moveTo>
                <a:lnTo>
                  <a:pt x="3078860" y="1122553"/>
                </a:lnTo>
                <a:lnTo>
                  <a:pt x="3077209" y="1124712"/>
                </a:lnTo>
                <a:lnTo>
                  <a:pt x="3107817" y="1147318"/>
                </a:lnTo>
                <a:lnTo>
                  <a:pt x="3109468" y="1145159"/>
                </a:lnTo>
                <a:lnTo>
                  <a:pt x="3131057" y="1117981"/>
                </a:lnTo>
                <a:lnTo>
                  <a:pt x="3101085" y="1094359"/>
                </a:lnTo>
                <a:close/>
              </a:path>
              <a:path w="5751195" h="3368675">
                <a:moveTo>
                  <a:pt x="3150997" y="1035177"/>
                </a:moveTo>
                <a:lnTo>
                  <a:pt x="3138551" y="1049147"/>
                </a:lnTo>
                <a:lnTo>
                  <a:pt x="3125724" y="1064514"/>
                </a:lnTo>
                <a:lnTo>
                  <a:pt x="3154933" y="1089025"/>
                </a:lnTo>
                <a:lnTo>
                  <a:pt x="3167760" y="1073658"/>
                </a:lnTo>
                <a:lnTo>
                  <a:pt x="3179445" y="1060577"/>
                </a:lnTo>
                <a:lnTo>
                  <a:pt x="3150997" y="1035177"/>
                </a:lnTo>
                <a:close/>
              </a:path>
              <a:path w="5751195" h="3368675">
                <a:moveTo>
                  <a:pt x="3203575" y="979043"/>
                </a:moveTo>
                <a:lnTo>
                  <a:pt x="3177158" y="1006475"/>
                </a:lnTo>
                <a:lnTo>
                  <a:pt x="3204463" y="1032891"/>
                </a:lnTo>
                <a:lnTo>
                  <a:pt x="3231006" y="1005586"/>
                </a:lnTo>
                <a:lnTo>
                  <a:pt x="3203575" y="979043"/>
                </a:lnTo>
                <a:close/>
              </a:path>
              <a:path w="5751195" h="3368675">
                <a:moveTo>
                  <a:pt x="3258184" y="924560"/>
                </a:moveTo>
                <a:lnTo>
                  <a:pt x="3239388" y="942086"/>
                </a:lnTo>
                <a:lnTo>
                  <a:pt x="3230118" y="951611"/>
                </a:lnTo>
                <a:lnTo>
                  <a:pt x="3257550" y="978154"/>
                </a:lnTo>
                <a:lnTo>
                  <a:pt x="3266821" y="968629"/>
                </a:lnTo>
                <a:lnTo>
                  <a:pt x="3284220" y="952373"/>
                </a:lnTo>
                <a:lnTo>
                  <a:pt x="3258184" y="924560"/>
                </a:lnTo>
                <a:close/>
              </a:path>
              <a:path w="5751195" h="3368675">
                <a:moveTo>
                  <a:pt x="3313937" y="872617"/>
                </a:moveTo>
                <a:lnTo>
                  <a:pt x="3286125" y="898525"/>
                </a:lnTo>
                <a:lnTo>
                  <a:pt x="3312032" y="926465"/>
                </a:lnTo>
                <a:lnTo>
                  <a:pt x="3339973" y="900430"/>
                </a:lnTo>
                <a:lnTo>
                  <a:pt x="3313937" y="872617"/>
                </a:lnTo>
                <a:close/>
              </a:path>
              <a:path w="5751195" h="3368675">
                <a:moveTo>
                  <a:pt x="3372738" y="822706"/>
                </a:moveTo>
                <a:lnTo>
                  <a:pt x="3343655" y="847344"/>
                </a:lnTo>
                <a:lnTo>
                  <a:pt x="3368294" y="876426"/>
                </a:lnTo>
                <a:lnTo>
                  <a:pt x="3397377" y="851788"/>
                </a:lnTo>
                <a:lnTo>
                  <a:pt x="3372738" y="822706"/>
                </a:lnTo>
                <a:close/>
              </a:path>
              <a:path w="5751195" h="3368675">
                <a:moveTo>
                  <a:pt x="3432936" y="774700"/>
                </a:moveTo>
                <a:lnTo>
                  <a:pt x="3402837" y="797940"/>
                </a:lnTo>
                <a:lnTo>
                  <a:pt x="3426079" y="828039"/>
                </a:lnTo>
                <a:lnTo>
                  <a:pt x="3456304" y="804799"/>
                </a:lnTo>
                <a:lnTo>
                  <a:pt x="3432936" y="774700"/>
                </a:lnTo>
                <a:close/>
              </a:path>
              <a:path w="5751195" h="3368675">
                <a:moveTo>
                  <a:pt x="3494404" y="728218"/>
                </a:moveTo>
                <a:lnTo>
                  <a:pt x="3479546" y="738759"/>
                </a:lnTo>
                <a:lnTo>
                  <a:pt x="3463162" y="751332"/>
                </a:lnTo>
                <a:lnTo>
                  <a:pt x="3486404" y="781558"/>
                </a:lnTo>
                <a:lnTo>
                  <a:pt x="3502786" y="768858"/>
                </a:lnTo>
                <a:lnTo>
                  <a:pt x="3516376" y="759333"/>
                </a:lnTo>
                <a:lnTo>
                  <a:pt x="3494404" y="728218"/>
                </a:lnTo>
                <a:close/>
              </a:path>
              <a:path w="5751195" h="3368675">
                <a:moveTo>
                  <a:pt x="3556634" y="684149"/>
                </a:moveTo>
                <a:lnTo>
                  <a:pt x="3525520" y="706247"/>
                </a:lnTo>
                <a:lnTo>
                  <a:pt x="3547491" y="737362"/>
                </a:lnTo>
                <a:lnTo>
                  <a:pt x="3578605" y="715263"/>
                </a:lnTo>
                <a:lnTo>
                  <a:pt x="3556634" y="684149"/>
                </a:lnTo>
                <a:close/>
              </a:path>
              <a:path w="5751195" h="3368675">
                <a:moveTo>
                  <a:pt x="3620770" y="641731"/>
                </a:moveTo>
                <a:lnTo>
                  <a:pt x="3588766" y="662559"/>
                </a:lnTo>
                <a:lnTo>
                  <a:pt x="3609594" y="694436"/>
                </a:lnTo>
                <a:lnTo>
                  <a:pt x="3641471" y="673735"/>
                </a:lnTo>
                <a:lnTo>
                  <a:pt x="3620770" y="641731"/>
                </a:lnTo>
                <a:close/>
              </a:path>
              <a:path w="5751195" h="3368675">
                <a:moveTo>
                  <a:pt x="3685794" y="600583"/>
                </a:moveTo>
                <a:lnTo>
                  <a:pt x="3665093" y="613028"/>
                </a:lnTo>
                <a:lnTo>
                  <a:pt x="3652774" y="621030"/>
                </a:lnTo>
                <a:lnTo>
                  <a:pt x="3673475" y="652907"/>
                </a:lnTo>
                <a:lnTo>
                  <a:pt x="3685794" y="645033"/>
                </a:lnTo>
                <a:lnTo>
                  <a:pt x="3705352" y="633349"/>
                </a:lnTo>
                <a:lnTo>
                  <a:pt x="3685794" y="600583"/>
                </a:lnTo>
                <a:close/>
              </a:path>
              <a:path w="5751195" h="3368675">
                <a:moveTo>
                  <a:pt x="3751072" y="561467"/>
                </a:moveTo>
                <a:lnTo>
                  <a:pt x="3718432" y="581025"/>
                </a:lnTo>
                <a:lnTo>
                  <a:pt x="3737991" y="613790"/>
                </a:lnTo>
                <a:lnTo>
                  <a:pt x="3770629" y="594233"/>
                </a:lnTo>
                <a:lnTo>
                  <a:pt x="3751072" y="561467"/>
                </a:lnTo>
                <a:close/>
              </a:path>
              <a:path w="5751195" h="3368675">
                <a:moveTo>
                  <a:pt x="3818254" y="524001"/>
                </a:moveTo>
                <a:lnTo>
                  <a:pt x="3784854" y="542289"/>
                </a:lnTo>
                <a:lnTo>
                  <a:pt x="3803142" y="575690"/>
                </a:lnTo>
                <a:lnTo>
                  <a:pt x="3836543" y="557402"/>
                </a:lnTo>
                <a:lnTo>
                  <a:pt x="3818254" y="524001"/>
                </a:lnTo>
                <a:close/>
              </a:path>
              <a:path w="5751195" h="3368675">
                <a:moveTo>
                  <a:pt x="3885946" y="487552"/>
                </a:moveTo>
                <a:lnTo>
                  <a:pt x="3868293" y="496443"/>
                </a:lnTo>
                <a:lnTo>
                  <a:pt x="3851655" y="505587"/>
                </a:lnTo>
                <a:lnTo>
                  <a:pt x="3869944" y="538988"/>
                </a:lnTo>
                <a:lnTo>
                  <a:pt x="3886580" y="529844"/>
                </a:lnTo>
                <a:lnTo>
                  <a:pt x="3903091" y="521588"/>
                </a:lnTo>
                <a:lnTo>
                  <a:pt x="3885946" y="487552"/>
                </a:lnTo>
                <a:close/>
              </a:path>
              <a:path w="5751195" h="3368675">
                <a:moveTo>
                  <a:pt x="3953891" y="453263"/>
                </a:moveTo>
                <a:lnTo>
                  <a:pt x="3919981" y="470408"/>
                </a:lnTo>
                <a:lnTo>
                  <a:pt x="3937127" y="504444"/>
                </a:lnTo>
                <a:lnTo>
                  <a:pt x="3971162" y="487172"/>
                </a:lnTo>
                <a:lnTo>
                  <a:pt x="3953891" y="453263"/>
                </a:lnTo>
                <a:close/>
              </a:path>
              <a:path w="5751195" h="3368675">
                <a:moveTo>
                  <a:pt x="4023232" y="420115"/>
                </a:moveTo>
                <a:lnTo>
                  <a:pt x="3988688" y="436118"/>
                </a:lnTo>
                <a:lnTo>
                  <a:pt x="4004691" y="470788"/>
                </a:lnTo>
                <a:lnTo>
                  <a:pt x="4039361" y="454660"/>
                </a:lnTo>
                <a:lnTo>
                  <a:pt x="4023232" y="420115"/>
                </a:lnTo>
                <a:close/>
              </a:path>
              <a:path w="5751195" h="3368675">
                <a:moveTo>
                  <a:pt x="4093082" y="387985"/>
                </a:moveTo>
                <a:lnTo>
                  <a:pt x="4087368" y="390398"/>
                </a:lnTo>
                <a:lnTo>
                  <a:pt x="4057904" y="404113"/>
                </a:lnTo>
                <a:lnTo>
                  <a:pt x="4073905" y="438658"/>
                </a:lnTo>
                <a:lnTo>
                  <a:pt x="4103370" y="425069"/>
                </a:lnTo>
                <a:lnTo>
                  <a:pt x="4107942" y="423037"/>
                </a:lnTo>
                <a:lnTo>
                  <a:pt x="4093082" y="387985"/>
                </a:lnTo>
                <a:close/>
              </a:path>
              <a:path w="5751195" h="3368675">
                <a:moveTo>
                  <a:pt x="4163186" y="358139"/>
                </a:moveTo>
                <a:lnTo>
                  <a:pt x="4128134" y="373125"/>
                </a:lnTo>
                <a:lnTo>
                  <a:pt x="4142994" y="408177"/>
                </a:lnTo>
                <a:lnTo>
                  <a:pt x="4178046" y="393192"/>
                </a:lnTo>
                <a:lnTo>
                  <a:pt x="4163186" y="358139"/>
                </a:lnTo>
                <a:close/>
              </a:path>
              <a:path w="5751195" h="3368675">
                <a:moveTo>
                  <a:pt x="4234307" y="329184"/>
                </a:moveTo>
                <a:lnTo>
                  <a:pt x="4202176" y="341630"/>
                </a:lnTo>
                <a:lnTo>
                  <a:pt x="4198238" y="343281"/>
                </a:lnTo>
                <a:lnTo>
                  <a:pt x="4213098" y="378333"/>
                </a:lnTo>
                <a:lnTo>
                  <a:pt x="4217034" y="376682"/>
                </a:lnTo>
                <a:lnTo>
                  <a:pt x="4248023" y="364617"/>
                </a:lnTo>
                <a:lnTo>
                  <a:pt x="4234307" y="329184"/>
                </a:lnTo>
                <a:close/>
              </a:path>
              <a:path w="5751195" h="3368675">
                <a:moveTo>
                  <a:pt x="4305300" y="301625"/>
                </a:moveTo>
                <a:lnTo>
                  <a:pt x="4269740" y="315340"/>
                </a:lnTo>
                <a:lnTo>
                  <a:pt x="4283583" y="350900"/>
                </a:lnTo>
                <a:lnTo>
                  <a:pt x="4319143" y="337058"/>
                </a:lnTo>
                <a:lnTo>
                  <a:pt x="4305300" y="301625"/>
                </a:lnTo>
                <a:close/>
              </a:path>
              <a:path w="5751195" h="3368675">
                <a:moveTo>
                  <a:pt x="4377562" y="275589"/>
                </a:moveTo>
                <a:lnTo>
                  <a:pt x="4341622" y="288289"/>
                </a:lnTo>
                <a:lnTo>
                  <a:pt x="4354322" y="324231"/>
                </a:lnTo>
                <a:lnTo>
                  <a:pt x="4390262" y="311531"/>
                </a:lnTo>
                <a:lnTo>
                  <a:pt x="4377562" y="275589"/>
                </a:lnTo>
                <a:close/>
              </a:path>
              <a:path w="5751195" h="3368675">
                <a:moveTo>
                  <a:pt x="4450080" y="250317"/>
                </a:moveTo>
                <a:lnTo>
                  <a:pt x="4440808" y="253237"/>
                </a:lnTo>
                <a:lnTo>
                  <a:pt x="4413504" y="262889"/>
                </a:lnTo>
                <a:lnTo>
                  <a:pt x="4426204" y="298831"/>
                </a:lnTo>
                <a:lnTo>
                  <a:pt x="4453508" y="289178"/>
                </a:lnTo>
                <a:lnTo>
                  <a:pt x="4461636" y="286638"/>
                </a:lnTo>
                <a:lnTo>
                  <a:pt x="4450080" y="250317"/>
                </a:lnTo>
                <a:close/>
              </a:path>
              <a:path w="5751195" h="3368675">
                <a:moveTo>
                  <a:pt x="4522724" y="227330"/>
                </a:moveTo>
                <a:lnTo>
                  <a:pt x="4486402" y="238760"/>
                </a:lnTo>
                <a:lnTo>
                  <a:pt x="4497958" y="275082"/>
                </a:lnTo>
                <a:lnTo>
                  <a:pt x="4534281" y="263651"/>
                </a:lnTo>
                <a:lnTo>
                  <a:pt x="4522724" y="227330"/>
                </a:lnTo>
                <a:close/>
              </a:path>
              <a:path w="5751195" h="3368675">
                <a:moveTo>
                  <a:pt x="4596257" y="204977"/>
                </a:moveTo>
                <a:lnTo>
                  <a:pt x="4564253" y="214122"/>
                </a:lnTo>
                <a:lnTo>
                  <a:pt x="4559046" y="215773"/>
                </a:lnTo>
                <a:lnTo>
                  <a:pt x="4570603" y="252095"/>
                </a:lnTo>
                <a:lnTo>
                  <a:pt x="4575809" y="250444"/>
                </a:lnTo>
                <a:lnTo>
                  <a:pt x="4606671" y="241681"/>
                </a:lnTo>
                <a:lnTo>
                  <a:pt x="4596257" y="204977"/>
                </a:lnTo>
                <a:close/>
              </a:path>
              <a:path w="5751195" h="3368675">
                <a:moveTo>
                  <a:pt x="4669535" y="184150"/>
                </a:moveTo>
                <a:lnTo>
                  <a:pt x="4632833" y="194563"/>
                </a:lnTo>
                <a:lnTo>
                  <a:pt x="4643247" y="231267"/>
                </a:lnTo>
                <a:lnTo>
                  <a:pt x="4679950" y="220852"/>
                </a:lnTo>
                <a:lnTo>
                  <a:pt x="4669535" y="184150"/>
                </a:lnTo>
                <a:close/>
              </a:path>
              <a:path w="5751195" h="3368675">
                <a:moveTo>
                  <a:pt x="4743831" y="164846"/>
                </a:moveTo>
                <a:lnTo>
                  <a:pt x="4706874" y="174117"/>
                </a:lnTo>
                <a:lnTo>
                  <a:pt x="4716145" y="211074"/>
                </a:lnTo>
                <a:lnTo>
                  <a:pt x="4753102" y="201802"/>
                </a:lnTo>
                <a:lnTo>
                  <a:pt x="4743831" y="164846"/>
                </a:lnTo>
                <a:close/>
              </a:path>
              <a:path w="5751195" h="3368675">
                <a:moveTo>
                  <a:pt x="4817745" y="146303"/>
                </a:moveTo>
                <a:lnTo>
                  <a:pt x="4780787" y="155575"/>
                </a:lnTo>
                <a:lnTo>
                  <a:pt x="4790058" y="192532"/>
                </a:lnTo>
                <a:lnTo>
                  <a:pt x="4827016" y="183261"/>
                </a:lnTo>
                <a:lnTo>
                  <a:pt x="4817745" y="146303"/>
                </a:lnTo>
                <a:close/>
              </a:path>
              <a:path w="5751195" h="3368675">
                <a:moveTo>
                  <a:pt x="4892802" y="129921"/>
                </a:moveTo>
                <a:lnTo>
                  <a:pt x="4855463" y="138049"/>
                </a:lnTo>
                <a:lnTo>
                  <a:pt x="4863592" y="175260"/>
                </a:lnTo>
                <a:lnTo>
                  <a:pt x="4900803" y="167132"/>
                </a:lnTo>
                <a:lnTo>
                  <a:pt x="4892802" y="129921"/>
                </a:lnTo>
                <a:close/>
              </a:path>
              <a:path w="5751195" h="3368675">
                <a:moveTo>
                  <a:pt x="4967858" y="114173"/>
                </a:moveTo>
                <a:lnTo>
                  <a:pt x="4947793" y="117983"/>
                </a:lnTo>
                <a:lnTo>
                  <a:pt x="4930012" y="121793"/>
                </a:lnTo>
                <a:lnTo>
                  <a:pt x="4938141" y="159003"/>
                </a:lnTo>
                <a:lnTo>
                  <a:pt x="4955921" y="155194"/>
                </a:lnTo>
                <a:lnTo>
                  <a:pt x="4974844" y="151637"/>
                </a:lnTo>
                <a:lnTo>
                  <a:pt x="4967858" y="114173"/>
                </a:lnTo>
                <a:close/>
              </a:path>
              <a:path w="5751195" h="3368675">
                <a:moveTo>
                  <a:pt x="5042788" y="100330"/>
                </a:moveTo>
                <a:lnTo>
                  <a:pt x="5005324" y="107187"/>
                </a:lnTo>
                <a:lnTo>
                  <a:pt x="5012308" y="144652"/>
                </a:lnTo>
                <a:lnTo>
                  <a:pt x="5049774" y="137795"/>
                </a:lnTo>
                <a:lnTo>
                  <a:pt x="5042788" y="100330"/>
                </a:lnTo>
                <a:close/>
              </a:path>
              <a:path w="5751195" h="3368675">
                <a:moveTo>
                  <a:pt x="5118481" y="87502"/>
                </a:moveTo>
                <a:lnTo>
                  <a:pt x="5080888" y="93218"/>
                </a:lnTo>
                <a:lnTo>
                  <a:pt x="5086604" y="130937"/>
                </a:lnTo>
                <a:lnTo>
                  <a:pt x="5124323" y="125222"/>
                </a:lnTo>
                <a:lnTo>
                  <a:pt x="5118481" y="87502"/>
                </a:lnTo>
                <a:close/>
              </a:path>
              <a:path w="5751195" h="3368675">
                <a:moveTo>
                  <a:pt x="5193919" y="75946"/>
                </a:moveTo>
                <a:lnTo>
                  <a:pt x="5156200" y="81787"/>
                </a:lnTo>
                <a:lnTo>
                  <a:pt x="5161915" y="119380"/>
                </a:lnTo>
                <a:lnTo>
                  <a:pt x="5199633" y="113664"/>
                </a:lnTo>
                <a:lnTo>
                  <a:pt x="5193919" y="75946"/>
                </a:lnTo>
                <a:close/>
              </a:path>
              <a:path w="5751195" h="3368675">
                <a:moveTo>
                  <a:pt x="5270119" y="66294"/>
                </a:moveTo>
                <a:lnTo>
                  <a:pt x="5232273" y="70738"/>
                </a:lnTo>
                <a:lnTo>
                  <a:pt x="5236718" y="108585"/>
                </a:lnTo>
                <a:lnTo>
                  <a:pt x="5274563" y="104139"/>
                </a:lnTo>
                <a:lnTo>
                  <a:pt x="5270119" y="66294"/>
                </a:lnTo>
                <a:close/>
              </a:path>
              <a:path w="5751195" h="3368675">
                <a:moveTo>
                  <a:pt x="5346319" y="57150"/>
                </a:moveTo>
                <a:lnTo>
                  <a:pt x="5345683" y="57276"/>
                </a:lnTo>
                <a:lnTo>
                  <a:pt x="5307837" y="61722"/>
                </a:lnTo>
                <a:lnTo>
                  <a:pt x="5312409" y="99568"/>
                </a:lnTo>
                <a:lnTo>
                  <a:pt x="5350129" y="95123"/>
                </a:lnTo>
                <a:lnTo>
                  <a:pt x="5346319" y="57150"/>
                </a:lnTo>
                <a:close/>
              </a:path>
              <a:path w="5751195" h="3368675">
                <a:moveTo>
                  <a:pt x="5422265" y="50546"/>
                </a:moveTo>
                <a:lnTo>
                  <a:pt x="5384292" y="53848"/>
                </a:lnTo>
                <a:lnTo>
                  <a:pt x="5387594" y="91821"/>
                </a:lnTo>
                <a:lnTo>
                  <a:pt x="5425567" y="88519"/>
                </a:lnTo>
                <a:lnTo>
                  <a:pt x="5422265" y="50546"/>
                </a:lnTo>
                <a:close/>
              </a:path>
              <a:path w="5751195" h="3368675">
                <a:moveTo>
                  <a:pt x="5498846" y="44576"/>
                </a:moveTo>
                <a:lnTo>
                  <a:pt x="5480304" y="45593"/>
                </a:lnTo>
                <a:lnTo>
                  <a:pt x="5460237" y="47371"/>
                </a:lnTo>
                <a:lnTo>
                  <a:pt x="5463540" y="85217"/>
                </a:lnTo>
                <a:lnTo>
                  <a:pt x="5483606" y="83565"/>
                </a:lnTo>
                <a:lnTo>
                  <a:pt x="5500878" y="82676"/>
                </a:lnTo>
                <a:lnTo>
                  <a:pt x="5498846" y="44576"/>
                </a:lnTo>
                <a:close/>
              </a:path>
              <a:path w="5751195" h="3368675">
                <a:moveTo>
                  <a:pt x="5574919" y="40639"/>
                </a:moveTo>
                <a:lnTo>
                  <a:pt x="5536946" y="42545"/>
                </a:lnTo>
                <a:lnTo>
                  <a:pt x="5538851" y="80645"/>
                </a:lnTo>
                <a:lnTo>
                  <a:pt x="5576951" y="78612"/>
                </a:lnTo>
                <a:lnTo>
                  <a:pt x="5574919" y="40639"/>
                </a:lnTo>
                <a:close/>
              </a:path>
              <a:path w="5751195" h="3368675">
                <a:moveTo>
                  <a:pt x="5714932" y="37846"/>
                </a:moveTo>
                <a:lnTo>
                  <a:pt x="5651754" y="37846"/>
                </a:lnTo>
                <a:lnTo>
                  <a:pt x="5652388" y="75946"/>
                </a:lnTo>
                <a:lnTo>
                  <a:pt x="5637107" y="76222"/>
                </a:lnTo>
                <a:lnTo>
                  <a:pt x="5637783" y="114300"/>
                </a:lnTo>
                <a:lnTo>
                  <a:pt x="5751068" y="55118"/>
                </a:lnTo>
                <a:lnTo>
                  <a:pt x="5714932" y="37846"/>
                </a:lnTo>
                <a:close/>
              </a:path>
              <a:path w="5751195" h="3368675">
                <a:moveTo>
                  <a:pt x="5636429" y="38112"/>
                </a:moveTo>
                <a:lnTo>
                  <a:pt x="5615305" y="38481"/>
                </a:lnTo>
                <a:lnTo>
                  <a:pt x="5613019" y="38608"/>
                </a:lnTo>
                <a:lnTo>
                  <a:pt x="5615051" y="76708"/>
                </a:lnTo>
                <a:lnTo>
                  <a:pt x="5617336" y="76581"/>
                </a:lnTo>
                <a:lnTo>
                  <a:pt x="5637107" y="76222"/>
                </a:lnTo>
                <a:lnTo>
                  <a:pt x="5636429" y="38112"/>
                </a:lnTo>
                <a:close/>
              </a:path>
              <a:path w="5751195" h="3368675">
                <a:moveTo>
                  <a:pt x="5651754" y="37846"/>
                </a:moveTo>
                <a:lnTo>
                  <a:pt x="5636429" y="38112"/>
                </a:lnTo>
                <a:lnTo>
                  <a:pt x="5637107" y="76222"/>
                </a:lnTo>
                <a:lnTo>
                  <a:pt x="5652388" y="75946"/>
                </a:lnTo>
                <a:lnTo>
                  <a:pt x="5651754" y="37846"/>
                </a:lnTo>
                <a:close/>
              </a:path>
              <a:path w="5751195" h="3368675">
                <a:moveTo>
                  <a:pt x="5635752" y="0"/>
                </a:moveTo>
                <a:lnTo>
                  <a:pt x="5636429" y="38112"/>
                </a:lnTo>
                <a:lnTo>
                  <a:pt x="5651754" y="37846"/>
                </a:lnTo>
                <a:lnTo>
                  <a:pt x="5714932" y="37846"/>
                </a:lnTo>
                <a:lnTo>
                  <a:pt x="5635752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1" name="object 21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445556" y="2884919"/>
            <a:ext cx="1890928" cy="890028"/>
          </a:xfrm>
          <a:prstGeom prst="rect">
            <a:avLst/>
          </a:prstGeom>
        </p:spPr>
      </p:pic>
      <p:pic>
        <p:nvPicPr>
          <p:cNvPr id="22" name="object 22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403233" y="3430562"/>
            <a:ext cx="1803258" cy="400773"/>
          </a:xfrm>
          <a:prstGeom prst="rect">
            <a:avLst/>
          </a:prstGeom>
        </p:spPr>
      </p:pic>
      <p:sp>
        <p:nvSpPr>
          <p:cNvPr id="23" name="object 23"/>
          <p:cNvSpPr/>
          <p:nvPr/>
        </p:nvSpPr>
        <p:spPr>
          <a:xfrm>
            <a:off x="8487878" y="2907665"/>
            <a:ext cx="1811321" cy="809625"/>
          </a:xfrm>
          <a:custGeom>
            <a:avLst/>
            <a:gdLst/>
            <a:ahLst/>
            <a:cxnLst/>
            <a:rect l="l" t="t" r="r" b="b"/>
            <a:pathLst>
              <a:path w="1826259" h="809625">
                <a:moveTo>
                  <a:pt x="1783333" y="554863"/>
                </a:moveTo>
                <a:lnTo>
                  <a:pt x="42417" y="554863"/>
                </a:lnTo>
                <a:lnTo>
                  <a:pt x="25931" y="558204"/>
                </a:lnTo>
                <a:lnTo>
                  <a:pt x="12445" y="567309"/>
                </a:lnTo>
                <a:lnTo>
                  <a:pt x="3341" y="580794"/>
                </a:lnTo>
                <a:lnTo>
                  <a:pt x="0" y="597281"/>
                </a:lnTo>
                <a:lnTo>
                  <a:pt x="0" y="766953"/>
                </a:lnTo>
                <a:lnTo>
                  <a:pt x="3341" y="783439"/>
                </a:lnTo>
                <a:lnTo>
                  <a:pt x="12446" y="796925"/>
                </a:lnTo>
                <a:lnTo>
                  <a:pt x="25931" y="806029"/>
                </a:lnTo>
                <a:lnTo>
                  <a:pt x="42417" y="809371"/>
                </a:lnTo>
                <a:lnTo>
                  <a:pt x="1783333" y="809371"/>
                </a:lnTo>
                <a:lnTo>
                  <a:pt x="1799820" y="806029"/>
                </a:lnTo>
                <a:lnTo>
                  <a:pt x="1813306" y="796925"/>
                </a:lnTo>
                <a:lnTo>
                  <a:pt x="1822410" y="783439"/>
                </a:lnTo>
                <a:lnTo>
                  <a:pt x="1825752" y="766953"/>
                </a:lnTo>
                <a:lnTo>
                  <a:pt x="1825752" y="597281"/>
                </a:lnTo>
                <a:lnTo>
                  <a:pt x="1822410" y="580794"/>
                </a:lnTo>
                <a:lnTo>
                  <a:pt x="1813305" y="567309"/>
                </a:lnTo>
                <a:lnTo>
                  <a:pt x="1799820" y="558204"/>
                </a:lnTo>
                <a:lnTo>
                  <a:pt x="1783333" y="554863"/>
                </a:lnTo>
                <a:close/>
              </a:path>
              <a:path w="1826259" h="809625">
                <a:moveTo>
                  <a:pt x="1391665" y="0"/>
                </a:moveTo>
                <a:lnTo>
                  <a:pt x="1065022" y="554863"/>
                </a:lnTo>
                <a:lnTo>
                  <a:pt x="1521459" y="554863"/>
                </a:lnTo>
                <a:lnTo>
                  <a:pt x="1391665" y="0"/>
                </a:lnTo>
                <a:close/>
              </a:path>
            </a:pathLst>
          </a:custGeom>
          <a:solidFill>
            <a:srgbClr val="2058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1411097" y="1912429"/>
            <a:ext cx="9876047" cy="4378122"/>
          </a:xfrm>
          <a:prstGeom prst="rect">
            <a:avLst/>
          </a:prstGeom>
          <a:ln w="9525">
            <a:solidFill>
              <a:srgbClr val="929292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lang="en-US" sz="18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8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850" dirty="0">
              <a:latin typeface="Times New Roman"/>
              <a:cs typeface="Times New Roman"/>
            </a:endParaRPr>
          </a:p>
          <a:p>
            <a:pPr marL="3056890" marR="4933315" indent="-182880">
              <a:lnSpc>
                <a:spcPct val="100000"/>
              </a:lnSpc>
            </a:pPr>
            <a:r>
              <a:rPr lang="en-US" sz="1200" b="1" dirty="0">
                <a:solidFill>
                  <a:srgbClr val="FFFFFF"/>
                </a:solidFill>
                <a:latin typeface="Yu Gothic"/>
                <a:cs typeface="Yu Gothic"/>
              </a:rPr>
              <a:t>	  </a:t>
            </a:r>
            <a:r>
              <a:rPr sz="1200" b="1" dirty="0">
                <a:solidFill>
                  <a:srgbClr val="FFFFFF"/>
                </a:solidFill>
                <a:latin typeface="Yu Gothic"/>
                <a:cs typeface="Yu Gothic"/>
              </a:rPr>
              <a:t>①</a:t>
            </a:r>
            <a:r>
              <a:rPr sz="1200" b="1" spc="-105" dirty="0">
                <a:solidFill>
                  <a:srgbClr val="FFFFFF"/>
                </a:solidFill>
                <a:latin typeface="Yu Gothic"/>
                <a:cs typeface="Yu Gothic"/>
              </a:rPr>
              <a:t> </a:t>
            </a:r>
            <a:r>
              <a:rPr lang="th-TH" sz="1200" b="1" dirty="0">
                <a:solidFill>
                  <a:srgbClr val="FFFFFF"/>
                </a:solidFill>
                <a:latin typeface="Yu Gothic"/>
                <a:cs typeface="Yu Gothic"/>
              </a:rPr>
              <a:t>คลิกที่เมนู </a:t>
            </a:r>
            <a:endParaRPr lang="en-US" sz="1200" b="1" dirty="0">
              <a:solidFill>
                <a:srgbClr val="FFFFFF"/>
              </a:solidFill>
              <a:latin typeface="Yu Gothic"/>
              <a:cs typeface="Yu Gothic"/>
            </a:endParaRPr>
          </a:p>
          <a:p>
            <a:pPr marL="3056890" marR="4933315" indent="-182880">
              <a:lnSpc>
                <a:spcPct val="100000"/>
              </a:lnSpc>
            </a:pPr>
            <a:r>
              <a:rPr lang="en-US" sz="1200" b="1" dirty="0">
                <a:solidFill>
                  <a:srgbClr val="FFFFFF"/>
                </a:solidFill>
                <a:latin typeface="Yu Gothic"/>
                <a:cs typeface="Yu Gothic"/>
              </a:rPr>
              <a:t>    </a:t>
            </a:r>
            <a:r>
              <a:rPr lang="th-TH" sz="1200" b="1" dirty="0">
                <a:solidFill>
                  <a:srgbClr val="FFFFFF"/>
                </a:solidFill>
                <a:latin typeface="Yu Gothic"/>
                <a:cs typeface="Yu Gothic"/>
              </a:rPr>
              <a:t>“เอาท์พุทข้อมูล“</a:t>
            </a:r>
            <a:endParaRPr lang="en-US" sz="1200" b="1" dirty="0">
              <a:solidFill>
                <a:srgbClr val="FFFFFF"/>
              </a:solidFill>
              <a:latin typeface="Yu Gothic"/>
              <a:cs typeface="Yu Gothic"/>
            </a:endParaRPr>
          </a:p>
          <a:p>
            <a:pPr marL="3056890" marR="4933315" indent="-182880">
              <a:lnSpc>
                <a:spcPct val="100000"/>
              </a:lnSpc>
            </a:pPr>
            <a:endParaRPr sz="1650" dirty="0">
              <a:latin typeface="Yu Gothic"/>
              <a:cs typeface="Yu Gothic"/>
            </a:endParaRPr>
          </a:p>
          <a:p>
            <a:pPr>
              <a:lnSpc>
                <a:spcPct val="100000"/>
              </a:lnSpc>
            </a:pPr>
            <a:endParaRPr sz="1800" dirty="0">
              <a:latin typeface="Yu Gothic"/>
              <a:cs typeface="Yu Gothic"/>
            </a:endParaRPr>
          </a:p>
          <a:p>
            <a:pPr>
              <a:lnSpc>
                <a:spcPct val="100000"/>
              </a:lnSpc>
            </a:pPr>
            <a:endParaRPr lang="en-US" sz="1800" dirty="0">
              <a:latin typeface="Yu Gothic"/>
              <a:cs typeface="Yu Gothic"/>
            </a:endParaRPr>
          </a:p>
          <a:p>
            <a:pPr>
              <a:lnSpc>
                <a:spcPct val="100000"/>
              </a:lnSpc>
            </a:pPr>
            <a:endParaRPr sz="1800" dirty="0">
              <a:latin typeface="Yu Gothic"/>
              <a:cs typeface="Yu Gothic"/>
            </a:endParaRPr>
          </a:p>
          <a:p>
            <a:pPr>
              <a:lnSpc>
                <a:spcPct val="100000"/>
              </a:lnSpc>
            </a:pPr>
            <a:endParaRPr lang="en-US" sz="1800" dirty="0">
              <a:latin typeface="Yu Gothic"/>
              <a:cs typeface="Yu Gothic"/>
            </a:endParaRPr>
          </a:p>
          <a:p>
            <a:pPr>
              <a:lnSpc>
                <a:spcPct val="100000"/>
              </a:lnSpc>
            </a:pPr>
            <a:endParaRPr lang="en-US" dirty="0">
              <a:latin typeface="Yu Gothic"/>
              <a:cs typeface="Yu Gothic"/>
            </a:endParaRPr>
          </a:p>
          <a:p>
            <a:pPr>
              <a:lnSpc>
                <a:spcPct val="100000"/>
              </a:lnSpc>
            </a:pPr>
            <a:endParaRPr sz="1800" dirty="0">
              <a:latin typeface="Yu Gothic"/>
              <a:cs typeface="Yu Gothic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950" dirty="0">
              <a:latin typeface="Yu Gothic"/>
              <a:cs typeface="Yu Gothic"/>
            </a:endParaRPr>
          </a:p>
          <a:p>
            <a:pPr marL="645160" marR="7497445" indent="-183515">
              <a:lnSpc>
                <a:spcPct val="100000"/>
              </a:lnSpc>
            </a:pPr>
            <a:endParaRPr lang="en-US" sz="1200" b="1" dirty="0">
              <a:solidFill>
                <a:srgbClr val="FFFFFF"/>
              </a:solidFill>
              <a:latin typeface="Yu Gothic"/>
              <a:cs typeface="Yu Gothic"/>
            </a:endParaRPr>
          </a:p>
          <a:p>
            <a:pPr marL="645160">
              <a:lnSpc>
                <a:spcPct val="100000"/>
              </a:lnSpc>
            </a:pPr>
            <a:endParaRPr lang="en-US" sz="1200" b="1" dirty="0">
              <a:solidFill>
                <a:srgbClr val="FFFFFF"/>
              </a:solidFill>
              <a:latin typeface="Yu Gothic"/>
              <a:cs typeface="Yu Gothic"/>
            </a:endParaRPr>
          </a:p>
          <a:p>
            <a:pPr marL="645160">
              <a:lnSpc>
                <a:spcPct val="100000"/>
              </a:lnSpc>
            </a:pPr>
            <a:endParaRPr lang="en-US" sz="1200" b="1" dirty="0">
              <a:solidFill>
                <a:srgbClr val="FFFFFF"/>
              </a:solidFill>
              <a:latin typeface="Yu Gothic"/>
              <a:cs typeface="Yu Gothic"/>
            </a:endParaRPr>
          </a:p>
          <a:p>
            <a:pPr marL="645160">
              <a:lnSpc>
                <a:spcPct val="100000"/>
              </a:lnSpc>
            </a:pPr>
            <a:endParaRPr lang="en-US" sz="1200" b="1" dirty="0">
              <a:solidFill>
                <a:srgbClr val="FFFFFF"/>
              </a:solidFill>
              <a:latin typeface="Yu Gothic"/>
              <a:cs typeface="Yu Gothic"/>
            </a:endParaRPr>
          </a:p>
          <a:p>
            <a:pPr marL="645160">
              <a:lnSpc>
                <a:spcPct val="100000"/>
              </a:lnSpc>
            </a:pPr>
            <a:endParaRPr lang="en-US" sz="1200" b="1" dirty="0">
              <a:solidFill>
                <a:srgbClr val="FFFFFF"/>
              </a:solidFill>
              <a:latin typeface="Yu Gothic"/>
              <a:cs typeface="Yu Gothic"/>
            </a:endParaRPr>
          </a:p>
          <a:p>
            <a:pPr marL="645160">
              <a:lnSpc>
                <a:spcPct val="100000"/>
              </a:lnSpc>
            </a:pPr>
            <a:endParaRPr sz="1200" dirty="0">
              <a:latin typeface="Yu Gothic"/>
              <a:cs typeface="Yu Gothic"/>
            </a:endParaRPr>
          </a:p>
        </p:txBody>
      </p:sp>
      <p:sp>
        <p:nvSpPr>
          <p:cNvPr id="28" name="object 2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85</a:t>
            </a:fld>
            <a:endParaRPr dirty="0"/>
          </a:p>
        </p:txBody>
      </p:sp>
      <p:sp>
        <p:nvSpPr>
          <p:cNvPr id="29" name="object 2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  <p:sp>
        <p:nvSpPr>
          <p:cNvPr id="25" name="object 25"/>
          <p:cNvSpPr txBox="1"/>
          <p:nvPr/>
        </p:nvSpPr>
        <p:spPr>
          <a:xfrm>
            <a:off x="1062329" y="815695"/>
            <a:ext cx="10078085" cy="986155"/>
          </a:xfrm>
          <a:prstGeom prst="rect">
            <a:avLst/>
          </a:prstGeom>
        </p:spPr>
        <p:txBody>
          <a:bodyPr vert="horz" wrap="square" lIns="0" tIns="1193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40"/>
              </a:spcBef>
            </a:pPr>
            <a:r>
              <a:rPr sz="1400" dirty="0">
                <a:solidFill>
                  <a:srgbClr val="5C5C5C"/>
                </a:solidFill>
                <a:latin typeface="Yu Gothic"/>
                <a:cs typeface="Yu Gothic"/>
              </a:rPr>
              <a:t>①</a:t>
            </a:r>
            <a:r>
              <a:rPr sz="1400" spc="355" dirty="0">
                <a:solidFill>
                  <a:srgbClr val="5C5C5C"/>
                </a:solidFill>
                <a:latin typeface="Yu Gothic"/>
                <a:cs typeface="Yu Gothic"/>
              </a:rPr>
              <a:t> </a:t>
            </a:r>
            <a:r>
              <a:rPr lang="th-TH" sz="1400" dirty="0">
                <a:solidFill>
                  <a:srgbClr val="5C5C5C"/>
                </a:solidFill>
                <a:latin typeface="Yu Gothic"/>
                <a:cs typeface="Yu Gothic"/>
              </a:rPr>
              <a:t>คลิก "เอาต์พุตข้อมูล" ที่ด้านบนของหน้าจอเพื่อแสดงหน้าจอการเลือกของแบบฟอร์ม</a:t>
            </a:r>
            <a:endParaRPr sz="14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840"/>
              </a:spcBef>
            </a:pPr>
            <a:r>
              <a:rPr sz="1400" dirty="0">
                <a:solidFill>
                  <a:srgbClr val="5C5C5C"/>
                </a:solidFill>
                <a:latin typeface="Yu Gothic"/>
                <a:cs typeface="Yu Gothic"/>
              </a:rPr>
              <a:t>②</a:t>
            </a:r>
            <a:r>
              <a:rPr sz="1400" spc="420" dirty="0">
                <a:solidFill>
                  <a:srgbClr val="5C5C5C"/>
                </a:solidFill>
                <a:latin typeface="Yu Gothic"/>
                <a:cs typeface="Yu Gothic"/>
              </a:rPr>
              <a:t> </a:t>
            </a:r>
            <a:r>
              <a:rPr lang="th-TH" sz="1400" dirty="0">
                <a:solidFill>
                  <a:srgbClr val="5C5C5C"/>
                </a:solidFill>
                <a:latin typeface="Yu Gothic"/>
                <a:cs typeface="Yu Gothic"/>
              </a:rPr>
              <a:t>ทำเครื่องหมายในช่องทางด้านซ้ายของชื่อของแบบฟอร์มที่จะส่งออก (คุณสามารถเลือกของแบบฟอร์มได้หลายรายการ)</a:t>
            </a:r>
            <a:endParaRPr sz="14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840"/>
              </a:spcBef>
            </a:pPr>
            <a:r>
              <a:rPr sz="1400" dirty="0">
                <a:solidFill>
                  <a:srgbClr val="5C5C5C"/>
                </a:solidFill>
                <a:latin typeface="Yu Gothic"/>
                <a:cs typeface="Yu Gothic"/>
              </a:rPr>
              <a:t>③</a:t>
            </a:r>
            <a:r>
              <a:rPr sz="1400" spc="325" dirty="0">
                <a:solidFill>
                  <a:srgbClr val="5C5C5C"/>
                </a:solidFill>
                <a:latin typeface="Yu Gothic"/>
                <a:cs typeface="Yu Gothic"/>
              </a:rPr>
              <a:t> </a:t>
            </a:r>
            <a:r>
              <a:rPr lang="th-TH" sz="1400" dirty="0">
                <a:solidFill>
                  <a:srgbClr val="5C5C5C"/>
                </a:solidFill>
                <a:latin typeface="Yu Gothic"/>
                <a:cs typeface="Yu Gothic"/>
              </a:rPr>
              <a:t>หลังจากเข้าสู่การตรวจสอบแล้ว คลิก "ถัดไป" ที่มุมขวาบนของหน้าจอ</a:t>
            </a:r>
            <a:endParaRPr sz="1400" dirty="0">
              <a:latin typeface="Yu Gothic"/>
              <a:cs typeface="Yu Gothic"/>
            </a:endParaRPr>
          </a:p>
        </p:txBody>
      </p:sp>
      <p:sp>
        <p:nvSpPr>
          <p:cNvPr id="26" name="object 26"/>
          <p:cNvSpPr txBox="1">
            <a:spLocks noGrp="1"/>
          </p:cNvSpPr>
          <p:nvPr>
            <p:ph type="title"/>
          </p:nvPr>
        </p:nvSpPr>
        <p:spPr>
          <a:xfrm>
            <a:off x="257047" y="105283"/>
            <a:ext cx="6677153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146300" algn="l"/>
              </a:tabLst>
            </a:pPr>
            <a:r>
              <a:rPr lang="th-TH" sz="2400" dirty="0">
                <a:solidFill>
                  <a:srgbClr val="FFFFFF"/>
                </a:solidFill>
              </a:rPr>
              <a:t>ขั้นตอนการทำงานของเอาท์พุตข้อมูล</a:t>
            </a:r>
            <a:endParaRPr sz="2400" dirty="0"/>
          </a:p>
        </p:txBody>
      </p:sp>
      <p:sp>
        <p:nvSpPr>
          <p:cNvPr id="27" name="object 27"/>
          <p:cNvSpPr txBox="1"/>
          <p:nvPr/>
        </p:nvSpPr>
        <p:spPr>
          <a:xfrm>
            <a:off x="5969506" y="181483"/>
            <a:ext cx="4806698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800" b="1" dirty="0">
                <a:solidFill>
                  <a:srgbClr val="FFFFFF"/>
                </a:solidFill>
                <a:latin typeface="Yu Gothic"/>
                <a:cs typeface="Yu Gothic"/>
              </a:rPr>
              <a:t>① ระบุแบบฟอร์มเป้าหมาย</a:t>
            </a:r>
            <a:endParaRPr sz="1800" dirty="0">
              <a:latin typeface="Yu Gothic"/>
              <a:cs typeface="Yu Gothic"/>
            </a:endParaRPr>
          </a:p>
        </p:txBody>
      </p:sp>
      <p:sp>
        <p:nvSpPr>
          <p:cNvPr id="30" name="object 17">
            <a:extLst>
              <a:ext uri="{FF2B5EF4-FFF2-40B4-BE49-F238E27FC236}">
                <a16:creationId xmlns:a16="http://schemas.microsoft.com/office/drawing/2014/main" id="{5CB206B0-C178-ED3A-822F-5C1353BF6B84}"/>
              </a:ext>
            </a:extLst>
          </p:cNvPr>
          <p:cNvSpPr txBox="1"/>
          <p:nvPr/>
        </p:nvSpPr>
        <p:spPr>
          <a:xfrm>
            <a:off x="1905000" y="5217428"/>
            <a:ext cx="1413383" cy="49757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th-TH" sz="1050" b="1" dirty="0">
                <a:solidFill>
                  <a:srgbClr val="FFFFFF"/>
                </a:solidFill>
                <a:latin typeface="Yu Gothic"/>
                <a:cs typeface="Yu Gothic"/>
              </a:rPr>
              <a:t>②</a:t>
            </a:r>
            <a:r>
              <a:rPr lang="en-US" sz="1050" b="1" dirty="0">
                <a:solidFill>
                  <a:srgbClr val="FFFFFF"/>
                </a:solidFill>
                <a:latin typeface="Yu Gothic"/>
                <a:cs typeface="Yu Gothic"/>
              </a:rPr>
              <a:t> </a:t>
            </a:r>
            <a:r>
              <a:rPr lang="th-TH" sz="1050" b="1" dirty="0">
                <a:solidFill>
                  <a:srgbClr val="FFFFFF"/>
                </a:solidFill>
                <a:latin typeface="Yu Gothic"/>
                <a:cs typeface="Yu Gothic"/>
              </a:rPr>
              <a:t>ในแบบฟอร์มเป้าหมายใส่เช็ค(เลือกได้หลายข้อ)</a:t>
            </a:r>
            <a:endParaRPr sz="1050" dirty="0">
              <a:latin typeface="Yu Gothic"/>
              <a:cs typeface="Yu Gothic"/>
            </a:endParaRPr>
          </a:p>
        </p:txBody>
      </p:sp>
      <p:sp>
        <p:nvSpPr>
          <p:cNvPr id="31" name="object 17">
            <a:extLst>
              <a:ext uri="{FF2B5EF4-FFF2-40B4-BE49-F238E27FC236}">
                <a16:creationId xmlns:a16="http://schemas.microsoft.com/office/drawing/2014/main" id="{D0FC37BE-C41A-3D3C-CB16-07A3F8E88213}"/>
              </a:ext>
            </a:extLst>
          </p:cNvPr>
          <p:cNvSpPr txBox="1"/>
          <p:nvPr/>
        </p:nvSpPr>
        <p:spPr>
          <a:xfrm>
            <a:off x="8984742" y="3515287"/>
            <a:ext cx="1073658" cy="17440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th-TH" sz="1050" b="1" dirty="0">
                <a:solidFill>
                  <a:srgbClr val="FFFFFF"/>
                </a:solidFill>
                <a:latin typeface="Yu Gothic"/>
                <a:cs typeface="Yu Gothic"/>
              </a:rPr>
              <a:t>③</a:t>
            </a:r>
            <a:r>
              <a:rPr lang="en-US" sz="1050" b="1" dirty="0">
                <a:solidFill>
                  <a:srgbClr val="FFFFFF"/>
                </a:solidFill>
                <a:latin typeface="Yu Gothic"/>
                <a:cs typeface="Yu Gothic"/>
              </a:rPr>
              <a:t> </a:t>
            </a:r>
            <a:r>
              <a:rPr lang="th-TH" sz="1050" b="1" dirty="0">
                <a:solidFill>
                  <a:srgbClr val="FFFFFF"/>
                </a:solidFill>
                <a:latin typeface="Yu Gothic"/>
                <a:cs typeface="Yu Gothic"/>
              </a:rPr>
              <a:t>คลิก “ถัดไป”</a:t>
            </a:r>
            <a:endParaRPr sz="1050" dirty="0">
              <a:latin typeface="Yu Gothic"/>
              <a:cs typeface="Yu Gothic"/>
            </a:endParaRP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47">
            <a:extLst>
              <a:ext uri="{FF2B5EF4-FFF2-40B4-BE49-F238E27FC236}">
                <a16:creationId xmlns:a16="http://schemas.microsoft.com/office/drawing/2014/main" id="{ABE6F783-8AEB-A71E-0742-4EFFB7D599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5631" y="1905000"/>
            <a:ext cx="9540969" cy="4050800"/>
          </a:xfrm>
          <a:prstGeom prst="rect">
            <a:avLst/>
          </a:prstGeom>
        </p:spPr>
      </p:pic>
      <p:sp>
        <p:nvSpPr>
          <p:cNvPr id="2" name="object 2"/>
          <p:cNvSpPr/>
          <p:nvPr/>
        </p:nvSpPr>
        <p:spPr>
          <a:xfrm>
            <a:off x="0" y="0"/>
            <a:ext cx="12192000" cy="620395"/>
          </a:xfrm>
          <a:custGeom>
            <a:avLst/>
            <a:gdLst/>
            <a:ahLst/>
            <a:cxnLst/>
            <a:rect l="l" t="t" r="r" b="b"/>
            <a:pathLst>
              <a:path w="12192000" h="620395">
                <a:moveTo>
                  <a:pt x="0" y="620267"/>
                </a:moveTo>
                <a:lnTo>
                  <a:pt x="12192000" y="620267"/>
                </a:lnTo>
                <a:lnTo>
                  <a:pt x="12192000" y="0"/>
                </a:lnTo>
                <a:lnTo>
                  <a:pt x="0" y="0"/>
                </a:lnTo>
                <a:lnTo>
                  <a:pt x="0" y="620267"/>
                </a:lnTo>
                <a:close/>
              </a:path>
            </a:pathLst>
          </a:custGeom>
          <a:ln w="9525">
            <a:solidFill>
              <a:srgbClr val="CC00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1344169" y="1892800"/>
            <a:ext cx="9476993" cy="4050800"/>
            <a:chOff x="1344169" y="1892800"/>
            <a:chExt cx="9476993" cy="4050800"/>
          </a:xfrm>
        </p:grpSpPr>
        <p:sp>
          <p:nvSpPr>
            <p:cNvPr id="5" name="object 5"/>
            <p:cNvSpPr/>
            <p:nvPr/>
          </p:nvSpPr>
          <p:spPr>
            <a:xfrm>
              <a:off x="1344169" y="1892800"/>
              <a:ext cx="9476993" cy="4050800"/>
            </a:xfrm>
            <a:custGeom>
              <a:avLst/>
              <a:gdLst/>
              <a:ahLst/>
              <a:cxnLst/>
              <a:rect l="l" t="t" r="r" b="b"/>
              <a:pathLst>
                <a:path w="9410065" h="3798570">
                  <a:moveTo>
                    <a:pt x="0" y="3798189"/>
                  </a:moveTo>
                  <a:lnTo>
                    <a:pt x="9409557" y="3798189"/>
                  </a:lnTo>
                  <a:lnTo>
                    <a:pt x="9409557" y="0"/>
                  </a:lnTo>
                  <a:lnTo>
                    <a:pt x="0" y="0"/>
                  </a:lnTo>
                  <a:lnTo>
                    <a:pt x="0" y="3798189"/>
                  </a:lnTo>
                  <a:close/>
                </a:path>
              </a:pathLst>
            </a:custGeom>
            <a:ln w="9525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351276" y="2667000"/>
              <a:ext cx="6596633" cy="2064258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3415919" y="2846705"/>
              <a:ext cx="6353810" cy="1877695"/>
            </a:xfrm>
            <a:custGeom>
              <a:avLst/>
              <a:gdLst/>
              <a:ahLst/>
              <a:cxnLst/>
              <a:rect l="l" t="t" r="r" b="b"/>
              <a:pathLst>
                <a:path w="6353809" h="1877695">
                  <a:moveTo>
                    <a:pt x="38100" y="1838706"/>
                  </a:moveTo>
                  <a:lnTo>
                    <a:pt x="0" y="1839087"/>
                  </a:lnTo>
                  <a:lnTo>
                    <a:pt x="253" y="1877187"/>
                  </a:lnTo>
                  <a:lnTo>
                    <a:pt x="38353" y="1876806"/>
                  </a:lnTo>
                  <a:lnTo>
                    <a:pt x="38100" y="1838706"/>
                  </a:lnTo>
                  <a:close/>
                </a:path>
                <a:path w="6353809" h="1877695">
                  <a:moveTo>
                    <a:pt x="114300" y="1837944"/>
                  </a:moveTo>
                  <a:lnTo>
                    <a:pt x="76200" y="1838325"/>
                  </a:lnTo>
                  <a:lnTo>
                    <a:pt x="76453" y="1876425"/>
                  </a:lnTo>
                  <a:lnTo>
                    <a:pt x="114553" y="1876044"/>
                  </a:lnTo>
                  <a:lnTo>
                    <a:pt x="114300" y="1837944"/>
                  </a:lnTo>
                  <a:close/>
                </a:path>
                <a:path w="6353809" h="1877695">
                  <a:moveTo>
                    <a:pt x="190118" y="1836674"/>
                  </a:moveTo>
                  <a:lnTo>
                    <a:pt x="152018" y="1837563"/>
                  </a:lnTo>
                  <a:lnTo>
                    <a:pt x="153034" y="1875663"/>
                  </a:lnTo>
                  <a:lnTo>
                    <a:pt x="191134" y="1874774"/>
                  </a:lnTo>
                  <a:lnTo>
                    <a:pt x="190118" y="1836674"/>
                  </a:lnTo>
                  <a:close/>
                </a:path>
                <a:path w="6353809" h="1877695">
                  <a:moveTo>
                    <a:pt x="266318" y="1834642"/>
                  </a:moveTo>
                  <a:lnTo>
                    <a:pt x="228218" y="1835658"/>
                  </a:lnTo>
                  <a:lnTo>
                    <a:pt x="229234" y="1873758"/>
                  </a:lnTo>
                  <a:lnTo>
                    <a:pt x="267207" y="1872742"/>
                  </a:lnTo>
                  <a:lnTo>
                    <a:pt x="266318" y="1834642"/>
                  </a:lnTo>
                  <a:close/>
                </a:path>
                <a:path w="6353809" h="1877695">
                  <a:moveTo>
                    <a:pt x="342138" y="1831975"/>
                  </a:moveTo>
                  <a:lnTo>
                    <a:pt x="304038" y="1833626"/>
                  </a:lnTo>
                  <a:lnTo>
                    <a:pt x="305688" y="1871599"/>
                  </a:lnTo>
                  <a:lnTo>
                    <a:pt x="343788" y="1869948"/>
                  </a:lnTo>
                  <a:lnTo>
                    <a:pt x="342138" y="1831975"/>
                  </a:lnTo>
                  <a:close/>
                </a:path>
                <a:path w="6353809" h="1877695">
                  <a:moveTo>
                    <a:pt x="418210" y="1828673"/>
                  </a:moveTo>
                  <a:lnTo>
                    <a:pt x="380110" y="1830324"/>
                  </a:lnTo>
                  <a:lnTo>
                    <a:pt x="381761" y="1868424"/>
                  </a:lnTo>
                  <a:lnTo>
                    <a:pt x="419861" y="1866773"/>
                  </a:lnTo>
                  <a:lnTo>
                    <a:pt x="418210" y="1828673"/>
                  </a:lnTo>
                  <a:close/>
                </a:path>
                <a:path w="6353809" h="1877695">
                  <a:moveTo>
                    <a:pt x="494029" y="1824609"/>
                  </a:moveTo>
                  <a:lnTo>
                    <a:pt x="455929" y="1826895"/>
                  </a:lnTo>
                  <a:lnTo>
                    <a:pt x="458215" y="1864868"/>
                  </a:lnTo>
                  <a:lnTo>
                    <a:pt x="496315" y="1862582"/>
                  </a:lnTo>
                  <a:lnTo>
                    <a:pt x="494029" y="1824609"/>
                  </a:lnTo>
                  <a:close/>
                </a:path>
                <a:path w="6353809" h="1877695">
                  <a:moveTo>
                    <a:pt x="570102" y="1820164"/>
                  </a:moveTo>
                  <a:lnTo>
                    <a:pt x="532002" y="1822323"/>
                  </a:lnTo>
                  <a:lnTo>
                    <a:pt x="534288" y="1860423"/>
                  </a:lnTo>
                  <a:lnTo>
                    <a:pt x="572388" y="1858137"/>
                  </a:lnTo>
                  <a:lnTo>
                    <a:pt x="570102" y="1820164"/>
                  </a:lnTo>
                  <a:close/>
                </a:path>
                <a:path w="6353809" h="1877695">
                  <a:moveTo>
                    <a:pt x="645794" y="1814703"/>
                  </a:moveTo>
                  <a:lnTo>
                    <a:pt x="607821" y="1817624"/>
                  </a:lnTo>
                  <a:lnTo>
                    <a:pt x="610615" y="1855597"/>
                  </a:lnTo>
                  <a:lnTo>
                    <a:pt x="648715" y="1852803"/>
                  </a:lnTo>
                  <a:lnTo>
                    <a:pt x="645794" y="1814703"/>
                  </a:lnTo>
                  <a:close/>
                </a:path>
                <a:path w="6353809" h="1877695">
                  <a:moveTo>
                    <a:pt x="721740" y="1808988"/>
                  </a:moveTo>
                  <a:lnTo>
                    <a:pt x="683767" y="1811909"/>
                  </a:lnTo>
                  <a:lnTo>
                    <a:pt x="686688" y="1849882"/>
                  </a:lnTo>
                  <a:lnTo>
                    <a:pt x="724661" y="1846961"/>
                  </a:lnTo>
                  <a:lnTo>
                    <a:pt x="721740" y="1808988"/>
                  </a:lnTo>
                  <a:close/>
                </a:path>
                <a:path w="6353809" h="1877695">
                  <a:moveTo>
                    <a:pt x="797305" y="1802257"/>
                  </a:moveTo>
                  <a:lnTo>
                    <a:pt x="759459" y="1805813"/>
                  </a:lnTo>
                  <a:lnTo>
                    <a:pt x="762888" y="1843659"/>
                  </a:lnTo>
                  <a:lnTo>
                    <a:pt x="800861" y="1840230"/>
                  </a:lnTo>
                  <a:lnTo>
                    <a:pt x="797305" y="1802257"/>
                  </a:lnTo>
                  <a:close/>
                </a:path>
                <a:path w="6353809" h="1877695">
                  <a:moveTo>
                    <a:pt x="873251" y="1795272"/>
                  </a:moveTo>
                  <a:lnTo>
                    <a:pt x="835278" y="1798828"/>
                  </a:lnTo>
                  <a:lnTo>
                    <a:pt x="838834" y="1836674"/>
                  </a:lnTo>
                  <a:lnTo>
                    <a:pt x="876680" y="1833245"/>
                  </a:lnTo>
                  <a:lnTo>
                    <a:pt x="873251" y="1795272"/>
                  </a:lnTo>
                  <a:close/>
                </a:path>
                <a:path w="6353809" h="1877695">
                  <a:moveTo>
                    <a:pt x="948689" y="1787271"/>
                  </a:moveTo>
                  <a:lnTo>
                    <a:pt x="910843" y="1791335"/>
                  </a:lnTo>
                  <a:lnTo>
                    <a:pt x="914907" y="1829181"/>
                  </a:lnTo>
                  <a:lnTo>
                    <a:pt x="952753" y="1825117"/>
                  </a:lnTo>
                  <a:lnTo>
                    <a:pt x="948689" y="1787271"/>
                  </a:lnTo>
                  <a:close/>
                </a:path>
                <a:path w="6353809" h="1877695">
                  <a:moveTo>
                    <a:pt x="1024127" y="1779143"/>
                  </a:moveTo>
                  <a:lnTo>
                    <a:pt x="1023746" y="1779270"/>
                  </a:lnTo>
                  <a:lnTo>
                    <a:pt x="986663" y="1783207"/>
                  </a:lnTo>
                  <a:lnTo>
                    <a:pt x="990726" y="1821053"/>
                  </a:lnTo>
                  <a:lnTo>
                    <a:pt x="1027810" y="1817116"/>
                  </a:lnTo>
                  <a:lnTo>
                    <a:pt x="1028826" y="1816989"/>
                  </a:lnTo>
                  <a:lnTo>
                    <a:pt x="1024127" y="1779143"/>
                  </a:lnTo>
                  <a:close/>
                </a:path>
                <a:path w="6353809" h="1877695">
                  <a:moveTo>
                    <a:pt x="1099819" y="1769745"/>
                  </a:moveTo>
                  <a:lnTo>
                    <a:pt x="1061973" y="1774444"/>
                  </a:lnTo>
                  <a:lnTo>
                    <a:pt x="1066672" y="1812290"/>
                  </a:lnTo>
                  <a:lnTo>
                    <a:pt x="1104518" y="1807591"/>
                  </a:lnTo>
                  <a:lnTo>
                    <a:pt x="1099819" y="1769745"/>
                  </a:lnTo>
                  <a:close/>
                </a:path>
                <a:path w="6353809" h="1877695">
                  <a:moveTo>
                    <a:pt x="1175130" y="1760220"/>
                  </a:moveTo>
                  <a:lnTo>
                    <a:pt x="1164208" y="1761744"/>
                  </a:lnTo>
                  <a:lnTo>
                    <a:pt x="1137539" y="1765046"/>
                  </a:lnTo>
                  <a:lnTo>
                    <a:pt x="1142238" y="1802892"/>
                  </a:lnTo>
                  <a:lnTo>
                    <a:pt x="1168907" y="1799590"/>
                  </a:lnTo>
                  <a:lnTo>
                    <a:pt x="1180338" y="1797939"/>
                  </a:lnTo>
                  <a:lnTo>
                    <a:pt x="1175130" y="1760220"/>
                  </a:lnTo>
                  <a:close/>
                </a:path>
                <a:path w="6353809" h="1877695">
                  <a:moveTo>
                    <a:pt x="1250568" y="1749552"/>
                  </a:moveTo>
                  <a:lnTo>
                    <a:pt x="1212850" y="1754886"/>
                  </a:lnTo>
                  <a:lnTo>
                    <a:pt x="1218056" y="1792605"/>
                  </a:lnTo>
                  <a:lnTo>
                    <a:pt x="1255776" y="1787398"/>
                  </a:lnTo>
                  <a:lnTo>
                    <a:pt x="1250568" y="1749552"/>
                  </a:lnTo>
                  <a:close/>
                </a:path>
                <a:path w="6353809" h="1877695">
                  <a:moveTo>
                    <a:pt x="1325626" y="1738630"/>
                  </a:moveTo>
                  <a:lnTo>
                    <a:pt x="1302257" y="1742313"/>
                  </a:lnTo>
                  <a:lnTo>
                    <a:pt x="1288288" y="1744345"/>
                  </a:lnTo>
                  <a:lnTo>
                    <a:pt x="1293621" y="1782064"/>
                  </a:lnTo>
                  <a:lnTo>
                    <a:pt x="1331594" y="1776349"/>
                  </a:lnTo>
                  <a:lnTo>
                    <a:pt x="1325626" y="1738630"/>
                  </a:lnTo>
                  <a:close/>
                </a:path>
                <a:path w="6353809" h="1877695">
                  <a:moveTo>
                    <a:pt x="1400936" y="1726819"/>
                  </a:moveTo>
                  <a:lnTo>
                    <a:pt x="1363217" y="1732788"/>
                  </a:lnTo>
                  <a:lnTo>
                    <a:pt x="1369186" y="1770380"/>
                  </a:lnTo>
                  <a:lnTo>
                    <a:pt x="1406778" y="1764538"/>
                  </a:lnTo>
                  <a:lnTo>
                    <a:pt x="1400936" y="1726819"/>
                  </a:lnTo>
                  <a:close/>
                </a:path>
                <a:path w="6353809" h="1877695">
                  <a:moveTo>
                    <a:pt x="1475739" y="1714373"/>
                  </a:moveTo>
                  <a:lnTo>
                    <a:pt x="1438275" y="1720977"/>
                  </a:lnTo>
                  <a:lnTo>
                    <a:pt x="1444752" y="1758442"/>
                  </a:lnTo>
                  <a:lnTo>
                    <a:pt x="1482343" y="1751965"/>
                  </a:lnTo>
                  <a:lnTo>
                    <a:pt x="1475739" y="1714373"/>
                  </a:lnTo>
                  <a:close/>
                </a:path>
                <a:path w="6353809" h="1877695">
                  <a:moveTo>
                    <a:pt x="1550796" y="1701292"/>
                  </a:moveTo>
                  <a:lnTo>
                    <a:pt x="1513331" y="1707896"/>
                  </a:lnTo>
                  <a:lnTo>
                    <a:pt x="1519808" y="1745361"/>
                  </a:lnTo>
                  <a:lnTo>
                    <a:pt x="1557401" y="1738884"/>
                  </a:lnTo>
                  <a:lnTo>
                    <a:pt x="1550796" y="1701292"/>
                  </a:lnTo>
                  <a:close/>
                </a:path>
                <a:path w="6353809" h="1877695">
                  <a:moveTo>
                    <a:pt x="1625345" y="1687322"/>
                  </a:moveTo>
                  <a:lnTo>
                    <a:pt x="1588007" y="1694561"/>
                  </a:lnTo>
                  <a:lnTo>
                    <a:pt x="1595119" y="1731899"/>
                  </a:lnTo>
                  <a:lnTo>
                    <a:pt x="1632584" y="1724787"/>
                  </a:lnTo>
                  <a:lnTo>
                    <a:pt x="1625345" y="1687322"/>
                  </a:lnTo>
                  <a:close/>
                </a:path>
                <a:path w="6353809" h="1877695">
                  <a:moveTo>
                    <a:pt x="1699894" y="1672971"/>
                  </a:moveTo>
                  <a:lnTo>
                    <a:pt x="1699640" y="1673098"/>
                  </a:lnTo>
                  <a:lnTo>
                    <a:pt x="1662810" y="1680083"/>
                  </a:lnTo>
                  <a:lnTo>
                    <a:pt x="1670050" y="1717548"/>
                  </a:lnTo>
                  <a:lnTo>
                    <a:pt x="1706752" y="1710436"/>
                  </a:lnTo>
                  <a:lnTo>
                    <a:pt x="1707768" y="1710309"/>
                  </a:lnTo>
                  <a:lnTo>
                    <a:pt x="1699894" y="1672971"/>
                  </a:lnTo>
                  <a:close/>
                </a:path>
                <a:path w="6353809" h="1877695">
                  <a:moveTo>
                    <a:pt x="1774443" y="1657350"/>
                  </a:moveTo>
                  <a:lnTo>
                    <a:pt x="1737232" y="1665224"/>
                  </a:lnTo>
                  <a:lnTo>
                    <a:pt x="1744979" y="1702435"/>
                  </a:lnTo>
                  <a:lnTo>
                    <a:pt x="1782317" y="1694688"/>
                  </a:lnTo>
                  <a:lnTo>
                    <a:pt x="1774443" y="1657350"/>
                  </a:lnTo>
                  <a:close/>
                </a:path>
                <a:path w="6353809" h="1877695">
                  <a:moveTo>
                    <a:pt x="1848611" y="1641348"/>
                  </a:moveTo>
                  <a:lnTo>
                    <a:pt x="1825497" y="1646682"/>
                  </a:lnTo>
                  <a:lnTo>
                    <a:pt x="1811781" y="1649476"/>
                  </a:lnTo>
                  <a:lnTo>
                    <a:pt x="1819655" y="1686814"/>
                  </a:lnTo>
                  <a:lnTo>
                    <a:pt x="1833371" y="1683893"/>
                  </a:lnTo>
                  <a:lnTo>
                    <a:pt x="1857120" y="1678432"/>
                  </a:lnTo>
                  <a:lnTo>
                    <a:pt x="1848611" y="1641348"/>
                  </a:lnTo>
                  <a:close/>
                </a:path>
                <a:path w="6353809" h="1877695">
                  <a:moveTo>
                    <a:pt x="1922906" y="1624203"/>
                  </a:moveTo>
                  <a:lnTo>
                    <a:pt x="1885695" y="1632712"/>
                  </a:lnTo>
                  <a:lnTo>
                    <a:pt x="1894331" y="1669923"/>
                  </a:lnTo>
                  <a:lnTo>
                    <a:pt x="1931415" y="1661287"/>
                  </a:lnTo>
                  <a:lnTo>
                    <a:pt x="1922906" y="1624203"/>
                  </a:lnTo>
                  <a:close/>
                </a:path>
                <a:path w="6353809" h="1877695">
                  <a:moveTo>
                    <a:pt x="1996566" y="1606296"/>
                  </a:moveTo>
                  <a:lnTo>
                    <a:pt x="1959609" y="1615567"/>
                  </a:lnTo>
                  <a:lnTo>
                    <a:pt x="1968753" y="1652524"/>
                  </a:lnTo>
                  <a:lnTo>
                    <a:pt x="2005838" y="1643253"/>
                  </a:lnTo>
                  <a:lnTo>
                    <a:pt x="1996566" y="1606296"/>
                  </a:lnTo>
                  <a:close/>
                </a:path>
                <a:path w="6353809" h="1877695">
                  <a:moveTo>
                    <a:pt x="2070100" y="1587881"/>
                  </a:moveTo>
                  <a:lnTo>
                    <a:pt x="2033523" y="1597025"/>
                  </a:lnTo>
                  <a:lnTo>
                    <a:pt x="2042794" y="1633982"/>
                  </a:lnTo>
                  <a:lnTo>
                    <a:pt x="2074671" y="1626108"/>
                  </a:lnTo>
                  <a:lnTo>
                    <a:pt x="2080132" y="1624584"/>
                  </a:lnTo>
                  <a:lnTo>
                    <a:pt x="2070100" y="1587881"/>
                  </a:lnTo>
                  <a:close/>
                </a:path>
                <a:path w="6353809" h="1877695">
                  <a:moveTo>
                    <a:pt x="2143632" y="1567815"/>
                  </a:moveTo>
                  <a:lnTo>
                    <a:pt x="2106803" y="1577848"/>
                  </a:lnTo>
                  <a:lnTo>
                    <a:pt x="2116835" y="1614551"/>
                  </a:lnTo>
                  <a:lnTo>
                    <a:pt x="2153539" y="1604518"/>
                  </a:lnTo>
                  <a:lnTo>
                    <a:pt x="2143632" y="1567815"/>
                  </a:lnTo>
                  <a:close/>
                </a:path>
                <a:path w="6353809" h="1877695">
                  <a:moveTo>
                    <a:pt x="2216530" y="1547114"/>
                  </a:moveTo>
                  <a:lnTo>
                    <a:pt x="2179954" y="1557909"/>
                  </a:lnTo>
                  <a:lnTo>
                    <a:pt x="2190750" y="1594358"/>
                  </a:lnTo>
                  <a:lnTo>
                    <a:pt x="2227326" y="1583563"/>
                  </a:lnTo>
                  <a:lnTo>
                    <a:pt x="2216530" y="1547114"/>
                  </a:lnTo>
                  <a:close/>
                </a:path>
                <a:path w="6353809" h="1877695">
                  <a:moveTo>
                    <a:pt x="2289175" y="1525524"/>
                  </a:moveTo>
                  <a:lnTo>
                    <a:pt x="2288031" y="1525905"/>
                  </a:lnTo>
                  <a:lnTo>
                    <a:pt x="2252979" y="1536319"/>
                  </a:lnTo>
                  <a:lnTo>
                    <a:pt x="2263775" y="1572768"/>
                  </a:lnTo>
                  <a:lnTo>
                    <a:pt x="2298700" y="1562481"/>
                  </a:lnTo>
                  <a:lnTo>
                    <a:pt x="2300731" y="1561846"/>
                  </a:lnTo>
                  <a:lnTo>
                    <a:pt x="2289175" y="1525524"/>
                  </a:lnTo>
                  <a:close/>
                </a:path>
                <a:path w="6353809" h="1877695">
                  <a:moveTo>
                    <a:pt x="2361691" y="1502283"/>
                  </a:moveTo>
                  <a:lnTo>
                    <a:pt x="2325369" y="1513967"/>
                  </a:lnTo>
                  <a:lnTo>
                    <a:pt x="2337054" y="1550162"/>
                  </a:lnTo>
                  <a:lnTo>
                    <a:pt x="2373376" y="1538478"/>
                  </a:lnTo>
                  <a:lnTo>
                    <a:pt x="2361691" y="1502283"/>
                  </a:lnTo>
                  <a:close/>
                </a:path>
                <a:path w="6353809" h="1877695">
                  <a:moveTo>
                    <a:pt x="2433319" y="1478026"/>
                  </a:moveTo>
                  <a:lnTo>
                    <a:pt x="2397379" y="1490599"/>
                  </a:lnTo>
                  <a:lnTo>
                    <a:pt x="2409952" y="1526540"/>
                  </a:lnTo>
                  <a:lnTo>
                    <a:pt x="2446019" y="1513967"/>
                  </a:lnTo>
                  <a:lnTo>
                    <a:pt x="2433319" y="1478026"/>
                  </a:lnTo>
                  <a:close/>
                </a:path>
                <a:path w="6353809" h="1877695">
                  <a:moveTo>
                    <a:pt x="2504693" y="1452499"/>
                  </a:moveTo>
                  <a:lnTo>
                    <a:pt x="2490469" y="1457960"/>
                  </a:lnTo>
                  <a:lnTo>
                    <a:pt x="2469260" y="1465326"/>
                  </a:lnTo>
                  <a:lnTo>
                    <a:pt x="2481960" y="1501394"/>
                  </a:lnTo>
                  <a:lnTo>
                    <a:pt x="2503169" y="1493901"/>
                  </a:lnTo>
                  <a:lnTo>
                    <a:pt x="2518155" y="1488186"/>
                  </a:lnTo>
                  <a:lnTo>
                    <a:pt x="2504693" y="1452499"/>
                  </a:lnTo>
                  <a:close/>
                </a:path>
                <a:path w="6353809" h="1877695">
                  <a:moveTo>
                    <a:pt x="2575814" y="1425448"/>
                  </a:moveTo>
                  <a:lnTo>
                    <a:pt x="2540254" y="1439037"/>
                  </a:lnTo>
                  <a:lnTo>
                    <a:pt x="2553842" y="1474597"/>
                  </a:lnTo>
                  <a:lnTo>
                    <a:pt x="2589403" y="1461008"/>
                  </a:lnTo>
                  <a:lnTo>
                    <a:pt x="2575814" y="1425448"/>
                  </a:lnTo>
                  <a:close/>
                </a:path>
                <a:path w="6353809" h="1877695">
                  <a:moveTo>
                    <a:pt x="2645536" y="1396619"/>
                  </a:moveTo>
                  <a:lnTo>
                    <a:pt x="2627756" y="1404239"/>
                  </a:lnTo>
                  <a:lnTo>
                    <a:pt x="2610739" y="1411351"/>
                  </a:lnTo>
                  <a:lnTo>
                    <a:pt x="2625216" y="1446530"/>
                  </a:lnTo>
                  <a:lnTo>
                    <a:pt x="2642234" y="1439545"/>
                  </a:lnTo>
                  <a:lnTo>
                    <a:pt x="2660650" y="1431671"/>
                  </a:lnTo>
                  <a:lnTo>
                    <a:pt x="2645536" y="1396619"/>
                  </a:lnTo>
                  <a:close/>
                </a:path>
                <a:path w="6353809" h="1877695">
                  <a:moveTo>
                    <a:pt x="2714625" y="1366012"/>
                  </a:moveTo>
                  <a:lnTo>
                    <a:pt x="2711957" y="1367282"/>
                  </a:lnTo>
                  <a:lnTo>
                    <a:pt x="2680207" y="1381506"/>
                  </a:lnTo>
                  <a:lnTo>
                    <a:pt x="2695829" y="1416304"/>
                  </a:lnTo>
                  <a:lnTo>
                    <a:pt x="2727579" y="1402080"/>
                  </a:lnTo>
                  <a:lnTo>
                    <a:pt x="2730880" y="1400556"/>
                  </a:lnTo>
                  <a:lnTo>
                    <a:pt x="2714625" y="1366012"/>
                  </a:lnTo>
                  <a:close/>
                </a:path>
                <a:path w="6353809" h="1877695">
                  <a:moveTo>
                    <a:pt x="2782823" y="1332992"/>
                  </a:moveTo>
                  <a:lnTo>
                    <a:pt x="2751708" y="1348486"/>
                  </a:lnTo>
                  <a:lnTo>
                    <a:pt x="2749041" y="1349756"/>
                  </a:lnTo>
                  <a:lnTo>
                    <a:pt x="2765297" y="1384300"/>
                  </a:lnTo>
                  <a:lnTo>
                    <a:pt x="2799841" y="1367155"/>
                  </a:lnTo>
                  <a:lnTo>
                    <a:pt x="2782823" y="1332992"/>
                  </a:lnTo>
                  <a:close/>
                </a:path>
                <a:path w="6353809" h="1877695">
                  <a:moveTo>
                    <a:pt x="2849244" y="1297559"/>
                  </a:moveTo>
                  <a:lnTo>
                    <a:pt x="2826257" y="1310386"/>
                  </a:lnTo>
                  <a:lnTo>
                    <a:pt x="2816225" y="1315593"/>
                  </a:lnTo>
                  <a:lnTo>
                    <a:pt x="2834004" y="1349375"/>
                  </a:lnTo>
                  <a:lnTo>
                    <a:pt x="2844038" y="1344168"/>
                  </a:lnTo>
                  <a:lnTo>
                    <a:pt x="2867786" y="1330833"/>
                  </a:lnTo>
                  <a:lnTo>
                    <a:pt x="2849244" y="1297559"/>
                  </a:lnTo>
                  <a:close/>
                </a:path>
                <a:path w="6353809" h="1877695">
                  <a:moveTo>
                    <a:pt x="2913888" y="1259078"/>
                  </a:moveTo>
                  <a:lnTo>
                    <a:pt x="2894076" y="1271524"/>
                  </a:lnTo>
                  <a:lnTo>
                    <a:pt x="2881756" y="1278763"/>
                  </a:lnTo>
                  <a:lnTo>
                    <a:pt x="2901188" y="1311529"/>
                  </a:lnTo>
                  <a:lnTo>
                    <a:pt x="2913379" y="1304290"/>
                  </a:lnTo>
                  <a:lnTo>
                    <a:pt x="2934080" y="1291463"/>
                  </a:lnTo>
                  <a:lnTo>
                    <a:pt x="2913888" y="1259078"/>
                  </a:lnTo>
                  <a:close/>
                </a:path>
                <a:path w="6353809" h="1877695">
                  <a:moveTo>
                    <a:pt x="2975991" y="1217041"/>
                  </a:moveTo>
                  <a:lnTo>
                    <a:pt x="2954781" y="1232154"/>
                  </a:lnTo>
                  <a:lnTo>
                    <a:pt x="2945256" y="1238504"/>
                  </a:lnTo>
                  <a:lnTo>
                    <a:pt x="2966466" y="1270127"/>
                  </a:lnTo>
                  <a:lnTo>
                    <a:pt x="2975991" y="1263777"/>
                  </a:lnTo>
                  <a:lnTo>
                    <a:pt x="2998089" y="1248029"/>
                  </a:lnTo>
                  <a:lnTo>
                    <a:pt x="2975991" y="1217041"/>
                  </a:lnTo>
                  <a:close/>
                </a:path>
                <a:path w="6353809" h="1877695">
                  <a:moveTo>
                    <a:pt x="3033648" y="1170813"/>
                  </a:moveTo>
                  <a:lnTo>
                    <a:pt x="3031870" y="1172464"/>
                  </a:lnTo>
                  <a:lnTo>
                    <a:pt x="3007994" y="1192530"/>
                  </a:lnTo>
                  <a:lnTo>
                    <a:pt x="3005581" y="1194308"/>
                  </a:lnTo>
                  <a:lnTo>
                    <a:pt x="3028950" y="1224407"/>
                  </a:lnTo>
                  <a:lnTo>
                    <a:pt x="3031363" y="1222502"/>
                  </a:lnTo>
                  <a:lnTo>
                    <a:pt x="3056254" y="1201801"/>
                  </a:lnTo>
                  <a:lnTo>
                    <a:pt x="3059429" y="1198880"/>
                  </a:lnTo>
                  <a:lnTo>
                    <a:pt x="3033648" y="1170813"/>
                  </a:lnTo>
                  <a:close/>
                </a:path>
                <a:path w="6353809" h="1877695">
                  <a:moveTo>
                    <a:pt x="3085972" y="1118235"/>
                  </a:moveTo>
                  <a:lnTo>
                    <a:pt x="3073400" y="1132459"/>
                  </a:lnTo>
                  <a:lnTo>
                    <a:pt x="3060700" y="1145286"/>
                  </a:lnTo>
                  <a:lnTo>
                    <a:pt x="3087751" y="1172083"/>
                  </a:lnTo>
                  <a:lnTo>
                    <a:pt x="3100451" y="1159256"/>
                  </a:lnTo>
                  <a:lnTo>
                    <a:pt x="3114421" y="1143635"/>
                  </a:lnTo>
                  <a:lnTo>
                    <a:pt x="3085972" y="1118235"/>
                  </a:lnTo>
                  <a:close/>
                </a:path>
                <a:path w="6353809" h="1877695">
                  <a:moveTo>
                    <a:pt x="3128136" y="1059434"/>
                  </a:moveTo>
                  <a:lnTo>
                    <a:pt x="3120389" y="1072642"/>
                  </a:lnTo>
                  <a:lnTo>
                    <a:pt x="3108198" y="1090422"/>
                  </a:lnTo>
                  <a:lnTo>
                    <a:pt x="3139694" y="1111885"/>
                  </a:lnTo>
                  <a:lnTo>
                    <a:pt x="3151885" y="1094232"/>
                  </a:lnTo>
                  <a:lnTo>
                    <a:pt x="3160903" y="1078738"/>
                  </a:lnTo>
                  <a:lnTo>
                    <a:pt x="3128136" y="1059434"/>
                  </a:lnTo>
                  <a:close/>
                </a:path>
                <a:path w="6353809" h="1877695">
                  <a:moveTo>
                    <a:pt x="3153790" y="994283"/>
                  </a:moveTo>
                  <a:lnTo>
                    <a:pt x="3148583" y="1013714"/>
                  </a:lnTo>
                  <a:lnTo>
                    <a:pt x="3143250" y="1028065"/>
                  </a:lnTo>
                  <a:lnTo>
                    <a:pt x="3178809" y="1041527"/>
                  </a:lnTo>
                  <a:lnTo>
                    <a:pt x="3184271" y="1027176"/>
                  </a:lnTo>
                  <a:lnTo>
                    <a:pt x="3190494" y="1004316"/>
                  </a:lnTo>
                  <a:lnTo>
                    <a:pt x="3191129" y="1001522"/>
                  </a:lnTo>
                  <a:lnTo>
                    <a:pt x="3153790" y="994283"/>
                  </a:lnTo>
                  <a:close/>
                </a:path>
                <a:path w="6353809" h="1877695">
                  <a:moveTo>
                    <a:pt x="3161156" y="919734"/>
                  </a:moveTo>
                  <a:lnTo>
                    <a:pt x="3158871" y="934974"/>
                  </a:lnTo>
                  <a:lnTo>
                    <a:pt x="3157728" y="956056"/>
                  </a:lnTo>
                  <a:lnTo>
                    <a:pt x="3157474" y="959612"/>
                  </a:lnTo>
                  <a:lnTo>
                    <a:pt x="3195574" y="961644"/>
                  </a:lnTo>
                  <a:lnTo>
                    <a:pt x="3195701" y="958088"/>
                  </a:lnTo>
                  <a:lnTo>
                    <a:pt x="3196844" y="937006"/>
                  </a:lnTo>
                  <a:lnTo>
                    <a:pt x="3198749" y="925830"/>
                  </a:lnTo>
                  <a:lnTo>
                    <a:pt x="3161156" y="919734"/>
                  </a:lnTo>
                  <a:close/>
                </a:path>
                <a:path w="6353809" h="1877695">
                  <a:moveTo>
                    <a:pt x="3188842" y="841629"/>
                  </a:moveTo>
                  <a:lnTo>
                    <a:pt x="3187827" y="843534"/>
                  </a:lnTo>
                  <a:lnTo>
                    <a:pt x="3177031" y="866013"/>
                  </a:lnTo>
                  <a:lnTo>
                    <a:pt x="3172079" y="879348"/>
                  </a:lnTo>
                  <a:lnTo>
                    <a:pt x="3207765" y="892810"/>
                  </a:lnTo>
                  <a:lnTo>
                    <a:pt x="3212719" y="879348"/>
                  </a:lnTo>
                  <a:lnTo>
                    <a:pt x="3222116" y="860044"/>
                  </a:lnTo>
                  <a:lnTo>
                    <a:pt x="3188842" y="841629"/>
                  </a:lnTo>
                  <a:close/>
                </a:path>
                <a:path w="6353809" h="1877695">
                  <a:moveTo>
                    <a:pt x="3234181" y="775970"/>
                  </a:moveTo>
                  <a:lnTo>
                    <a:pt x="3233038" y="777240"/>
                  </a:lnTo>
                  <a:lnTo>
                    <a:pt x="3216021" y="799084"/>
                  </a:lnTo>
                  <a:lnTo>
                    <a:pt x="3209671" y="808101"/>
                  </a:lnTo>
                  <a:lnTo>
                    <a:pt x="3241166" y="829691"/>
                  </a:lnTo>
                  <a:lnTo>
                    <a:pt x="3247389" y="820674"/>
                  </a:lnTo>
                  <a:lnTo>
                    <a:pt x="3263010" y="800862"/>
                  </a:lnTo>
                  <a:lnTo>
                    <a:pt x="3234181" y="775970"/>
                  </a:lnTo>
                  <a:close/>
                </a:path>
                <a:path w="6353809" h="1877695">
                  <a:moveTo>
                    <a:pt x="3288919" y="720090"/>
                  </a:moveTo>
                  <a:lnTo>
                    <a:pt x="3273425" y="734187"/>
                  </a:lnTo>
                  <a:lnTo>
                    <a:pt x="3260725" y="747141"/>
                  </a:lnTo>
                  <a:lnTo>
                    <a:pt x="3287776" y="773938"/>
                  </a:lnTo>
                  <a:lnTo>
                    <a:pt x="3300603" y="761111"/>
                  </a:lnTo>
                  <a:lnTo>
                    <a:pt x="3314573" y="748284"/>
                  </a:lnTo>
                  <a:lnTo>
                    <a:pt x="3288919" y="720090"/>
                  </a:lnTo>
                  <a:close/>
                </a:path>
                <a:path w="6353809" h="1877695">
                  <a:moveTo>
                    <a:pt x="3349498" y="670433"/>
                  </a:moveTo>
                  <a:lnTo>
                    <a:pt x="3321557" y="692150"/>
                  </a:lnTo>
                  <a:lnTo>
                    <a:pt x="3318382" y="694817"/>
                  </a:lnTo>
                  <a:lnTo>
                    <a:pt x="3342894" y="723900"/>
                  </a:lnTo>
                  <a:lnTo>
                    <a:pt x="3346069" y="721233"/>
                  </a:lnTo>
                  <a:lnTo>
                    <a:pt x="3371596" y="701421"/>
                  </a:lnTo>
                  <a:lnTo>
                    <a:pt x="3349498" y="670433"/>
                  </a:lnTo>
                  <a:close/>
                </a:path>
                <a:path w="6353809" h="1877695">
                  <a:moveTo>
                    <a:pt x="3413252" y="626618"/>
                  </a:moveTo>
                  <a:lnTo>
                    <a:pt x="3407409" y="630428"/>
                  </a:lnTo>
                  <a:lnTo>
                    <a:pt x="3381121" y="647954"/>
                  </a:lnTo>
                  <a:lnTo>
                    <a:pt x="3402203" y="679704"/>
                  </a:lnTo>
                  <a:lnTo>
                    <a:pt x="3428619" y="662051"/>
                  </a:lnTo>
                  <a:lnTo>
                    <a:pt x="3433572" y="658876"/>
                  </a:lnTo>
                  <a:lnTo>
                    <a:pt x="3413252" y="626618"/>
                  </a:lnTo>
                  <a:close/>
                </a:path>
                <a:path w="6353809" h="1877695">
                  <a:moveTo>
                    <a:pt x="3479419" y="586867"/>
                  </a:moveTo>
                  <a:lnTo>
                    <a:pt x="3473450" y="590169"/>
                  </a:lnTo>
                  <a:lnTo>
                    <a:pt x="3446145" y="606298"/>
                  </a:lnTo>
                  <a:lnTo>
                    <a:pt x="3465449" y="639063"/>
                  </a:lnTo>
                  <a:lnTo>
                    <a:pt x="3492754" y="622935"/>
                  </a:lnTo>
                  <a:lnTo>
                    <a:pt x="3497960" y="620141"/>
                  </a:lnTo>
                  <a:lnTo>
                    <a:pt x="3479419" y="586867"/>
                  </a:lnTo>
                  <a:close/>
                </a:path>
                <a:path w="6353809" h="1877695">
                  <a:moveTo>
                    <a:pt x="3547363" y="550291"/>
                  </a:moveTo>
                  <a:lnTo>
                    <a:pt x="3546348" y="550799"/>
                  </a:lnTo>
                  <a:lnTo>
                    <a:pt x="3513201" y="568198"/>
                  </a:lnTo>
                  <a:lnTo>
                    <a:pt x="3530854" y="601980"/>
                  </a:lnTo>
                  <a:lnTo>
                    <a:pt x="3564254" y="584454"/>
                  </a:lnTo>
                  <a:lnTo>
                    <a:pt x="3547363" y="550291"/>
                  </a:lnTo>
                  <a:close/>
                </a:path>
                <a:path w="6353809" h="1877695">
                  <a:moveTo>
                    <a:pt x="3616198" y="516763"/>
                  </a:moveTo>
                  <a:lnTo>
                    <a:pt x="3581400" y="533273"/>
                  </a:lnTo>
                  <a:lnTo>
                    <a:pt x="3598417" y="567436"/>
                  </a:lnTo>
                  <a:lnTo>
                    <a:pt x="3601974" y="565658"/>
                  </a:lnTo>
                  <a:lnTo>
                    <a:pt x="3632454" y="551307"/>
                  </a:lnTo>
                  <a:lnTo>
                    <a:pt x="3616198" y="516763"/>
                  </a:lnTo>
                  <a:close/>
                </a:path>
                <a:path w="6353809" h="1877695">
                  <a:moveTo>
                    <a:pt x="3686302" y="485394"/>
                  </a:moveTo>
                  <a:lnTo>
                    <a:pt x="3667379" y="493522"/>
                  </a:lnTo>
                  <a:lnTo>
                    <a:pt x="3651123" y="500888"/>
                  </a:lnTo>
                  <a:lnTo>
                    <a:pt x="3666744" y="535559"/>
                  </a:lnTo>
                  <a:lnTo>
                    <a:pt x="3683127" y="528193"/>
                  </a:lnTo>
                  <a:lnTo>
                    <a:pt x="3701414" y="520446"/>
                  </a:lnTo>
                  <a:lnTo>
                    <a:pt x="3686302" y="485394"/>
                  </a:lnTo>
                  <a:close/>
                </a:path>
                <a:path w="6353809" h="1877695">
                  <a:moveTo>
                    <a:pt x="3757422" y="455803"/>
                  </a:moveTo>
                  <a:lnTo>
                    <a:pt x="3755771" y="456438"/>
                  </a:lnTo>
                  <a:lnTo>
                    <a:pt x="3721734" y="470408"/>
                  </a:lnTo>
                  <a:lnTo>
                    <a:pt x="3736212" y="505713"/>
                  </a:lnTo>
                  <a:lnTo>
                    <a:pt x="3770249" y="491744"/>
                  </a:lnTo>
                  <a:lnTo>
                    <a:pt x="3771010" y="491363"/>
                  </a:lnTo>
                  <a:lnTo>
                    <a:pt x="3757422" y="455803"/>
                  </a:lnTo>
                  <a:close/>
                </a:path>
                <a:path w="6353809" h="1877695">
                  <a:moveTo>
                    <a:pt x="3828541" y="428625"/>
                  </a:moveTo>
                  <a:lnTo>
                    <a:pt x="3792981" y="442213"/>
                  </a:lnTo>
                  <a:lnTo>
                    <a:pt x="3806571" y="477774"/>
                  </a:lnTo>
                  <a:lnTo>
                    <a:pt x="3842130" y="464185"/>
                  </a:lnTo>
                  <a:lnTo>
                    <a:pt x="3828541" y="428625"/>
                  </a:lnTo>
                  <a:close/>
                </a:path>
                <a:path w="6353809" h="1877695">
                  <a:moveTo>
                    <a:pt x="3900804" y="402590"/>
                  </a:moveTo>
                  <a:lnTo>
                    <a:pt x="3864863" y="415163"/>
                  </a:lnTo>
                  <a:lnTo>
                    <a:pt x="3877436" y="451231"/>
                  </a:lnTo>
                  <a:lnTo>
                    <a:pt x="3913378" y="438658"/>
                  </a:lnTo>
                  <a:lnTo>
                    <a:pt x="3900804" y="402590"/>
                  </a:lnTo>
                  <a:close/>
                </a:path>
                <a:path w="6353809" h="1877695">
                  <a:moveTo>
                    <a:pt x="3973322" y="377952"/>
                  </a:moveTo>
                  <a:lnTo>
                    <a:pt x="3949446" y="385572"/>
                  </a:lnTo>
                  <a:lnTo>
                    <a:pt x="3936746" y="390017"/>
                  </a:lnTo>
                  <a:lnTo>
                    <a:pt x="3949319" y="426085"/>
                  </a:lnTo>
                  <a:lnTo>
                    <a:pt x="3962019" y="421640"/>
                  </a:lnTo>
                  <a:lnTo>
                    <a:pt x="3985005" y="414147"/>
                  </a:lnTo>
                  <a:lnTo>
                    <a:pt x="3973322" y="377952"/>
                  </a:lnTo>
                  <a:close/>
                </a:path>
                <a:path w="6353809" h="1877695">
                  <a:moveTo>
                    <a:pt x="4045838" y="354584"/>
                  </a:moveTo>
                  <a:lnTo>
                    <a:pt x="4009644" y="366268"/>
                  </a:lnTo>
                  <a:lnTo>
                    <a:pt x="4021328" y="402463"/>
                  </a:lnTo>
                  <a:lnTo>
                    <a:pt x="4057523" y="390779"/>
                  </a:lnTo>
                  <a:lnTo>
                    <a:pt x="4045838" y="354584"/>
                  </a:lnTo>
                  <a:close/>
                </a:path>
                <a:path w="6353809" h="1877695">
                  <a:moveTo>
                    <a:pt x="4119372" y="332613"/>
                  </a:moveTo>
                  <a:lnTo>
                    <a:pt x="4082796" y="343408"/>
                  </a:lnTo>
                  <a:lnTo>
                    <a:pt x="4093590" y="379984"/>
                  </a:lnTo>
                  <a:lnTo>
                    <a:pt x="4130166" y="369188"/>
                  </a:lnTo>
                  <a:lnTo>
                    <a:pt x="4119372" y="332613"/>
                  </a:lnTo>
                  <a:close/>
                </a:path>
                <a:path w="6353809" h="1877695">
                  <a:moveTo>
                    <a:pt x="4193031" y="311531"/>
                  </a:moveTo>
                  <a:lnTo>
                    <a:pt x="4163949" y="319405"/>
                  </a:lnTo>
                  <a:lnTo>
                    <a:pt x="4155948" y="321818"/>
                  </a:lnTo>
                  <a:lnTo>
                    <a:pt x="4166742" y="358394"/>
                  </a:lnTo>
                  <a:lnTo>
                    <a:pt x="4174744" y="355981"/>
                  </a:lnTo>
                  <a:lnTo>
                    <a:pt x="4202937" y="348361"/>
                  </a:lnTo>
                  <a:lnTo>
                    <a:pt x="4193031" y="311531"/>
                  </a:lnTo>
                  <a:close/>
                </a:path>
                <a:path w="6353809" h="1877695">
                  <a:moveTo>
                    <a:pt x="4266564" y="291592"/>
                  </a:moveTo>
                  <a:lnTo>
                    <a:pt x="4229734" y="301498"/>
                  </a:lnTo>
                  <a:lnTo>
                    <a:pt x="4239767" y="338328"/>
                  </a:lnTo>
                  <a:lnTo>
                    <a:pt x="4276471" y="328295"/>
                  </a:lnTo>
                  <a:lnTo>
                    <a:pt x="4266564" y="291592"/>
                  </a:lnTo>
                  <a:close/>
                </a:path>
                <a:path w="6353809" h="1877695">
                  <a:moveTo>
                    <a:pt x="4340733" y="272669"/>
                  </a:moveTo>
                  <a:lnTo>
                    <a:pt x="4303776" y="281940"/>
                  </a:lnTo>
                  <a:lnTo>
                    <a:pt x="4313047" y="318897"/>
                  </a:lnTo>
                  <a:lnTo>
                    <a:pt x="4350004" y="309625"/>
                  </a:lnTo>
                  <a:lnTo>
                    <a:pt x="4340733" y="272669"/>
                  </a:lnTo>
                  <a:close/>
                </a:path>
                <a:path w="6353809" h="1877695">
                  <a:moveTo>
                    <a:pt x="4415155" y="254508"/>
                  </a:moveTo>
                  <a:lnTo>
                    <a:pt x="4396994" y="258699"/>
                  </a:lnTo>
                  <a:lnTo>
                    <a:pt x="4377689" y="263525"/>
                  </a:lnTo>
                  <a:lnTo>
                    <a:pt x="4386960" y="300482"/>
                  </a:lnTo>
                  <a:lnTo>
                    <a:pt x="4406264" y="295656"/>
                  </a:lnTo>
                  <a:lnTo>
                    <a:pt x="4423663" y="291592"/>
                  </a:lnTo>
                  <a:lnTo>
                    <a:pt x="4415155" y="254508"/>
                  </a:lnTo>
                  <a:close/>
                </a:path>
                <a:path w="6353809" h="1877695">
                  <a:moveTo>
                    <a:pt x="4489450" y="237362"/>
                  </a:moveTo>
                  <a:lnTo>
                    <a:pt x="4452238" y="245999"/>
                  </a:lnTo>
                  <a:lnTo>
                    <a:pt x="4460748" y="283083"/>
                  </a:lnTo>
                  <a:lnTo>
                    <a:pt x="4497958" y="274574"/>
                  </a:lnTo>
                  <a:lnTo>
                    <a:pt x="4489450" y="237362"/>
                  </a:lnTo>
                  <a:close/>
                </a:path>
                <a:path w="6353809" h="1877695">
                  <a:moveTo>
                    <a:pt x="4564126" y="221107"/>
                  </a:moveTo>
                  <a:lnTo>
                    <a:pt x="4526914" y="228981"/>
                  </a:lnTo>
                  <a:lnTo>
                    <a:pt x="4534788" y="266192"/>
                  </a:lnTo>
                  <a:lnTo>
                    <a:pt x="4572000" y="258318"/>
                  </a:lnTo>
                  <a:lnTo>
                    <a:pt x="4564126" y="221107"/>
                  </a:lnTo>
                  <a:close/>
                </a:path>
                <a:path w="6353809" h="1877695">
                  <a:moveTo>
                    <a:pt x="4638802" y="205359"/>
                  </a:moveTo>
                  <a:lnTo>
                    <a:pt x="4601463" y="213233"/>
                  </a:lnTo>
                  <a:lnTo>
                    <a:pt x="4609337" y="250571"/>
                  </a:lnTo>
                  <a:lnTo>
                    <a:pt x="4646549" y="242697"/>
                  </a:lnTo>
                  <a:lnTo>
                    <a:pt x="4638802" y="205359"/>
                  </a:lnTo>
                  <a:close/>
                </a:path>
                <a:path w="6353809" h="1877695">
                  <a:moveTo>
                    <a:pt x="4713858" y="190881"/>
                  </a:moveTo>
                  <a:lnTo>
                    <a:pt x="4676521" y="197993"/>
                  </a:lnTo>
                  <a:lnTo>
                    <a:pt x="4683633" y="235458"/>
                  </a:lnTo>
                  <a:lnTo>
                    <a:pt x="4721098" y="228219"/>
                  </a:lnTo>
                  <a:lnTo>
                    <a:pt x="4713858" y="190881"/>
                  </a:lnTo>
                  <a:close/>
                </a:path>
                <a:path w="6353809" h="1877695">
                  <a:moveTo>
                    <a:pt x="4789042" y="176657"/>
                  </a:moveTo>
                  <a:lnTo>
                    <a:pt x="4776215" y="178816"/>
                  </a:lnTo>
                  <a:lnTo>
                    <a:pt x="4751324" y="183642"/>
                  </a:lnTo>
                  <a:lnTo>
                    <a:pt x="4758435" y="221107"/>
                  </a:lnTo>
                  <a:lnTo>
                    <a:pt x="4783455" y="216281"/>
                  </a:lnTo>
                  <a:lnTo>
                    <a:pt x="4795647" y="214122"/>
                  </a:lnTo>
                  <a:lnTo>
                    <a:pt x="4789042" y="176657"/>
                  </a:lnTo>
                  <a:close/>
                </a:path>
                <a:path w="6353809" h="1877695">
                  <a:moveTo>
                    <a:pt x="4864100" y="163449"/>
                  </a:moveTo>
                  <a:lnTo>
                    <a:pt x="4826634" y="170053"/>
                  </a:lnTo>
                  <a:lnTo>
                    <a:pt x="4833111" y="207645"/>
                  </a:lnTo>
                  <a:lnTo>
                    <a:pt x="4870704" y="201041"/>
                  </a:lnTo>
                  <a:lnTo>
                    <a:pt x="4864100" y="163449"/>
                  </a:lnTo>
                  <a:close/>
                </a:path>
                <a:path w="6353809" h="1877695">
                  <a:moveTo>
                    <a:pt x="4939664" y="150875"/>
                  </a:moveTo>
                  <a:lnTo>
                    <a:pt x="4909438" y="155575"/>
                  </a:lnTo>
                  <a:lnTo>
                    <a:pt x="4901691" y="156972"/>
                  </a:lnTo>
                  <a:lnTo>
                    <a:pt x="4908169" y="194437"/>
                  </a:lnTo>
                  <a:lnTo>
                    <a:pt x="4945507" y="188468"/>
                  </a:lnTo>
                  <a:lnTo>
                    <a:pt x="4939664" y="150875"/>
                  </a:lnTo>
                  <a:close/>
                </a:path>
                <a:path w="6353809" h="1877695">
                  <a:moveTo>
                    <a:pt x="5014849" y="138937"/>
                  </a:moveTo>
                  <a:lnTo>
                    <a:pt x="4977257" y="144907"/>
                  </a:lnTo>
                  <a:lnTo>
                    <a:pt x="4983099" y="182499"/>
                  </a:lnTo>
                  <a:lnTo>
                    <a:pt x="5020817" y="176657"/>
                  </a:lnTo>
                  <a:lnTo>
                    <a:pt x="5014849" y="138937"/>
                  </a:lnTo>
                  <a:close/>
                </a:path>
                <a:path w="6353809" h="1877695">
                  <a:moveTo>
                    <a:pt x="5090540" y="127888"/>
                  </a:moveTo>
                  <a:lnTo>
                    <a:pt x="5052822" y="133096"/>
                  </a:lnTo>
                  <a:lnTo>
                    <a:pt x="5058156" y="170942"/>
                  </a:lnTo>
                  <a:lnTo>
                    <a:pt x="5095875" y="165608"/>
                  </a:lnTo>
                  <a:lnTo>
                    <a:pt x="5090540" y="127888"/>
                  </a:lnTo>
                  <a:close/>
                </a:path>
                <a:path w="6353809" h="1877695">
                  <a:moveTo>
                    <a:pt x="5165979" y="117221"/>
                  </a:moveTo>
                  <a:lnTo>
                    <a:pt x="5128259" y="122555"/>
                  </a:lnTo>
                  <a:lnTo>
                    <a:pt x="5133594" y="160274"/>
                  </a:lnTo>
                  <a:lnTo>
                    <a:pt x="5171312" y="154940"/>
                  </a:lnTo>
                  <a:lnTo>
                    <a:pt x="5165979" y="117221"/>
                  </a:lnTo>
                  <a:close/>
                </a:path>
                <a:path w="6353809" h="1877695">
                  <a:moveTo>
                    <a:pt x="5241925" y="107569"/>
                  </a:moveTo>
                  <a:lnTo>
                    <a:pt x="5204079" y="112268"/>
                  </a:lnTo>
                  <a:lnTo>
                    <a:pt x="5208778" y="149987"/>
                  </a:lnTo>
                  <a:lnTo>
                    <a:pt x="5246624" y="145287"/>
                  </a:lnTo>
                  <a:lnTo>
                    <a:pt x="5241925" y="107569"/>
                  </a:lnTo>
                  <a:close/>
                </a:path>
                <a:path w="6353809" h="1877695">
                  <a:moveTo>
                    <a:pt x="5317489" y="98171"/>
                  </a:moveTo>
                  <a:lnTo>
                    <a:pt x="5279771" y="102870"/>
                  </a:lnTo>
                  <a:lnTo>
                    <a:pt x="5284470" y="140588"/>
                  </a:lnTo>
                  <a:lnTo>
                    <a:pt x="5322188" y="135890"/>
                  </a:lnTo>
                  <a:lnTo>
                    <a:pt x="5317489" y="98171"/>
                  </a:lnTo>
                  <a:close/>
                </a:path>
                <a:path w="6353809" h="1877695">
                  <a:moveTo>
                    <a:pt x="5393562" y="89788"/>
                  </a:moveTo>
                  <a:lnTo>
                    <a:pt x="5355716" y="93853"/>
                  </a:lnTo>
                  <a:lnTo>
                    <a:pt x="5359781" y="131699"/>
                  </a:lnTo>
                  <a:lnTo>
                    <a:pt x="5397627" y="127635"/>
                  </a:lnTo>
                  <a:lnTo>
                    <a:pt x="5393562" y="89788"/>
                  </a:lnTo>
                  <a:close/>
                </a:path>
                <a:path w="6353809" h="1877695">
                  <a:moveTo>
                    <a:pt x="5469635" y="81661"/>
                  </a:moveTo>
                  <a:lnTo>
                    <a:pt x="5468238" y="81787"/>
                  </a:lnTo>
                  <a:lnTo>
                    <a:pt x="5431408" y="85725"/>
                  </a:lnTo>
                  <a:lnTo>
                    <a:pt x="5435600" y="123571"/>
                  </a:lnTo>
                  <a:lnTo>
                    <a:pt x="5472303" y="119634"/>
                  </a:lnTo>
                  <a:lnTo>
                    <a:pt x="5473191" y="119634"/>
                  </a:lnTo>
                  <a:lnTo>
                    <a:pt x="5469635" y="81661"/>
                  </a:lnTo>
                  <a:close/>
                </a:path>
                <a:path w="6353809" h="1877695">
                  <a:moveTo>
                    <a:pt x="5545455" y="74675"/>
                  </a:moveTo>
                  <a:lnTo>
                    <a:pt x="5507608" y="78105"/>
                  </a:lnTo>
                  <a:lnTo>
                    <a:pt x="5511037" y="116078"/>
                  </a:lnTo>
                  <a:lnTo>
                    <a:pt x="5549010" y="112522"/>
                  </a:lnTo>
                  <a:lnTo>
                    <a:pt x="5545455" y="74675"/>
                  </a:lnTo>
                  <a:close/>
                </a:path>
                <a:path w="6353809" h="1877695">
                  <a:moveTo>
                    <a:pt x="5621782" y="67691"/>
                  </a:moveTo>
                  <a:lnTo>
                    <a:pt x="5583428" y="71120"/>
                  </a:lnTo>
                  <a:lnTo>
                    <a:pt x="5586983" y="109093"/>
                  </a:lnTo>
                  <a:lnTo>
                    <a:pt x="5616575" y="106299"/>
                  </a:lnTo>
                  <a:lnTo>
                    <a:pt x="5624576" y="105791"/>
                  </a:lnTo>
                  <a:lnTo>
                    <a:pt x="5621782" y="67691"/>
                  </a:lnTo>
                  <a:close/>
                </a:path>
                <a:path w="6353809" h="1877695">
                  <a:moveTo>
                    <a:pt x="5697728" y="61975"/>
                  </a:moveTo>
                  <a:lnTo>
                    <a:pt x="5659755" y="64897"/>
                  </a:lnTo>
                  <a:lnTo>
                    <a:pt x="5662549" y="102870"/>
                  </a:lnTo>
                  <a:lnTo>
                    <a:pt x="5700522" y="99949"/>
                  </a:lnTo>
                  <a:lnTo>
                    <a:pt x="5697728" y="61975"/>
                  </a:lnTo>
                  <a:close/>
                </a:path>
                <a:path w="6353809" h="1877695">
                  <a:moveTo>
                    <a:pt x="5774055" y="56515"/>
                  </a:moveTo>
                  <a:lnTo>
                    <a:pt x="5759323" y="57277"/>
                  </a:lnTo>
                  <a:lnTo>
                    <a:pt x="5735701" y="59182"/>
                  </a:lnTo>
                  <a:lnTo>
                    <a:pt x="5738622" y="97155"/>
                  </a:lnTo>
                  <a:lnTo>
                    <a:pt x="5762244" y="95377"/>
                  </a:lnTo>
                  <a:lnTo>
                    <a:pt x="5776213" y="94487"/>
                  </a:lnTo>
                  <a:lnTo>
                    <a:pt x="5774055" y="56515"/>
                  </a:lnTo>
                  <a:close/>
                </a:path>
                <a:path w="6353809" h="1877695">
                  <a:moveTo>
                    <a:pt x="5850128" y="51943"/>
                  </a:moveTo>
                  <a:lnTo>
                    <a:pt x="5812028" y="54229"/>
                  </a:lnTo>
                  <a:lnTo>
                    <a:pt x="5814313" y="92202"/>
                  </a:lnTo>
                  <a:lnTo>
                    <a:pt x="5852286" y="90043"/>
                  </a:lnTo>
                  <a:lnTo>
                    <a:pt x="5850128" y="51943"/>
                  </a:lnTo>
                  <a:close/>
                </a:path>
                <a:path w="6353809" h="1877695">
                  <a:moveTo>
                    <a:pt x="5926455" y="47752"/>
                  </a:moveTo>
                  <a:lnTo>
                    <a:pt x="5906770" y="48641"/>
                  </a:lnTo>
                  <a:lnTo>
                    <a:pt x="5888101" y="49784"/>
                  </a:lnTo>
                  <a:lnTo>
                    <a:pt x="5890386" y="87757"/>
                  </a:lnTo>
                  <a:lnTo>
                    <a:pt x="5909056" y="86613"/>
                  </a:lnTo>
                  <a:lnTo>
                    <a:pt x="5928106" y="85852"/>
                  </a:lnTo>
                  <a:lnTo>
                    <a:pt x="5926455" y="47752"/>
                  </a:lnTo>
                  <a:close/>
                </a:path>
                <a:path w="6353809" h="1877695">
                  <a:moveTo>
                    <a:pt x="6002655" y="44450"/>
                  </a:moveTo>
                  <a:lnTo>
                    <a:pt x="5964555" y="46100"/>
                  </a:lnTo>
                  <a:lnTo>
                    <a:pt x="5966206" y="84200"/>
                  </a:lnTo>
                  <a:lnTo>
                    <a:pt x="6004179" y="82550"/>
                  </a:lnTo>
                  <a:lnTo>
                    <a:pt x="6002655" y="44450"/>
                  </a:lnTo>
                  <a:close/>
                </a:path>
                <a:path w="6353809" h="1877695">
                  <a:moveTo>
                    <a:pt x="6079108" y="41656"/>
                  </a:moveTo>
                  <a:lnTo>
                    <a:pt x="6055106" y="42291"/>
                  </a:lnTo>
                  <a:lnTo>
                    <a:pt x="6040628" y="42925"/>
                  </a:lnTo>
                  <a:lnTo>
                    <a:pt x="6042279" y="80899"/>
                  </a:lnTo>
                  <a:lnTo>
                    <a:pt x="6056757" y="80263"/>
                  </a:lnTo>
                  <a:lnTo>
                    <a:pt x="6079998" y="79756"/>
                  </a:lnTo>
                  <a:lnTo>
                    <a:pt x="6079108" y="41656"/>
                  </a:lnTo>
                  <a:close/>
                </a:path>
                <a:path w="6353809" h="1877695">
                  <a:moveTo>
                    <a:pt x="6155308" y="39624"/>
                  </a:moveTo>
                  <a:lnTo>
                    <a:pt x="6117208" y="40640"/>
                  </a:lnTo>
                  <a:lnTo>
                    <a:pt x="6118098" y="78740"/>
                  </a:lnTo>
                  <a:lnTo>
                    <a:pt x="6156198" y="77724"/>
                  </a:lnTo>
                  <a:lnTo>
                    <a:pt x="6155308" y="39624"/>
                  </a:lnTo>
                  <a:close/>
                </a:path>
                <a:path w="6353809" h="1877695">
                  <a:moveTo>
                    <a:pt x="6231762" y="38227"/>
                  </a:moveTo>
                  <a:lnTo>
                    <a:pt x="6203950" y="38481"/>
                  </a:lnTo>
                  <a:lnTo>
                    <a:pt x="6193282" y="38735"/>
                  </a:lnTo>
                  <a:lnTo>
                    <a:pt x="6194298" y="76835"/>
                  </a:lnTo>
                  <a:lnTo>
                    <a:pt x="6204965" y="76454"/>
                  </a:lnTo>
                  <a:lnTo>
                    <a:pt x="6232144" y="76327"/>
                  </a:lnTo>
                  <a:lnTo>
                    <a:pt x="6231762" y="38227"/>
                  </a:lnTo>
                  <a:close/>
                </a:path>
                <a:path w="6353809" h="1877695">
                  <a:moveTo>
                    <a:pt x="6238494" y="0"/>
                  </a:moveTo>
                  <a:lnTo>
                    <a:pt x="6239509" y="114300"/>
                  </a:lnTo>
                  <a:lnTo>
                    <a:pt x="6353302" y="56134"/>
                  </a:lnTo>
                  <a:lnTo>
                    <a:pt x="6238494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55620" y="3745992"/>
              <a:ext cx="430542" cy="1709166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3216910" y="3818382"/>
              <a:ext cx="288290" cy="1567180"/>
            </a:xfrm>
            <a:custGeom>
              <a:avLst/>
              <a:gdLst/>
              <a:ahLst/>
              <a:cxnLst/>
              <a:rect l="l" t="t" r="r" b="b"/>
              <a:pathLst>
                <a:path w="288289" h="1567179">
                  <a:moveTo>
                    <a:pt x="0" y="24892"/>
                  </a:moveTo>
                  <a:lnTo>
                    <a:pt x="1960" y="15216"/>
                  </a:lnTo>
                  <a:lnTo>
                    <a:pt x="7302" y="7302"/>
                  </a:lnTo>
                  <a:lnTo>
                    <a:pt x="15216" y="1960"/>
                  </a:lnTo>
                  <a:lnTo>
                    <a:pt x="24891" y="0"/>
                  </a:lnTo>
                  <a:lnTo>
                    <a:pt x="263143" y="0"/>
                  </a:lnTo>
                  <a:lnTo>
                    <a:pt x="272819" y="1960"/>
                  </a:lnTo>
                  <a:lnTo>
                    <a:pt x="280733" y="7302"/>
                  </a:lnTo>
                  <a:lnTo>
                    <a:pt x="286075" y="15216"/>
                  </a:lnTo>
                  <a:lnTo>
                    <a:pt x="288036" y="24892"/>
                  </a:lnTo>
                  <a:lnTo>
                    <a:pt x="288036" y="1541780"/>
                  </a:lnTo>
                  <a:lnTo>
                    <a:pt x="286075" y="1551455"/>
                  </a:lnTo>
                  <a:lnTo>
                    <a:pt x="280733" y="1559369"/>
                  </a:lnTo>
                  <a:lnTo>
                    <a:pt x="272819" y="1564711"/>
                  </a:lnTo>
                  <a:lnTo>
                    <a:pt x="263143" y="1566672"/>
                  </a:lnTo>
                  <a:lnTo>
                    <a:pt x="24891" y="1566672"/>
                  </a:lnTo>
                  <a:lnTo>
                    <a:pt x="15216" y="1564711"/>
                  </a:lnTo>
                  <a:lnTo>
                    <a:pt x="7302" y="1559369"/>
                  </a:lnTo>
                  <a:lnTo>
                    <a:pt x="1960" y="1551455"/>
                  </a:lnTo>
                  <a:lnTo>
                    <a:pt x="0" y="1541780"/>
                  </a:lnTo>
                  <a:lnTo>
                    <a:pt x="0" y="24892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631298" y="2504897"/>
              <a:ext cx="1020318" cy="393966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9865995" y="2796540"/>
              <a:ext cx="878205" cy="251460"/>
            </a:xfrm>
            <a:custGeom>
              <a:avLst/>
              <a:gdLst/>
              <a:ahLst/>
              <a:cxnLst/>
              <a:rect l="l" t="t" r="r" b="b"/>
              <a:pathLst>
                <a:path w="878204" h="251460">
                  <a:moveTo>
                    <a:pt x="0" y="21716"/>
                  </a:moveTo>
                  <a:lnTo>
                    <a:pt x="1714" y="13287"/>
                  </a:lnTo>
                  <a:lnTo>
                    <a:pt x="6381" y="6381"/>
                  </a:lnTo>
                  <a:lnTo>
                    <a:pt x="13287" y="1714"/>
                  </a:lnTo>
                  <a:lnTo>
                    <a:pt x="21717" y="0"/>
                  </a:lnTo>
                  <a:lnTo>
                    <a:pt x="856106" y="0"/>
                  </a:lnTo>
                  <a:lnTo>
                    <a:pt x="864536" y="1714"/>
                  </a:lnTo>
                  <a:lnTo>
                    <a:pt x="871442" y="6381"/>
                  </a:lnTo>
                  <a:lnTo>
                    <a:pt x="876109" y="13287"/>
                  </a:lnTo>
                  <a:lnTo>
                    <a:pt x="877824" y="21716"/>
                  </a:lnTo>
                  <a:lnTo>
                    <a:pt x="877824" y="229742"/>
                  </a:lnTo>
                  <a:lnTo>
                    <a:pt x="876109" y="238172"/>
                  </a:lnTo>
                  <a:lnTo>
                    <a:pt x="871442" y="245078"/>
                  </a:lnTo>
                  <a:lnTo>
                    <a:pt x="864536" y="249745"/>
                  </a:lnTo>
                  <a:lnTo>
                    <a:pt x="856106" y="251459"/>
                  </a:lnTo>
                  <a:lnTo>
                    <a:pt x="21717" y="251459"/>
                  </a:lnTo>
                  <a:lnTo>
                    <a:pt x="13287" y="249745"/>
                  </a:lnTo>
                  <a:lnTo>
                    <a:pt x="6381" y="245078"/>
                  </a:lnTo>
                  <a:lnTo>
                    <a:pt x="1714" y="238172"/>
                  </a:lnTo>
                  <a:lnTo>
                    <a:pt x="0" y="229742"/>
                  </a:lnTo>
                  <a:lnTo>
                    <a:pt x="0" y="21716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055620" y="3043415"/>
              <a:ext cx="331469" cy="334530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148202" y="3122676"/>
              <a:ext cx="204598" cy="230124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3330320" y="3601593"/>
              <a:ext cx="2426335" cy="469265"/>
            </a:xfrm>
            <a:custGeom>
              <a:avLst/>
              <a:gdLst/>
              <a:ahLst/>
              <a:cxnLst/>
              <a:rect l="l" t="t" r="r" b="b"/>
              <a:pathLst>
                <a:path w="2426335" h="469264">
                  <a:moveTo>
                    <a:pt x="0" y="0"/>
                  </a:moveTo>
                  <a:lnTo>
                    <a:pt x="389763" y="216535"/>
                  </a:lnTo>
                  <a:lnTo>
                    <a:pt x="389763" y="396875"/>
                  </a:lnTo>
                  <a:lnTo>
                    <a:pt x="395426" y="424969"/>
                  </a:lnTo>
                  <a:lnTo>
                    <a:pt x="410876" y="447897"/>
                  </a:lnTo>
                  <a:lnTo>
                    <a:pt x="433804" y="463347"/>
                  </a:lnTo>
                  <a:lnTo>
                    <a:pt x="461899" y="469011"/>
                  </a:lnTo>
                  <a:lnTo>
                    <a:pt x="2353691" y="469011"/>
                  </a:lnTo>
                  <a:lnTo>
                    <a:pt x="2381785" y="463347"/>
                  </a:lnTo>
                  <a:lnTo>
                    <a:pt x="2404713" y="447897"/>
                  </a:lnTo>
                  <a:lnTo>
                    <a:pt x="2420163" y="424969"/>
                  </a:lnTo>
                  <a:lnTo>
                    <a:pt x="2425827" y="396875"/>
                  </a:lnTo>
                  <a:lnTo>
                    <a:pt x="2425827" y="108331"/>
                  </a:lnTo>
                  <a:lnTo>
                    <a:pt x="389763" y="108331"/>
                  </a:lnTo>
                  <a:lnTo>
                    <a:pt x="0" y="0"/>
                  </a:lnTo>
                  <a:close/>
                </a:path>
                <a:path w="2426335" h="469264">
                  <a:moveTo>
                    <a:pt x="2353691" y="36195"/>
                  </a:moveTo>
                  <a:lnTo>
                    <a:pt x="461899" y="36195"/>
                  </a:lnTo>
                  <a:lnTo>
                    <a:pt x="433804" y="41858"/>
                  </a:lnTo>
                  <a:lnTo>
                    <a:pt x="410876" y="57308"/>
                  </a:lnTo>
                  <a:lnTo>
                    <a:pt x="395426" y="80236"/>
                  </a:lnTo>
                  <a:lnTo>
                    <a:pt x="389763" y="108331"/>
                  </a:lnTo>
                  <a:lnTo>
                    <a:pt x="2425827" y="108331"/>
                  </a:lnTo>
                  <a:lnTo>
                    <a:pt x="2420163" y="80236"/>
                  </a:lnTo>
                  <a:lnTo>
                    <a:pt x="2404713" y="57308"/>
                  </a:lnTo>
                  <a:lnTo>
                    <a:pt x="2381785" y="41858"/>
                  </a:lnTo>
                  <a:lnTo>
                    <a:pt x="2353691" y="36195"/>
                  </a:lnTo>
                  <a:close/>
                </a:path>
              </a:pathLst>
            </a:custGeom>
            <a:solidFill>
              <a:srgbClr val="BEBEB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3330320" y="3601593"/>
              <a:ext cx="2426335" cy="469265"/>
            </a:xfrm>
            <a:custGeom>
              <a:avLst/>
              <a:gdLst/>
              <a:ahLst/>
              <a:cxnLst/>
              <a:rect l="l" t="t" r="r" b="b"/>
              <a:pathLst>
                <a:path w="2426335" h="469264">
                  <a:moveTo>
                    <a:pt x="389763" y="108331"/>
                  </a:moveTo>
                  <a:lnTo>
                    <a:pt x="395426" y="80236"/>
                  </a:lnTo>
                  <a:lnTo>
                    <a:pt x="410876" y="57308"/>
                  </a:lnTo>
                  <a:lnTo>
                    <a:pt x="433804" y="41858"/>
                  </a:lnTo>
                  <a:lnTo>
                    <a:pt x="461899" y="36195"/>
                  </a:lnTo>
                  <a:lnTo>
                    <a:pt x="729106" y="36195"/>
                  </a:lnTo>
                  <a:lnTo>
                    <a:pt x="1238123" y="36195"/>
                  </a:lnTo>
                  <a:lnTo>
                    <a:pt x="2353691" y="36195"/>
                  </a:lnTo>
                  <a:lnTo>
                    <a:pt x="2381785" y="41858"/>
                  </a:lnTo>
                  <a:lnTo>
                    <a:pt x="2404713" y="57308"/>
                  </a:lnTo>
                  <a:lnTo>
                    <a:pt x="2420163" y="80236"/>
                  </a:lnTo>
                  <a:lnTo>
                    <a:pt x="2425827" y="108331"/>
                  </a:lnTo>
                  <a:lnTo>
                    <a:pt x="2425827" y="216535"/>
                  </a:lnTo>
                  <a:lnTo>
                    <a:pt x="2425827" y="396875"/>
                  </a:lnTo>
                  <a:lnTo>
                    <a:pt x="2420163" y="424969"/>
                  </a:lnTo>
                  <a:lnTo>
                    <a:pt x="2404713" y="447897"/>
                  </a:lnTo>
                  <a:lnTo>
                    <a:pt x="2381785" y="463347"/>
                  </a:lnTo>
                  <a:lnTo>
                    <a:pt x="2353691" y="469011"/>
                  </a:lnTo>
                  <a:lnTo>
                    <a:pt x="1238123" y="469011"/>
                  </a:lnTo>
                  <a:lnTo>
                    <a:pt x="729106" y="469011"/>
                  </a:lnTo>
                  <a:lnTo>
                    <a:pt x="461899" y="469011"/>
                  </a:lnTo>
                  <a:lnTo>
                    <a:pt x="433804" y="463347"/>
                  </a:lnTo>
                  <a:lnTo>
                    <a:pt x="410876" y="447897"/>
                  </a:lnTo>
                  <a:lnTo>
                    <a:pt x="395426" y="424969"/>
                  </a:lnTo>
                  <a:lnTo>
                    <a:pt x="389763" y="396875"/>
                  </a:lnTo>
                  <a:lnTo>
                    <a:pt x="389763" y="216535"/>
                  </a:lnTo>
                  <a:lnTo>
                    <a:pt x="0" y="0"/>
                  </a:lnTo>
                  <a:lnTo>
                    <a:pt x="389763" y="108331"/>
                  </a:lnTo>
                  <a:close/>
                </a:path>
              </a:pathLst>
            </a:custGeom>
            <a:ln w="12700">
              <a:solidFill>
                <a:srgbClr val="5C5C5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1062329" y="815695"/>
            <a:ext cx="7233284" cy="986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1940" marR="5080" indent="-269875">
              <a:lnSpc>
                <a:spcPct val="150000"/>
              </a:lnSpc>
              <a:spcBef>
                <a:spcPts val="100"/>
              </a:spcBef>
            </a:pPr>
            <a:r>
              <a:rPr sz="1400" dirty="0">
                <a:solidFill>
                  <a:srgbClr val="252525"/>
                </a:solidFill>
                <a:latin typeface="Yu Gothic"/>
                <a:cs typeface="Yu Gothic"/>
              </a:rPr>
              <a:t>①</a:t>
            </a:r>
            <a:r>
              <a:rPr sz="1400" spc="375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th-TH" altLang="ja-JP" sz="1400" dirty="0">
                <a:solidFill>
                  <a:srgbClr val="252525"/>
                </a:solidFill>
                <a:latin typeface="Yu Gothic"/>
                <a:cs typeface="Yu Gothic"/>
              </a:rPr>
              <a:t>รายการ "แบบฟอร์มอินพุต" ที่สร้างขึ้นตาม "แบบฟอร์ม" ที่เลือกจะปรากฏขึ้น ตรวจสอบแบบฟอร์มอินพุตที่คุณต้องการส่งออกข้อมูล</a:t>
            </a:r>
            <a:endParaRPr lang="ja-JP" altLang="en-US" sz="14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840"/>
              </a:spcBef>
            </a:pPr>
            <a:r>
              <a:rPr lang="ja-JP" altLang="en-US" sz="1400" dirty="0">
                <a:solidFill>
                  <a:srgbClr val="252525"/>
                </a:solidFill>
                <a:latin typeface="Yu Gothic"/>
                <a:cs typeface="Yu Gothic"/>
              </a:rPr>
              <a:t>②</a:t>
            </a:r>
            <a:r>
              <a:rPr lang="ja-JP" altLang="en-US" sz="1400" spc="350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th-TH" altLang="ja-JP" sz="1400" dirty="0">
                <a:solidFill>
                  <a:srgbClr val="252525"/>
                </a:solidFill>
                <a:latin typeface="Yu Gothic"/>
                <a:cs typeface="Yu Gothic"/>
              </a:rPr>
              <a:t>หลังจากตรวจสอบแล้ว คลิก "ถัดไป" เพื่อย้ายไปยังหน้าจอการตั้งค่ารายการเอาต์พุตข้อมูล</a:t>
            </a:r>
            <a:endParaRPr lang="ja-JP" altLang="en-US" sz="1400" dirty="0">
              <a:latin typeface="Yu Gothic"/>
              <a:cs typeface="Yu Gothic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764660" y="3671442"/>
            <a:ext cx="1923416" cy="28918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lang="th-TH" sz="900" spc="-5" dirty="0">
                <a:solidFill>
                  <a:srgbClr val="252525"/>
                </a:solidFill>
                <a:latin typeface="Yu Gothic"/>
                <a:cs typeface="Yu Gothic"/>
              </a:rPr>
              <a:t>คุณสามารถเลือกแบบฟอร์มการป้อนข้อมูลทั้งหมดบนหน้าจอได้ในคราวเดียว</a:t>
            </a:r>
            <a:endParaRPr sz="900" dirty="0">
              <a:latin typeface="Yu Gothic"/>
              <a:cs typeface="Yu Gothic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3346703" y="5190744"/>
            <a:ext cx="2571115" cy="670560"/>
            <a:chOff x="3346703" y="5190744"/>
            <a:chExt cx="2571115" cy="670560"/>
          </a:xfrm>
        </p:grpSpPr>
        <p:pic>
          <p:nvPicPr>
            <p:cNvPr id="19" name="object 1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346703" y="5190744"/>
              <a:ext cx="2570988" cy="612686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633215" y="5460492"/>
              <a:ext cx="2275332" cy="400773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3388740" y="5212969"/>
              <a:ext cx="2491105" cy="532765"/>
            </a:xfrm>
            <a:custGeom>
              <a:avLst/>
              <a:gdLst/>
              <a:ahLst/>
              <a:cxnLst/>
              <a:rect l="l" t="t" r="r" b="b"/>
              <a:pathLst>
                <a:path w="2491104" h="532764">
                  <a:moveTo>
                    <a:pt x="2448941" y="281050"/>
                  </a:moveTo>
                  <a:lnTo>
                    <a:pt x="373253" y="281050"/>
                  </a:lnTo>
                  <a:lnTo>
                    <a:pt x="356953" y="284349"/>
                  </a:lnTo>
                  <a:lnTo>
                    <a:pt x="343630" y="293338"/>
                  </a:lnTo>
                  <a:lnTo>
                    <a:pt x="334641" y="306661"/>
                  </a:lnTo>
                  <a:lnTo>
                    <a:pt x="331343" y="322960"/>
                  </a:lnTo>
                  <a:lnTo>
                    <a:pt x="331343" y="490600"/>
                  </a:lnTo>
                  <a:lnTo>
                    <a:pt x="334641" y="506911"/>
                  </a:lnTo>
                  <a:lnTo>
                    <a:pt x="343630" y="520233"/>
                  </a:lnTo>
                  <a:lnTo>
                    <a:pt x="356953" y="529216"/>
                  </a:lnTo>
                  <a:lnTo>
                    <a:pt x="373253" y="532510"/>
                  </a:lnTo>
                  <a:lnTo>
                    <a:pt x="2448941" y="532510"/>
                  </a:lnTo>
                  <a:lnTo>
                    <a:pt x="2465240" y="529216"/>
                  </a:lnTo>
                  <a:lnTo>
                    <a:pt x="2478563" y="520233"/>
                  </a:lnTo>
                  <a:lnTo>
                    <a:pt x="2487552" y="506911"/>
                  </a:lnTo>
                  <a:lnTo>
                    <a:pt x="2490851" y="490600"/>
                  </a:lnTo>
                  <a:lnTo>
                    <a:pt x="2490851" y="322960"/>
                  </a:lnTo>
                  <a:lnTo>
                    <a:pt x="2487552" y="306661"/>
                  </a:lnTo>
                  <a:lnTo>
                    <a:pt x="2478563" y="293338"/>
                  </a:lnTo>
                  <a:lnTo>
                    <a:pt x="2465240" y="284349"/>
                  </a:lnTo>
                  <a:lnTo>
                    <a:pt x="2448941" y="281050"/>
                  </a:lnTo>
                  <a:close/>
                </a:path>
                <a:path w="2491104" h="532764">
                  <a:moveTo>
                    <a:pt x="0" y="0"/>
                  </a:moveTo>
                  <a:lnTo>
                    <a:pt x="691261" y="281050"/>
                  </a:lnTo>
                  <a:lnTo>
                    <a:pt x="1231138" y="2810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058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 txBox="1"/>
          <p:nvPr/>
        </p:nvSpPr>
        <p:spPr>
          <a:xfrm>
            <a:off x="3755897" y="5548288"/>
            <a:ext cx="2037080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000" b="1" dirty="0">
                <a:solidFill>
                  <a:srgbClr val="FFFFFF"/>
                </a:solidFill>
                <a:latin typeface="Yu Gothic"/>
                <a:cs typeface="Yu Gothic"/>
              </a:rPr>
              <a:t>① ตรวจสอบของแบบฟอร์มเป้าหมาย</a:t>
            </a:r>
            <a:endParaRPr sz="1000" dirty="0">
              <a:latin typeface="Yu Gothic"/>
              <a:cs typeface="Yu Gothic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3262757" y="2630170"/>
            <a:ext cx="2499995" cy="548005"/>
            <a:chOff x="3262757" y="2630170"/>
            <a:chExt cx="2499995" cy="548005"/>
          </a:xfrm>
        </p:grpSpPr>
        <p:sp>
          <p:nvSpPr>
            <p:cNvPr id="24" name="object 24"/>
            <p:cNvSpPr/>
            <p:nvPr/>
          </p:nvSpPr>
          <p:spPr>
            <a:xfrm>
              <a:off x="3269107" y="2636520"/>
              <a:ext cx="2487295" cy="535305"/>
            </a:xfrm>
            <a:custGeom>
              <a:avLst/>
              <a:gdLst/>
              <a:ahLst/>
              <a:cxnLst/>
              <a:rect l="l" t="t" r="r" b="b"/>
              <a:pathLst>
                <a:path w="2487295" h="535305">
                  <a:moveTo>
                    <a:pt x="2412872" y="0"/>
                  </a:moveTo>
                  <a:lnTo>
                    <a:pt x="525144" y="0"/>
                  </a:lnTo>
                  <a:lnTo>
                    <a:pt x="496250" y="5820"/>
                  </a:lnTo>
                  <a:lnTo>
                    <a:pt x="472678" y="21701"/>
                  </a:lnTo>
                  <a:lnTo>
                    <a:pt x="456797" y="45273"/>
                  </a:lnTo>
                  <a:lnTo>
                    <a:pt x="450976" y="74167"/>
                  </a:lnTo>
                  <a:lnTo>
                    <a:pt x="450976" y="259587"/>
                  </a:lnTo>
                  <a:lnTo>
                    <a:pt x="0" y="534796"/>
                  </a:lnTo>
                  <a:lnTo>
                    <a:pt x="450976" y="370839"/>
                  </a:lnTo>
                  <a:lnTo>
                    <a:pt x="2487041" y="370839"/>
                  </a:lnTo>
                  <a:lnTo>
                    <a:pt x="2487041" y="74167"/>
                  </a:lnTo>
                  <a:lnTo>
                    <a:pt x="2481220" y="45273"/>
                  </a:lnTo>
                  <a:lnTo>
                    <a:pt x="2465339" y="21701"/>
                  </a:lnTo>
                  <a:lnTo>
                    <a:pt x="2441767" y="5820"/>
                  </a:lnTo>
                  <a:lnTo>
                    <a:pt x="2412872" y="0"/>
                  </a:lnTo>
                  <a:close/>
                </a:path>
                <a:path w="2487295" h="535305">
                  <a:moveTo>
                    <a:pt x="2487041" y="370839"/>
                  </a:moveTo>
                  <a:lnTo>
                    <a:pt x="450976" y="370839"/>
                  </a:lnTo>
                  <a:lnTo>
                    <a:pt x="456797" y="399734"/>
                  </a:lnTo>
                  <a:lnTo>
                    <a:pt x="472678" y="423306"/>
                  </a:lnTo>
                  <a:lnTo>
                    <a:pt x="496250" y="439187"/>
                  </a:lnTo>
                  <a:lnTo>
                    <a:pt x="525144" y="445007"/>
                  </a:lnTo>
                  <a:lnTo>
                    <a:pt x="2412872" y="445007"/>
                  </a:lnTo>
                  <a:lnTo>
                    <a:pt x="2441767" y="439187"/>
                  </a:lnTo>
                  <a:lnTo>
                    <a:pt x="2465339" y="423306"/>
                  </a:lnTo>
                  <a:lnTo>
                    <a:pt x="2481220" y="399734"/>
                  </a:lnTo>
                  <a:lnTo>
                    <a:pt x="2487041" y="370839"/>
                  </a:lnTo>
                  <a:close/>
                </a:path>
              </a:pathLst>
            </a:custGeom>
            <a:solidFill>
              <a:srgbClr val="BEBEB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3269107" y="2636520"/>
              <a:ext cx="2487295" cy="535305"/>
            </a:xfrm>
            <a:custGeom>
              <a:avLst/>
              <a:gdLst/>
              <a:ahLst/>
              <a:cxnLst/>
              <a:rect l="l" t="t" r="r" b="b"/>
              <a:pathLst>
                <a:path w="2487295" h="535305">
                  <a:moveTo>
                    <a:pt x="450976" y="74167"/>
                  </a:moveTo>
                  <a:lnTo>
                    <a:pt x="456797" y="45273"/>
                  </a:lnTo>
                  <a:lnTo>
                    <a:pt x="472678" y="21701"/>
                  </a:lnTo>
                  <a:lnTo>
                    <a:pt x="496250" y="5820"/>
                  </a:lnTo>
                  <a:lnTo>
                    <a:pt x="525144" y="0"/>
                  </a:lnTo>
                  <a:lnTo>
                    <a:pt x="790320" y="0"/>
                  </a:lnTo>
                  <a:lnTo>
                    <a:pt x="1299337" y="0"/>
                  </a:lnTo>
                  <a:lnTo>
                    <a:pt x="2412872" y="0"/>
                  </a:lnTo>
                  <a:lnTo>
                    <a:pt x="2441767" y="5820"/>
                  </a:lnTo>
                  <a:lnTo>
                    <a:pt x="2465339" y="21701"/>
                  </a:lnTo>
                  <a:lnTo>
                    <a:pt x="2481220" y="45273"/>
                  </a:lnTo>
                  <a:lnTo>
                    <a:pt x="2487041" y="74167"/>
                  </a:lnTo>
                  <a:lnTo>
                    <a:pt x="2487041" y="259587"/>
                  </a:lnTo>
                  <a:lnTo>
                    <a:pt x="2487041" y="370839"/>
                  </a:lnTo>
                  <a:lnTo>
                    <a:pt x="2481220" y="399734"/>
                  </a:lnTo>
                  <a:lnTo>
                    <a:pt x="2465339" y="423306"/>
                  </a:lnTo>
                  <a:lnTo>
                    <a:pt x="2441767" y="439187"/>
                  </a:lnTo>
                  <a:lnTo>
                    <a:pt x="2412872" y="445007"/>
                  </a:lnTo>
                  <a:lnTo>
                    <a:pt x="1299337" y="445007"/>
                  </a:lnTo>
                  <a:lnTo>
                    <a:pt x="790320" y="445007"/>
                  </a:lnTo>
                  <a:lnTo>
                    <a:pt x="525144" y="445007"/>
                  </a:lnTo>
                  <a:lnTo>
                    <a:pt x="496250" y="439187"/>
                  </a:lnTo>
                  <a:lnTo>
                    <a:pt x="472678" y="423306"/>
                  </a:lnTo>
                  <a:lnTo>
                    <a:pt x="456797" y="399734"/>
                  </a:lnTo>
                  <a:lnTo>
                    <a:pt x="450976" y="370839"/>
                  </a:lnTo>
                  <a:lnTo>
                    <a:pt x="0" y="534796"/>
                  </a:lnTo>
                  <a:lnTo>
                    <a:pt x="450976" y="259587"/>
                  </a:lnTo>
                  <a:lnTo>
                    <a:pt x="450976" y="74167"/>
                  </a:lnTo>
                  <a:close/>
                </a:path>
              </a:pathLst>
            </a:custGeom>
            <a:ln w="12700">
              <a:solidFill>
                <a:srgbClr val="5C5C5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3765296" y="2676524"/>
            <a:ext cx="1922780" cy="28918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lang="th-TH" sz="900" spc="-5" dirty="0">
                <a:solidFill>
                  <a:srgbClr val="252525"/>
                </a:solidFill>
                <a:latin typeface="Yu Gothic"/>
                <a:cs typeface="Yu Gothic"/>
              </a:rPr>
              <a:t>สามารถเลือกแบบฟอร์มอินพุตทั้งหมดที่สร้างจากของแบบฟอร์มที่เลือกได้</a:t>
            </a:r>
            <a:endParaRPr sz="900" dirty="0">
              <a:latin typeface="Yu Gothic"/>
              <a:cs typeface="Yu Gothic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8843771" y="3037206"/>
            <a:ext cx="1971039" cy="848994"/>
            <a:chOff x="8843771" y="2875788"/>
            <a:chExt cx="1971039" cy="848994"/>
          </a:xfrm>
        </p:grpSpPr>
        <p:pic>
          <p:nvPicPr>
            <p:cNvPr id="28" name="object 2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887967" y="2875788"/>
              <a:ext cx="1926335" cy="790956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8843771" y="3323882"/>
              <a:ext cx="1818131" cy="400773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8930639" y="2899156"/>
              <a:ext cx="1845945" cy="709930"/>
            </a:xfrm>
            <a:custGeom>
              <a:avLst/>
              <a:gdLst/>
              <a:ahLst/>
              <a:cxnLst/>
              <a:rect l="l" t="t" r="r" b="b"/>
              <a:pathLst>
                <a:path w="1845945" h="709929">
                  <a:moveTo>
                    <a:pt x="1803653" y="458216"/>
                  </a:moveTo>
                  <a:lnTo>
                    <a:pt x="41909" y="458216"/>
                  </a:lnTo>
                  <a:lnTo>
                    <a:pt x="25610" y="461514"/>
                  </a:lnTo>
                  <a:lnTo>
                    <a:pt x="12287" y="470503"/>
                  </a:lnTo>
                  <a:lnTo>
                    <a:pt x="3298" y="483826"/>
                  </a:lnTo>
                  <a:lnTo>
                    <a:pt x="0" y="500126"/>
                  </a:lnTo>
                  <a:lnTo>
                    <a:pt x="0" y="667766"/>
                  </a:lnTo>
                  <a:lnTo>
                    <a:pt x="3298" y="684065"/>
                  </a:lnTo>
                  <a:lnTo>
                    <a:pt x="12287" y="697388"/>
                  </a:lnTo>
                  <a:lnTo>
                    <a:pt x="25610" y="706377"/>
                  </a:lnTo>
                  <a:lnTo>
                    <a:pt x="41909" y="709676"/>
                  </a:lnTo>
                  <a:lnTo>
                    <a:pt x="1803653" y="709676"/>
                  </a:lnTo>
                  <a:lnTo>
                    <a:pt x="1819953" y="706377"/>
                  </a:lnTo>
                  <a:lnTo>
                    <a:pt x="1833276" y="697388"/>
                  </a:lnTo>
                  <a:lnTo>
                    <a:pt x="1842265" y="684065"/>
                  </a:lnTo>
                  <a:lnTo>
                    <a:pt x="1845563" y="667766"/>
                  </a:lnTo>
                  <a:lnTo>
                    <a:pt x="1845563" y="500126"/>
                  </a:lnTo>
                  <a:lnTo>
                    <a:pt x="1842265" y="483826"/>
                  </a:lnTo>
                  <a:lnTo>
                    <a:pt x="1833276" y="470503"/>
                  </a:lnTo>
                  <a:lnTo>
                    <a:pt x="1819953" y="461514"/>
                  </a:lnTo>
                  <a:lnTo>
                    <a:pt x="1803653" y="458216"/>
                  </a:lnTo>
                  <a:close/>
                </a:path>
                <a:path w="1845945" h="709929">
                  <a:moveTo>
                    <a:pt x="1257300" y="0"/>
                  </a:moveTo>
                  <a:lnTo>
                    <a:pt x="1076578" y="458216"/>
                  </a:lnTo>
                  <a:lnTo>
                    <a:pt x="1537969" y="458216"/>
                  </a:lnTo>
                  <a:lnTo>
                    <a:pt x="1257300" y="0"/>
                  </a:lnTo>
                  <a:close/>
                </a:path>
              </a:pathLst>
            </a:custGeom>
            <a:solidFill>
              <a:srgbClr val="2058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 txBox="1"/>
          <p:nvPr/>
        </p:nvSpPr>
        <p:spPr>
          <a:xfrm>
            <a:off x="9392920" y="3536310"/>
            <a:ext cx="112268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FFFFFF"/>
                </a:solidFill>
                <a:latin typeface="Yu Gothic"/>
                <a:cs typeface="Yu Gothic"/>
              </a:rPr>
              <a:t>② คลิก “ถัดไป”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32" name="object 32"/>
          <p:cNvSpPr txBox="1">
            <a:spLocks noGrp="1"/>
          </p:cNvSpPr>
          <p:nvPr>
            <p:ph type="title"/>
          </p:nvPr>
        </p:nvSpPr>
        <p:spPr>
          <a:xfrm>
            <a:off x="257047" y="105283"/>
            <a:ext cx="5146294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146300" algn="l"/>
              </a:tabLst>
            </a:pPr>
            <a:r>
              <a:rPr lang="th-TH" sz="2400" dirty="0">
                <a:solidFill>
                  <a:srgbClr val="FFFFFF"/>
                </a:solidFill>
              </a:rPr>
              <a:t>ขั้นตอนการทำงานของเอาท์พุตข้อมูล</a:t>
            </a:r>
            <a:endParaRPr sz="2400" dirty="0"/>
          </a:p>
        </p:txBody>
      </p:sp>
      <p:sp>
        <p:nvSpPr>
          <p:cNvPr id="33" name="object 33"/>
          <p:cNvSpPr txBox="1"/>
          <p:nvPr/>
        </p:nvSpPr>
        <p:spPr>
          <a:xfrm>
            <a:off x="6451599" y="181483"/>
            <a:ext cx="4095241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800" b="1" dirty="0">
                <a:solidFill>
                  <a:srgbClr val="FFFFFF"/>
                </a:solidFill>
                <a:latin typeface="Yu Gothic"/>
                <a:cs typeface="Yu Gothic"/>
              </a:rPr>
              <a:t>② ระบุอินพุตเป้าหมาย</a:t>
            </a:r>
            <a:endParaRPr sz="1800" dirty="0">
              <a:latin typeface="Yu Gothic"/>
              <a:cs typeface="Yu Gothic"/>
            </a:endParaRPr>
          </a:p>
        </p:txBody>
      </p:sp>
      <p:grpSp>
        <p:nvGrpSpPr>
          <p:cNvPr id="34" name="object 34"/>
          <p:cNvGrpSpPr/>
          <p:nvPr/>
        </p:nvGrpSpPr>
        <p:grpSpPr>
          <a:xfrm>
            <a:off x="3104388" y="3364991"/>
            <a:ext cx="331470" cy="336042"/>
            <a:chOff x="3104388" y="3364991"/>
            <a:chExt cx="331470" cy="336042"/>
          </a:xfrm>
        </p:grpSpPr>
        <p:pic>
          <p:nvPicPr>
            <p:cNvPr id="35" name="object 35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104388" y="3364991"/>
              <a:ext cx="331470" cy="336042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201925" y="3429000"/>
              <a:ext cx="227075" cy="231647"/>
            </a:xfrm>
            <a:prstGeom prst="rect">
              <a:avLst/>
            </a:prstGeom>
          </p:spPr>
        </p:pic>
      </p:grpSp>
      <p:sp>
        <p:nvSpPr>
          <p:cNvPr id="37" name="object 3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86</a:t>
            </a:fld>
            <a:endParaRPr dirty="0"/>
          </a:p>
        </p:txBody>
      </p:sp>
      <p:sp>
        <p:nvSpPr>
          <p:cNvPr id="38" name="object 3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49">
            <a:extLst>
              <a:ext uri="{FF2B5EF4-FFF2-40B4-BE49-F238E27FC236}">
                <a16:creationId xmlns:a16="http://schemas.microsoft.com/office/drawing/2014/main" id="{5BC43284-8EAA-828F-CED8-18017979D7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8708" y="5033223"/>
            <a:ext cx="9464040" cy="1281306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50212045-BB18-EFF5-551A-749D2AD66A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3348" y="1961181"/>
            <a:ext cx="9447052" cy="2934415"/>
          </a:xfrm>
          <a:prstGeom prst="rect">
            <a:avLst/>
          </a:prstGeom>
        </p:spPr>
      </p:pic>
      <p:sp>
        <p:nvSpPr>
          <p:cNvPr id="2" name="object 2"/>
          <p:cNvSpPr/>
          <p:nvPr/>
        </p:nvSpPr>
        <p:spPr>
          <a:xfrm>
            <a:off x="0" y="0"/>
            <a:ext cx="12192000" cy="620395"/>
          </a:xfrm>
          <a:custGeom>
            <a:avLst/>
            <a:gdLst/>
            <a:ahLst/>
            <a:cxnLst/>
            <a:rect l="l" t="t" r="r" b="b"/>
            <a:pathLst>
              <a:path w="12192000" h="620395">
                <a:moveTo>
                  <a:pt x="0" y="620267"/>
                </a:moveTo>
                <a:lnTo>
                  <a:pt x="12192000" y="620267"/>
                </a:lnTo>
                <a:lnTo>
                  <a:pt x="12192000" y="0"/>
                </a:lnTo>
                <a:lnTo>
                  <a:pt x="0" y="0"/>
                </a:lnTo>
                <a:lnTo>
                  <a:pt x="0" y="620267"/>
                </a:lnTo>
                <a:close/>
              </a:path>
            </a:pathLst>
          </a:custGeom>
          <a:ln w="9525">
            <a:solidFill>
              <a:srgbClr val="CC00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062329" y="815695"/>
            <a:ext cx="7056755" cy="986155"/>
          </a:xfrm>
          <a:prstGeom prst="rect">
            <a:avLst/>
          </a:prstGeom>
        </p:spPr>
        <p:txBody>
          <a:bodyPr vert="horz" wrap="square" lIns="0" tIns="1193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40"/>
              </a:spcBef>
            </a:pPr>
            <a:r>
              <a:rPr sz="1400" dirty="0">
                <a:solidFill>
                  <a:srgbClr val="252525"/>
                </a:solidFill>
                <a:latin typeface="Yu Gothic"/>
                <a:cs typeface="Yu Gothic"/>
              </a:rPr>
              <a:t>①</a:t>
            </a:r>
            <a:r>
              <a:rPr sz="1400" spc="310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th-TH" altLang="ja-JP" sz="1400" dirty="0">
                <a:solidFill>
                  <a:srgbClr val="252525"/>
                </a:solidFill>
                <a:latin typeface="Yu Gothic"/>
                <a:cs typeface="Yu Gothic"/>
              </a:rPr>
              <a:t>ระบุรายการเอาต์พุตสำหรับของแบบฟอร์มแต่ละรายการ</a:t>
            </a:r>
            <a:endParaRPr lang="ja-JP" altLang="en-US" sz="14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840"/>
              </a:spcBef>
            </a:pPr>
            <a:r>
              <a:rPr lang="ja-JP" altLang="en-US" sz="1400" dirty="0">
                <a:solidFill>
                  <a:srgbClr val="252525"/>
                </a:solidFill>
                <a:latin typeface="Yu Gothic"/>
                <a:cs typeface="Yu Gothic"/>
              </a:rPr>
              <a:t>②</a:t>
            </a:r>
            <a:r>
              <a:rPr lang="ja-JP" altLang="en-US" sz="1400" spc="315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th-TH" altLang="ja-JP" sz="1400" dirty="0">
                <a:solidFill>
                  <a:srgbClr val="252525"/>
                </a:solidFill>
                <a:latin typeface="Yu Gothic"/>
                <a:cs typeface="Yu Gothic"/>
              </a:rPr>
              <a:t>ในสถานะเริ่มต้น รายการทั้งหมดจะถูกกำหนดเป้าหมายสำหรับเอาต์พุต</a:t>
            </a:r>
            <a:endParaRPr lang="ja-JP" altLang="en-US" sz="14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840"/>
              </a:spcBef>
            </a:pPr>
            <a:r>
              <a:rPr sz="1400" dirty="0">
                <a:solidFill>
                  <a:srgbClr val="252525"/>
                </a:solidFill>
                <a:latin typeface="Yu Gothic"/>
                <a:cs typeface="Yu Gothic"/>
              </a:rPr>
              <a:t>③</a:t>
            </a:r>
            <a:r>
              <a:rPr sz="1400" spc="365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หลังจากตรวจสอบแล้ว คลิก "ถัดไป" เพื่อย้ายไปยังหน้าจอการตั้งค่ารายการเอาต์พุตข้อมูล</a:t>
            </a:r>
            <a:endParaRPr sz="1400" dirty="0">
              <a:latin typeface="Yu Gothic"/>
              <a:cs typeface="Yu Gothic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1356360" y="1903222"/>
            <a:ext cx="9478137" cy="4466336"/>
            <a:chOff x="1356360" y="1903222"/>
            <a:chExt cx="9478137" cy="4466336"/>
          </a:xfrm>
        </p:grpSpPr>
        <p:sp>
          <p:nvSpPr>
            <p:cNvPr id="6" name="object 6"/>
            <p:cNvSpPr/>
            <p:nvPr/>
          </p:nvSpPr>
          <p:spPr>
            <a:xfrm>
              <a:off x="1357757" y="1903222"/>
              <a:ext cx="9476740" cy="3132455"/>
            </a:xfrm>
            <a:custGeom>
              <a:avLst/>
              <a:gdLst/>
              <a:ahLst/>
              <a:cxnLst/>
              <a:rect l="l" t="t" r="r" b="b"/>
              <a:pathLst>
                <a:path w="9476740" h="3132454">
                  <a:moveTo>
                    <a:pt x="0" y="3132201"/>
                  </a:moveTo>
                  <a:lnTo>
                    <a:pt x="9476613" y="3132201"/>
                  </a:lnTo>
                  <a:lnTo>
                    <a:pt x="9476613" y="0"/>
                  </a:lnTo>
                  <a:lnTo>
                    <a:pt x="0" y="0"/>
                  </a:lnTo>
                  <a:lnTo>
                    <a:pt x="0" y="3132201"/>
                  </a:lnTo>
                  <a:close/>
                </a:path>
              </a:pathLst>
            </a:custGeom>
            <a:ln w="9525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357757" y="4936045"/>
              <a:ext cx="9476740" cy="1378585"/>
            </a:xfrm>
            <a:custGeom>
              <a:avLst/>
              <a:gdLst/>
              <a:ahLst/>
              <a:cxnLst/>
              <a:rect l="l" t="t" r="r" b="b"/>
              <a:pathLst>
                <a:path w="9476740" h="1378585">
                  <a:moveTo>
                    <a:pt x="0" y="1378077"/>
                  </a:moveTo>
                  <a:lnTo>
                    <a:pt x="9476613" y="1378077"/>
                  </a:lnTo>
                  <a:lnTo>
                    <a:pt x="9476613" y="0"/>
                  </a:lnTo>
                  <a:lnTo>
                    <a:pt x="0" y="0"/>
                  </a:lnTo>
                  <a:lnTo>
                    <a:pt x="0" y="1378077"/>
                  </a:lnTo>
                  <a:close/>
                </a:path>
              </a:pathLst>
            </a:custGeom>
            <a:ln w="9525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356360" y="4872877"/>
              <a:ext cx="9469120" cy="146685"/>
            </a:xfrm>
            <a:custGeom>
              <a:avLst/>
              <a:gdLst/>
              <a:ahLst/>
              <a:cxnLst/>
              <a:rect l="l" t="t" r="r" b="b"/>
              <a:pathLst>
                <a:path w="9469120" h="146685">
                  <a:moveTo>
                    <a:pt x="967223" y="0"/>
                  </a:moveTo>
                  <a:lnTo>
                    <a:pt x="763597" y="831"/>
                  </a:lnTo>
                  <a:lnTo>
                    <a:pt x="610878" y="2357"/>
                  </a:lnTo>
                  <a:lnTo>
                    <a:pt x="458158" y="4739"/>
                  </a:lnTo>
                  <a:lnTo>
                    <a:pt x="305439" y="8051"/>
                  </a:lnTo>
                  <a:lnTo>
                    <a:pt x="152719" y="12368"/>
                  </a:lnTo>
                  <a:lnTo>
                    <a:pt x="0" y="17765"/>
                  </a:lnTo>
                  <a:lnTo>
                    <a:pt x="0" y="128636"/>
                  </a:lnTo>
                  <a:lnTo>
                    <a:pt x="152719" y="123239"/>
                  </a:lnTo>
                  <a:lnTo>
                    <a:pt x="305439" y="118922"/>
                  </a:lnTo>
                  <a:lnTo>
                    <a:pt x="458158" y="115610"/>
                  </a:lnTo>
                  <a:lnTo>
                    <a:pt x="610878" y="113228"/>
                  </a:lnTo>
                  <a:lnTo>
                    <a:pt x="763597" y="111702"/>
                  </a:lnTo>
                  <a:lnTo>
                    <a:pt x="967223" y="110870"/>
                  </a:lnTo>
                  <a:lnTo>
                    <a:pt x="1170849" y="111252"/>
                  </a:lnTo>
                  <a:lnTo>
                    <a:pt x="1425382" y="113166"/>
                  </a:lnTo>
                  <a:lnTo>
                    <a:pt x="1730821" y="117115"/>
                  </a:lnTo>
                  <a:lnTo>
                    <a:pt x="3003484" y="140156"/>
                  </a:lnTo>
                  <a:lnTo>
                    <a:pt x="3359830" y="144601"/>
                  </a:lnTo>
                  <a:lnTo>
                    <a:pt x="3614362" y="146219"/>
                  </a:lnTo>
                  <a:lnTo>
                    <a:pt x="3817988" y="146313"/>
                  </a:lnTo>
                  <a:lnTo>
                    <a:pt x="4021614" y="145151"/>
                  </a:lnTo>
                  <a:lnTo>
                    <a:pt x="4174334" y="143348"/>
                  </a:lnTo>
                  <a:lnTo>
                    <a:pt x="4327053" y="140664"/>
                  </a:lnTo>
                  <a:lnTo>
                    <a:pt x="4479773" y="137025"/>
                  </a:lnTo>
                  <a:lnTo>
                    <a:pt x="4632492" y="132357"/>
                  </a:lnTo>
                  <a:lnTo>
                    <a:pt x="4785212" y="126712"/>
                  </a:lnTo>
                  <a:lnTo>
                    <a:pt x="4937932" y="121684"/>
                  </a:lnTo>
                  <a:lnTo>
                    <a:pt x="5090651" y="117710"/>
                  </a:lnTo>
                  <a:lnTo>
                    <a:pt x="5243371" y="114716"/>
                  </a:lnTo>
                  <a:lnTo>
                    <a:pt x="5396090" y="112628"/>
                  </a:lnTo>
                  <a:lnTo>
                    <a:pt x="5548810" y="111371"/>
                  </a:lnTo>
                  <a:lnTo>
                    <a:pt x="5752436" y="110859"/>
                  </a:lnTo>
                  <a:lnTo>
                    <a:pt x="5956062" y="111516"/>
                  </a:lnTo>
                  <a:lnTo>
                    <a:pt x="6210594" y="113712"/>
                  </a:lnTo>
                  <a:lnTo>
                    <a:pt x="6516034" y="117909"/>
                  </a:lnTo>
                  <a:lnTo>
                    <a:pt x="7686883" y="139362"/>
                  </a:lnTo>
                  <a:lnTo>
                    <a:pt x="8043229" y="144106"/>
                  </a:lnTo>
                  <a:lnTo>
                    <a:pt x="8297762" y="146019"/>
                  </a:lnTo>
                  <a:lnTo>
                    <a:pt x="8501388" y="146401"/>
                  </a:lnTo>
                  <a:lnTo>
                    <a:pt x="8705014" y="145569"/>
                  </a:lnTo>
                  <a:lnTo>
                    <a:pt x="8857733" y="144043"/>
                  </a:lnTo>
                  <a:lnTo>
                    <a:pt x="9010453" y="141661"/>
                  </a:lnTo>
                  <a:lnTo>
                    <a:pt x="9163172" y="138349"/>
                  </a:lnTo>
                  <a:lnTo>
                    <a:pt x="9315892" y="134032"/>
                  </a:lnTo>
                  <a:lnTo>
                    <a:pt x="9468612" y="128636"/>
                  </a:lnTo>
                  <a:lnTo>
                    <a:pt x="9468612" y="17765"/>
                  </a:lnTo>
                  <a:lnTo>
                    <a:pt x="9315892" y="23161"/>
                  </a:lnTo>
                  <a:lnTo>
                    <a:pt x="9163172" y="27478"/>
                  </a:lnTo>
                  <a:lnTo>
                    <a:pt x="9010453" y="30790"/>
                  </a:lnTo>
                  <a:lnTo>
                    <a:pt x="8857733" y="33172"/>
                  </a:lnTo>
                  <a:lnTo>
                    <a:pt x="8705014" y="34698"/>
                  </a:lnTo>
                  <a:lnTo>
                    <a:pt x="8501388" y="35530"/>
                  </a:lnTo>
                  <a:lnTo>
                    <a:pt x="8297762" y="35148"/>
                  </a:lnTo>
                  <a:lnTo>
                    <a:pt x="8043229" y="33235"/>
                  </a:lnTo>
                  <a:lnTo>
                    <a:pt x="7737790" y="29285"/>
                  </a:lnTo>
                  <a:lnTo>
                    <a:pt x="6465127" y="6244"/>
                  </a:lnTo>
                  <a:lnTo>
                    <a:pt x="6108781" y="1799"/>
                  </a:lnTo>
                  <a:lnTo>
                    <a:pt x="5854249" y="181"/>
                  </a:lnTo>
                  <a:lnTo>
                    <a:pt x="5650623" y="87"/>
                  </a:lnTo>
                  <a:lnTo>
                    <a:pt x="5446997" y="1249"/>
                  </a:lnTo>
                  <a:lnTo>
                    <a:pt x="5294277" y="3052"/>
                  </a:lnTo>
                  <a:lnTo>
                    <a:pt x="5141558" y="5736"/>
                  </a:lnTo>
                  <a:lnTo>
                    <a:pt x="4988838" y="9375"/>
                  </a:lnTo>
                  <a:lnTo>
                    <a:pt x="4836119" y="14043"/>
                  </a:lnTo>
                  <a:lnTo>
                    <a:pt x="4683399" y="19688"/>
                  </a:lnTo>
                  <a:lnTo>
                    <a:pt x="4530679" y="24716"/>
                  </a:lnTo>
                  <a:lnTo>
                    <a:pt x="4377960" y="28690"/>
                  </a:lnTo>
                  <a:lnTo>
                    <a:pt x="4225240" y="31684"/>
                  </a:lnTo>
                  <a:lnTo>
                    <a:pt x="4072521" y="33772"/>
                  </a:lnTo>
                  <a:lnTo>
                    <a:pt x="3919801" y="35029"/>
                  </a:lnTo>
                  <a:lnTo>
                    <a:pt x="3716175" y="35541"/>
                  </a:lnTo>
                  <a:lnTo>
                    <a:pt x="3512549" y="34884"/>
                  </a:lnTo>
                  <a:lnTo>
                    <a:pt x="3258017" y="32688"/>
                  </a:lnTo>
                  <a:lnTo>
                    <a:pt x="2952577" y="28491"/>
                  </a:lnTo>
                  <a:lnTo>
                    <a:pt x="1781728" y="7038"/>
                  </a:lnTo>
                  <a:lnTo>
                    <a:pt x="1425382" y="2295"/>
                  </a:lnTo>
                  <a:lnTo>
                    <a:pt x="1170849" y="381"/>
                  </a:lnTo>
                  <a:lnTo>
                    <a:pt x="96722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356360" y="4872866"/>
              <a:ext cx="9469120" cy="146685"/>
            </a:xfrm>
            <a:custGeom>
              <a:avLst/>
              <a:gdLst/>
              <a:ahLst/>
              <a:cxnLst/>
              <a:rect l="l" t="t" r="r" b="b"/>
              <a:pathLst>
                <a:path w="9469120" h="146685">
                  <a:moveTo>
                    <a:pt x="0" y="17776"/>
                  </a:moveTo>
                  <a:lnTo>
                    <a:pt x="50906" y="15853"/>
                  </a:lnTo>
                  <a:lnTo>
                    <a:pt x="101813" y="14055"/>
                  </a:lnTo>
                  <a:lnTo>
                    <a:pt x="152719" y="12380"/>
                  </a:lnTo>
                  <a:lnTo>
                    <a:pt x="203626" y="10824"/>
                  </a:lnTo>
                  <a:lnTo>
                    <a:pt x="254532" y="9386"/>
                  </a:lnTo>
                  <a:lnTo>
                    <a:pt x="305439" y="8063"/>
                  </a:lnTo>
                  <a:lnTo>
                    <a:pt x="356345" y="6851"/>
                  </a:lnTo>
                  <a:lnTo>
                    <a:pt x="407252" y="5747"/>
                  </a:lnTo>
                  <a:lnTo>
                    <a:pt x="458158" y="4750"/>
                  </a:lnTo>
                  <a:lnTo>
                    <a:pt x="509065" y="3857"/>
                  </a:lnTo>
                  <a:lnTo>
                    <a:pt x="559971" y="3064"/>
                  </a:lnTo>
                  <a:lnTo>
                    <a:pt x="610878" y="2368"/>
                  </a:lnTo>
                  <a:lnTo>
                    <a:pt x="661784" y="1768"/>
                  </a:lnTo>
                  <a:lnTo>
                    <a:pt x="712691" y="1261"/>
                  </a:lnTo>
                  <a:lnTo>
                    <a:pt x="763597" y="843"/>
                  </a:lnTo>
                  <a:lnTo>
                    <a:pt x="814504" y="511"/>
                  </a:lnTo>
                  <a:lnTo>
                    <a:pt x="865410" y="264"/>
                  </a:lnTo>
                  <a:lnTo>
                    <a:pt x="916317" y="98"/>
                  </a:lnTo>
                  <a:lnTo>
                    <a:pt x="967223" y="11"/>
                  </a:lnTo>
                  <a:lnTo>
                    <a:pt x="1018130" y="0"/>
                  </a:lnTo>
                  <a:lnTo>
                    <a:pt x="1069036" y="61"/>
                  </a:lnTo>
                  <a:lnTo>
                    <a:pt x="1119943" y="193"/>
                  </a:lnTo>
                  <a:lnTo>
                    <a:pt x="1170849" y="392"/>
                  </a:lnTo>
                  <a:lnTo>
                    <a:pt x="1221756" y="657"/>
                  </a:lnTo>
                  <a:lnTo>
                    <a:pt x="1272662" y="983"/>
                  </a:lnTo>
                  <a:lnTo>
                    <a:pt x="1323569" y="1368"/>
                  </a:lnTo>
                  <a:lnTo>
                    <a:pt x="1374475" y="1810"/>
                  </a:lnTo>
                  <a:lnTo>
                    <a:pt x="1425382" y="2306"/>
                  </a:lnTo>
                  <a:lnTo>
                    <a:pt x="1476288" y="2853"/>
                  </a:lnTo>
                  <a:lnTo>
                    <a:pt x="1527195" y="3448"/>
                  </a:lnTo>
                  <a:lnTo>
                    <a:pt x="1578101" y="4088"/>
                  </a:lnTo>
                  <a:lnTo>
                    <a:pt x="1629008" y="4771"/>
                  </a:lnTo>
                  <a:lnTo>
                    <a:pt x="1679915" y="5495"/>
                  </a:lnTo>
                  <a:lnTo>
                    <a:pt x="1730821" y="6255"/>
                  </a:lnTo>
                  <a:lnTo>
                    <a:pt x="1781728" y="7050"/>
                  </a:lnTo>
                  <a:lnTo>
                    <a:pt x="1832634" y="7876"/>
                  </a:lnTo>
                  <a:lnTo>
                    <a:pt x="1883541" y="8732"/>
                  </a:lnTo>
                  <a:lnTo>
                    <a:pt x="1934447" y="9614"/>
                  </a:lnTo>
                  <a:lnTo>
                    <a:pt x="1985354" y="10519"/>
                  </a:lnTo>
                  <a:lnTo>
                    <a:pt x="2036260" y="11445"/>
                  </a:lnTo>
                  <a:lnTo>
                    <a:pt x="2087167" y="12388"/>
                  </a:lnTo>
                  <a:lnTo>
                    <a:pt x="2138073" y="13347"/>
                  </a:lnTo>
                  <a:lnTo>
                    <a:pt x="2188980" y="14319"/>
                  </a:lnTo>
                  <a:lnTo>
                    <a:pt x="2239886" y="15300"/>
                  </a:lnTo>
                  <a:lnTo>
                    <a:pt x="2290793" y="16287"/>
                  </a:lnTo>
                  <a:lnTo>
                    <a:pt x="2341699" y="17279"/>
                  </a:lnTo>
                  <a:lnTo>
                    <a:pt x="2392606" y="18273"/>
                  </a:lnTo>
                  <a:lnTo>
                    <a:pt x="2443512" y="19265"/>
                  </a:lnTo>
                  <a:lnTo>
                    <a:pt x="2494419" y="20253"/>
                  </a:lnTo>
                  <a:lnTo>
                    <a:pt x="2545325" y="21233"/>
                  </a:lnTo>
                  <a:lnTo>
                    <a:pt x="2596232" y="22205"/>
                  </a:lnTo>
                  <a:lnTo>
                    <a:pt x="2647138" y="23164"/>
                  </a:lnTo>
                  <a:lnTo>
                    <a:pt x="2698045" y="24107"/>
                  </a:lnTo>
                  <a:lnTo>
                    <a:pt x="2748951" y="25033"/>
                  </a:lnTo>
                  <a:lnTo>
                    <a:pt x="2799858" y="25938"/>
                  </a:lnTo>
                  <a:lnTo>
                    <a:pt x="2850764" y="26820"/>
                  </a:lnTo>
                  <a:lnTo>
                    <a:pt x="2901671" y="27676"/>
                  </a:lnTo>
                  <a:lnTo>
                    <a:pt x="2952577" y="28502"/>
                  </a:lnTo>
                  <a:lnTo>
                    <a:pt x="3003484" y="29297"/>
                  </a:lnTo>
                  <a:lnTo>
                    <a:pt x="3054390" y="30057"/>
                  </a:lnTo>
                  <a:lnTo>
                    <a:pt x="3105297" y="30781"/>
                  </a:lnTo>
                  <a:lnTo>
                    <a:pt x="3156203" y="31464"/>
                  </a:lnTo>
                  <a:lnTo>
                    <a:pt x="3207110" y="32104"/>
                  </a:lnTo>
                  <a:lnTo>
                    <a:pt x="3258017" y="32699"/>
                  </a:lnTo>
                  <a:lnTo>
                    <a:pt x="3308923" y="33246"/>
                  </a:lnTo>
                  <a:lnTo>
                    <a:pt x="3359830" y="33742"/>
                  </a:lnTo>
                  <a:lnTo>
                    <a:pt x="3410736" y="34184"/>
                  </a:lnTo>
                  <a:lnTo>
                    <a:pt x="3461643" y="34569"/>
                  </a:lnTo>
                  <a:lnTo>
                    <a:pt x="3512549" y="34895"/>
                  </a:lnTo>
                  <a:lnTo>
                    <a:pt x="3563456" y="35160"/>
                  </a:lnTo>
                  <a:lnTo>
                    <a:pt x="3614362" y="35359"/>
                  </a:lnTo>
                  <a:lnTo>
                    <a:pt x="3665269" y="35491"/>
                  </a:lnTo>
                  <a:lnTo>
                    <a:pt x="3716175" y="35553"/>
                  </a:lnTo>
                  <a:lnTo>
                    <a:pt x="3767082" y="35541"/>
                  </a:lnTo>
                  <a:lnTo>
                    <a:pt x="3817988" y="35454"/>
                  </a:lnTo>
                  <a:lnTo>
                    <a:pt x="3868895" y="35288"/>
                  </a:lnTo>
                  <a:lnTo>
                    <a:pt x="3919801" y="35041"/>
                  </a:lnTo>
                  <a:lnTo>
                    <a:pt x="3970708" y="34709"/>
                  </a:lnTo>
                  <a:lnTo>
                    <a:pt x="4021614" y="34291"/>
                  </a:lnTo>
                  <a:lnTo>
                    <a:pt x="4072521" y="33784"/>
                  </a:lnTo>
                  <a:lnTo>
                    <a:pt x="4123427" y="33184"/>
                  </a:lnTo>
                  <a:lnTo>
                    <a:pt x="4174334" y="32488"/>
                  </a:lnTo>
                  <a:lnTo>
                    <a:pt x="4225240" y="31695"/>
                  </a:lnTo>
                  <a:lnTo>
                    <a:pt x="4276147" y="30802"/>
                  </a:lnTo>
                  <a:lnTo>
                    <a:pt x="4327053" y="29805"/>
                  </a:lnTo>
                  <a:lnTo>
                    <a:pt x="4377960" y="28702"/>
                  </a:lnTo>
                  <a:lnTo>
                    <a:pt x="4428866" y="27489"/>
                  </a:lnTo>
                  <a:lnTo>
                    <a:pt x="4479773" y="26166"/>
                  </a:lnTo>
                  <a:lnTo>
                    <a:pt x="4530679" y="24728"/>
                  </a:lnTo>
                  <a:lnTo>
                    <a:pt x="4581586" y="23172"/>
                  </a:lnTo>
                  <a:lnTo>
                    <a:pt x="4632492" y="21497"/>
                  </a:lnTo>
                  <a:lnTo>
                    <a:pt x="4683399" y="19699"/>
                  </a:lnTo>
                  <a:lnTo>
                    <a:pt x="4734306" y="17776"/>
                  </a:lnTo>
                  <a:lnTo>
                    <a:pt x="4785212" y="15853"/>
                  </a:lnTo>
                  <a:lnTo>
                    <a:pt x="4836119" y="14055"/>
                  </a:lnTo>
                  <a:lnTo>
                    <a:pt x="4887025" y="12380"/>
                  </a:lnTo>
                  <a:lnTo>
                    <a:pt x="4937932" y="10824"/>
                  </a:lnTo>
                  <a:lnTo>
                    <a:pt x="4988838" y="9386"/>
                  </a:lnTo>
                  <a:lnTo>
                    <a:pt x="5039745" y="8063"/>
                  </a:lnTo>
                  <a:lnTo>
                    <a:pt x="5090651" y="6851"/>
                  </a:lnTo>
                  <a:lnTo>
                    <a:pt x="5141558" y="5747"/>
                  </a:lnTo>
                  <a:lnTo>
                    <a:pt x="5192464" y="4750"/>
                  </a:lnTo>
                  <a:lnTo>
                    <a:pt x="5243371" y="3857"/>
                  </a:lnTo>
                  <a:lnTo>
                    <a:pt x="5294277" y="3064"/>
                  </a:lnTo>
                  <a:lnTo>
                    <a:pt x="5345184" y="2368"/>
                  </a:lnTo>
                  <a:lnTo>
                    <a:pt x="5396090" y="1768"/>
                  </a:lnTo>
                  <a:lnTo>
                    <a:pt x="5446997" y="1261"/>
                  </a:lnTo>
                  <a:lnTo>
                    <a:pt x="5497903" y="843"/>
                  </a:lnTo>
                  <a:lnTo>
                    <a:pt x="5548810" y="511"/>
                  </a:lnTo>
                  <a:lnTo>
                    <a:pt x="5599716" y="264"/>
                  </a:lnTo>
                  <a:lnTo>
                    <a:pt x="5650623" y="98"/>
                  </a:lnTo>
                  <a:lnTo>
                    <a:pt x="5701529" y="11"/>
                  </a:lnTo>
                  <a:lnTo>
                    <a:pt x="5752436" y="0"/>
                  </a:lnTo>
                  <a:lnTo>
                    <a:pt x="5803342" y="61"/>
                  </a:lnTo>
                  <a:lnTo>
                    <a:pt x="5854249" y="193"/>
                  </a:lnTo>
                  <a:lnTo>
                    <a:pt x="5905155" y="392"/>
                  </a:lnTo>
                  <a:lnTo>
                    <a:pt x="5956062" y="657"/>
                  </a:lnTo>
                  <a:lnTo>
                    <a:pt x="6006968" y="983"/>
                  </a:lnTo>
                  <a:lnTo>
                    <a:pt x="6057875" y="1368"/>
                  </a:lnTo>
                  <a:lnTo>
                    <a:pt x="6108781" y="1810"/>
                  </a:lnTo>
                  <a:lnTo>
                    <a:pt x="6159688" y="2306"/>
                  </a:lnTo>
                  <a:lnTo>
                    <a:pt x="6210594" y="2853"/>
                  </a:lnTo>
                  <a:lnTo>
                    <a:pt x="6261501" y="3448"/>
                  </a:lnTo>
                  <a:lnTo>
                    <a:pt x="6312407" y="4088"/>
                  </a:lnTo>
                  <a:lnTo>
                    <a:pt x="6363314" y="4771"/>
                  </a:lnTo>
                  <a:lnTo>
                    <a:pt x="6414221" y="5495"/>
                  </a:lnTo>
                  <a:lnTo>
                    <a:pt x="6465127" y="6255"/>
                  </a:lnTo>
                  <a:lnTo>
                    <a:pt x="6516034" y="7050"/>
                  </a:lnTo>
                  <a:lnTo>
                    <a:pt x="6566940" y="7876"/>
                  </a:lnTo>
                  <a:lnTo>
                    <a:pt x="6617847" y="8732"/>
                  </a:lnTo>
                  <a:lnTo>
                    <a:pt x="6668753" y="9614"/>
                  </a:lnTo>
                  <a:lnTo>
                    <a:pt x="6719660" y="10519"/>
                  </a:lnTo>
                  <a:lnTo>
                    <a:pt x="6770566" y="11445"/>
                  </a:lnTo>
                  <a:lnTo>
                    <a:pt x="6821473" y="12388"/>
                  </a:lnTo>
                  <a:lnTo>
                    <a:pt x="6872379" y="13347"/>
                  </a:lnTo>
                  <a:lnTo>
                    <a:pt x="6923286" y="14319"/>
                  </a:lnTo>
                  <a:lnTo>
                    <a:pt x="6974192" y="15300"/>
                  </a:lnTo>
                  <a:lnTo>
                    <a:pt x="7025099" y="16287"/>
                  </a:lnTo>
                  <a:lnTo>
                    <a:pt x="7076005" y="17279"/>
                  </a:lnTo>
                  <a:lnTo>
                    <a:pt x="7126912" y="18273"/>
                  </a:lnTo>
                  <a:lnTo>
                    <a:pt x="7177818" y="19265"/>
                  </a:lnTo>
                  <a:lnTo>
                    <a:pt x="7228725" y="20253"/>
                  </a:lnTo>
                  <a:lnTo>
                    <a:pt x="7279631" y="21233"/>
                  </a:lnTo>
                  <a:lnTo>
                    <a:pt x="7330538" y="22205"/>
                  </a:lnTo>
                  <a:lnTo>
                    <a:pt x="7381444" y="23164"/>
                  </a:lnTo>
                  <a:lnTo>
                    <a:pt x="7432351" y="24107"/>
                  </a:lnTo>
                  <a:lnTo>
                    <a:pt x="7483257" y="25033"/>
                  </a:lnTo>
                  <a:lnTo>
                    <a:pt x="7534164" y="25938"/>
                  </a:lnTo>
                  <a:lnTo>
                    <a:pt x="7585070" y="26820"/>
                  </a:lnTo>
                  <a:lnTo>
                    <a:pt x="7635977" y="27676"/>
                  </a:lnTo>
                  <a:lnTo>
                    <a:pt x="7686883" y="28502"/>
                  </a:lnTo>
                  <a:lnTo>
                    <a:pt x="7737790" y="29297"/>
                  </a:lnTo>
                  <a:lnTo>
                    <a:pt x="7788696" y="30057"/>
                  </a:lnTo>
                  <a:lnTo>
                    <a:pt x="7839603" y="30781"/>
                  </a:lnTo>
                  <a:lnTo>
                    <a:pt x="7890509" y="31464"/>
                  </a:lnTo>
                  <a:lnTo>
                    <a:pt x="7941416" y="32104"/>
                  </a:lnTo>
                  <a:lnTo>
                    <a:pt x="7992323" y="32699"/>
                  </a:lnTo>
                  <a:lnTo>
                    <a:pt x="8043229" y="33246"/>
                  </a:lnTo>
                  <a:lnTo>
                    <a:pt x="8094136" y="33742"/>
                  </a:lnTo>
                  <a:lnTo>
                    <a:pt x="8145042" y="34184"/>
                  </a:lnTo>
                  <a:lnTo>
                    <a:pt x="8195949" y="34569"/>
                  </a:lnTo>
                  <a:lnTo>
                    <a:pt x="8246855" y="34895"/>
                  </a:lnTo>
                  <a:lnTo>
                    <a:pt x="8297762" y="35160"/>
                  </a:lnTo>
                  <a:lnTo>
                    <a:pt x="8348668" y="35359"/>
                  </a:lnTo>
                  <a:lnTo>
                    <a:pt x="8399575" y="35491"/>
                  </a:lnTo>
                  <a:lnTo>
                    <a:pt x="8450481" y="35553"/>
                  </a:lnTo>
                  <a:lnTo>
                    <a:pt x="8501388" y="35541"/>
                  </a:lnTo>
                  <a:lnTo>
                    <a:pt x="8552294" y="35454"/>
                  </a:lnTo>
                  <a:lnTo>
                    <a:pt x="8603201" y="35288"/>
                  </a:lnTo>
                  <a:lnTo>
                    <a:pt x="8654107" y="35041"/>
                  </a:lnTo>
                  <a:lnTo>
                    <a:pt x="8705014" y="34709"/>
                  </a:lnTo>
                  <a:lnTo>
                    <a:pt x="8755920" y="34291"/>
                  </a:lnTo>
                  <a:lnTo>
                    <a:pt x="8806827" y="33784"/>
                  </a:lnTo>
                  <a:lnTo>
                    <a:pt x="8857733" y="33184"/>
                  </a:lnTo>
                  <a:lnTo>
                    <a:pt x="8908640" y="32488"/>
                  </a:lnTo>
                  <a:lnTo>
                    <a:pt x="8959546" y="31695"/>
                  </a:lnTo>
                  <a:lnTo>
                    <a:pt x="9010453" y="30802"/>
                  </a:lnTo>
                  <a:lnTo>
                    <a:pt x="9061359" y="29805"/>
                  </a:lnTo>
                  <a:lnTo>
                    <a:pt x="9112266" y="28702"/>
                  </a:lnTo>
                  <a:lnTo>
                    <a:pt x="9163172" y="27489"/>
                  </a:lnTo>
                  <a:lnTo>
                    <a:pt x="9214079" y="26166"/>
                  </a:lnTo>
                  <a:lnTo>
                    <a:pt x="9264985" y="24728"/>
                  </a:lnTo>
                  <a:lnTo>
                    <a:pt x="9315892" y="23172"/>
                  </a:lnTo>
                  <a:lnTo>
                    <a:pt x="9366798" y="21497"/>
                  </a:lnTo>
                  <a:lnTo>
                    <a:pt x="9417705" y="19699"/>
                  </a:lnTo>
                  <a:lnTo>
                    <a:pt x="9468612" y="17776"/>
                  </a:lnTo>
                  <a:lnTo>
                    <a:pt x="9468612" y="128647"/>
                  </a:lnTo>
                  <a:lnTo>
                    <a:pt x="9417705" y="130570"/>
                  </a:lnTo>
                  <a:lnTo>
                    <a:pt x="9366798" y="132368"/>
                  </a:lnTo>
                  <a:lnTo>
                    <a:pt x="9315892" y="134043"/>
                  </a:lnTo>
                  <a:lnTo>
                    <a:pt x="9264985" y="135599"/>
                  </a:lnTo>
                  <a:lnTo>
                    <a:pt x="9214079" y="137037"/>
                  </a:lnTo>
                  <a:lnTo>
                    <a:pt x="9163172" y="138360"/>
                  </a:lnTo>
                  <a:lnTo>
                    <a:pt x="9112266" y="139573"/>
                  </a:lnTo>
                  <a:lnTo>
                    <a:pt x="9061359" y="140676"/>
                  </a:lnTo>
                  <a:lnTo>
                    <a:pt x="9010453" y="141673"/>
                  </a:lnTo>
                  <a:lnTo>
                    <a:pt x="8959546" y="142566"/>
                  </a:lnTo>
                  <a:lnTo>
                    <a:pt x="8908640" y="143359"/>
                  </a:lnTo>
                  <a:lnTo>
                    <a:pt x="8857733" y="144055"/>
                  </a:lnTo>
                  <a:lnTo>
                    <a:pt x="8806827" y="144655"/>
                  </a:lnTo>
                  <a:lnTo>
                    <a:pt x="8755920" y="145162"/>
                  </a:lnTo>
                  <a:lnTo>
                    <a:pt x="8705014" y="145580"/>
                  </a:lnTo>
                  <a:lnTo>
                    <a:pt x="8654107" y="145912"/>
                  </a:lnTo>
                  <a:lnTo>
                    <a:pt x="8603201" y="146159"/>
                  </a:lnTo>
                  <a:lnTo>
                    <a:pt x="8552294" y="146325"/>
                  </a:lnTo>
                  <a:lnTo>
                    <a:pt x="8501388" y="146412"/>
                  </a:lnTo>
                  <a:lnTo>
                    <a:pt x="8450481" y="146424"/>
                  </a:lnTo>
                  <a:lnTo>
                    <a:pt x="8399575" y="146362"/>
                  </a:lnTo>
                  <a:lnTo>
                    <a:pt x="8348668" y="146230"/>
                  </a:lnTo>
                  <a:lnTo>
                    <a:pt x="8297762" y="146031"/>
                  </a:lnTo>
                  <a:lnTo>
                    <a:pt x="8246855" y="145766"/>
                  </a:lnTo>
                  <a:lnTo>
                    <a:pt x="8195949" y="145440"/>
                  </a:lnTo>
                  <a:lnTo>
                    <a:pt x="8145042" y="145055"/>
                  </a:lnTo>
                  <a:lnTo>
                    <a:pt x="8094136" y="144613"/>
                  </a:lnTo>
                  <a:lnTo>
                    <a:pt x="8043229" y="144117"/>
                  </a:lnTo>
                  <a:lnTo>
                    <a:pt x="7992323" y="143570"/>
                  </a:lnTo>
                  <a:lnTo>
                    <a:pt x="7941416" y="142975"/>
                  </a:lnTo>
                  <a:lnTo>
                    <a:pt x="7890510" y="142335"/>
                  </a:lnTo>
                  <a:lnTo>
                    <a:pt x="7839603" y="141652"/>
                  </a:lnTo>
                  <a:lnTo>
                    <a:pt x="7788696" y="140928"/>
                  </a:lnTo>
                  <a:lnTo>
                    <a:pt x="7737790" y="140168"/>
                  </a:lnTo>
                  <a:lnTo>
                    <a:pt x="7686883" y="139373"/>
                  </a:lnTo>
                  <a:lnTo>
                    <a:pt x="7635977" y="138547"/>
                  </a:lnTo>
                  <a:lnTo>
                    <a:pt x="7585070" y="137691"/>
                  </a:lnTo>
                  <a:lnTo>
                    <a:pt x="7534164" y="136809"/>
                  </a:lnTo>
                  <a:lnTo>
                    <a:pt x="7483257" y="135904"/>
                  </a:lnTo>
                  <a:lnTo>
                    <a:pt x="7432351" y="134978"/>
                  </a:lnTo>
                  <a:lnTo>
                    <a:pt x="7381444" y="134035"/>
                  </a:lnTo>
                  <a:lnTo>
                    <a:pt x="7330538" y="133076"/>
                  </a:lnTo>
                  <a:lnTo>
                    <a:pt x="7279631" y="132104"/>
                  </a:lnTo>
                  <a:lnTo>
                    <a:pt x="7228725" y="131124"/>
                  </a:lnTo>
                  <a:lnTo>
                    <a:pt x="7177818" y="130136"/>
                  </a:lnTo>
                  <a:lnTo>
                    <a:pt x="7126912" y="129144"/>
                  </a:lnTo>
                  <a:lnTo>
                    <a:pt x="7076005" y="128150"/>
                  </a:lnTo>
                  <a:lnTo>
                    <a:pt x="7025099" y="127158"/>
                  </a:lnTo>
                  <a:lnTo>
                    <a:pt x="6974192" y="126171"/>
                  </a:lnTo>
                  <a:lnTo>
                    <a:pt x="6923286" y="125190"/>
                  </a:lnTo>
                  <a:lnTo>
                    <a:pt x="6872379" y="124218"/>
                  </a:lnTo>
                  <a:lnTo>
                    <a:pt x="6821473" y="123259"/>
                  </a:lnTo>
                  <a:lnTo>
                    <a:pt x="6770566" y="122316"/>
                  </a:lnTo>
                  <a:lnTo>
                    <a:pt x="6719660" y="121390"/>
                  </a:lnTo>
                  <a:lnTo>
                    <a:pt x="6668753" y="120485"/>
                  </a:lnTo>
                  <a:lnTo>
                    <a:pt x="6617847" y="119603"/>
                  </a:lnTo>
                  <a:lnTo>
                    <a:pt x="6566940" y="118747"/>
                  </a:lnTo>
                  <a:lnTo>
                    <a:pt x="6516034" y="117921"/>
                  </a:lnTo>
                  <a:lnTo>
                    <a:pt x="6465127" y="117126"/>
                  </a:lnTo>
                  <a:lnTo>
                    <a:pt x="6414221" y="116366"/>
                  </a:lnTo>
                  <a:lnTo>
                    <a:pt x="6363314" y="115642"/>
                  </a:lnTo>
                  <a:lnTo>
                    <a:pt x="6312408" y="114959"/>
                  </a:lnTo>
                  <a:lnTo>
                    <a:pt x="6261501" y="114319"/>
                  </a:lnTo>
                  <a:lnTo>
                    <a:pt x="6210594" y="113724"/>
                  </a:lnTo>
                  <a:lnTo>
                    <a:pt x="6159688" y="113177"/>
                  </a:lnTo>
                  <a:lnTo>
                    <a:pt x="6108781" y="112681"/>
                  </a:lnTo>
                  <a:lnTo>
                    <a:pt x="6057875" y="112239"/>
                  </a:lnTo>
                  <a:lnTo>
                    <a:pt x="6006968" y="111854"/>
                  </a:lnTo>
                  <a:lnTo>
                    <a:pt x="5956062" y="111528"/>
                  </a:lnTo>
                  <a:lnTo>
                    <a:pt x="5905155" y="111263"/>
                  </a:lnTo>
                  <a:lnTo>
                    <a:pt x="5854249" y="111064"/>
                  </a:lnTo>
                  <a:lnTo>
                    <a:pt x="5803342" y="110932"/>
                  </a:lnTo>
                  <a:lnTo>
                    <a:pt x="5752436" y="110870"/>
                  </a:lnTo>
                  <a:lnTo>
                    <a:pt x="5701529" y="110882"/>
                  </a:lnTo>
                  <a:lnTo>
                    <a:pt x="5650623" y="110969"/>
                  </a:lnTo>
                  <a:lnTo>
                    <a:pt x="5599716" y="111135"/>
                  </a:lnTo>
                  <a:lnTo>
                    <a:pt x="5548810" y="111382"/>
                  </a:lnTo>
                  <a:lnTo>
                    <a:pt x="5497903" y="111714"/>
                  </a:lnTo>
                  <a:lnTo>
                    <a:pt x="5446997" y="112132"/>
                  </a:lnTo>
                  <a:lnTo>
                    <a:pt x="5396090" y="112639"/>
                  </a:lnTo>
                  <a:lnTo>
                    <a:pt x="5345184" y="113239"/>
                  </a:lnTo>
                  <a:lnTo>
                    <a:pt x="5294277" y="113935"/>
                  </a:lnTo>
                  <a:lnTo>
                    <a:pt x="5243371" y="114728"/>
                  </a:lnTo>
                  <a:lnTo>
                    <a:pt x="5192464" y="115621"/>
                  </a:lnTo>
                  <a:lnTo>
                    <a:pt x="5141558" y="116618"/>
                  </a:lnTo>
                  <a:lnTo>
                    <a:pt x="5090651" y="117722"/>
                  </a:lnTo>
                  <a:lnTo>
                    <a:pt x="5039745" y="118934"/>
                  </a:lnTo>
                  <a:lnTo>
                    <a:pt x="4988838" y="120257"/>
                  </a:lnTo>
                  <a:lnTo>
                    <a:pt x="4937932" y="121695"/>
                  </a:lnTo>
                  <a:lnTo>
                    <a:pt x="4887025" y="123251"/>
                  </a:lnTo>
                  <a:lnTo>
                    <a:pt x="4836119" y="124926"/>
                  </a:lnTo>
                  <a:lnTo>
                    <a:pt x="4785212" y="126724"/>
                  </a:lnTo>
                  <a:lnTo>
                    <a:pt x="4734306" y="128647"/>
                  </a:lnTo>
                  <a:lnTo>
                    <a:pt x="4683399" y="130570"/>
                  </a:lnTo>
                  <a:lnTo>
                    <a:pt x="4632492" y="132368"/>
                  </a:lnTo>
                  <a:lnTo>
                    <a:pt x="4581586" y="134043"/>
                  </a:lnTo>
                  <a:lnTo>
                    <a:pt x="4530679" y="135599"/>
                  </a:lnTo>
                  <a:lnTo>
                    <a:pt x="4479773" y="137037"/>
                  </a:lnTo>
                  <a:lnTo>
                    <a:pt x="4428866" y="138360"/>
                  </a:lnTo>
                  <a:lnTo>
                    <a:pt x="4377960" y="139573"/>
                  </a:lnTo>
                  <a:lnTo>
                    <a:pt x="4327053" y="140676"/>
                  </a:lnTo>
                  <a:lnTo>
                    <a:pt x="4276147" y="141673"/>
                  </a:lnTo>
                  <a:lnTo>
                    <a:pt x="4225240" y="142566"/>
                  </a:lnTo>
                  <a:lnTo>
                    <a:pt x="4174334" y="143359"/>
                  </a:lnTo>
                  <a:lnTo>
                    <a:pt x="4123427" y="144055"/>
                  </a:lnTo>
                  <a:lnTo>
                    <a:pt x="4072521" y="144655"/>
                  </a:lnTo>
                  <a:lnTo>
                    <a:pt x="4021614" y="145162"/>
                  </a:lnTo>
                  <a:lnTo>
                    <a:pt x="3970708" y="145580"/>
                  </a:lnTo>
                  <a:lnTo>
                    <a:pt x="3919801" y="145912"/>
                  </a:lnTo>
                  <a:lnTo>
                    <a:pt x="3868895" y="146159"/>
                  </a:lnTo>
                  <a:lnTo>
                    <a:pt x="3817988" y="146325"/>
                  </a:lnTo>
                  <a:lnTo>
                    <a:pt x="3767082" y="146412"/>
                  </a:lnTo>
                  <a:lnTo>
                    <a:pt x="3716175" y="146424"/>
                  </a:lnTo>
                  <a:lnTo>
                    <a:pt x="3665269" y="146362"/>
                  </a:lnTo>
                  <a:lnTo>
                    <a:pt x="3614362" y="146230"/>
                  </a:lnTo>
                  <a:lnTo>
                    <a:pt x="3563456" y="146031"/>
                  </a:lnTo>
                  <a:lnTo>
                    <a:pt x="3512549" y="145766"/>
                  </a:lnTo>
                  <a:lnTo>
                    <a:pt x="3461643" y="145440"/>
                  </a:lnTo>
                  <a:lnTo>
                    <a:pt x="3410736" y="145055"/>
                  </a:lnTo>
                  <a:lnTo>
                    <a:pt x="3359830" y="144613"/>
                  </a:lnTo>
                  <a:lnTo>
                    <a:pt x="3308923" y="144117"/>
                  </a:lnTo>
                  <a:lnTo>
                    <a:pt x="3258017" y="143570"/>
                  </a:lnTo>
                  <a:lnTo>
                    <a:pt x="3207110" y="142975"/>
                  </a:lnTo>
                  <a:lnTo>
                    <a:pt x="3156204" y="142335"/>
                  </a:lnTo>
                  <a:lnTo>
                    <a:pt x="3105297" y="141652"/>
                  </a:lnTo>
                  <a:lnTo>
                    <a:pt x="3054390" y="140928"/>
                  </a:lnTo>
                  <a:lnTo>
                    <a:pt x="3003484" y="140168"/>
                  </a:lnTo>
                  <a:lnTo>
                    <a:pt x="2952577" y="139373"/>
                  </a:lnTo>
                  <a:lnTo>
                    <a:pt x="2901671" y="138547"/>
                  </a:lnTo>
                  <a:lnTo>
                    <a:pt x="2850764" y="137691"/>
                  </a:lnTo>
                  <a:lnTo>
                    <a:pt x="2799858" y="136809"/>
                  </a:lnTo>
                  <a:lnTo>
                    <a:pt x="2748951" y="135904"/>
                  </a:lnTo>
                  <a:lnTo>
                    <a:pt x="2698045" y="134978"/>
                  </a:lnTo>
                  <a:lnTo>
                    <a:pt x="2647138" y="134035"/>
                  </a:lnTo>
                  <a:lnTo>
                    <a:pt x="2596232" y="133076"/>
                  </a:lnTo>
                  <a:lnTo>
                    <a:pt x="2545325" y="132104"/>
                  </a:lnTo>
                  <a:lnTo>
                    <a:pt x="2494419" y="131124"/>
                  </a:lnTo>
                  <a:lnTo>
                    <a:pt x="2443512" y="130136"/>
                  </a:lnTo>
                  <a:lnTo>
                    <a:pt x="2392606" y="129144"/>
                  </a:lnTo>
                  <a:lnTo>
                    <a:pt x="2341699" y="128150"/>
                  </a:lnTo>
                  <a:lnTo>
                    <a:pt x="2290793" y="127158"/>
                  </a:lnTo>
                  <a:lnTo>
                    <a:pt x="2239886" y="126171"/>
                  </a:lnTo>
                  <a:lnTo>
                    <a:pt x="2188980" y="125190"/>
                  </a:lnTo>
                  <a:lnTo>
                    <a:pt x="2138073" y="124218"/>
                  </a:lnTo>
                  <a:lnTo>
                    <a:pt x="2087167" y="123259"/>
                  </a:lnTo>
                  <a:lnTo>
                    <a:pt x="2036260" y="122316"/>
                  </a:lnTo>
                  <a:lnTo>
                    <a:pt x="1985354" y="121390"/>
                  </a:lnTo>
                  <a:lnTo>
                    <a:pt x="1934447" y="120485"/>
                  </a:lnTo>
                  <a:lnTo>
                    <a:pt x="1883541" y="119603"/>
                  </a:lnTo>
                  <a:lnTo>
                    <a:pt x="1832634" y="118747"/>
                  </a:lnTo>
                  <a:lnTo>
                    <a:pt x="1781728" y="117921"/>
                  </a:lnTo>
                  <a:lnTo>
                    <a:pt x="1730821" y="117126"/>
                  </a:lnTo>
                  <a:lnTo>
                    <a:pt x="1679915" y="116366"/>
                  </a:lnTo>
                  <a:lnTo>
                    <a:pt x="1629008" y="115642"/>
                  </a:lnTo>
                  <a:lnTo>
                    <a:pt x="1578102" y="114959"/>
                  </a:lnTo>
                  <a:lnTo>
                    <a:pt x="1527195" y="114319"/>
                  </a:lnTo>
                  <a:lnTo>
                    <a:pt x="1476288" y="113724"/>
                  </a:lnTo>
                  <a:lnTo>
                    <a:pt x="1425382" y="113177"/>
                  </a:lnTo>
                  <a:lnTo>
                    <a:pt x="1374475" y="112681"/>
                  </a:lnTo>
                  <a:lnTo>
                    <a:pt x="1323569" y="112239"/>
                  </a:lnTo>
                  <a:lnTo>
                    <a:pt x="1272662" y="111854"/>
                  </a:lnTo>
                  <a:lnTo>
                    <a:pt x="1221756" y="111528"/>
                  </a:lnTo>
                  <a:lnTo>
                    <a:pt x="1170849" y="111263"/>
                  </a:lnTo>
                  <a:lnTo>
                    <a:pt x="1119943" y="111064"/>
                  </a:lnTo>
                  <a:lnTo>
                    <a:pt x="1069036" y="110932"/>
                  </a:lnTo>
                  <a:lnTo>
                    <a:pt x="1018130" y="110870"/>
                  </a:lnTo>
                  <a:lnTo>
                    <a:pt x="967223" y="110882"/>
                  </a:lnTo>
                  <a:lnTo>
                    <a:pt x="916317" y="110969"/>
                  </a:lnTo>
                  <a:lnTo>
                    <a:pt x="865410" y="111135"/>
                  </a:lnTo>
                  <a:lnTo>
                    <a:pt x="814504" y="111382"/>
                  </a:lnTo>
                  <a:lnTo>
                    <a:pt x="763597" y="111714"/>
                  </a:lnTo>
                  <a:lnTo>
                    <a:pt x="712691" y="112132"/>
                  </a:lnTo>
                  <a:lnTo>
                    <a:pt x="661784" y="112639"/>
                  </a:lnTo>
                  <a:lnTo>
                    <a:pt x="610878" y="113239"/>
                  </a:lnTo>
                  <a:lnTo>
                    <a:pt x="559971" y="113935"/>
                  </a:lnTo>
                  <a:lnTo>
                    <a:pt x="509065" y="114728"/>
                  </a:lnTo>
                  <a:lnTo>
                    <a:pt x="458158" y="115621"/>
                  </a:lnTo>
                  <a:lnTo>
                    <a:pt x="407252" y="116618"/>
                  </a:lnTo>
                  <a:lnTo>
                    <a:pt x="356345" y="117722"/>
                  </a:lnTo>
                  <a:lnTo>
                    <a:pt x="305439" y="118934"/>
                  </a:lnTo>
                  <a:lnTo>
                    <a:pt x="254532" y="120257"/>
                  </a:lnTo>
                  <a:lnTo>
                    <a:pt x="203626" y="121695"/>
                  </a:lnTo>
                  <a:lnTo>
                    <a:pt x="152719" y="123251"/>
                  </a:lnTo>
                  <a:lnTo>
                    <a:pt x="101813" y="124926"/>
                  </a:lnTo>
                  <a:lnTo>
                    <a:pt x="50906" y="126724"/>
                  </a:lnTo>
                  <a:lnTo>
                    <a:pt x="0" y="128647"/>
                  </a:lnTo>
                  <a:lnTo>
                    <a:pt x="0" y="17776"/>
                  </a:lnTo>
                  <a:close/>
                </a:path>
              </a:pathLst>
            </a:custGeom>
            <a:ln w="317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76016" y="2950463"/>
              <a:ext cx="998982" cy="1779270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3240151" y="3015996"/>
              <a:ext cx="810895" cy="1535430"/>
            </a:xfrm>
            <a:custGeom>
              <a:avLst/>
              <a:gdLst/>
              <a:ahLst/>
              <a:cxnLst/>
              <a:rect l="l" t="t" r="r" b="b"/>
              <a:pathLst>
                <a:path w="810895" h="1535429">
                  <a:moveTo>
                    <a:pt x="1269" y="0"/>
                  </a:moveTo>
                  <a:lnTo>
                    <a:pt x="0" y="38100"/>
                  </a:lnTo>
                  <a:lnTo>
                    <a:pt x="17779" y="38607"/>
                  </a:lnTo>
                  <a:lnTo>
                    <a:pt x="34289" y="40258"/>
                  </a:lnTo>
                  <a:lnTo>
                    <a:pt x="35687" y="40512"/>
                  </a:lnTo>
                  <a:lnTo>
                    <a:pt x="41528" y="2793"/>
                  </a:lnTo>
                  <a:lnTo>
                    <a:pt x="37846" y="2286"/>
                  </a:lnTo>
                  <a:lnTo>
                    <a:pt x="18923" y="634"/>
                  </a:lnTo>
                  <a:lnTo>
                    <a:pt x="1269" y="0"/>
                  </a:lnTo>
                  <a:close/>
                </a:path>
                <a:path w="810895" h="1535429">
                  <a:moveTo>
                    <a:pt x="81025" y="10667"/>
                  </a:moveTo>
                  <a:lnTo>
                    <a:pt x="70865" y="47370"/>
                  </a:lnTo>
                  <a:lnTo>
                    <a:pt x="83947" y="50926"/>
                  </a:lnTo>
                  <a:lnTo>
                    <a:pt x="100711" y="56514"/>
                  </a:lnTo>
                  <a:lnTo>
                    <a:pt x="105283" y="58292"/>
                  </a:lnTo>
                  <a:lnTo>
                    <a:pt x="119125" y="22859"/>
                  </a:lnTo>
                  <a:lnTo>
                    <a:pt x="112649" y="20319"/>
                  </a:lnTo>
                  <a:lnTo>
                    <a:pt x="94107" y="14224"/>
                  </a:lnTo>
                  <a:lnTo>
                    <a:pt x="81025" y="10667"/>
                  </a:lnTo>
                  <a:close/>
                </a:path>
                <a:path w="810895" h="1535429">
                  <a:moveTo>
                    <a:pt x="155701" y="38862"/>
                  </a:moveTo>
                  <a:lnTo>
                    <a:pt x="138557" y="72898"/>
                  </a:lnTo>
                  <a:lnTo>
                    <a:pt x="150495" y="78866"/>
                  </a:lnTo>
                  <a:lnTo>
                    <a:pt x="167004" y="88264"/>
                  </a:lnTo>
                  <a:lnTo>
                    <a:pt x="170434" y="90424"/>
                  </a:lnTo>
                  <a:lnTo>
                    <a:pt x="190500" y="58038"/>
                  </a:lnTo>
                  <a:lnTo>
                    <a:pt x="185800" y="55117"/>
                  </a:lnTo>
                  <a:lnTo>
                    <a:pt x="167639" y="44957"/>
                  </a:lnTo>
                  <a:lnTo>
                    <a:pt x="155701" y="38862"/>
                  </a:lnTo>
                  <a:close/>
                </a:path>
                <a:path w="810895" h="1535429">
                  <a:moveTo>
                    <a:pt x="223647" y="79882"/>
                  </a:moveTo>
                  <a:lnTo>
                    <a:pt x="201040" y="110489"/>
                  </a:lnTo>
                  <a:lnTo>
                    <a:pt x="216535" y="121919"/>
                  </a:lnTo>
                  <a:lnTo>
                    <a:pt x="230886" y="133223"/>
                  </a:lnTo>
                  <a:lnTo>
                    <a:pt x="254381" y="103250"/>
                  </a:lnTo>
                  <a:lnTo>
                    <a:pt x="239140" y="91312"/>
                  </a:lnTo>
                  <a:lnTo>
                    <a:pt x="223647" y="79882"/>
                  </a:lnTo>
                  <a:close/>
                </a:path>
                <a:path w="810895" h="1535429">
                  <a:moveTo>
                    <a:pt x="284225" y="129031"/>
                  </a:moveTo>
                  <a:lnTo>
                    <a:pt x="258699" y="157225"/>
                  </a:lnTo>
                  <a:lnTo>
                    <a:pt x="265429" y="163449"/>
                  </a:lnTo>
                  <a:lnTo>
                    <a:pt x="281432" y="179069"/>
                  </a:lnTo>
                  <a:lnTo>
                    <a:pt x="285241" y="182879"/>
                  </a:lnTo>
                  <a:lnTo>
                    <a:pt x="312547" y="156209"/>
                  </a:lnTo>
                  <a:lnTo>
                    <a:pt x="307975" y="151637"/>
                  </a:lnTo>
                  <a:lnTo>
                    <a:pt x="291084" y="135254"/>
                  </a:lnTo>
                  <a:lnTo>
                    <a:pt x="284225" y="129031"/>
                  </a:lnTo>
                  <a:close/>
                </a:path>
                <a:path w="810895" h="1535429">
                  <a:moveTo>
                    <a:pt x="339089" y="184150"/>
                  </a:moveTo>
                  <a:lnTo>
                    <a:pt x="311150" y="210184"/>
                  </a:lnTo>
                  <a:lnTo>
                    <a:pt x="313436" y="212598"/>
                  </a:lnTo>
                  <a:lnTo>
                    <a:pt x="329184" y="230631"/>
                  </a:lnTo>
                  <a:lnTo>
                    <a:pt x="335407" y="238125"/>
                  </a:lnTo>
                  <a:lnTo>
                    <a:pt x="364744" y="213740"/>
                  </a:lnTo>
                  <a:lnTo>
                    <a:pt x="357886" y="205486"/>
                  </a:lnTo>
                  <a:lnTo>
                    <a:pt x="341375" y="186689"/>
                  </a:lnTo>
                  <a:lnTo>
                    <a:pt x="339089" y="184150"/>
                  </a:lnTo>
                  <a:close/>
                </a:path>
                <a:path w="810895" h="1535429">
                  <a:moveTo>
                    <a:pt x="389000" y="243712"/>
                  </a:moveTo>
                  <a:lnTo>
                    <a:pt x="359156" y="267462"/>
                  </a:lnTo>
                  <a:lnTo>
                    <a:pt x="360172" y="268858"/>
                  </a:lnTo>
                  <a:lnTo>
                    <a:pt x="375412" y="289051"/>
                  </a:lnTo>
                  <a:lnTo>
                    <a:pt x="381381" y="297306"/>
                  </a:lnTo>
                  <a:lnTo>
                    <a:pt x="412241" y="274954"/>
                  </a:lnTo>
                  <a:lnTo>
                    <a:pt x="405891" y="266191"/>
                  </a:lnTo>
                  <a:lnTo>
                    <a:pt x="390144" y="245109"/>
                  </a:lnTo>
                  <a:lnTo>
                    <a:pt x="389000" y="243712"/>
                  </a:lnTo>
                  <a:close/>
                </a:path>
                <a:path w="810895" h="1535429">
                  <a:moveTo>
                    <a:pt x="434339" y="306577"/>
                  </a:moveTo>
                  <a:lnTo>
                    <a:pt x="402971" y="328167"/>
                  </a:lnTo>
                  <a:lnTo>
                    <a:pt x="405384" y="331596"/>
                  </a:lnTo>
                  <a:lnTo>
                    <a:pt x="420115" y="354075"/>
                  </a:lnTo>
                  <a:lnTo>
                    <a:pt x="423418" y="359282"/>
                  </a:lnTo>
                  <a:lnTo>
                    <a:pt x="455675" y="339089"/>
                  </a:lnTo>
                  <a:lnTo>
                    <a:pt x="451865" y="333120"/>
                  </a:lnTo>
                  <a:lnTo>
                    <a:pt x="436752" y="310133"/>
                  </a:lnTo>
                  <a:lnTo>
                    <a:pt x="434339" y="306577"/>
                  </a:lnTo>
                  <a:close/>
                </a:path>
                <a:path w="810895" h="1535429">
                  <a:moveTo>
                    <a:pt x="475869" y="371728"/>
                  </a:moveTo>
                  <a:lnTo>
                    <a:pt x="443229" y="391413"/>
                  </a:lnTo>
                  <a:lnTo>
                    <a:pt x="448818" y="400684"/>
                  </a:lnTo>
                  <a:lnTo>
                    <a:pt x="462279" y="424052"/>
                  </a:lnTo>
                  <a:lnTo>
                    <a:pt x="495300" y="405002"/>
                  </a:lnTo>
                  <a:lnTo>
                    <a:pt x="481457" y="381126"/>
                  </a:lnTo>
                  <a:lnTo>
                    <a:pt x="475869" y="371728"/>
                  </a:lnTo>
                  <a:close/>
                </a:path>
                <a:path w="810895" h="1535429">
                  <a:moveTo>
                    <a:pt x="513969" y="439038"/>
                  </a:moveTo>
                  <a:lnTo>
                    <a:pt x="480313" y="456818"/>
                  </a:lnTo>
                  <a:lnTo>
                    <a:pt x="490220" y="475488"/>
                  </a:lnTo>
                  <a:lnTo>
                    <a:pt x="497713" y="490346"/>
                  </a:lnTo>
                  <a:lnTo>
                    <a:pt x="531622" y="473075"/>
                  </a:lnTo>
                  <a:lnTo>
                    <a:pt x="523748" y="457580"/>
                  </a:lnTo>
                  <a:lnTo>
                    <a:pt x="513969" y="439038"/>
                  </a:lnTo>
                  <a:close/>
                </a:path>
                <a:path w="810895" h="1535429">
                  <a:moveTo>
                    <a:pt x="548639" y="507745"/>
                  </a:moveTo>
                  <a:lnTo>
                    <a:pt x="514223" y="524128"/>
                  </a:lnTo>
                  <a:lnTo>
                    <a:pt x="529209" y="555498"/>
                  </a:lnTo>
                  <a:lnTo>
                    <a:pt x="530351" y="558038"/>
                  </a:lnTo>
                  <a:lnTo>
                    <a:pt x="565150" y="542670"/>
                  </a:lnTo>
                  <a:lnTo>
                    <a:pt x="563626" y="539114"/>
                  </a:lnTo>
                  <a:lnTo>
                    <a:pt x="548639" y="507745"/>
                  </a:lnTo>
                  <a:close/>
                </a:path>
                <a:path w="810895" h="1535429">
                  <a:moveTo>
                    <a:pt x="580516" y="577595"/>
                  </a:moveTo>
                  <a:lnTo>
                    <a:pt x="545719" y="592962"/>
                  </a:lnTo>
                  <a:lnTo>
                    <a:pt x="553847" y="611504"/>
                  </a:lnTo>
                  <a:lnTo>
                    <a:pt x="560324" y="627379"/>
                  </a:lnTo>
                  <a:lnTo>
                    <a:pt x="595629" y="613155"/>
                  </a:lnTo>
                  <a:lnTo>
                    <a:pt x="588772" y="596137"/>
                  </a:lnTo>
                  <a:lnTo>
                    <a:pt x="580516" y="577595"/>
                  </a:lnTo>
                  <a:close/>
                </a:path>
                <a:path w="810895" h="1535429">
                  <a:moveTo>
                    <a:pt x="609853" y="648588"/>
                  </a:moveTo>
                  <a:lnTo>
                    <a:pt x="574548" y="662812"/>
                  </a:lnTo>
                  <a:lnTo>
                    <a:pt x="577088" y="669289"/>
                  </a:lnTo>
                  <a:lnTo>
                    <a:pt x="587756" y="697991"/>
                  </a:lnTo>
                  <a:lnTo>
                    <a:pt x="623443" y="684656"/>
                  </a:lnTo>
                  <a:lnTo>
                    <a:pt x="612521" y="655065"/>
                  </a:lnTo>
                  <a:lnTo>
                    <a:pt x="609853" y="648588"/>
                  </a:lnTo>
                  <a:close/>
                </a:path>
                <a:path w="810895" h="1535429">
                  <a:moveTo>
                    <a:pt x="636777" y="720978"/>
                  </a:moveTo>
                  <a:lnTo>
                    <a:pt x="600583" y="733170"/>
                  </a:lnTo>
                  <a:lnTo>
                    <a:pt x="612775" y="769238"/>
                  </a:lnTo>
                  <a:lnTo>
                    <a:pt x="648843" y="757173"/>
                  </a:lnTo>
                  <a:lnTo>
                    <a:pt x="636777" y="720978"/>
                  </a:lnTo>
                  <a:close/>
                </a:path>
                <a:path w="810895" h="1535429">
                  <a:moveTo>
                    <a:pt x="660781" y="793876"/>
                  </a:moveTo>
                  <a:lnTo>
                    <a:pt x="624332" y="805052"/>
                  </a:lnTo>
                  <a:lnTo>
                    <a:pt x="635508" y="841501"/>
                  </a:lnTo>
                  <a:lnTo>
                    <a:pt x="671957" y="830326"/>
                  </a:lnTo>
                  <a:lnTo>
                    <a:pt x="660781" y="793876"/>
                  </a:lnTo>
                  <a:close/>
                </a:path>
                <a:path w="810895" h="1535429">
                  <a:moveTo>
                    <a:pt x="682625" y="867409"/>
                  </a:moveTo>
                  <a:lnTo>
                    <a:pt x="645922" y="877569"/>
                  </a:lnTo>
                  <a:lnTo>
                    <a:pt x="656082" y="914272"/>
                  </a:lnTo>
                  <a:lnTo>
                    <a:pt x="692785" y="904112"/>
                  </a:lnTo>
                  <a:lnTo>
                    <a:pt x="682625" y="867409"/>
                  </a:lnTo>
                  <a:close/>
                </a:path>
                <a:path w="810895" h="1535429">
                  <a:moveTo>
                    <a:pt x="702056" y="941577"/>
                  </a:moveTo>
                  <a:lnTo>
                    <a:pt x="665099" y="950721"/>
                  </a:lnTo>
                  <a:lnTo>
                    <a:pt x="673100" y="983106"/>
                  </a:lnTo>
                  <a:lnTo>
                    <a:pt x="673988" y="987297"/>
                  </a:lnTo>
                  <a:lnTo>
                    <a:pt x="711200" y="979169"/>
                  </a:lnTo>
                  <a:lnTo>
                    <a:pt x="710057" y="973962"/>
                  </a:lnTo>
                  <a:lnTo>
                    <a:pt x="702056" y="941577"/>
                  </a:lnTo>
                  <a:close/>
                </a:path>
                <a:path w="810895" h="1535429">
                  <a:moveTo>
                    <a:pt x="719327" y="1016380"/>
                  </a:moveTo>
                  <a:lnTo>
                    <a:pt x="682116" y="1024508"/>
                  </a:lnTo>
                  <a:lnTo>
                    <a:pt x="687577" y="1049781"/>
                  </a:lnTo>
                  <a:lnTo>
                    <a:pt x="689863" y="1061211"/>
                  </a:lnTo>
                  <a:lnTo>
                    <a:pt x="727201" y="1054227"/>
                  </a:lnTo>
                  <a:lnTo>
                    <a:pt x="724915" y="1041526"/>
                  </a:lnTo>
                  <a:lnTo>
                    <a:pt x="719327" y="1016380"/>
                  </a:lnTo>
                  <a:close/>
                </a:path>
                <a:path w="810895" h="1535429">
                  <a:moveTo>
                    <a:pt x="734313" y="1091691"/>
                  </a:moveTo>
                  <a:lnTo>
                    <a:pt x="696849" y="1098677"/>
                  </a:lnTo>
                  <a:lnTo>
                    <a:pt x="700404" y="1117345"/>
                  </a:lnTo>
                  <a:lnTo>
                    <a:pt x="703326" y="1135760"/>
                  </a:lnTo>
                  <a:lnTo>
                    <a:pt x="740918" y="1129664"/>
                  </a:lnTo>
                  <a:lnTo>
                    <a:pt x="737870" y="1110360"/>
                  </a:lnTo>
                  <a:lnTo>
                    <a:pt x="734313" y="1091691"/>
                  </a:lnTo>
                  <a:close/>
                </a:path>
                <a:path w="810895" h="1535429">
                  <a:moveTo>
                    <a:pt x="747013" y="1167256"/>
                  </a:moveTo>
                  <a:lnTo>
                    <a:pt x="709422" y="1173352"/>
                  </a:lnTo>
                  <a:lnTo>
                    <a:pt x="711453" y="1185798"/>
                  </a:lnTo>
                  <a:lnTo>
                    <a:pt x="714756" y="1210564"/>
                  </a:lnTo>
                  <a:lnTo>
                    <a:pt x="752475" y="1205483"/>
                  </a:lnTo>
                  <a:lnTo>
                    <a:pt x="749046" y="1179829"/>
                  </a:lnTo>
                  <a:lnTo>
                    <a:pt x="747013" y="1167256"/>
                  </a:lnTo>
                  <a:close/>
                </a:path>
                <a:path w="810895" h="1535429">
                  <a:moveTo>
                    <a:pt x="757427" y="1243329"/>
                  </a:moveTo>
                  <a:lnTo>
                    <a:pt x="719709" y="1248283"/>
                  </a:lnTo>
                  <a:lnTo>
                    <a:pt x="720598" y="1254886"/>
                  </a:lnTo>
                  <a:lnTo>
                    <a:pt x="723773" y="1285620"/>
                  </a:lnTo>
                  <a:lnTo>
                    <a:pt x="761619" y="1281683"/>
                  </a:lnTo>
                  <a:lnTo>
                    <a:pt x="758316" y="1249933"/>
                  </a:lnTo>
                  <a:lnTo>
                    <a:pt x="757427" y="1243329"/>
                  </a:lnTo>
                  <a:close/>
                </a:path>
                <a:path w="810895" h="1535429">
                  <a:moveTo>
                    <a:pt x="765556" y="1319656"/>
                  </a:moveTo>
                  <a:lnTo>
                    <a:pt x="727710" y="1323466"/>
                  </a:lnTo>
                  <a:lnTo>
                    <a:pt x="727837" y="1324609"/>
                  </a:lnTo>
                  <a:lnTo>
                    <a:pt x="730503" y="1360931"/>
                  </a:lnTo>
                  <a:lnTo>
                    <a:pt x="768476" y="1358137"/>
                  </a:lnTo>
                  <a:lnTo>
                    <a:pt x="765683" y="1320672"/>
                  </a:lnTo>
                  <a:lnTo>
                    <a:pt x="765556" y="1319656"/>
                  </a:lnTo>
                  <a:close/>
                </a:path>
                <a:path w="810895" h="1535429">
                  <a:moveTo>
                    <a:pt x="734018" y="1421391"/>
                  </a:moveTo>
                  <a:lnTo>
                    <a:pt x="696213" y="1422399"/>
                  </a:lnTo>
                  <a:lnTo>
                    <a:pt x="756412" y="1535176"/>
                  </a:lnTo>
                  <a:lnTo>
                    <a:pt x="802564" y="1436370"/>
                  </a:lnTo>
                  <a:lnTo>
                    <a:pt x="734568" y="1436370"/>
                  </a:lnTo>
                  <a:lnTo>
                    <a:pt x="734018" y="1421391"/>
                  </a:lnTo>
                  <a:close/>
                </a:path>
                <a:path w="810895" h="1535429">
                  <a:moveTo>
                    <a:pt x="772135" y="1420375"/>
                  </a:moveTo>
                  <a:lnTo>
                    <a:pt x="734018" y="1421391"/>
                  </a:lnTo>
                  <a:lnTo>
                    <a:pt x="734568" y="1436370"/>
                  </a:lnTo>
                  <a:lnTo>
                    <a:pt x="772668" y="1434845"/>
                  </a:lnTo>
                  <a:lnTo>
                    <a:pt x="772135" y="1420375"/>
                  </a:lnTo>
                  <a:close/>
                </a:path>
                <a:path w="810895" h="1535429">
                  <a:moveTo>
                    <a:pt x="810513" y="1419352"/>
                  </a:moveTo>
                  <a:lnTo>
                    <a:pt x="772135" y="1420375"/>
                  </a:lnTo>
                  <a:lnTo>
                    <a:pt x="772668" y="1434845"/>
                  </a:lnTo>
                  <a:lnTo>
                    <a:pt x="734568" y="1436370"/>
                  </a:lnTo>
                  <a:lnTo>
                    <a:pt x="802564" y="1436370"/>
                  </a:lnTo>
                  <a:lnTo>
                    <a:pt x="810513" y="1419352"/>
                  </a:lnTo>
                  <a:close/>
                </a:path>
                <a:path w="810895" h="1535429">
                  <a:moveTo>
                    <a:pt x="771271" y="1396872"/>
                  </a:moveTo>
                  <a:lnTo>
                    <a:pt x="733171" y="1398270"/>
                  </a:lnTo>
                  <a:lnTo>
                    <a:pt x="734018" y="1421391"/>
                  </a:lnTo>
                  <a:lnTo>
                    <a:pt x="772135" y="1420375"/>
                  </a:lnTo>
                  <a:lnTo>
                    <a:pt x="771271" y="1396872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60932" y="2859036"/>
              <a:ext cx="1949958" cy="351269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1433322" y="2931413"/>
              <a:ext cx="1807845" cy="208915"/>
            </a:xfrm>
            <a:custGeom>
              <a:avLst/>
              <a:gdLst/>
              <a:ahLst/>
              <a:cxnLst/>
              <a:rect l="l" t="t" r="r" b="b"/>
              <a:pathLst>
                <a:path w="1807845" h="208914">
                  <a:moveTo>
                    <a:pt x="0" y="18034"/>
                  </a:moveTo>
                  <a:lnTo>
                    <a:pt x="1424" y="11037"/>
                  </a:lnTo>
                  <a:lnTo>
                    <a:pt x="5302" y="5302"/>
                  </a:lnTo>
                  <a:lnTo>
                    <a:pt x="11037" y="1424"/>
                  </a:lnTo>
                  <a:lnTo>
                    <a:pt x="18034" y="0"/>
                  </a:lnTo>
                  <a:lnTo>
                    <a:pt x="1789429" y="0"/>
                  </a:lnTo>
                  <a:lnTo>
                    <a:pt x="1796426" y="1424"/>
                  </a:lnTo>
                  <a:lnTo>
                    <a:pt x="1802161" y="5302"/>
                  </a:lnTo>
                  <a:lnTo>
                    <a:pt x="1806039" y="11037"/>
                  </a:lnTo>
                  <a:lnTo>
                    <a:pt x="1807464" y="18034"/>
                  </a:lnTo>
                  <a:lnTo>
                    <a:pt x="1807464" y="190753"/>
                  </a:lnTo>
                  <a:lnTo>
                    <a:pt x="1806039" y="197750"/>
                  </a:lnTo>
                  <a:lnTo>
                    <a:pt x="1802161" y="203485"/>
                  </a:lnTo>
                  <a:lnTo>
                    <a:pt x="1796426" y="207363"/>
                  </a:lnTo>
                  <a:lnTo>
                    <a:pt x="1789429" y="208787"/>
                  </a:lnTo>
                  <a:lnTo>
                    <a:pt x="18034" y="208787"/>
                  </a:lnTo>
                  <a:lnTo>
                    <a:pt x="11037" y="207363"/>
                  </a:lnTo>
                  <a:lnTo>
                    <a:pt x="5302" y="203485"/>
                  </a:lnTo>
                  <a:lnTo>
                    <a:pt x="1424" y="197750"/>
                  </a:lnTo>
                  <a:lnTo>
                    <a:pt x="0" y="190753"/>
                  </a:lnTo>
                  <a:lnTo>
                    <a:pt x="0" y="18034"/>
                  </a:lnTo>
                  <a:close/>
                </a:path>
              </a:pathLst>
            </a:custGeom>
            <a:ln w="38099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561575" y="2580119"/>
              <a:ext cx="1125474" cy="384822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9633965" y="2652522"/>
              <a:ext cx="982980" cy="242570"/>
            </a:xfrm>
            <a:custGeom>
              <a:avLst/>
              <a:gdLst/>
              <a:ahLst/>
              <a:cxnLst/>
              <a:rect l="l" t="t" r="r" b="b"/>
              <a:pathLst>
                <a:path w="982979" h="242569">
                  <a:moveTo>
                    <a:pt x="0" y="20954"/>
                  </a:moveTo>
                  <a:lnTo>
                    <a:pt x="1649" y="12805"/>
                  </a:lnTo>
                  <a:lnTo>
                    <a:pt x="6143" y="6143"/>
                  </a:lnTo>
                  <a:lnTo>
                    <a:pt x="12805" y="1649"/>
                  </a:lnTo>
                  <a:lnTo>
                    <a:pt x="20954" y="0"/>
                  </a:lnTo>
                  <a:lnTo>
                    <a:pt x="962025" y="0"/>
                  </a:lnTo>
                  <a:lnTo>
                    <a:pt x="970174" y="1649"/>
                  </a:lnTo>
                  <a:lnTo>
                    <a:pt x="976836" y="6143"/>
                  </a:lnTo>
                  <a:lnTo>
                    <a:pt x="981330" y="12805"/>
                  </a:lnTo>
                  <a:lnTo>
                    <a:pt x="982979" y="20954"/>
                  </a:lnTo>
                  <a:lnTo>
                    <a:pt x="982979" y="221361"/>
                  </a:lnTo>
                  <a:lnTo>
                    <a:pt x="981330" y="229510"/>
                  </a:lnTo>
                  <a:lnTo>
                    <a:pt x="976836" y="236172"/>
                  </a:lnTo>
                  <a:lnTo>
                    <a:pt x="970174" y="240666"/>
                  </a:lnTo>
                  <a:lnTo>
                    <a:pt x="962025" y="242315"/>
                  </a:lnTo>
                  <a:lnTo>
                    <a:pt x="20954" y="242315"/>
                  </a:lnTo>
                  <a:lnTo>
                    <a:pt x="12805" y="240666"/>
                  </a:lnTo>
                  <a:lnTo>
                    <a:pt x="6143" y="236172"/>
                  </a:lnTo>
                  <a:lnTo>
                    <a:pt x="1649" y="229510"/>
                  </a:lnTo>
                  <a:lnTo>
                    <a:pt x="0" y="221361"/>
                  </a:lnTo>
                  <a:lnTo>
                    <a:pt x="0" y="20954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648455" y="4885944"/>
              <a:ext cx="2230374" cy="1483614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3720846" y="4958333"/>
              <a:ext cx="2087880" cy="1341120"/>
            </a:xfrm>
            <a:custGeom>
              <a:avLst/>
              <a:gdLst/>
              <a:ahLst/>
              <a:cxnLst/>
              <a:rect l="l" t="t" r="r" b="b"/>
              <a:pathLst>
                <a:path w="2087879" h="1341120">
                  <a:moveTo>
                    <a:pt x="0" y="71628"/>
                  </a:moveTo>
                  <a:lnTo>
                    <a:pt x="5637" y="43773"/>
                  </a:lnTo>
                  <a:lnTo>
                    <a:pt x="21002" y="21002"/>
                  </a:lnTo>
                  <a:lnTo>
                    <a:pt x="43773" y="5637"/>
                  </a:lnTo>
                  <a:lnTo>
                    <a:pt x="71627" y="0"/>
                  </a:lnTo>
                  <a:lnTo>
                    <a:pt x="2016252" y="0"/>
                  </a:lnTo>
                  <a:lnTo>
                    <a:pt x="2044106" y="5637"/>
                  </a:lnTo>
                  <a:lnTo>
                    <a:pt x="2066877" y="21002"/>
                  </a:lnTo>
                  <a:lnTo>
                    <a:pt x="2082242" y="43773"/>
                  </a:lnTo>
                  <a:lnTo>
                    <a:pt x="2087879" y="71628"/>
                  </a:lnTo>
                  <a:lnTo>
                    <a:pt x="2087879" y="1269466"/>
                  </a:lnTo>
                  <a:lnTo>
                    <a:pt x="2082242" y="1297357"/>
                  </a:lnTo>
                  <a:lnTo>
                    <a:pt x="2066877" y="1320133"/>
                  </a:lnTo>
                  <a:lnTo>
                    <a:pt x="2044106" y="1335489"/>
                  </a:lnTo>
                  <a:lnTo>
                    <a:pt x="2016252" y="1341120"/>
                  </a:lnTo>
                  <a:lnTo>
                    <a:pt x="71627" y="1341120"/>
                  </a:lnTo>
                  <a:lnTo>
                    <a:pt x="43773" y="1335489"/>
                  </a:lnTo>
                  <a:lnTo>
                    <a:pt x="21002" y="1320133"/>
                  </a:lnTo>
                  <a:lnTo>
                    <a:pt x="5637" y="1297357"/>
                  </a:lnTo>
                  <a:lnTo>
                    <a:pt x="0" y="1269466"/>
                  </a:lnTo>
                  <a:lnTo>
                    <a:pt x="0" y="71628"/>
                  </a:lnTo>
                  <a:close/>
                </a:path>
              </a:pathLst>
            </a:custGeom>
            <a:ln w="38099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743955" y="2593848"/>
              <a:ext cx="4068317" cy="3117341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5808217" y="2721102"/>
              <a:ext cx="3825240" cy="2927350"/>
            </a:xfrm>
            <a:custGeom>
              <a:avLst/>
              <a:gdLst/>
              <a:ahLst/>
              <a:cxnLst/>
              <a:rect l="l" t="t" r="r" b="b"/>
              <a:pathLst>
                <a:path w="3825240" h="2927350">
                  <a:moveTo>
                    <a:pt x="38100" y="2888335"/>
                  </a:moveTo>
                  <a:lnTo>
                    <a:pt x="0" y="2889224"/>
                  </a:lnTo>
                  <a:lnTo>
                    <a:pt x="889" y="2927311"/>
                  </a:lnTo>
                  <a:lnTo>
                    <a:pt x="38989" y="2926422"/>
                  </a:lnTo>
                  <a:lnTo>
                    <a:pt x="38100" y="2888335"/>
                  </a:lnTo>
                  <a:close/>
                </a:path>
                <a:path w="3825240" h="2927350">
                  <a:moveTo>
                    <a:pt x="113411" y="2885490"/>
                  </a:moveTo>
                  <a:lnTo>
                    <a:pt x="89662" y="2887129"/>
                  </a:lnTo>
                  <a:lnTo>
                    <a:pt x="76200" y="2887446"/>
                  </a:lnTo>
                  <a:lnTo>
                    <a:pt x="77089" y="2925533"/>
                  </a:lnTo>
                  <a:lnTo>
                    <a:pt x="90551" y="2925216"/>
                  </a:lnTo>
                  <a:lnTo>
                    <a:pt x="116078" y="2923501"/>
                  </a:lnTo>
                  <a:lnTo>
                    <a:pt x="113411" y="2885490"/>
                  </a:lnTo>
                  <a:close/>
                </a:path>
                <a:path w="3825240" h="2927350">
                  <a:moveTo>
                    <a:pt x="188595" y="2879902"/>
                  </a:moveTo>
                  <a:lnTo>
                    <a:pt x="178308" y="2881071"/>
                  </a:lnTo>
                  <a:lnTo>
                    <a:pt x="151384" y="2882900"/>
                  </a:lnTo>
                  <a:lnTo>
                    <a:pt x="154051" y="2920911"/>
                  </a:lnTo>
                  <a:lnTo>
                    <a:pt x="180848" y="2919082"/>
                  </a:lnTo>
                  <a:lnTo>
                    <a:pt x="192786" y="2917761"/>
                  </a:lnTo>
                  <a:lnTo>
                    <a:pt x="188595" y="2879902"/>
                  </a:lnTo>
                  <a:close/>
                </a:path>
                <a:path w="3825240" h="2927350">
                  <a:moveTo>
                    <a:pt x="264287" y="2871393"/>
                  </a:moveTo>
                  <a:lnTo>
                    <a:pt x="226441" y="2875648"/>
                  </a:lnTo>
                  <a:lnTo>
                    <a:pt x="230632" y="2913507"/>
                  </a:lnTo>
                  <a:lnTo>
                    <a:pt x="268605" y="2909252"/>
                  </a:lnTo>
                  <a:lnTo>
                    <a:pt x="264287" y="2871393"/>
                  </a:lnTo>
                  <a:close/>
                </a:path>
                <a:path w="3825240" h="2927350">
                  <a:moveTo>
                    <a:pt x="338709" y="2859786"/>
                  </a:moveTo>
                  <a:lnTo>
                    <a:pt x="301117" y="2865755"/>
                  </a:lnTo>
                  <a:lnTo>
                    <a:pt x="307086" y="2903334"/>
                  </a:lnTo>
                  <a:lnTo>
                    <a:pt x="344678" y="2897428"/>
                  </a:lnTo>
                  <a:lnTo>
                    <a:pt x="338709" y="2859786"/>
                  </a:lnTo>
                  <a:close/>
                </a:path>
                <a:path w="3825240" h="2927350">
                  <a:moveTo>
                    <a:pt x="412877" y="2845689"/>
                  </a:moveTo>
                  <a:lnTo>
                    <a:pt x="375539" y="2853182"/>
                  </a:lnTo>
                  <a:lnTo>
                    <a:pt x="382905" y="2890494"/>
                  </a:lnTo>
                  <a:lnTo>
                    <a:pt x="420243" y="2883077"/>
                  </a:lnTo>
                  <a:lnTo>
                    <a:pt x="412877" y="2845689"/>
                  </a:lnTo>
                  <a:close/>
                </a:path>
                <a:path w="3825240" h="2927350">
                  <a:moveTo>
                    <a:pt x="486410" y="2829179"/>
                  </a:moveTo>
                  <a:lnTo>
                    <a:pt x="449326" y="2838069"/>
                  </a:lnTo>
                  <a:lnTo>
                    <a:pt x="458343" y="2875127"/>
                  </a:lnTo>
                  <a:lnTo>
                    <a:pt x="495427" y="2866136"/>
                  </a:lnTo>
                  <a:lnTo>
                    <a:pt x="486410" y="2829179"/>
                  </a:lnTo>
                  <a:close/>
                </a:path>
                <a:path w="3825240" h="2927350">
                  <a:moveTo>
                    <a:pt x="559435" y="2810129"/>
                  </a:moveTo>
                  <a:lnTo>
                    <a:pt x="527558" y="2819146"/>
                  </a:lnTo>
                  <a:lnTo>
                    <a:pt x="523494" y="2820162"/>
                  </a:lnTo>
                  <a:lnTo>
                    <a:pt x="532384" y="2857246"/>
                  </a:lnTo>
                  <a:lnTo>
                    <a:pt x="536575" y="2856230"/>
                  </a:lnTo>
                  <a:lnTo>
                    <a:pt x="569849" y="2846832"/>
                  </a:lnTo>
                  <a:lnTo>
                    <a:pt x="559435" y="2810129"/>
                  </a:lnTo>
                  <a:close/>
                </a:path>
                <a:path w="3825240" h="2927350">
                  <a:moveTo>
                    <a:pt x="631698" y="2788793"/>
                  </a:moveTo>
                  <a:lnTo>
                    <a:pt x="612775" y="2795016"/>
                  </a:lnTo>
                  <a:lnTo>
                    <a:pt x="596011" y="2799715"/>
                  </a:lnTo>
                  <a:lnTo>
                    <a:pt x="606425" y="2836418"/>
                  </a:lnTo>
                  <a:lnTo>
                    <a:pt x="623189" y="2831592"/>
                  </a:lnTo>
                  <a:lnTo>
                    <a:pt x="643636" y="2824988"/>
                  </a:lnTo>
                  <a:lnTo>
                    <a:pt x="631698" y="2788793"/>
                  </a:lnTo>
                  <a:close/>
                </a:path>
                <a:path w="3825240" h="2927350">
                  <a:moveTo>
                    <a:pt x="703453" y="2765044"/>
                  </a:moveTo>
                  <a:lnTo>
                    <a:pt x="696722" y="2767457"/>
                  </a:lnTo>
                  <a:lnTo>
                    <a:pt x="668020" y="2776855"/>
                  </a:lnTo>
                  <a:lnTo>
                    <a:pt x="679831" y="2813177"/>
                  </a:lnTo>
                  <a:lnTo>
                    <a:pt x="708660" y="2803652"/>
                  </a:lnTo>
                  <a:lnTo>
                    <a:pt x="716661" y="2800731"/>
                  </a:lnTo>
                  <a:lnTo>
                    <a:pt x="703453" y="2765044"/>
                  </a:lnTo>
                  <a:close/>
                </a:path>
                <a:path w="3825240" h="2927350">
                  <a:moveTo>
                    <a:pt x="774954" y="2738628"/>
                  </a:moveTo>
                  <a:lnTo>
                    <a:pt x="739139" y="2751836"/>
                  </a:lnTo>
                  <a:lnTo>
                    <a:pt x="752348" y="2787523"/>
                  </a:lnTo>
                  <a:lnTo>
                    <a:pt x="788035" y="2774315"/>
                  </a:lnTo>
                  <a:lnTo>
                    <a:pt x="774954" y="2738628"/>
                  </a:lnTo>
                  <a:close/>
                </a:path>
                <a:path w="3825240" h="2927350">
                  <a:moveTo>
                    <a:pt x="844677" y="2709926"/>
                  </a:moveTo>
                  <a:lnTo>
                    <a:pt x="809498" y="2724531"/>
                  </a:lnTo>
                  <a:lnTo>
                    <a:pt x="824103" y="2759710"/>
                  </a:lnTo>
                  <a:lnTo>
                    <a:pt x="859282" y="2745105"/>
                  </a:lnTo>
                  <a:lnTo>
                    <a:pt x="844677" y="2709926"/>
                  </a:lnTo>
                  <a:close/>
                </a:path>
                <a:path w="3825240" h="2927350">
                  <a:moveTo>
                    <a:pt x="913511" y="2678938"/>
                  </a:moveTo>
                  <a:lnTo>
                    <a:pt x="878839" y="2694813"/>
                  </a:lnTo>
                  <a:lnTo>
                    <a:pt x="894714" y="2729484"/>
                  </a:lnTo>
                  <a:lnTo>
                    <a:pt x="929386" y="2713609"/>
                  </a:lnTo>
                  <a:lnTo>
                    <a:pt x="913511" y="2678938"/>
                  </a:lnTo>
                  <a:close/>
                </a:path>
                <a:path w="3825240" h="2927350">
                  <a:moveTo>
                    <a:pt x="981329" y="2645918"/>
                  </a:moveTo>
                  <a:lnTo>
                    <a:pt x="947292" y="2663063"/>
                  </a:lnTo>
                  <a:lnTo>
                    <a:pt x="964564" y="2697099"/>
                  </a:lnTo>
                  <a:lnTo>
                    <a:pt x="998601" y="2679954"/>
                  </a:lnTo>
                  <a:lnTo>
                    <a:pt x="981329" y="2645918"/>
                  </a:lnTo>
                  <a:close/>
                </a:path>
                <a:path w="3825240" h="2927350">
                  <a:moveTo>
                    <a:pt x="1048131" y="2610612"/>
                  </a:moveTo>
                  <a:lnTo>
                    <a:pt x="1017142" y="2627757"/>
                  </a:lnTo>
                  <a:lnTo>
                    <a:pt x="1015364" y="2628773"/>
                  </a:lnTo>
                  <a:lnTo>
                    <a:pt x="1032510" y="2662682"/>
                  </a:lnTo>
                  <a:lnTo>
                    <a:pt x="1034414" y="2661793"/>
                  </a:lnTo>
                  <a:lnTo>
                    <a:pt x="1066546" y="2644013"/>
                  </a:lnTo>
                  <a:lnTo>
                    <a:pt x="1048131" y="2610612"/>
                  </a:lnTo>
                  <a:close/>
                </a:path>
                <a:path w="3825240" h="2927350">
                  <a:moveTo>
                    <a:pt x="1113663" y="2573274"/>
                  </a:moveTo>
                  <a:lnTo>
                    <a:pt x="1092581" y="2586101"/>
                  </a:lnTo>
                  <a:lnTo>
                    <a:pt x="1081405" y="2592197"/>
                  </a:lnTo>
                  <a:lnTo>
                    <a:pt x="1099820" y="2625598"/>
                  </a:lnTo>
                  <a:lnTo>
                    <a:pt x="1110996" y="2619375"/>
                  </a:lnTo>
                  <a:lnTo>
                    <a:pt x="1133348" y="2605913"/>
                  </a:lnTo>
                  <a:lnTo>
                    <a:pt x="1113663" y="2573274"/>
                  </a:lnTo>
                  <a:close/>
                </a:path>
                <a:path w="3825240" h="2927350">
                  <a:moveTo>
                    <a:pt x="1177925" y="2533777"/>
                  </a:moveTo>
                  <a:lnTo>
                    <a:pt x="1165606" y="2541905"/>
                  </a:lnTo>
                  <a:lnTo>
                    <a:pt x="1146302" y="2553589"/>
                  </a:lnTo>
                  <a:lnTo>
                    <a:pt x="1165987" y="2586228"/>
                  </a:lnTo>
                  <a:lnTo>
                    <a:pt x="1185290" y="2574544"/>
                  </a:lnTo>
                  <a:lnTo>
                    <a:pt x="1198880" y="2565654"/>
                  </a:lnTo>
                  <a:lnTo>
                    <a:pt x="1177925" y="2533777"/>
                  </a:lnTo>
                  <a:close/>
                </a:path>
                <a:path w="3825240" h="2927350">
                  <a:moveTo>
                    <a:pt x="1240789" y="2492121"/>
                  </a:moveTo>
                  <a:lnTo>
                    <a:pt x="1236217" y="2495423"/>
                  </a:lnTo>
                  <a:lnTo>
                    <a:pt x="1209802" y="2512822"/>
                  </a:lnTo>
                  <a:lnTo>
                    <a:pt x="1230757" y="2544699"/>
                  </a:lnTo>
                  <a:lnTo>
                    <a:pt x="1257173" y="2527300"/>
                  </a:lnTo>
                  <a:lnTo>
                    <a:pt x="1263014" y="2523109"/>
                  </a:lnTo>
                  <a:lnTo>
                    <a:pt x="1240789" y="2492121"/>
                  </a:lnTo>
                  <a:close/>
                </a:path>
                <a:path w="3825240" h="2927350">
                  <a:moveTo>
                    <a:pt x="1302765" y="2447671"/>
                  </a:moveTo>
                  <a:lnTo>
                    <a:pt x="1271778" y="2469896"/>
                  </a:lnTo>
                  <a:lnTo>
                    <a:pt x="1294003" y="2500884"/>
                  </a:lnTo>
                  <a:lnTo>
                    <a:pt x="1324990" y="2478659"/>
                  </a:lnTo>
                  <a:lnTo>
                    <a:pt x="1302765" y="2447671"/>
                  </a:lnTo>
                  <a:close/>
                </a:path>
                <a:path w="3825240" h="2927350">
                  <a:moveTo>
                    <a:pt x="1362329" y="2401443"/>
                  </a:moveTo>
                  <a:lnTo>
                    <a:pt x="1332230" y="2424811"/>
                  </a:lnTo>
                  <a:lnTo>
                    <a:pt x="1355725" y="2454910"/>
                  </a:lnTo>
                  <a:lnTo>
                    <a:pt x="1385697" y="2431542"/>
                  </a:lnTo>
                  <a:lnTo>
                    <a:pt x="1362329" y="2401443"/>
                  </a:lnTo>
                  <a:close/>
                </a:path>
                <a:path w="3825240" h="2927350">
                  <a:moveTo>
                    <a:pt x="1420114" y="2352929"/>
                  </a:moveTo>
                  <a:lnTo>
                    <a:pt x="1391031" y="2377567"/>
                  </a:lnTo>
                  <a:lnTo>
                    <a:pt x="1415668" y="2406650"/>
                  </a:lnTo>
                  <a:lnTo>
                    <a:pt x="1444752" y="2382012"/>
                  </a:lnTo>
                  <a:lnTo>
                    <a:pt x="1420114" y="2352929"/>
                  </a:lnTo>
                  <a:close/>
                </a:path>
                <a:path w="3825240" h="2927350">
                  <a:moveTo>
                    <a:pt x="1475993" y="2302383"/>
                  </a:moveTo>
                  <a:lnTo>
                    <a:pt x="1447927" y="2328164"/>
                  </a:lnTo>
                  <a:lnTo>
                    <a:pt x="1473708" y="2356231"/>
                  </a:lnTo>
                  <a:lnTo>
                    <a:pt x="1501775" y="2330323"/>
                  </a:lnTo>
                  <a:lnTo>
                    <a:pt x="1475993" y="2302383"/>
                  </a:lnTo>
                  <a:close/>
                </a:path>
                <a:path w="3825240" h="2927350">
                  <a:moveTo>
                    <a:pt x="1529714" y="2249551"/>
                  </a:moveTo>
                  <a:lnTo>
                    <a:pt x="1502790" y="2276602"/>
                  </a:lnTo>
                  <a:lnTo>
                    <a:pt x="1529841" y="2303399"/>
                  </a:lnTo>
                  <a:lnTo>
                    <a:pt x="1556765" y="2276348"/>
                  </a:lnTo>
                  <a:lnTo>
                    <a:pt x="1529714" y="2249551"/>
                  </a:lnTo>
                  <a:close/>
                </a:path>
                <a:path w="3825240" h="2927350">
                  <a:moveTo>
                    <a:pt x="1581023" y="2194433"/>
                  </a:moveTo>
                  <a:lnTo>
                    <a:pt x="1555496" y="2222627"/>
                  </a:lnTo>
                  <a:lnTo>
                    <a:pt x="1583689" y="2248281"/>
                  </a:lnTo>
                  <a:lnTo>
                    <a:pt x="1609343" y="2220087"/>
                  </a:lnTo>
                  <a:lnTo>
                    <a:pt x="1581023" y="2194433"/>
                  </a:lnTo>
                  <a:close/>
                </a:path>
                <a:path w="3825240" h="2927350">
                  <a:moveTo>
                    <a:pt x="1629790" y="2137156"/>
                  </a:moveTo>
                  <a:lnTo>
                    <a:pt x="1605661" y="2166493"/>
                  </a:lnTo>
                  <a:lnTo>
                    <a:pt x="1634998" y="2190750"/>
                  </a:lnTo>
                  <a:lnTo>
                    <a:pt x="1659255" y="2161286"/>
                  </a:lnTo>
                  <a:lnTo>
                    <a:pt x="1629790" y="2137156"/>
                  </a:lnTo>
                  <a:close/>
                </a:path>
                <a:path w="3825240" h="2927350">
                  <a:moveTo>
                    <a:pt x="1675764" y="2077466"/>
                  </a:moveTo>
                  <a:lnTo>
                    <a:pt x="1653032" y="2108073"/>
                  </a:lnTo>
                  <a:lnTo>
                    <a:pt x="1683639" y="2130806"/>
                  </a:lnTo>
                  <a:lnTo>
                    <a:pt x="1706372" y="2100199"/>
                  </a:lnTo>
                  <a:lnTo>
                    <a:pt x="1675764" y="2077466"/>
                  </a:lnTo>
                  <a:close/>
                </a:path>
                <a:path w="3825240" h="2927350">
                  <a:moveTo>
                    <a:pt x="1718564" y="2015744"/>
                  </a:moveTo>
                  <a:lnTo>
                    <a:pt x="1697482" y="2047494"/>
                  </a:lnTo>
                  <a:lnTo>
                    <a:pt x="1729232" y="2068576"/>
                  </a:lnTo>
                  <a:lnTo>
                    <a:pt x="1750314" y="2036826"/>
                  </a:lnTo>
                  <a:lnTo>
                    <a:pt x="1718564" y="2015744"/>
                  </a:lnTo>
                  <a:close/>
                </a:path>
                <a:path w="3825240" h="2927350">
                  <a:moveTo>
                    <a:pt x="1757680" y="1951609"/>
                  </a:moveTo>
                  <a:lnTo>
                    <a:pt x="1738503" y="1984502"/>
                  </a:lnTo>
                  <a:lnTo>
                    <a:pt x="1771396" y="2003806"/>
                  </a:lnTo>
                  <a:lnTo>
                    <a:pt x="1790573" y="1970913"/>
                  </a:lnTo>
                  <a:lnTo>
                    <a:pt x="1757680" y="1951609"/>
                  </a:lnTo>
                  <a:close/>
                </a:path>
                <a:path w="3825240" h="2927350">
                  <a:moveTo>
                    <a:pt x="1792859" y="1885315"/>
                  </a:moveTo>
                  <a:lnTo>
                    <a:pt x="1775587" y="1919351"/>
                  </a:lnTo>
                  <a:lnTo>
                    <a:pt x="1809623" y="1936623"/>
                  </a:lnTo>
                  <a:lnTo>
                    <a:pt x="1826895" y="1902587"/>
                  </a:lnTo>
                  <a:lnTo>
                    <a:pt x="1792859" y="1885315"/>
                  </a:lnTo>
                  <a:close/>
                </a:path>
                <a:path w="3825240" h="2927350">
                  <a:moveTo>
                    <a:pt x="1823847" y="1816989"/>
                  </a:moveTo>
                  <a:lnTo>
                    <a:pt x="1808607" y="1851914"/>
                  </a:lnTo>
                  <a:lnTo>
                    <a:pt x="1843532" y="1867154"/>
                  </a:lnTo>
                  <a:lnTo>
                    <a:pt x="1858772" y="1832229"/>
                  </a:lnTo>
                  <a:lnTo>
                    <a:pt x="1823847" y="1816989"/>
                  </a:lnTo>
                  <a:close/>
                </a:path>
                <a:path w="3825240" h="2927350">
                  <a:moveTo>
                    <a:pt x="1849755" y="1746758"/>
                  </a:moveTo>
                  <a:lnTo>
                    <a:pt x="1836928" y="1782572"/>
                  </a:lnTo>
                  <a:lnTo>
                    <a:pt x="1872868" y="1795399"/>
                  </a:lnTo>
                  <a:lnTo>
                    <a:pt x="1885696" y="1759585"/>
                  </a:lnTo>
                  <a:lnTo>
                    <a:pt x="1849755" y="1746758"/>
                  </a:lnTo>
                  <a:close/>
                </a:path>
                <a:path w="3825240" h="2927350">
                  <a:moveTo>
                    <a:pt x="1870075" y="1675765"/>
                  </a:moveTo>
                  <a:lnTo>
                    <a:pt x="1860041" y="1711452"/>
                  </a:lnTo>
                  <a:lnTo>
                    <a:pt x="1896745" y="1721739"/>
                  </a:lnTo>
                  <a:lnTo>
                    <a:pt x="1906778" y="1686179"/>
                  </a:lnTo>
                  <a:lnTo>
                    <a:pt x="1907286" y="1683639"/>
                  </a:lnTo>
                  <a:lnTo>
                    <a:pt x="1870075" y="1675765"/>
                  </a:lnTo>
                  <a:close/>
                </a:path>
                <a:path w="3825240" h="2927350">
                  <a:moveTo>
                    <a:pt x="1884172" y="1602740"/>
                  </a:moveTo>
                  <a:lnTo>
                    <a:pt x="1883156" y="1610741"/>
                  </a:lnTo>
                  <a:lnTo>
                    <a:pt x="1877567" y="1638808"/>
                  </a:lnTo>
                  <a:lnTo>
                    <a:pt x="1914906" y="1646301"/>
                  </a:lnTo>
                  <a:lnTo>
                    <a:pt x="1920621" y="1618234"/>
                  </a:lnTo>
                  <a:lnTo>
                    <a:pt x="1921890" y="1607439"/>
                  </a:lnTo>
                  <a:lnTo>
                    <a:pt x="1884172" y="1602740"/>
                  </a:lnTo>
                  <a:close/>
                </a:path>
                <a:path w="3825240" h="2927350">
                  <a:moveTo>
                    <a:pt x="1891791" y="1528572"/>
                  </a:moveTo>
                  <a:lnTo>
                    <a:pt x="1891157" y="1545336"/>
                  </a:lnTo>
                  <a:lnTo>
                    <a:pt x="1888743" y="1565021"/>
                  </a:lnTo>
                  <a:lnTo>
                    <a:pt x="1926589" y="1569593"/>
                  </a:lnTo>
                  <a:lnTo>
                    <a:pt x="1929003" y="1550035"/>
                  </a:lnTo>
                  <a:lnTo>
                    <a:pt x="1929891" y="1530096"/>
                  </a:lnTo>
                  <a:lnTo>
                    <a:pt x="1891791" y="1528572"/>
                  </a:lnTo>
                  <a:close/>
                </a:path>
                <a:path w="3825240" h="2927350">
                  <a:moveTo>
                    <a:pt x="1894966" y="1452372"/>
                  </a:moveTo>
                  <a:lnTo>
                    <a:pt x="1893749" y="1481582"/>
                  </a:lnTo>
                  <a:lnTo>
                    <a:pt x="1893315" y="1490472"/>
                  </a:lnTo>
                  <a:lnTo>
                    <a:pt x="1931415" y="1492123"/>
                  </a:lnTo>
                  <a:lnTo>
                    <a:pt x="1931987" y="1480058"/>
                  </a:lnTo>
                  <a:lnTo>
                    <a:pt x="1933066" y="1454023"/>
                  </a:lnTo>
                  <a:lnTo>
                    <a:pt x="1894966" y="1452372"/>
                  </a:lnTo>
                  <a:close/>
                </a:path>
                <a:path w="3825240" h="2927350">
                  <a:moveTo>
                    <a:pt x="1901189" y="1375029"/>
                  </a:moveTo>
                  <a:lnTo>
                    <a:pt x="1896490" y="1414399"/>
                  </a:lnTo>
                  <a:lnTo>
                    <a:pt x="1934590" y="1415923"/>
                  </a:lnTo>
                  <a:lnTo>
                    <a:pt x="1934639" y="1414399"/>
                  </a:lnTo>
                  <a:lnTo>
                    <a:pt x="1939036" y="1379601"/>
                  </a:lnTo>
                  <a:lnTo>
                    <a:pt x="1901189" y="1375029"/>
                  </a:lnTo>
                  <a:close/>
                </a:path>
                <a:path w="3825240" h="2927350">
                  <a:moveTo>
                    <a:pt x="1914143" y="1298448"/>
                  </a:moveTo>
                  <a:lnTo>
                    <a:pt x="1906651" y="1335786"/>
                  </a:lnTo>
                  <a:lnTo>
                    <a:pt x="1943989" y="1343406"/>
                  </a:lnTo>
                  <a:lnTo>
                    <a:pt x="1951609" y="1306068"/>
                  </a:lnTo>
                  <a:lnTo>
                    <a:pt x="1914143" y="1298448"/>
                  </a:lnTo>
                  <a:close/>
                </a:path>
                <a:path w="3825240" h="2927350">
                  <a:moveTo>
                    <a:pt x="1933575" y="1223391"/>
                  </a:moveTo>
                  <a:lnTo>
                    <a:pt x="1923288" y="1260094"/>
                  </a:lnTo>
                  <a:lnTo>
                    <a:pt x="1959990" y="1270381"/>
                  </a:lnTo>
                  <a:lnTo>
                    <a:pt x="1970278" y="1233678"/>
                  </a:lnTo>
                  <a:lnTo>
                    <a:pt x="1933575" y="1223391"/>
                  </a:lnTo>
                  <a:close/>
                </a:path>
                <a:path w="3825240" h="2927350">
                  <a:moveTo>
                    <a:pt x="1958593" y="1149985"/>
                  </a:moveTo>
                  <a:lnTo>
                    <a:pt x="1945766" y="1185926"/>
                  </a:lnTo>
                  <a:lnTo>
                    <a:pt x="1981708" y="1198753"/>
                  </a:lnTo>
                  <a:lnTo>
                    <a:pt x="1994535" y="1162812"/>
                  </a:lnTo>
                  <a:lnTo>
                    <a:pt x="1958593" y="1149985"/>
                  </a:lnTo>
                  <a:close/>
                </a:path>
                <a:path w="3825240" h="2927350">
                  <a:moveTo>
                    <a:pt x="1988947" y="1078738"/>
                  </a:moveTo>
                  <a:lnTo>
                    <a:pt x="1973834" y="1113663"/>
                  </a:lnTo>
                  <a:lnTo>
                    <a:pt x="2008759" y="1128903"/>
                  </a:lnTo>
                  <a:lnTo>
                    <a:pt x="2023872" y="1093978"/>
                  </a:lnTo>
                  <a:lnTo>
                    <a:pt x="1988947" y="1078738"/>
                  </a:lnTo>
                  <a:close/>
                </a:path>
                <a:path w="3825240" h="2927350">
                  <a:moveTo>
                    <a:pt x="2024507" y="1008761"/>
                  </a:moveTo>
                  <a:lnTo>
                    <a:pt x="2023110" y="1011301"/>
                  </a:lnTo>
                  <a:lnTo>
                    <a:pt x="2006600" y="1043686"/>
                  </a:lnTo>
                  <a:lnTo>
                    <a:pt x="2040509" y="1060958"/>
                  </a:lnTo>
                  <a:lnTo>
                    <a:pt x="2057018" y="1028573"/>
                  </a:lnTo>
                  <a:lnTo>
                    <a:pt x="2057400" y="1028065"/>
                  </a:lnTo>
                  <a:lnTo>
                    <a:pt x="2024507" y="1008761"/>
                  </a:lnTo>
                  <a:close/>
                </a:path>
                <a:path w="3825240" h="2927350">
                  <a:moveTo>
                    <a:pt x="2063877" y="942340"/>
                  </a:moveTo>
                  <a:lnTo>
                    <a:pt x="2060702" y="947039"/>
                  </a:lnTo>
                  <a:lnTo>
                    <a:pt x="2043811" y="975995"/>
                  </a:lnTo>
                  <a:lnTo>
                    <a:pt x="2076704" y="995172"/>
                  </a:lnTo>
                  <a:lnTo>
                    <a:pt x="2093595" y="966343"/>
                  </a:lnTo>
                  <a:lnTo>
                    <a:pt x="2095627" y="963422"/>
                  </a:lnTo>
                  <a:lnTo>
                    <a:pt x="2063877" y="942340"/>
                  </a:lnTo>
                  <a:close/>
                </a:path>
                <a:path w="3825240" h="2927350">
                  <a:moveTo>
                    <a:pt x="2106930" y="878205"/>
                  </a:moveTo>
                  <a:lnTo>
                    <a:pt x="2102612" y="883920"/>
                  </a:lnTo>
                  <a:lnTo>
                    <a:pt x="2084959" y="910590"/>
                  </a:lnTo>
                  <a:lnTo>
                    <a:pt x="2116709" y="931672"/>
                  </a:lnTo>
                  <a:lnTo>
                    <a:pt x="2134362" y="905002"/>
                  </a:lnTo>
                  <a:lnTo>
                    <a:pt x="2137410" y="900938"/>
                  </a:lnTo>
                  <a:lnTo>
                    <a:pt x="2106930" y="878205"/>
                  </a:lnTo>
                  <a:close/>
                </a:path>
                <a:path w="3825240" h="2927350">
                  <a:moveTo>
                    <a:pt x="2153158" y="816483"/>
                  </a:moveTo>
                  <a:lnTo>
                    <a:pt x="2148586" y="822198"/>
                  </a:lnTo>
                  <a:lnTo>
                    <a:pt x="2129663" y="847598"/>
                  </a:lnTo>
                  <a:lnTo>
                    <a:pt x="2160142" y="870331"/>
                  </a:lnTo>
                  <a:lnTo>
                    <a:pt x="2179066" y="844931"/>
                  </a:lnTo>
                  <a:lnTo>
                    <a:pt x="2182622" y="840739"/>
                  </a:lnTo>
                  <a:lnTo>
                    <a:pt x="2153158" y="816483"/>
                  </a:lnTo>
                  <a:close/>
                </a:path>
                <a:path w="3825240" h="2927350">
                  <a:moveTo>
                    <a:pt x="2202434" y="757174"/>
                  </a:moveTo>
                  <a:lnTo>
                    <a:pt x="2198242" y="761746"/>
                  </a:lnTo>
                  <a:lnTo>
                    <a:pt x="2177415" y="787146"/>
                  </a:lnTo>
                  <a:lnTo>
                    <a:pt x="2206752" y="811276"/>
                  </a:lnTo>
                  <a:lnTo>
                    <a:pt x="2227707" y="785876"/>
                  </a:lnTo>
                  <a:lnTo>
                    <a:pt x="2230628" y="782701"/>
                  </a:lnTo>
                  <a:lnTo>
                    <a:pt x="2202434" y="757174"/>
                  </a:lnTo>
                  <a:close/>
                </a:path>
                <a:path w="3825240" h="2927350">
                  <a:moveTo>
                    <a:pt x="2254250" y="700151"/>
                  </a:moveTo>
                  <a:lnTo>
                    <a:pt x="2251710" y="702690"/>
                  </a:lnTo>
                  <a:lnTo>
                    <a:pt x="2227961" y="728852"/>
                  </a:lnTo>
                  <a:lnTo>
                    <a:pt x="2256155" y="754507"/>
                  </a:lnTo>
                  <a:lnTo>
                    <a:pt x="2279904" y="728345"/>
                  </a:lnTo>
                  <a:lnTo>
                    <a:pt x="2281301" y="726948"/>
                  </a:lnTo>
                  <a:lnTo>
                    <a:pt x="2254250" y="700151"/>
                  </a:lnTo>
                  <a:close/>
                </a:path>
                <a:path w="3825240" h="2927350">
                  <a:moveTo>
                    <a:pt x="2307971" y="646049"/>
                  </a:moveTo>
                  <a:lnTo>
                    <a:pt x="2281047" y="673100"/>
                  </a:lnTo>
                  <a:lnTo>
                    <a:pt x="2308098" y="700024"/>
                  </a:lnTo>
                  <a:lnTo>
                    <a:pt x="2335022" y="672973"/>
                  </a:lnTo>
                  <a:lnTo>
                    <a:pt x="2307971" y="646049"/>
                  </a:lnTo>
                  <a:close/>
                </a:path>
                <a:path w="3825240" h="2927350">
                  <a:moveTo>
                    <a:pt x="2364613" y="593851"/>
                  </a:moveTo>
                  <a:lnTo>
                    <a:pt x="2336546" y="619633"/>
                  </a:lnTo>
                  <a:lnTo>
                    <a:pt x="2362327" y="647700"/>
                  </a:lnTo>
                  <a:lnTo>
                    <a:pt x="2390393" y="621792"/>
                  </a:lnTo>
                  <a:lnTo>
                    <a:pt x="2364613" y="593851"/>
                  </a:lnTo>
                  <a:close/>
                </a:path>
                <a:path w="3825240" h="2927350">
                  <a:moveTo>
                    <a:pt x="2423160" y="543813"/>
                  </a:moveTo>
                  <a:lnTo>
                    <a:pt x="2394077" y="568451"/>
                  </a:lnTo>
                  <a:lnTo>
                    <a:pt x="2418715" y="597535"/>
                  </a:lnTo>
                  <a:lnTo>
                    <a:pt x="2447798" y="572897"/>
                  </a:lnTo>
                  <a:lnTo>
                    <a:pt x="2423160" y="543813"/>
                  </a:lnTo>
                  <a:close/>
                </a:path>
                <a:path w="3825240" h="2927350">
                  <a:moveTo>
                    <a:pt x="2483612" y="496188"/>
                  </a:moveTo>
                  <a:lnTo>
                    <a:pt x="2453513" y="519557"/>
                  </a:lnTo>
                  <a:lnTo>
                    <a:pt x="2476881" y="549656"/>
                  </a:lnTo>
                  <a:lnTo>
                    <a:pt x="2506980" y="526288"/>
                  </a:lnTo>
                  <a:lnTo>
                    <a:pt x="2483612" y="496188"/>
                  </a:lnTo>
                  <a:close/>
                </a:path>
                <a:path w="3825240" h="2927350">
                  <a:moveTo>
                    <a:pt x="2545715" y="450850"/>
                  </a:moveTo>
                  <a:lnTo>
                    <a:pt x="2514727" y="472948"/>
                  </a:lnTo>
                  <a:lnTo>
                    <a:pt x="2536952" y="503936"/>
                  </a:lnTo>
                  <a:lnTo>
                    <a:pt x="2567940" y="481711"/>
                  </a:lnTo>
                  <a:lnTo>
                    <a:pt x="2545715" y="450850"/>
                  </a:lnTo>
                  <a:close/>
                </a:path>
                <a:path w="3825240" h="2927350">
                  <a:moveTo>
                    <a:pt x="2609341" y="407543"/>
                  </a:moveTo>
                  <a:lnTo>
                    <a:pt x="2577591" y="428498"/>
                  </a:lnTo>
                  <a:lnTo>
                    <a:pt x="2598420" y="460375"/>
                  </a:lnTo>
                  <a:lnTo>
                    <a:pt x="2630297" y="439420"/>
                  </a:lnTo>
                  <a:lnTo>
                    <a:pt x="2609341" y="407543"/>
                  </a:lnTo>
                  <a:close/>
                </a:path>
                <a:path w="3825240" h="2927350">
                  <a:moveTo>
                    <a:pt x="2674492" y="366649"/>
                  </a:moveTo>
                  <a:lnTo>
                    <a:pt x="2641854" y="386334"/>
                  </a:lnTo>
                  <a:lnTo>
                    <a:pt x="2661539" y="418973"/>
                  </a:lnTo>
                  <a:lnTo>
                    <a:pt x="2694178" y="399161"/>
                  </a:lnTo>
                  <a:lnTo>
                    <a:pt x="2674492" y="366649"/>
                  </a:lnTo>
                  <a:close/>
                </a:path>
                <a:path w="3825240" h="2927350">
                  <a:moveTo>
                    <a:pt x="2740787" y="327787"/>
                  </a:moveTo>
                  <a:lnTo>
                    <a:pt x="2714116" y="342646"/>
                  </a:lnTo>
                  <a:lnTo>
                    <a:pt x="2707005" y="346837"/>
                  </a:lnTo>
                  <a:lnTo>
                    <a:pt x="2726816" y="379475"/>
                  </a:lnTo>
                  <a:lnTo>
                    <a:pt x="2733802" y="375158"/>
                  </a:lnTo>
                  <a:lnTo>
                    <a:pt x="2759329" y="361061"/>
                  </a:lnTo>
                  <a:lnTo>
                    <a:pt x="2740787" y="327787"/>
                  </a:lnTo>
                  <a:close/>
                </a:path>
                <a:path w="3825240" h="2927350">
                  <a:moveTo>
                    <a:pt x="2808478" y="291084"/>
                  </a:moveTo>
                  <a:lnTo>
                    <a:pt x="2790698" y="300100"/>
                  </a:lnTo>
                  <a:lnTo>
                    <a:pt x="2774188" y="309245"/>
                  </a:lnTo>
                  <a:lnTo>
                    <a:pt x="2792603" y="342646"/>
                  </a:lnTo>
                  <a:lnTo>
                    <a:pt x="2809113" y="333501"/>
                  </a:lnTo>
                  <a:lnTo>
                    <a:pt x="2825623" y="325120"/>
                  </a:lnTo>
                  <a:lnTo>
                    <a:pt x="2808478" y="291084"/>
                  </a:lnTo>
                  <a:close/>
                </a:path>
                <a:path w="3825240" h="2927350">
                  <a:moveTo>
                    <a:pt x="2877312" y="256794"/>
                  </a:moveTo>
                  <a:lnTo>
                    <a:pt x="2869438" y="260350"/>
                  </a:lnTo>
                  <a:lnTo>
                    <a:pt x="2842514" y="273938"/>
                  </a:lnTo>
                  <a:lnTo>
                    <a:pt x="2859659" y="307975"/>
                  </a:lnTo>
                  <a:lnTo>
                    <a:pt x="2886583" y="294386"/>
                  </a:lnTo>
                  <a:lnTo>
                    <a:pt x="2893187" y="291338"/>
                  </a:lnTo>
                  <a:lnTo>
                    <a:pt x="2877312" y="256794"/>
                  </a:lnTo>
                  <a:close/>
                </a:path>
                <a:path w="3825240" h="2927350">
                  <a:moveTo>
                    <a:pt x="2946527" y="224917"/>
                  </a:moveTo>
                  <a:lnTo>
                    <a:pt x="2911856" y="240919"/>
                  </a:lnTo>
                  <a:lnTo>
                    <a:pt x="2927731" y="275463"/>
                  </a:lnTo>
                  <a:lnTo>
                    <a:pt x="2962402" y="259587"/>
                  </a:lnTo>
                  <a:lnTo>
                    <a:pt x="2946527" y="224917"/>
                  </a:lnTo>
                  <a:close/>
                </a:path>
                <a:path w="3825240" h="2927350">
                  <a:moveTo>
                    <a:pt x="3017520" y="195452"/>
                  </a:moveTo>
                  <a:lnTo>
                    <a:pt x="2982341" y="209931"/>
                  </a:lnTo>
                  <a:lnTo>
                    <a:pt x="2996946" y="245237"/>
                  </a:lnTo>
                  <a:lnTo>
                    <a:pt x="3032125" y="230632"/>
                  </a:lnTo>
                  <a:lnTo>
                    <a:pt x="3017520" y="195452"/>
                  </a:lnTo>
                  <a:close/>
                </a:path>
                <a:path w="3825240" h="2927350">
                  <a:moveTo>
                    <a:pt x="3089402" y="168148"/>
                  </a:moveTo>
                  <a:lnTo>
                    <a:pt x="3053715" y="181356"/>
                  </a:lnTo>
                  <a:lnTo>
                    <a:pt x="3066923" y="217170"/>
                  </a:lnTo>
                  <a:lnTo>
                    <a:pt x="3102737" y="203835"/>
                  </a:lnTo>
                  <a:lnTo>
                    <a:pt x="3089402" y="168148"/>
                  </a:lnTo>
                  <a:close/>
                </a:path>
                <a:path w="3825240" h="2927350">
                  <a:moveTo>
                    <a:pt x="3162173" y="143128"/>
                  </a:moveTo>
                  <a:lnTo>
                    <a:pt x="3125978" y="154939"/>
                  </a:lnTo>
                  <a:lnTo>
                    <a:pt x="3137789" y="191262"/>
                  </a:lnTo>
                  <a:lnTo>
                    <a:pt x="3173984" y="179324"/>
                  </a:lnTo>
                  <a:lnTo>
                    <a:pt x="3162173" y="143128"/>
                  </a:lnTo>
                  <a:close/>
                </a:path>
                <a:path w="3825240" h="2927350">
                  <a:moveTo>
                    <a:pt x="3235706" y="120523"/>
                  </a:moveTo>
                  <a:lnTo>
                    <a:pt x="3201797" y="130175"/>
                  </a:lnTo>
                  <a:lnTo>
                    <a:pt x="3198367" y="131318"/>
                  </a:lnTo>
                  <a:lnTo>
                    <a:pt x="3210306" y="167512"/>
                  </a:lnTo>
                  <a:lnTo>
                    <a:pt x="3213735" y="166370"/>
                  </a:lnTo>
                  <a:lnTo>
                    <a:pt x="3246120" y="157225"/>
                  </a:lnTo>
                  <a:lnTo>
                    <a:pt x="3235706" y="120523"/>
                  </a:lnTo>
                  <a:close/>
                </a:path>
                <a:path w="3825240" h="2927350">
                  <a:moveTo>
                    <a:pt x="3310001" y="100330"/>
                  </a:moveTo>
                  <a:lnTo>
                    <a:pt x="3288538" y="105537"/>
                  </a:lnTo>
                  <a:lnTo>
                    <a:pt x="3272409" y="110109"/>
                  </a:lnTo>
                  <a:lnTo>
                    <a:pt x="3282823" y="146812"/>
                  </a:lnTo>
                  <a:lnTo>
                    <a:pt x="3298825" y="142239"/>
                  </a:lnTo>
                  <a:lnTo>
                    <a:pt x="3318891" y="137413"/>
                  </a:lnTo>
                  <a:lnTo>
                    <a:pt x="3310001" y="100330"/>
                  </a:lnTo>
                  <a:close/>
                </a:path>
                <a:path w="3825240" h="2927350">
                  <a:moveTo>
                    <a:pt x="3384931" y="82550"/>
                  </a:moveTo>
                  <a:lnTo>
                    <a:pt x="3376167" y="84327"/>
                  </a:lnTo>
                  <a:lnTo>
                    <a:pt x="3346958" y="91439"/>
                  </a:lnTo>
                  <a:lnTo>
                    <a:pt x="3355975" y="128397"/>
                  </a:lnTo>
                  <a:lnTo>
                    <a:pt x="3385185" y="121412"/>
                  </a:lnTo>
                  <a:lnTo>
                    <a:pt x="3392297" y="120014"/>
                  </a:lnTo>
                  <a:lnTo>
                    <a:pt x="3384931" y="82550"/>
                  </a:lnTo>
                  <a:close/>
                </a:path>
                <a:path w="3825240" h="2927350">
                  <a:moveTo>
                    <a:pt x="3459607" y="67818"/>
                  </a:moveTo>
                  <a:lnTo>
                    <a:pt x="3422268" y="75184"/>
                  </a:lnTo>
                  <a:lnTo>
                    <a:pt x="3429635" y="112522"/>
                  </a:lnTo>
                  <a:lnTo>
                    <a:pt x="3467100" y="105156"/>
                  </a:lnTo>
                  <a:lnTo>
                    <a:pt x="3459607" y="67818"/>
                  </a:lnTo>
                  <a:close/>
                </a:path>
                <a:path w="3825240" h="2927350">
                  <a:moveTo>
                    <a:pt x="3535680" y="55625"/>
                  </a:moveTo>
                  <a:lnTo>
                    <a:pt x="3497961" y="61468"/>
                  </a:lnTo>
                  <a:lnTo>
                    <a:pt x="3503930" y="99187"/>
                  </a:lnTo>
                  <a:lnTo>
                    <a:pt x="3541522" y="93218"/>
                  </a:lnTo>
                  <a:lnTo>
                    <a:pt x="3535680" y="55625"/>
                  </a:lnTo>
                  <a:close/>
                </a:path>
                <a:path w="3825240" h="2927350">
                  <a:moveTo>
                    <a:pt x="3612007" y="46227"/>
                  </a:moveTo>
                  <a:lnTo>
                    <a:pt x="3574161" y="50419"/>
                  </a:lnTo>
                  <a:lnTo>
                    <a:pt x="3578479" y="88264"/>
                  </a:lnTo>
                  <a:lnTo>
                    <a:pt x="3616325" y="84074"/>
                  </a:lnTo>
                  <a:lnTo>
                    <a:pt x="3612007" y="46227"/>
                  </a:lnTo>
                  <a:close/>
                </a:path>
                <a:path w="3825240" h="2927350">
                  <a:moveTo>
                    <a:pt x="3688968" y="39877"/>
                  </a:moveTo>
                  <a:lnTo>
                    <a:pt x="3650996" y="42163"/>
                  </a:lnTo>
                  <a:lnTo>
                    <a:pt x="3653282" y="80137"/>
                  </a:lnTo>
                  <a:lnTo>
                    <a:pt x="3691255" y="77850"/>
                  </a:lnTo>
                  <a:lnTo>
                    <a:pt x="3688968" y="39877"/>
                  </a:lnTo>
                  <a:close/>
                </a:path>
                <a:path w="3825240" h="2927350">
                  <a:moveTo>
                    <a:pt x="3709035" y="0"/>
                  </a:moveTo>
                  <a:lnTo>
                    <a:pt x="3712845" y="114173"/>
                  </a:lnTo>
                  <a:lnTo>
                    <a:pt x="3784096" y="75564"/>
                  </a:lnTo>
                  <a:lnTo>
                    <a:pt x="3729228" y="75564"/>
                  </a:lnTo>
                  <a:lnTo>
                    <a:pt x="3726941" y="37592"/>
                  </a:lnTo>
                  <a:lnTo>
                    <a:pt x="3728847" y="37464"/>
                  </a:lnTo>
                  <a:lnTo>
                    <a:pt x="3790565" y="37464"/>
                  </a:lnTo>
                  <a:lnTo>
                    <a:pt x="3709035" y="0"/>
                  </a:lnTo>
                  <a:close/>
                </a:path>
                <a:path w="3825240" h="2927350">
                  <a:moveTo>
                    <a:pt x="3728847" y="37464"/>
                  </a:moveTo>
                  <a:lnTo>
                    <a:pt x="3726941" y="37592"/>
                  </a:lnTo>
                  <a:lnTo>
                    <a:pt x="3729228" y="75564"/>
                  </a:lnTo>
                  <a:lnTo>
                    <a:pt x="3731133" y="75437"/>
                  </a:lnTo>
                  <a:lnTo>
                    <a:pt x="3728847" y="37464"/>
                  </a:lnTo>
                  <a:close/>
                </a:path>
                <a:path w="3825240" h="2927350">
                  <a:moveTo>
                    <a:pt x="3790565" y="37464"/>
                  </a:moveTo>
                  <a:lnTo>
                    <a:pt x="3728847" y="37464"/>
                  </a:lnTo>
                  <a:lnTo>
                    <a:pt x="3731133" y="75437"/>
                  </a:lnTo>
                  <a:lnTo>
                    <a:pt x="3729228" y="75564"/>
                  </a:lnTo>
                  <a:lnTo>
                    <a:pt x="3784096" y="75564"/>
                  </a:lnTo>
                  <a:lnTo>
                    <a:pt x="3825113" y="53339"/>
                  </a:lnTo>
                  <a:lnTo>
                    <a:pt x="3790565" y="37464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157727" y="4479036"/>
              <a:ext cx="1677162" cy="326898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3230117" y="4551426"/>
              <a:ext cx="1534795" cy="184785"/>
            </a:xfrm>
            <a:custGeom>
              <a:avLst/>
              <a:gdLst/>
              <a:ahLst/>
              <a:cxnLst/>
              <a:rect l="l" t="t" r="r" b="b"/>
              <a:pathLst>
                <a:path w="1534795" h="184785">
                  <a:moveTo>
                    <a:pt x="0" y="15875"/>
                  </a:moveTo>
                  <a:lnTo>
                    <a:pt x="0" y="7112"/>
                  </a:lnTo>
                  <a:lnTo>
                    <a:pt x="7112" y="0"/>
                  </a:lnTo>
                  <a:lnTo>
                    <a:pt x="15875" y="0"/>
                  </a:lnTo>
                  <a:lnTo>
                    <a:pt x="1518793" y="0"/>
                  </a:lnTo>
                  <a:lnTo>
                    <a:pt x="1527556" y="0"/>
                  </a:lnTo>
                  <a:lnTo>
                    <a:pt x="1534668" y="7112"/>
                  </a:lnTo>
                  <a:lnTo>
                    <a:pt x="1534668" y="15875"/>
                  </a:lnTo>
                  <a:lnTo>
                    <a:pt x="1534668" y="168529"/>
                  </a:lnTo>
                  <a:lnTo>
                    <a:pt x="1534668" y="177292"/>
                  </a:lnTo>
                  <a:lnTo>
                    <a:pt x="1527556" y="184404"/>
                  </a:lnTo>
                  <a:lnTo>
                    <a:pt x="1518793" y="184404"/>
                  </a:lnTo>
                  <a:lnTo>
                    <a:pt x="15875" y="184404"/>
                  </a:lnTo>
                  <a:lnTo>
                    <a:pt x="7112" y="184404"/>
                  </a:lnTo>
                  <a:lnTo>
                    <a:pt x="0" y="177292"/>
                  </a:lnTo>
                  <a:lnTo>
                    <a:pt x="0" y="168529"/>
                  </a:lnTo>
                  <a:lnTo>
                    <a:pt x="0" y="15875"/>
                  </a:lnTo>
                  <a:close/>
                </a:path>
              </a:pathLst>
            </a:custGeom>
            <a:ln w="38099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437132" y="3081527"/>
              <a:ext cx="1825751" cy="854964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405128" y="3389401"/>
              <a:ext cx="1818132" cy="583666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1479804" y="3103879"/>
              <a:ext cx="1744980" cy="832611"/>
            </a:xfrm>
            <a:custGeom>
              <a:avLst/>
              <a:gdLst/>
              <a:ahLst/>
              <a:cxnLst/>
              <a:rect l="l" t="t" r="r" b="b"/>
              <a:pathLst>
                <a:path w="1744980" h="774700">
                  <a:moveTo>
                    <a:pt x="1665224" y="296164"/>
                  </a:moveTo>
                  <a:lnTo>
                    <a:pt x="79756" y="296164"/>
                  </a:lnTo>
                  <a:lnTo>
                    <a:pt x="48702" y="302428"/>
                  </a:lnTo>
                  <a:lnTo>
                    <a:pt x="23352" y="319516"/>
                  </a:lnTo>
                  <a:lnTo>
                    <a:pt x="6264" y="344866"/>
                  </a:lnTo>
                  <a:lnTo>
                    <a:pt x="0" y="375920"/>
                  </a:lnTo>
                  <a:lnTo>
                    <a:pt x="0" y="694944"/>
                  </a:lnTo>
                  <a:lnTo>
                    <a:pt x="6264" y="725997"/>
                  </a:lnTo>
                  <a:lnTo>
                    <a:pt x="23352" y="751347"/>
                  </a:lnTo>
                  <a:lnTo>
                    <a:pt x="48702" y="768435"/>
                  </a:lnTo>
                  <a:lnTo>
                    <a:pt x="79756" y="774700"/>
                  </a:lnTo>
                  <a:lnTo>
                    <a:pt x="1665224" y="774700"/>
                  </a:lnTo>
                  <a:lnTo>
                    <a:pt x="1696277" y="768435"/>
                  </a:lnTo>
                  <a:lnTo>
                    <a:pt x="1721627" y="751347"/>
                  </a:lnTo>
                  <a:lnTo>
                    <a:pt x="1738715" y="725997"/>
                  </a:lnTo>
                  <a:lnTo>
                    <a:pt x="1744979" y="694944"/>
                  </a:lnTo>
                  <a:lnTo>
                    <a:pt x="1744979" y="375920"/>
                  </a:lnTo>
                  <a:lnTo>
                    <a:pt x="1738715" y="344866"/>
                  </a:lnTo>
                  <a:lnTo>
                    <a:pt x="1721627" y="319516"/>
                  </a:lnTo>
                  <a:lnTo>
                    <a:pt x="1696277" y="302428"/>
                  </a:lnTo>
                  <a:lnTo>
                    <a:pt x="1665224" y="296164"/>
                  </a:lnTo>
                  <a:close/>
                </a:path>
                <a:path w="1744980" h="774700">
                  <a:moveTo>
                    <a:pt x="813943" y="0"/>
                  </a:moveTo>
                  <a:lnTo>
                    <a:pt x="290829" y="296164"/>
                  </a:lnTo>
                  <a:lnTo>
                    <a:pt x="727075" y="296164"/>
                  </a:lnTo>
                  <a:lnTo>
                    <a:pt x="813943" y="0"/>
                  </a:lnTo>
                  <a:close/>
                </a:path>
              </a:pathLst>
            </a:custGeom>
            <a:solidFill>
              <a:srgbClr val="2058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1527175" y="3422396"/>
            <a:ext cx="1643888" cy="3334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000" b="1" dirty="0">
                <a:solidFill>
                  <a:srgbClr val="FFFFFF"/>
                </a:solidFill>
                <a:latin typeface="Yu Gothic"/>
                <a:cs typeface="Yu Gothic"/>
              </a:rPr>
              <a:t>① </a:t>
            </a:r>
            <a:r>
              <a:rPr lang="en-US" sz="1000" b="1" dirty="0">
                <a:solidFill>
                  <a:srgbClr val="FFFFFF"/>
                </a:solidFill>
                <a:latin typeface="Yu Gothic"/>
                <a:cs typeface="Yu Gothic"/>
              </a:rPr>
              <a:t> </a:t>
            </a:r>
            <a:r>
              <a:rPr lang="th-TH" sz="1000" b="1" dirty="0">
                <a:solidFill>
                  <a:srgbClr val="FFFFFF"/>
                </a:solidFill>
                <a:latin typeface="Yu Gothic"/>
                <a:cs typeface="Yu Gothic"/>
              </a:rPr>
              <a:t>ตั้งค่ารายการเอาท์พุต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000" b="1" dirty="0">
                <a:solidFill>
                  <a:srgbClr val="FFFFFF"/>
                </a:solidFill>
                <a:latin typeface="Yu Gothic"/>
                <a:cs typeface="Yu Gothic"/>
              </a:rPr>
              <a:t>เลือกของแบบฟอร์ม</a:t>
            </a:r>
            <a:endParaRPr sz="1000" dirty="0">
              <a:latin typeface="Yu Gothic"/>
              <a:cs typeface="Yu Gothic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1412747" y="4619244"/>
            <a:ext cx="2388235" cy="1205865"/>
            <a:chOff x="1412747" y="4619244"/>
            <a:chExt cx="2388235" cy="1205865"/>
          </a:xfrm>
        </p:grpSpPr>
        <p:pic>
          <p:nvPicPr>
            <p:cNvPr id="28" name="object 2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456943" y="4619244"/>
              <a:ext cx="1863852" cy="1117104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447799" y="5073395"/>
              <a:ext cx="1551432" cy="652284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1499615" y="4641850"/>
              <a:ext cx="1783714" cy="1036955"/>
            </a:xfrm>
            <a:custGeom>
              <a:avLst/>
              <a:gdLst/>
              <a:ahLst/>
              <a:cxnLst/>
              <a:rect l="l" t="t" r="r" b="b"/>
              <a:pathLst>
                <a:path w="1783714" h="1036954">
                  <a:moveTo>
                    <a:pt x="1648460" y="402589"/>
                  </a:moveTo>
                  <a:lnTo>
                    <a:pt x="105664" y="402589"/>
                  </a:lnTo>
                  <a:lnTo>
                    <a:pt x="64561" y="410902"/>
                  </a:lnTo>
                  <a:lnTo>
                    <a:pt x="30972" y="433562"/>
                  </a:lnTo>
                  <a:lnTo>
                    <a:pt x="8312" y="467151"/>
                  </a:lnTo>
                  <a:lnTo>
                    <a:pt x="0" y="508254"/>
                  </a:lnTo>
                  <a:lnTo>
                    <a:pt x="0" y="930910"/>
                  </a:lnTo>
                  <a:lnTo>
                    <a:pt x="8312" y="972039"/>
                  </a:lnTo>
                  <a:lnTo>
                    <a:pt x="30972" y="1005625"/>
                  </a:lnTo>
                  <a:lnTo>
                    <a:pt x="64561" y="1028270"/>
                  </a:lnTo>
                  <a:lnTo>
                    <a:pt x="105664" y="1036574"/>
                  </a:lnTo>
                  <a:lnTo>
                    <a:pt x="1648460" y="1036574"/>
                  </a:lnTo>
                  <a:lnTo>
                    <a:pt x="1689562" y="1028270"/>
                  </a:lnTo>
                  <a:lnTo>
                    <a:pt x="1723151" y="1005625"/>
                  </a:lnTo>
                  <a:lnTo>
                    <a:pt x="1745811" y="972039"/>
                  </a:lnTo>
                  <a:lnTo>
                    <a:pt x="1754124" y="930910"/>
                  </a:lnTo>
                  <a:lnTo>
                    <a:pt x="1754124" y="508254"/>
                  </a:lnTo>
                  <a:lnTo>
                    <a:pt x="1745811" y="467151"/>
                  </a:lnTo>
                  <a:lnTo>
                    <a:pt x="1723151" y="433562"/>
                  </a:lnTo>
                  <a:lnTo>
                    <a:pt x="1689562" y="410902"/>
                  </a:lnTo>
                  <a:lnTo>
                    <a:pt x="1648460" y="402589"/>
                  </a:lnTo>
                  <a:close/>
                </a:path>
                <a:path w="1783714" h="1036954">
                  <a:moveTo>
                    <a:pt x="1783588" y="0"/>
                  </a:moveTo>
                  <a:lnTo>
                    <a:pt x="1023239" y="402589"/>
                  </a:lnTo>
                  <a:lnTo>
                    <a:pt x="1461770" y="402589"/>
                  </a:lnTo>
                  <a:lnTo>
                    <a:pt x="1783588" y="0"/>
                  </a:lnTo>
                  <a:close/>
                </a:path>
              </a:pathLst>
            </a:custGeom>
            <a:solidFill>
              <a:srgbClr val="2058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" name="object 31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437131" y="5047488"/>
              <a:ext cx="2363723" cy="777265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412747" y="5044440"/>
              <a:ext cx="1815083" cy="766559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1479803" y="5070348"/>
              <a:ext cx="2282825" cy="697230"/>
            </a:xfrm>
            <a:custGeom>
              <a:avLst/>
              <a:gdLst/>
              <a:ahLst/>
              <a:cxnLst/>
              <a:rect l="l" t="t" r="r" b="b"/>
              <a:pathLst>
                <a:path w="2282825" h="697229">
                  <a:moveTo>
                    <a:pt x="2004378" y="527049"/>
                  </a:moveTo>
                  <a:lnTo>
                    <a:pt x="1744979" y="527049"/>
                  </a:lnTo>
                  <a:lnTo>
                    <a:pt x="2282571" y="696620"/>
                  </a:lnTo>
                  <a:lnTo>
                    <a:pt x="2004378" y="527049"/>
                  </a:lnTo>
                  <a:close/>
                </a:path>
                <a:path w="2282825" h="697229">
                  <a:moveTo>
                    <a:pt x="1639570" y="0"/>
                  </a:moveTo>
                  <a:lnTo>
                    <a:pt x="105409" y="0"/>
                  </a:lnTo>
                  <a:lnTo>
                    <a:pt x="64400" y="8290"/>
                  </a:lnTo>
                  <a:lnTo>
                    <a:pt x="30892" y="30892"/>
                  </a:lnTo>
                  <a:lnTo>
                    <a:pt x="8290" y="64400"/>
                  </a:lnTo>
                  <a:lnTo>
                    <a:pt x="0" y="105409"/>
                  </a:lnTo>
                  <a:lnTo>
                    <a:pt x="0" y="527049"/>
                  </a:lnTo>
                  <a:lnTo>
                    <a:pt x="8290" y="568080"/>
                  </a:lnTo>
                  <a:lnTo>
                    <a:pt x="30892" y="601586"/>
                  </a:lnTo>
                  <a:lnTo>
                    <a:pt x="64400" y="624176"/>
                  </a:lnTo>
                  <a:lnTo>
                    <a:pt x="105409" y="632460"/>
                  </a:lnTo>
                  <a:lnTo>
                    <a:pt x="1639570" y="632460"/>
                  </a:lnTo>
                  <a:lnTo>
                    <a:pt x="1680579" y="624176"/>
                  </a:lnTo>
                  <a:lnTo>
                    <a:pt x="1714087" y="601586"/>
                  </a:lnTo>
                  <a:lnTo>
                    <a:pt x="1736689" y="568080"/>
                  </a:lnTo>
                  <a:lnTo>
                    <a:pt x="1744979" y="527049"/>
                  </a:lnTo>
                  <a:lnTo>
                    <a:pt x="2004378" y="527049"/>
                  </a:lnTo>
                  <a:lnTo>
                    <a:pt x="1744979" y="368934"/>
                  </a:lnTo>
                  <a:lnTo>
                    <a:pt x="1744979" y="105409"/>
                  </a:lnTo>
                  <a:lnTo>
                    <a:pt x="1736689" y="64400"/>
                  </a:lnTo>
                  <a:lnTo>
                    <a:pt x="1714087" y="30892"/>
                  </a:lnTo>
                  <a:lnTo>
                    <a:pt x="1680579" y="8290"/>
                  </a:lnTo>
                  <a:lnTo>
                    <a:pt x="1639570" y="0"/>
                  </a:lnTo>
                  <a:close/>
                </a:path>
              </a:pathLst>
            </a:custGeom>
            <a:solidFill>
              <a:srgbClr val="2058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1521205" y="5077790"/>
            <a:ext cx="1786508" cy="577722"/>
          </a:xfrm>
          <a:prstGeom prst="rect">
            <a:avLst/>
          </a:prstGeom>
        </p:spPr>
        <p:txBody>
          <a:bodyPr vert="horz" wrap="square" lIns="0" tIns="438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100" b="1" dirty="0">
                <a:solidFill>
                  <a:srgbClr val="FFFFFF"/>
                </a:solidFill>
                <a:latin typeface="Yu Gothic"/>
                <a:cs typeface="Yu Gothic"/>
              </a:rPr>
              <a:t>② ประเภทของเอาท์พุต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100" b="1" dirty="0">
                <a:solidFill>
                  <a:srgbClr val="FFFFFF"/>
                </a:solidFill>
                <a:latin typeface="Yu Gothic"/>
                <a:cs typeface="Yu Gothic"/>
              </a:rPr>
              <a:t>รายการที่คุณต้องการส่งออก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100" b="1" dirty="0">
                <a:solidFill>
                  <a:srgbClr val="FFFFFF"/>
                </a:solidFill>
                <a:latin typeface="Yu Gothic"/>
                <a:cs typeface="Yu Gothic"/>
              </a:rPr>
              <a:t>ตรวจสอบ</a:t>
            </a:r>
            <a:endParaRPr lang="th-TH" sz="1100" dirty="0">
              <a:latin typeface="Yu Gothic"/>
              <a:cs typeface="Yu Gothic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8715756" y="2840748"/>
            <a:ext cx="1955800" cy="1004569"/>
            <a:chOff x="8715756" y="2840748"/>
            <a:chExt cx="1955800" cy="1004569"/>
          </a:xfrm>
        </p:grpSpPr>
        <p:pic>
          <p:nvPicPr>
            <p:cNvPr id="36" name="object 36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756904" y="2840748"/>
              <a:ext cx="1914144" cy="966203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8715756" y="3444278"/>
              <a:ext cx="1818131" cy="400773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8799576" y="2863722"/>
              <a:ext cx="1833880" cy="885825"/>
            </a:xfrm>
            <a:custGeom>
              <a:avLst/>
              <a:gdLst/>
              <a:ahLst/>
              <a:cxnLst/>
              <a:rect l="l" t="t" r="r" b="b"/>
              <a:pathLst>
                <a:path w="1833879" h="885825">
                  <a:moveTo>
                    <a:pt x="1785112" y="595756"/>
                  </a:moveTo>
                  <a:lnTo>
                    <a:pt x="48259" y="595756"/>
                  </a:lnTo>
                  <a:lnTo>
                    <a:pt x="29467" y="599547"/>
                  </a:lnTo>
                  <a:lnTo>
                    <a:pt x="14128" y="609885"/>
                  </a:lnTo>
                  <a:lnTo>
                    <a:pt x="3790" y="625224"/>
                  </a:lnTo>
                  <a:lnTo>
                    <a:pt x="0" y="644016"/>
                  </a:lnTo>
                  <a:lnTo>
                    <a:pt x="0" y="837057"/>
                  </a:lnTo>
                  <a:lnTo>
                    <a:pt x="3790" y="855849"/>
                  </a:lnTo>
                  <a:lnTo>
                    <a:pt x="14128" y="871188"/>
                  </a:lnTo>
                  <a:lnTo>
                    <a:pt x="29467" y="881526"/>
                  </a:lnTo>
                  <a:lnTo>
                    <a:pt x="48259" y="885316"/>
                  </a:lnTo>
                  <a:lnTo>
                    <a:pt x="1785112" y="885316"/>
                  </a:lnTo>
                  <a:lnTo>
                    <a:pt x="1803904" y="881526"/>
                  </a:lnTo>
                  <a:lnTo>
                    <a:pt x="1819243" y="871188"/>
                  </a:lnTo>
                  <a:lnTo>
                    <a:pt x="1829581" y="855849"/>
                  </a:lnTo>
                  <a:lnTo>
                    <a:pt x="1833372" y="837057"/>
                  </a:lnTo>
                  <a:lnTo>
                    <a:pt x="1833372" y="644016"/>
                  </a:lnTo>
                  <a:lnTo>
                    <a:pt x="1829581" y="625224"/>
                  </a:lnTo>
                  <a:lnTo>
                    <a:pt x="1819243" y="609885"/>
                  </a:lnTo>
                  <a:lnTo>
                    <a:pt x="1803904" y="599547"/>
                  </a:lnTo>
                  <a:lnTo>
                    <a:pt x="1785112" y="595756"/>
                  </a:lnTo>
                  <a:close/>
                </a:path>
                <a:path w="1833879" h="885825">
                  <a:moveTo>
                    <a:pt x="1334643" y="0"/>
                  </a:moveTo>
                  <a:lnTo>
                    <a:pt x="1069467" y="595756"/>
                  </a:lnTo>
                  <a:lnTo>
                    <a:pt x="1527809" y="595756"/>
                  </a:lnTo>
                  <a:lnTo>
                    <a:pt x="1334643" y="0"/>
                  </a:lnTo>
                  <a:close/>
                </a:path>
              </a:pathLst>
            </a:custGeom>
            <a:solidFill>
              <a:srgbClr val="2058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9" name="object 39"/>
          <p:cNvSpPr txBox="1"/>
          <p:nvPr/>
        </p:nvSpPr>
        <p:spPr>
          <a:xfrm>
            <a:off x="9240520" y="3505200"/>
            <a:ext cx="112268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FFFFFF"/>
                </a:solidFill>
                <a:latin typeface="Yu Gothic"/>
                <a:cs typeface="Yu Gothic"/>
              </a:rPr>
              <a:t>3 คลิก “ถัดไป”</a:t>
            </a:r>
            <a:endParaRPr sz="1200" dirty="0">
              <a:latin typeface="Yu Gothic"/>
              <a:cs typeface="Yu Gothic"/>
            </a:endParaRPr>
          </a:p>
        </p:txBody>
      </p:sp>
      <p:grpSp>
        <p:nvGrpSpPr>
          <p:cNvPr id="40" name="object 40"/>
          <p:cNvGrpSpPr/>
          <p:nvPr/>
        </p:nvGrpSpPr>
        <p:grpSpPr>
          <a:xfrm>
            <a:off x="3912108" y="4671059"/>
            <a:ext cx="1031240" cy="464184"/>
            <a:chOff x="3912108" y="4671059"/>
            <a:chExt cx="1031240" cy="464184"/>
          </a:xfrm>
        </p:grpSpPr>
        <p:pic>
          <p:nvPicPr>
            <p:cNvPr id="41" name="object 41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3912108" y="4671059"/>
              <a:ext cx="1030986" cy="464057"/>
            </a:xfrm>
            <a:prstGeom prst="rect">
              <a:avLst/>
            </a:prstGeom>
          </p:spPr>
        </p:pic>
        <p:sp>
          <p:nvSpPr>
            <p:cNvPr id="42" name="object 42"/>
            <p:cNvSpPr/>
            <p:nvPr/>
          </p:nvSpPr>
          <p:spPr>
            <a:xfrm>
              <a:off x="3977767" y="4733670"/>
              <a:ext cx="786765" cy="223520"/>
            </a:xfrm>
            <a:custGeom>
              <a:avLst/>
              <a:gdLst/>
              <a:ahLst/>
              <a:cxnLst/>
              <a:rect l="l" t="t" r="r" b="b"/>
              <a:pathLst>
                <a:path w="786764" h="223520">
                  <a:moveTo>
                    <a:pt x="37846" y="0"/>
                  </a:moveTo>
                  <a:lnTo>
                    <a:pt x="0" y="4317"/>
                  </a:lnTo>
                  <a:lnTo>
                    <a:pt x="635" y="10540"/>
                  </a:lnTo>
                  <a:lnTo>
                    <a:pt x="888" y="11810"/>
                  </a:lnTo>
                  <a:lnTo>
                    <a:pt x="1270" y="12953"/>
                  </a:lnTo>
                  <a:lnTo>
                    <a:pt x="2921" y="18160"/>
                  </a:lnTo>
                  <a:lnTo>
                    <a:pt x="27050" y="48640"/>
                  </a:lnTo>
                  <a:lnTo>
                    <a:pt x="50546" y="18795"/>
                  </a:lnTo>
                  <a:lnTo>
                    <a:pt x="46228" y="14985"/>
                  </a:lnTo>
                  <a:lnTo>
                    <a:pt x="42925" y="11429"/>
                  </a:lnTo>
                  <a:lnTo>
                    <a:pt x="41021" y="8889"/>
                  </a:lnTo>
                  <a:lnTo>
                    <a:pt x="40640" y="8889"/>
                  </a:lnTo>
                  <a:lnTo>
                    <a:pt x="39420" y="6857"/>
                  </a:lnTo>
                  <a:lnTo>
                    <a:pt x="38613" y="5206"/>
                  </a:lnTo>
                  <a:lnTo>
                    <a:pt x="38481" y="5206"/>
                  </a:lnTo>
                  <a:lnTo>
                    <a:pt x="38356" y="4647"/>
                  </a:lnTo>
                  <a:lnTo>
                    <a:pt x="37973" y="3809"/>
                  </a:lnTo>
                  <a:lnTo>
                    <a:pt x="38181" y="3809"/>
                  </a:lnTo>
                  <a:lnTo>
                    <a:pt x="37719" y="1650"/>
                  </a:lnTo>
                  <a:lnTo>
                    <a:pt x="38047" y="1650"/>
                  </a:lnTo>
                  <a:lnTo>
                    <a:pt x="37846" y="0"/>
                  </a:lnTo>
                  <a:close/>
                </a:path>
                <a:path w="786764" h="223520">
                  <a:moveTo>
                    <a:pt x="39276" y="6564"/>
                  </a:moveTo>
                  <a:lnTo>
                    <a:pt x="40640" y="8889"/>
                  </a:lnTo>
                  <a:lnTo>
                    <a:pt x="39750" y="7196"/>
                  </a:lnTo>
                  <a:lnTo>
                    <a:pt x="39276" y="6564"/>
                  </a:lnTo>
                  <a:close/>
                </a:path>
                <a:path w="786764" h="223520">
                  <a:moveTo>
                    <a:pt x="39750" y="7196"/>
                  </a:moveTo>
                  <a:lnTo>
                    <a:pt x="40640" y="8889"/>
                  </a:lnTo>
                  <a:lnTo>
                    <a:pt x="41021" y="8889"/>
                  </a:lnTo>
                  <a:lnTo>
                    <a:pt x="39750" y="7196"/>
                  </a:lnTo>
                  <a:close/>
                </a:path>
                <a:path w="786764" h="223520">
                  <a:moveTo>
                    <a:pt x="39060" y="5880"/>
                  </a:moveTo>
                  <a:lnTo>
                    <a:pt x="39256" y="6499"/>
                  </a:lnTo>
                  <a:lnTo>
                    <a:pt x="39362" y="6678"/>
                  </a:lnTo>
                  <a:lnTo>
                    <a:pt x="39750" y="7196"/>
                  </a:lnTo>
                  <a:lnTo>
                    <a:pt x="39060" y="5880"/>
                  </a:lnTo>
                  <a:close/>
                </a:path>
                <a:path w="786764" h="223520">
                  <a:moveTo>
                    <a:pt x="39313" y="6678"/>
                  </a:moveTo>
                  <a:lnTo>
                    <a:pt x="39370" y="6857"/>
                  </a:lnTo>
                  <a:lnTo>
                    <a:pt x="39313" y="6678"/>
                  </a:lnTo>
                  <a:close/>
                </a:path>
                <a:path w="786764" h="223520">
                  <a:moveTo>
                    <a:pt x="39170" y="6422"/>
                  </a:moveTo>
                  <a:lnTo>
                    <a:pt x="39313" y="6678"/>
                  </a:lnTo>
                  <a:lnTo>
                    <a:pt x="39228" y="6499"/>
                  </a:lnTo>
                  <a:close/>
                </a:path>
                <a:path w="786764" h="223520">
                  <a:moveTo>
                    <a:pt x="38412" y="4647"/>
                  </a:moveTo>
                  <a:lnTo>
                    <a:pt x="38433" y="4813"/>
                  </a:lnTo>
                  <a:lnTo>
                    <a:pt x="39170" y="6422"/>
                  </a:lnTo>
                  <a:lnTo>
                    <a:pt x="39276" y="6564"/>
                  </a:lnTo>
                  <a:lnTo>
                    <a:pt x="39060" y="5880"/>
                  </a:lnTo>
                  <a:lnTo>
                    <a:pt x="38412" y="4647"/>
                  </a:lnTo>
                  <a:close/>
                </a:path>
                <a:path w="786764" h="223520">
                  <a:moveTo>
                    <a:pt x="39137" y="6349"/>
                  </a:moveTo>
                  <a:close/>
                </a:path>
                <a:path w="786764" h="223520">
                  <a:moveTo>
                    <a:pt x="38252" y="3333"/>
                  </a:moveTo>
                  <a:lnTo>
                    <a:pt x="38392" y="4481"/>
                  </a:lnTo>
                  <a:lnTo>
                    <a:pt x="38499" y="4813"/>
                  </a:lnTo>
                  <a:lnTo>
                    <a:pt x="39060" y="5880"/>
                  </a:lnTo>
                  <a:lnTo>
                    <a:pt x="38252" y="3333"/>
                  </a:lnTo>
                  <a:close/>
                </a:path>
                <a:path w="786764" h="223520">
                  <a:moveTo>
                    <a:pt x="38433" y="4813"/>
                  </a:moveTo>
                  <a:lnTo>
                    <a:pt x="38481" y="5206"/>
                  </a:lnTo>
                  <a:lnTo>
                    <a:pt x="38613" y="5206"/>
                  </a:lnTo>
                  <a:lnTo>
                    <a:pt x="38433" y="4813"/>
                  </a:lnTo>
                  <a:close/>
                </a:path>
                <a:path w="786764" h="223520">
                  <a:moveTo>
                    <a:pt x="37973" y="3809"/>
                  </a:moveTo>
                  <a:lnTo>
                    <a:pt x="38364" y="4664"/>
                  </a:lnTo>
                  <a:lnTo>
                    <a:pt x="38239" y="4317"/>
                  </a:lnTo>
                  <a:lnTo>
                    <a:pt x="37973" y="3809"/>
                  </a:lnTo>
                  <a:close/>
                </a:path>
                <a:path w="786764" h="223520">
                  <a:moveTo>
                    <a:pt x="37719" y="1650"/>
                  </a:moveTo>
                  <a:lnTo>
                    <a:pt x="38290" y="4317"/>
                  </a:lnTo>
                  <a:lnTo>
                    <a:pt x="38412" y="4647"/>
                  </a:lnTo>
                  <a:lnTo>
                    <a:pt x="38252" y="3333"/>
                  </a:lnTo>
                  <a:lnTo>
                    <a:pt x="37719" y="1650"/>
                  </a:lnTo>
                  <a:close/>
                </a:path>
                <a:path w="786764" h="223520">
                  <a:moveTo>
                    <a:pt x="38181" y="3809"/>
                  </a:moveTo>
                  <a:lnTo>
                    <a:pt x="37973" y="3809"/>
                  </a:lnTo>
                  <a:lnTo>
                    <a:pt x="38325" y="4481"/>
                  </a:lnTo>
                  <a:lnTo>
                    <a:pt x="38181" y="3809"/>
                  </a:lnTo>
                  <a:close/>
                </a:path>
                <a:path w="786764" h="223520">
                  <a:moveTo>
                    <a:pt x="38047" y="1650"/>
                  </a:moveTo>
                  <a:lnTo>
                    <a:pt x="37719" y="1650"/>
                  </a:lnTo>
                  <a:lnTo>
                    <a:pt x="38252" y="3333"/>
                  </a:lnTo>
                  <a:lnTo>
                    <a:pt x="38047" y="1650"/>
                  </a:lnTo>
                  <a:close/>
                </a:path>
                <a:path w="786764" h="223520">
                  <a:moveTo>
                    <a:pt x="79248" y="35940"/>
                  </a:moveTo>
                  <a:lnTo>
                    <a:pt x="62865" y="70357"/>
                  </a:lnTo>
                  <a:lnTo>
                    <a:pt x="70993" y="74167"/>
                  </a:lnTo>
                  <a:lnTo>
                    <a:pt x="82423" y="79120"/>
                  </a:lnTo>
                  <a:lnTo>
                    <a:pt x="94107" y="83692"/>
                  </a:lnTo>
                  <a:lnTo>
                    <a:pt x="99822" y="85724"/>
                  </a:lnTo>
                  <a:lnTo>
                    <a:pt x="112649" y="49783"/>
                  </a:lnTo>
                  <a:lnTo>
                    <a:pt x="107950" y="48132"/>
                  </a:lnTo>
                  <a:lnTo>
                    <a:pt x="97155" y="43941"/>
                  </a:lnTo>
                  <a:lnTo>
                    <a:pt x="87249" y="39877"/>
                  </a:lnTo>
                  <a:lnTo>
                    <a:pt x="79248" y="35940"/>
                  </a:lnTo>
                  <a:close/>
                </a:path>
                <a:path w="786764" h="223520">
                  <a:moveTo>
                    <a:pt x="147447" y="60832"/>
                  </a:moveTo>
                  <a:lnTo>
                    <a:pt x="137668" y="97662"/>
                  </a:lnTo>
                  <a:lnTo>
                    <a:pt x="162052" y="104139"/>
                  </a:lnTo>
                  <a:lnTo>
                    <a:pt x="175387" y="107060"/>
                  </a:lnTo>
                  <a:lnTo>
                    <a:pt x="183642" y="69849"/>
                  </a:lnTo>
                  <a:lnTo>
                    <a:pt x="171831" y="67309"/>
                  </a:lnTo>
                  <a:lnTo>
                    <a:pt x="147447" y="60832"/>
                  </a:lnTo>
                  <a:close/>
                </a:path>
                <a:path w="786764" h="223520">
                  <a:moveTo>
                    <a:pt x="220345" y="77342"/>
                  </a:moveTo>
                  <a:lnTo>
                    <a:pt x="213360" y="114807"/>
                  </a:lnTo>
                  <a:lnTo>
                    <a:pt x="225171" y="116966"/>
                  </a:lnTo>
                  <a:lnTo>
                    <a:pt x="251587" y="121030"/>
                  </a:lnTo>
                  <a:lnTo>
                    <a:pt x="257302" y="83311"/>
                  </a:lnTo>
                  <a:lnTo>
                    <a:pt x="232156" y="79501"/>
                  </a:lnTo>
                  <a:lnTo>
                    <a:pt x="220345" y="77342"/>
                  </a:lnTo>
                  <a:close/>
                </a:path>
                <a:path w="786764" h="223520">
                  <a:moveTo>
                    <a:pt x="294386" y="88010"/>
                  </a:moveTo>
                  <a:lnTo>
                    <a:pt x="289941" y="125729"/>
                  </a:lnTo>
                  <a:lnTo>
                    <a:pt x="293750" y="126237"/>
                  </a:lnTo>
                  <a:lnTo>
                    <a:pt x="328549" y="129285"/>
                  </a:lnTo>
                  <a:lnTo>
                    <a:pt x="331850" y="91312"/>
                  </a:lnTo>
                  <a:lnTo>
                    <a:pt x="298196" y="88391"/>
                  </a:lnTo>
                  <a:lnTo>
                    <a:pt x="294386" y="88010"/>
                  </a:lnTo>
                  <a:close/>
                </a:path>
                <a:path w="786764" h="223520">
                  <a:moveTo>
                    <a:pt x="368554" y="93090"/>
                  </a:moveTo>
                  <a:lnTo>
                    <a:pt x="367792" y="131190"/>
                  </a:lnTo>
                  <a:lnTo>
                    <a:pt x="402336" y="131825"/>
                  </a:lnTo>
                  <a:lnTo>
                    <a:pt x="405892" y="131952"/>
                  </a:lnTo>
                  <a:lnTo>
                    <a:pt x="406654" y="93852"/>
                  </a:lnTo>
                  <a:lnTo>
                    <a:pt x="403098" y="93852"/>
                  </a:lnTo>
                  <a:lnTo>
                    <a:pt x="368554" y="93090"/>
                  </a:lnTo>
                  <a:close/>
                </a:path>
                <a:path w="786764" h="223520">
                  <a:moveTo>
                    <a:pt x="445388" y="94741"/>
                  </a:moveTo>
                  <a:lnTo>
                    <a:pt x="443357" y="132841"/>
                  </a:lnTo>
                  <a:lnTo>
                    <a:pt x="473202" y="134365"/>
                  </a:lnTo>
                  <a:lnTo>
                    <a:pt x="480822" y="135000"/>
                  </a:lnTo>
                  <a:lnTo>
                    <a:pt x="483997" y="97027"/>
                  </a:lnTo>
                  <a:lnTo>
                    <a:pt x="475234" y="96265"/>
                  </a:lnTo>
                  <a:lnTo>
                    <a:pt x="445388" y="94741"/>
                  </a:lnTo>
                  <a:close/>
                </a:path>
                <a:path w="786764" h="223520">
                  <a:moveTo>
                    <a:pt x="522605" y="100710"/>
                  </a:moveTo>
                  <a:lnTo>
                    <a:pt x="518033" y="138556"/>
                  </a:lnTo>
                  <a:lnTo>
                    <a:pt x="541274" y="141223"/>
                  </a:lnTo>
                  <a:lnTo>
                    <a:pt x="555244" y="143382"/>
                  </a:lnTo>
                  <a:lnTo>
                    <a:pt x="560959" y="105663"/>
                  </a:lnTo>
                  <a:lnTo>
                    <a:pt x="545846" y="103504"/>
                  </a:lnTo>
                  <a:lnTo>
                    <a:pt x="522605" y="100710"/>
                  </a:lnTo>
                  <a:close/>
                </a:path>
                <a:path w="786764" h="223520">
                  <a:moveTo>
                    <a:pt x="599186" y="112140"/>
                  </a:moveTo>
                  <a:lnTo>
                    <a:pt x="592201" y="149605"/>
                  </a:lnTo>
                  <a:lnTo>
                    <a:pt x="604901" y="151891"/>
                  </a:lnTo>
                  <a:lnTo>
                    <a:pt x="628777" y="157352"/>
                  </a:lnTo>
                  <a:lnTo>
                    <a:pt x="637159" y="120141"/>
                  </a:lnTo>
                  <a:lnTo>
                    <a:pt x="611886" y="114553"/>
                  </a:lnTo>
                  <a:lnTo>
                    <a:pt x="599186" y="112140"/>
                  </a:lnTo>
                  <a:close/>
                </a:path>
                <a:path w="786764" h="223520">
                  <a:moveTo>
                    <a:pt x="682204" y="172283"/>
                  </a:moveTo>
                  <a:lnTo>
                    <a:pt x="660273" y="202310"/>
                  </a:lnTo>
                  <a:lnTo>
                    <a:pt x="786384" y="223519"/>
                  </a:lnTo>
                  <a:lnTo>
                    <a:pt x="763610" y="179450"/>
                  </a:lnTo>
                  <a:lnTo>
                    <a:pt x="693420" y="179450"/>
                  </a:lnTo>
                  <a:lnTo>
                    <a:pt x="683606" y="172736"/>
                  </a:lnTo>
                  <a:lnTo>
                    <a:pt x="682204" y="172283"/>
                  </a:lnTo>
                  <a:close/>
                </a:path>
                <a:path w="786764" h="223520">
                  <a:moveTo>
                    <a:pt x="683606" y="172736"/>
                  </a:moveTo>
                  <a:lnTo>
                    <a:pt x="693420" y="179450"/>
                  </a:lnTo>
                  <a:lnTo>
                    <a:pt x="697440" y="173608"/>
                  </a:lnTo>
                  <a:lnTo>
                    <a:pt x="686308" y="173608"/>
                  </a:lnTo>
                  <a:lnTo>
                    <a:pt x="683606" y="172736"/>
                  </a:lnTo>
                  <a:close/>
                </a:path>
                <a:path w="786764" h="223520">
                  <a:moveTo>
                    <a:pt x="727710" y="109981"/>
                  </a:moveTo>
                  <a:lnTo>
                    <a:pt x="704958" y="141131"/>
                  </a:lnTo>
                  <a:lnTo>
                    <a:pt x="715010" y="148081"/>
                  </a:lnTo>
                  <a:lnTo>
                    <a:pt x="693420" y="179450"/>
                  </a:lnTo>
                  <a:lnTo>
                    <a:pt x="763610" y="179450"/>
                  </a:lnTo>
                  <a:lnTo>
                    <a:pt x="727710" y="109981"/>
                  </a:lnTo>
                  <a:close/>
                </a:path>
                <a:path w="786764" h="223520">
                  <a:moveTo>
                    <a:pt x="682567" y="171786"/>
                  </a:moveTo>
                  <a:lnTo>
                    <a:pt x="682451" y="171946"/>
                  </a:lnTo>
                  <a:lnTo>
                    <a:pt x="683606" y="172736"/>
                  </a:lnTo>
                  <a:lnTo>
                    <a:pt x="686308" y="173608"/>
                  </a:lnTo>
                  <a:lnTo>
                    <a:pt x="682567" y="171786"/>
                  </a:lnTo>
                  <a:close/>
                </a:path>
                <a:path w="786764" h="223520">
                  <a:moveTo>
                    <a:pt x="704958" y="141131"/>
                  </a:moveTo>
                  <a:lnTo>
                    <a:pt x="682567" y="171786"/>
                  </a:lnTo>
                  <a:lnTo>
                    <a:pt x="686308" y="173608"/>
                  </a:lnTo>
                  <a:lnTo>
                    <a:pt x="697440" y="173608"/>
                  </a:lnTo>
                  <a:lnTo>
                    <a:pt x="715010" y="148081"/>
                  </a:lnTo>
                  <a:lnTo>
                    <a:pt x="704958" y="141131"/>
                  </a:lnTo>
                  <a:close/>
                </a:path>
                <a:path w="786764" h="223520">
                  <a:moveTo>
                    <a:pt x="682451" y="171946"/>
                  </a:moveTo>
                  <a:lnTo>
                    <a:pt x="682204" y="172283"/>
                  </a:lnTo>
                  <a:lnTo>
                    <a:pt x="683606" y="172736"/>
                  </a:lnTo>
                  <a:lnTo>
                    <a:pt x="682451" y="171946"/>
                  </a:lnTo>
                  <a:close/>
                </a:path>
                <a:path w="786764" h="223520">
                  <a:moveTo>
                    <a:pt x="675259" y="130174"/>
                  </a:moveTo>
                  <a:lnTo>
                    <a:pt x="664337" y="166623"/>
                  </a:lnTo>
                  <a:lnTo>
                    <a:pt x="674116" y="169671"/>
                  </a:lnTo>
                  <a:lnTo>
                    <a:pt x="682204" y="172283"/>
                  </a:lnTo>
                  <a:lnTo>
                    <a:pt x="682451" y="171946"/>
                  </a:lnTo>
                  <a:lnTo>
                    <a:pt x="681355" y="171195"/>
                  </a:lnTo>
                  <a:lnTo>
                    <a:pt x="682999" y="171195"/>
                  </a:lnTo>
                  <a:lnTo>
                    <a:pt x="704958" y="141131"/>
                  </a:lnTo>
                  <a:lnTo>
                    <a:pt x="703072" y="139826"/>
                  </a:lnTo>
                  <a:lnTo>
                    <a:pt x="701548" y="138810"/>
                  </a:lnTo>
                  <a:lnTo>
                    <a:pt x="699897" y="137921"/>
                  </a:lnTo>
                  <a:lnTo>
                    <a:pt x="698119" y="137413"/>
                  </a:lnTo>
                  <a:lnTo>
                    <a:pt x="685165" y="133222"/>
                  </a:lnTo>
                  <a:lnTo>
                    <a:pt x="675259" y="130174"/>
                  </a:lnTo>
                  <a:close/>
                </a:path>
                <a:path w="786764" h="223520">
                  <a:moveTo>
                    <a:pt x="681355" y="171195"/>
                  </a:moveTo>
                  <a:lnTo>
                    <a:pt x="682451" y="171946"/>
                  </a:lnTo>
                  <a:lnTo>
                    <a:pt x="682567" y="171786"/>
                  </a:lnTo>
                  <a:lnTo>
                    <a:pt x="681355" y="171195"/>
                  </a:lnTo>
                  <a:close/>
                </a:path>
                <a:path w="786764" h="223520">
                  <a:moveTo>
                    <a:pt x="682999" y="171195"/>
                  </a:moveTo>
                  <a:lnTo>
                    <a:pt x="681355" y="171195"/>
                  </a:lnTo>
                  <a:lnTo>
                    <a:pt x="682567" y="171786"/>
                  </a:lnTo>
                  <a:lnTo>
                    <a:pt x="682999" y="171195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3" name="object 43"/>
          <p:cNvSpPr txBox="1">
            <a:spLocks noGrp="1"/>
          </p:cNvSpPr>
          <p:nvPr>
            <p:ph type="title"/>
          </p:nvPr>
        </p:nvSpPr>
        <p:spPr>
          <a:xfrm>
            <a:off x="257047" y="105283"/>
            <a:ext cx="5838953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146300" algn="l"/>
              </a:tabLst>
            </a:pPr>
            <a:r>
              <a:rPr lang="th-TH" sz="2400" dirty="0">
                <a:solidFill>
                  <a:srgbClr val="FFFFFF"/>
                </a:solidFill>
              </a:rPr>
              <a:t>ขั้นตอนการทำงานของเอาท์พุตข้อมูล</a:t>
            </a:r>
            <a:endParaRPr sz="2400" dirty="0"/>
          </a:p>
        </p:txBody>
      </p:sp>
      <p:sp>
        <p:nvSpPr>
          <p:cNvPr id="45" name="object 4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87</a:t>
            </a:fld>
            <a:endParaRPr dirty="0"/>
          </a:p>
        </p:txBody>
      </p:sp>
      <p:sp>
        <p:nvSpPr>
          <p:cNvPr id="46" name="object 4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  <p:sp>
        <p:nvSpPr>
          <p:cNvPr id="44" name="object 44"/>
          <p:cNvSpPr txBox="1"/>
          <p:nvPr/>
        </p:nvSpPr>
        <p:spPr>
          <a:xfrm>
            <a:off x="6527800" y="181483"/>
            <a:ext cx="284480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800" b="1" dirty="0">
                <a:solidFill>
                  <a:srgbClr val="FFFFFF"/>
                </a:solidFill>
                <a:latin typeface="Yu Gothic"/>
                <a:cs typeface="Yu Gothic"/>
              </a:rPr>
              <a:t>③ เลือกรายการผลลัพธ์</a:t>
            </a:r>
            <a:endParaRPr sz="1800" dirty="0">
              <a:latin typeface="Yu Gothic"/>
              <a:cs typeface="Yu Gothic"/>
            </a:endParaRP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40B406F3-1AF3-B148-731B-B931B23D5D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6585" y="1707881"/>
            <a:ext cx="9336090" cy="3372767"/>
          </a:xfrm>
          <a:prstGeom prst="rect">
            <a:avLst/>
          </a:prstGeom>
        </p:spPr>
      </p:pic>
      <p:sp>
        <p:nvSpPr>
          <p:cNvPr id="2" name="object 2"/>
          <p:cNvSpPr/>
          <p:nvPr/>
        </p:nvSpPr>
        <p:spPr>
          <a:xfrm>
            <a:off x="0" y="0"/>
            <a:ext cx="12192000" cy="620395"/>
          </a:xfrm>
          <a:custGeom>
            <a:avLst/>
            <a:gdLst/>
            <a:ahLst/>
            <a:cxnLst/>
            <a:rect l="l" t="t" r="r" b="b"/>
            <a:pathLst>
              <a:path w="12192000" h="620395">
                <a:moveTo>
                  <a:pt x="0" y="620267"/>
                </a:moveTo>
                <a:lnTo>
                  <a:pt x="12192000" y="620267"/>
                </a:lnTo>
                <a:lnTo>
                  <a:pt x="12192000" y="0"/>
                </a:lnTo>
                <a:lnTo>
                  <a:pt x="0" y="0"/>
                </a:lnTo>
                <a:lnTo>
                  <a:pt x="0" y="620267"/>
                </a:lnTo>
                <a:close/>
              </a:path>
            </a:pathLst>
          </a:custGeom>
          <a:ln w="9525">
            <a:solidFill>
              <a:srgbClr val="CC00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1321308" y="1679257"/>
            <a:ext cx="9492234" cy="4111180"/>
            <a:chOff x="1321308" y="1679257"/>
            <a:chExt cx="9492234" cy="4111180"/>
          </a:xfrm>
        </p:grpSpPr>
        <p:sp>
          <p:nvSpPr>
            <p:cNvPr id="5" name="object 5"/>
            <p:cNvSpPr/>
            <p:nvPr/>
          </p:nvSpPr>
          <p:spPr>
            <a:xfrm>
              <a:off x="1411097" y="1679257"/>
              <a:ext cx="9359265" cy="4058920"/>
            </a:xfrm>
            <a:custGeom>
              <a:avLst/>
              <a:gdLst/>
              <a:ahLst/>
              <a:cxnLst/>
              <a:rect l="l" t="t" r="r" b="b"/>
              <a:pathLst>
                <a:path w="9359265" h="4058920">
                  <a:moveTo>
                    <a:pt x="0" y="4058792"/>
                  </a:moveTo>
                  <a:lnTo>
                    <a:pt x="9359265" y="4058792"/>
                  </a:lnTo>
                  <a:lnTo>
                    <a:pt x="9359265" y="0"/>
                  </a:lnTo>
                  <a:lnTo>
                    <a:pt x="0" y="0"/>
                  </a:lnTo>
                  <a:lnTo>
                    <a:pt x="0" y="4058792"/>
                  </a:lnTo>
                  <a:close/>
                </a:path>
              </a:pathLst>
            </a:custGeom>
            <a:ln w="9525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871216" y="1854708"/>
              <a:ext cx="5904737" cy="358901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2935986" y="1978279"/>
              <a:ext cx="5662295" cy="134620"/>
            </a:xfrm>
            <a:custGeom>
              <a:avLst/>
              <a:gdLst/>
              <a:ahLst/>
              <a:cxnLst/>
              <a:rect l="l" t="t" r="r" b="b"/>
              <a:pathLst>
                <a:path w="5662295" h="134619">
                  <a:moveTo>
                    <a:pt x="38100" y="96520"/>
                  </a:moveTo>
                  <a:lnTo>
                    <a:pt x="0" y="96520"/>
                  </a:lnTo>
                  <a:lnTo>
                    <a:pt x="0" y="134620"/>
                  </a:lnTo>
                  <a:lnTo>
                    <a:pt x="38100" y="134620"/>
                  </a:lnTo>
                  <a:lnTo>
                    <a:pt x="38100" y="96520"/>
                  </a:lnTo>
                  <a:close/>
                </a:path>
                <a:path w="5662295" h="134619">
                  <a:moveTo>
                    <a:pt x="114300" y="96520"/>
                  </a:moveTo>
                  <a:lnTo>
                    <a:pt x="76200" y="96520"/>
                  </a:lnTo>
                  <a:lnTo>
                    <a:pt x="76200" y="134620"/>
                  </a:lnTo>
                  <a:lnTo>
                    <a:pt x="114300" y="134620"/>
                  </a:lnTo>
                  <a:lnTo>
                    <a:pt x="114300" y="96520"/>
                  </a:lnTo>
                  <a:close/>
                </a:path>
                <a:path w="5662295" h="134619">
                  <a:moveTo>
                    <a:pt x="190500" y="96393"/>
                  </a:moveTo>
                  <a:lnTo>
                    <a:pt x="152400" y="96393"/>
                  </a:lnTo>
                  <a:lnTo>
                    <a:pt x="152400" y="134493"/>
                  </a:lnTo>
                  <a:lnTo>
                    <a:pt x="190500" y="134493"/>
                  </a:lnTo>
                  <a:lnTo>
                    <a:pt x="190500" y="96393"/>
                  </a:lnTo>
                  <a:close/>
                </a:path>
                <a:path w="5662295" h="134619">
                  <a:moveTo>
                    <a:pt x="266700" y="96393"/>
                  </a:moveTo>
                  <a:lnTo>
                    <a:pt x="228600" y="96393"/>
                  </a:lnTo>
                  <a:lnTo>
                    <a:pt x="228600" y="134493"/>
                  </a:lnTo>
                  <a:lnTo>
                    <a:pt x="266700" y="134493"/>
                  </a:lnTo>
                  <a:lnTo>
                    <a:pt x="266700" y="96393"/>
                  </a:lnTo>
                  <a:close/>
                </a:path>
                <a:path w="5662295" h="134619">
                  <a:moveTo>
                    <a:pt x="342900" y="96266"/>
                  </a:moveTo>
                  <a:lnTo>
                    <a:pt x="304800" y="96266"/>
                  </a:lnTo>
                  <a:lnTo>
                    <a:pt x="304800" y="134366"/>
                  </a:lnTo>
                  <a:lnTo>
                    <a:pt x="342900" y="134366"/>
                  </a:lnTo>
                  <a:lnTo>
                    <a:pt x="342900" y="96266"/>
                  </a:lnTo>
                  <a:close/>
                </a:path>
                <a:path w="5662295" h="134619">
                  <a:moveTo>
                    <a:pt x="419100" y="96138"/>
                  </a:moveTo>
                  <a:lnTo>
                    <a:pt x="381000" y="96138"/>
                  </a:lnTo>
                  <a:lnTo>
                    <a:pt x="381000" y="134238"/>
                  </a:lnTo>
                  <a:lnTo>
                    <a:pt x="419100" y="134238"/>
                  </a:lnTo>
                  <a:lnTo>
                    <a:pt x="419100" y="96138"/>
                  </a:lnTo>
                  <a:close/>
                </a:path>
                <a:path w="5662295" h="134619">
                  <a:moveTo>
                    <a:pt x="495300" y="95885"/>
                  </a:moveTo>
                  <a:lnTo>
                    <a:pt x="457200" y="96012"/>
                  </a:lnTo>
                  <a:lnTo>
                    <a:pt x="457200" y="134112"/>
                  </a:lnTo>
                  <a:lnTo>
                    <a:pt x="495300" y="133985"/>
                  </a:lnTo>
                  <a:lnTo>
                    <a:pt x="495300" y="95885"/>
                  </a:lnTo>
                  <a:close/>
                </a:path>
                <a:path w="5662295" h="134619">
                  <a:moveTo>
                    <a:pt x="571500" y="95758"/>
                  </a:moveTo>
                  <a:lnTo>
                    <a:pt x="533400" y="95885"/>
                  </a:lnTo>
                  <a:lnTo>
                    <a:pt x="533400" y="133985"/>
                  </a:lnTo>
                  <a:lnTo>
                    <a:pt x="571500" y="133858"/>
                  </a:lnTo>
                  <a:lnTo>
                    <a:pt x="571500" y="95758"/>
                  </a:lnTo>
                  <a:close/>
                </a:path>
                <a:path w="5662295" h="134619">
                  <a:moveTo>
                    <a:pt x="647700" y="95504"/>
                  </a:moveTo>
                  <a:lnTo>
                    <a:pt x="609600" y="95631"/>
                  </a:lnTo>
                  <a:lnTo>
                    <a:pt x="609600" y="133731"/>
                  </a:lnTo>
                  <a:lnTo>
                    <a:pt x="647700" y="133604"/>
                  </a:lnTo>
                  <a:lnTo>
                    <a:pt x="647700" y="95504"/>
                  </a:lnTo>
                  <a:close/>
                </a:path>
                <a:path w="5662295" h="134619">
                  <a:moveTo>
                    <a:pt x="723900" y="95250"/>
                  </a:moveTo>
                  <a:lnTo>
                    <a:pt x="685800" y="95376"/>
                  </a:lnTo>
                  <a:lnTo>
                    <a:pt x="685800" y="133476"/>
                  </a:lnTo>
                  <a:lnTo>
                    <a:pt x="723900" y="133350"/>
                  </a:lnTo>
                  <a:lnTo>
                    <a:pt x="723900" y="95250"/>
                  </a:lnTo>
                  <a:close/>
                </a:path>
                <a:path w="5662295" h="134619">
                  <a:moveTo>
                    <a:pt x="799973" y="95123"/>
                  </a:moveTo>
                  <a:lnTo>
                    <a:pt x="786764" y="95123"/>
                  </a:lnTo>
                  <a:lnTo>
                    <a:pt x="762000" y="95250"/>
                  </a:lnTo>
                  <a:lnTo>
                    <a:pt x="762000" y="133350"/>
                  </a:lnTo>
                  <a:lnTo>
                    <a:pt x="800226" y="133223"/>
                  </a:lnTo>
                  <a:lnTo>
                    <a:pt x="799973" y="95123"/>
                  </a:lnTo>
                  <a:close/>
                </a:path>
                <a:path w="5662295" h="134619">
                  <a:moveTo>
                    <a:pt x="876173" y="94742"/>
                  </a:moveTo>
                  <a:lnTo>
                    <a:pt x="838073" y="94869"/>
                  </a:lnTo>
                  <a:lnTo>
                    <a:pt x="838326" y="132969"/>
                  </a:lnTo>
                  <a:lnTo>
                    <a:pt x="876426" y="132842"/>
                  </a:lnTo>
                  <a:lnTo>
                    <a:pt x="876173" y="94742"/>
                  </a:lnTo>
                  <a:close/>
                </a:path>
                <a:path w="5662295" h="134619">
                  <a:moveTo>
                    <a:pt x="952373" y="94487"/>
                  </a:moveTo>
                  <a:lnTo>
                    <a:pt x="914273" y="94615"/>
                  </a:lnTo>
                  <a:lnTo>
                    <a:pt x="914526" y="132715"/>
                  </a:lnTo>
                  <a:lnTo>
                    <a:pt x="952626" y="132587"/>
                  </a:lnTo>
                  <a:lnTo>
                    <a:pt x="952373" y="94487"/>
                  </a:lnTo>
                  <a:close/>
                </a:path>
                <a:path w="5662295" h="134619">
                  <a:moveTo>
                    <a:pt x="1028573" y="94107"/>
                  </a:moveTo>
                  <a:lnTo>
                    <a:pt x="990473" y="94361"/>
                  </a:lnTo>
                  <a:lnTo>
                    <a:pt x="990726" y="132461"/>
                  </a:lnTo>
                  <a:lnTo>
                    <a:pt x="1028826" y="132207"/>
                  </a:lnTo>
                  <a:lnTo>
                    <a:pt x="1028573" y="94107"/>
                  </a:lnTo>
                  <a:close/>
                </a:path>
                <a:path w="5662295" h="134619">
                  <a:moveTo>
                    <a:pt x="1104773" y="93725"/>
                  </a:moveTo>
                  <a:lnTo>
                    <a:pt x="1066673" y="93980"/>
                  </a:lnTo>
                  <a:lnTo>
                    <a:pt x="1066927" y="132080"/>
                  </a:lnTo>
                  <a:lnTo>
                    <a:pt x="1105027" y="131825"/>
                  </a:lnTo>
                  <a:lnTo>
                    <a:pt x="1104773" y="93725"/>
                  </a:lnTo>
                  <a:close/>
                </a:path>
                <a:path w="5662295" h="134619">
                  <a:moveTo>
                    <a:pt x="1180973" y="93345"/>
                  </a:moveTo>
                  <a:lnTo>
                    <a:pt x="1162685" y="93472"/>
                  </a:lnTo>
                  <a:lnTo>
                    <a:pt x="1142873" y="93472"/>
                  </a:lnTo>
                  <a:lnTo>
                    <a:pt x="1143127" y="131572"/>
                  </a:lnTo>
                  <a:lnTo>
                    <a:pt x="1181227" y="131445"/>
                  </a:lnTo>
                  <a:lnTo>
                    <a:pt x="1180973" y="93345"/>
                  </a:lnTo>
                  <a:close/>
                </a:path>
                <a:path w="5662295" h="134619">
                  <a:moveTo>
                    <a:pt x="1257173" y="92837"/>
                  </a:moveTo>
                  <a:lnTo>
                    <a:pt x="1219073" y="93091"/>
                  </a:lnTo>
                  <a:lnTo>
                    <a:pt x="1219327" y="131191"/>
                  </a:lnTo>
                  <a:lnTo>
                    <a:pt x="1257427" y="130937"/>
                  </a:lnTo>
                  <a:lnTo>
                    <a:pt x="1257173" y="92837"/>
                  </a:lnTo>
                  <a:close/>
                </a:path>
                <a:path w="5662295" h="134619">
                  <a:moveTo>
                    <a:pt x="1333373" y="92456"/>
                  </a:moveTo>
                  <a:lnTo>
                    <a:pt x="1295273" y="92710"/>
                  </a:lnTo>
                  <a:lnTo>
                    <a:pt x="1295527" y="130810"/>
                  </a:lnTo>
                  <a:lnTo>
                    <a:pt x="1333627" y="130556"/>
                  </a:lnTo>
                  <a:lnTo>
                    <a:pt x="1333373" y="92456"/>
                  </a:lnTo>
                  <a:close/>
                </a:path>
                <a:path w="5662295" h="134619">
                  <a:moveTo>
                    <a:pt x="1409573" y="91948"/>
                  </a:moveTo>
                  <a:lnTo>
                    <a:pt x="1402079" y="91948"/>
                  </a:lnTo>
                  <a:lnTo>
                    <a:pt x="1371473" y="92201"/>
                  </a:lnTo>
                  <a:lnTo>
                    <a:pt x="1371727" y="130301"/>
                  </a:lnTo>
                  <a:lnTo>
                    <a:pt x="1409827" y="130048"/>
                  </a:lnTo>
                  <a:lnTo>
                    <a:pt x="1409573" y="91948"/>
                  </a:lnTo>
                  <a:close/>
                </a:path>
                <a:path w="5662295" h="134619">
                  <a:moveTo>
                    <a:pt x="1485773" y="91312"/>
                  </a:moveTo>
                  <a:lnTo>
                    <a:pt x="1447673" y="91694"/>
                  </a:lnTo>
                  <a:lnTo>
                    <a:pt x="1447927" y="129794"/>
                  </a:lnTo>
                  <a:lnTo>
                    <a:pt x="1486027" y="129412"/>
                  </a:lnTo>
                  <a:lnTo>
                    <a:pt x="1485773" y="91312"/>
                  </a:lnTo>
                  <a:close/>
                </a:path>
                <a:path w="5662295" h="134619">
                  <a:moveTo>
                    <a:pt x="1561973" y="90805"/>
                  </a:moveTo>
                  <a:lnTo>
                    <a:pt x="1523873" y="91059"/>
                  </a:lnTo>
                  <a:lnTo>
                    <a:pt x="1524127" y="129159"/>
                  </a:lnTo>
                  <a:lnTo>
                    <a:pt x="1562227" y="128905"/>
                  </a:lnTo>
                  <a:lnTo>
                    <a:pt x="1561973" y="90805"/>
                  </a:lnTo>
                  <a:close/>
                </a:path>
                <a:path w="5662295" h="134619">
                  <a:moveTo>
                    <a:pt x="1638173" y="90170"/>
                  </a:moveTo>
                  <a:lnTo>
                    <a:pt x="1600073" y="90550"/>
                  </a:lnTo>
                  <a:lnTo>
                    <a:pt x="1600327" y="128650"/>
                  </a:lnTo>
                  <a:lnTo>
                    <a:pt x="1638427" y="128270"/>
                  </a:lnTo>
                  <a:lnTo>
                    <a:pt x="1638173" y="90170"/>
                  </a:lnTo>
                  <a:close/>
                </a:path>
                <a:path w="5662295" h="134619">
                  <a:moveTo>
                    <a:pt x="1714373" y="89662"/>
                  </a:moveTo>
                  <a:lnTo>
                    <a:pt x="1676273" y="89916"/>
                  </a:lnTo>
                  <a:lnTo>
                    <a:pt x="1676527" y="128016"/>
                  </a:lnTo>
                  <a:lnTo>
                    <a:pt x="1714627" y="127762"/>
                  </a:lnTo>
                  <a:lnTo>
                    <a:pt x="1714373" y="89662"/>
                  </a:lnTo>
                  <a:close/>
                </a:path>
                <a:path w="5662295" h="134619">
                  <a:moveTo>
                    <a:pt x="1790446" y="88900"/>
                  </a:moveTo>
                  <a:lnTo>
                    <a:pt x="1752346" y="89281"/>
                  </a:lnTo>
                  <a:lnTo>
                    <a:pt x="1752727" y="127381"/>
                  </a:lnTo>
                  <a:lnTo>
                    <a:pt x="1790827" y="127000"/>
                  </a:lnTo>
                  <a:lnTo>
                    <a:pt x="1790446" y="88900"/>
                  </a:lnTo>
                  <a:close/>
                </a:path>
                <a:path w="5662295" h="134619">
                  <a:moveTo>
                    <a:pt x="1866646" y="88265"/>
                  </a:moveTo>
                  <a:lnTo>
                    <a:pt x="1828546" y="88646"/>
                  </a:lnTo>
                  <a:lnTo>
                    <a:pt x="1828927" y="126746"/>
                  </a:lnTo>
                  <a:lnTo>
                    <a:pt x="1844928" y="126492"/>
                  </a:lnTo>
                  <a:lnTo>
                    <a:pt x="1867027" y="126365"/>
                  </a:lnTo>
                  <a:lnTo>
                    <a:pt x="1866646" y="88265"/>
                  </a:lnTo>
                  <a:close/>
                </a:path>
                <a:path w="5662295" h="134619">
                  <a:moveTo>
                    <a:pt x="1942846" y="87503"/>
                  </a:moveTo>
                  <a:lnTo>
                    <a:pt x="1904746" y="87884"/>
                  </a:lnTo>
                  <a:lnTo>
                    <a:pt x="1905127" y="125984"/>
                  </a:lnTo>
                  <a:lnTo>
                    <a:pt x="1943227" y="125603"/>
                  </a:lnTo>
                  <a:lnTo>
                    <a:pt x="1942846" y="87503"/>
                  </a:lnTo>
                  <a:close/>
                </a:path>
                <a:path w="5662295" h="134619">
                  <a:moveTo>
                    <a:pt x="2019046" y="86613"/>
                  </a:moveTo>
                  <a:lnTo>
                    <a:pt x="1980946" y="86995"/>
                  </a:lnTo>
                  <a:lnTo>
                    <a:pt x="1981327" y="125095"/>
                  </a:lnTo>
                  <a:lnTo>
                    <a:pt x="2019427" y="124713"/>
                  </a:lnTo>
                  <a:lnTo>
                    <a:pt x="2019046" y="86613"/>
                  </a:lnTo>
                  <a:close/>
                </a:path>
                <a:path w="5662295" h="134619">
                  <a:moveTo>
                    <a:pt x="2095246" y="85725"/>
                  </a:moveTo>
                  <a:lnTo>
                    <a:pt x="2057146" y="86233"/>
                  </a:lnTo>
                  <a:lnTo>
                    <a:pt x="2057527" y="124333"/>
                  </a:lnTo>
                  <a:lnTo>
                    <a:pt x="2095627" y="123825"/>
                  </a:lnTo>
                  <a:lnTo>
                    <a:pt x="2095246" y="85725"/>
                  </a:lnTo>
                  <a:close/>
                </a:path>
                <a:path w="5662295" h="134619">
                  <a:moveTo>
                    <a:pt x="2171446" y="84836"/>
                  </a:moveTo>
                  <a:lnTo>
                    <a:pt x="2136393" y="85344"/>
                  </a:lnTo>
                  <a:lnTo>
                    <a:pt x="2133346" y="85344"/>
                  </a:lnTo>
                  <a:lnTo>
                    <a:pt x="2133727" y="123444"/>
                  </a:lnTo>
                  <a:lnTo>
                    <a:pt x="2136902" y="123444"/>
                  </a:lnTo>
                  <a:lnTo>
                    <a:pt x="2171954" y="122936"/>
                  </a:lnTo>
                  <a:lnTo>
                    <a:pt x="2171446" y="84836"/>
                  </a:lnTo>
                  <a:close/>
                </a:path>
                <a:path w="5662295" h="134619">
                  <a:moveTo>
                    <a:pt x="2247646" y="83820"/>
                  </a:moveTo>
                  <a:lnTo>
                    <a:pt x="2209546" y="84328"/>
                  </a:lnTo>
                  <a:lnTo>
                    <a:pt x="2210054" y="122428"/>
                  </a:lnTo>
                  <a:lnTo>
                    <a:pt x="2248154" y="121920"/>
                  </a:lnTo>
                  <a:lnTo>
                    <a:pt x="2247646" y="83820"/>
                  </a:lnTo>
                  <a:close/>
                </a:path>
                <a:path w="5662295" h="134619">
                  <a:moveTo>
                    <a:pt x="2323718" y="82804"/>
                  </a:moveTo>
                  <a:lnTo>
                    <a:pt x="2285746" y="83312"/>
                  </a:lnTo>
                  <a:lnTo>
                    <a:pt x="2286254" y="121412"/>
                  </a:lnTo>
                  <a:lnTo>
                    <a:pt x="2324354" y="120904"/>
                  </a:lnTo>
                  <a:lnTo>
                    <a:pt x="2323718" y="82804"/>
                  </a:lnTo>
                  <a:close/>
                </a:path>
                <a:path w="5662295" h="134619">
                  <a:moveTo>
                    <a:pt x="2399918" y="81534"/>
                  </a:moveTo>
                  <a:lnTo>
                    <a:pt x="2361818" y="82169"/>
                  </a:lnTo>
                  <a:lnTo>
                    <a:pt x="2362454" y="120269"/>
                  </a:lnTo>
                  <a:lnTo>
                    <a:pt x="2400554" y="119634"/>
                  </a:lnTo>
                  <a:lnTo>
                    <a:pt x="2399918" y="81534"/>
                  </a:lnTo>
                  <a:close/>
                </a:path>
                <a:path w="5662295" h="134619">
                  <a:moveTo>
                    <a:pt x="2476118" y="80263"/>
                  </a:moveTo>
                  <a:lnTo>
                    <a:pt x="2438018" y="80899"/>
                  </a:lnTo>
                  <a:lnTo>
                    <a:pt x="2438654" y="118999"/>
                  </a:lnTo>
                  <a:lnTo>
                    <a:pt x="2476754" y="118363"/>
                  </a:lnTo>
                  <a:lnTo>
                    <a:pt x="2476118" y="80263"/>
                  </a:lnTo>
                  <a:close/>
                </a:path>
                <a:path w="5662295" h="134619">
                  <a:moveTo>
                    <a:pt x="2552318" y="78867"/>
                  </a:moveTo>
                  <a:lnTo>
                    <a:pt x="2514218" y="79501"/>
                  </a:lnTo>
                  <a:lnTo>
                    <a:pt x="2514854" y="117601"/>
                  </a:lnTo>
                  <a:lnTo>
                    <a:pt x="2552954" y="116967"/>
                  </a:lnTo>
                  <a:lnTo>
                    <a:pt x="2552318" y="78867"/>
                  </a:lnTo>
                  <a:close/>
                </a:path>
                <a:path w="5662295" h="134619">
                  <a:moveTo>
                    <a:pt x="2628265" y="77088"/>
                  </a:moveTo>
                  <a:lnTo>
                    <a:pt x="2590291" y="77978"/>
                  </a:lnTo>
                  <a:lnTo>
                    <a:pt x="2591180" y="116078"/>
                  </a:lnTo>
                  <a:lnTo>
                    <a:pt x="2629280" y="115188"/>
                  </a:lnTo>
                  <a:lnTo>
                    <a:pt x="2628265" y="77088"/>
                  </a:lnTo>
                  <a:close/>
                </a:path>
                <a:path w="5662295" h="134619">
                  <a:moveTo>
                    <a:pt x="2704338" y="75057"/>
                  </a:moveTo>
                  <a:lnTo>
                    <a:pt x="2690494" y="75565"/>
                  </a:lnTo>
                  <a:lnTo>
                    <a:pt x="2667000" y="76073"/>
                  </a:lnTo>
                  <a:lnTo>
                    <a:pt x="2666365" y="76073"/>
                  </a:lnTo>
                  <a:lnTo>
                    <a:pt x="2667380" y="114173"/>
                  </a:lnTo>
                  <a:lnTo>
                    <a:pt x="2668016" y="114173"/>
                  </a:lnTo>
                  <a:lnTo>
                    <a:pt x="2705480" y="113157"/>
                  </a:lnTo>
                  <a:lnTo>
                    <a:pt x="2704338" y="75057"/>
                  </a:lnTo>
                  <a:close/>
                </a:path>
                <a:path w="5662295" h="134619">
                  <a:moveTo>
                    <a:pt x="2780284" y="72136"/>
                  </a:moveTo>
                  <a:lnTo>
                    <a:pt x="2742184" y="73787"/>
                  </a:lnTo>
                  <a:lnTo>
                    <a:pt x="2743835" y="111760"/>
                  </a:lnTo>
                  <a:lnTo>
                    <a:pt x="2781935" y="110236"/>
                  </a:lnTo>
                  <a:lnTo>
                    <a:pt x="2780284" y="72136"/>
                  </a:lnTo>
                  <a:close/>
                </a:path>
                <a:path w="5662295" h="134619">
                  <a:moveTo>
                    <a:pt x="2822582" y="69058"/>
                  </a:moveTo>
                  <a:lnTo>
                    <a:pt x="2820035" y="69469"/>
                  </a:lnTo>
                  <a:lnTo>
                    <a:pt x="2817367" y="69723"/>
                  </a:lnTo>
                  <a:lnTo>
                    <a:pt x="2820924" y="107696"/>
                  </a:lnTo>
                  <a:lnTo>
                    <a:pt x="2838196" y="104267"/>
                  </a:lnTo>
                  <a:lnTo>
                    <a:pt x="2836037" y="104267"/>
                  </a:lnTo>
                  <a:lnTo>
                    <a:pt x="2842260" y="101726"/>
                  </a:lnTo>
                  <a:lnTo>
                    <a:pt x="2857611" y="101726"/>
                  </a:lnTo>
                  <a:lnTo>
                    <a:pt x="2855767" y="70993"/>
                  </a:lnTo>
                  <a:lnTo>
                    <a:pt x="2819654" y="70993"/>
                  </a:lnTo>
                  <a:lnTo>
                    <a:pt x="2820669" y="70231"/>
                  </a:lnTo>
                  <a:lnTo>
                    <a:pt x="2822582" y="69058"/>
                  </a:lnTo>
                  <a:close/>
                </a:path>
                <a:path w="5662295" h="134619">
                  <a:moveTo>
                    <a:pt x="2842260" y="101726"/>
                  </a:moveTo>
                  <a:lnTo>
                    <a:pt x="2836037" y="104267"/>
                  </a:lnTo>
                  <a:lnTo>
                    <a:pt x="2839085" y="103632"/>
                  </a:lnTo>
                  <a:lnTo>
                    <a:pt x="2839302" y="103602"/>
                  </a:lnTo>
                  <a:lnTo>
                    <a:pt x="2841116" y="102488"/>
                  </a:lnTo>
                  <a:lnTo>
                    <a:pt x="2842260" y="101726"/>
                  </a:lnTo>
                  <a:close/>
                </a:path>
                <a:path w="5662295" h="134619">
                  <a:moveTo>
                    <a:pt x="2839302" y="103602"/>
                  </a:moveTo>
                  <a:lnTo>
                    <a:pt x="2839085" y="103632"/>
                  </a:lnTo>
                  <a:lnTo>
                    <a:pt x="2836037" y="104267"/>
                  </a:lnTo>
                  <a:lnTo>
                    <a:pt x="2838196" y="104267"/>
                  </a:lnTo>
                  <a:lnTo>
                    <a:pt x="2839302" y="103602"/>
                  </a:lnTo>
                  <a:close/>
                </a:path>
                <a:path w="5662295" h="134619">
                  <a:moveTo>
                    <a:pt x="2857611" y="101726"/>
                  </a:moveTo>
                  <a:lnTo>
                    <a:pt x="2842260" y="101726"/>
                  </a:lnTo>
                  <a:lnTo>
                    <a:pt x="2841116" y="102488"/>
                  </a:lnTo>
                  <a:lnTo>
                    <a:pt x="2839302" y="103602"/>
                  </a:lnTo>
                  <a:lnTo>
                    <a:pt x="2842894" y="103124"/>
                  </a:lnTo>
                  <a:lnTo>
                    <a:pt x="2857627" y="101981"/>
                  </a:lnTo>
                  <a:lnTo>
                    <a:pt x="2857611" y="101726"/>
                  </a:lnTo>
                  <a:close/>
                </a:path>
                <a:path w="5662295" h="134619">
                  <a:moveTo>
                    <a:pt x="2825750" y="68453"/>
                  </a:moveTo>
                  <a:lnTo>
                    <a:pt x="2823972" y="68834"/>
                  </a:lnTo>
                  <a:lnTo>
                    <a:pt x="2822582" y="69058"/>
                  </a:lnTo>
                  <a:lnTo>
                    <a:pt x="2820669" y="70231"/>
                  </a:lnTo>
                  <a:lnTo>
                    <a:pt x="2819654" y="70993"/>
                  </a:lnTo>
                  <a:lnTo>
                    <a:pt x="2825750" y="68453"/>
                  </a:lnTo>
                  <a:close/>
                </a:path>
                <a:path w="5662295" h="134619">
                  <a:moveTo>
                    <a:pt x="2855615" y="68453"/>
                  </a:moveTo>
                  <a:lnTo>
                    <a:pt x="2825750" y="68453"/>
                  </a:lnTo>
                  <a:lnTo>
                    <a:pt x="2819654" y="70993"/>
                  </a:lnTo>
                  <a:lnTo>
                    <a:pt x="2855767" y="70993"/>
                  </a:lnTo>
                  <a:lnTo>
                    <a:pt x="2855615" y="68453"/>
                  </a:lnTo>
                  <a:close/>
                </a:path>
                <a:path w="5662295" h="134619">
                  <a:moveTo>
                    <a:pt x="2855341" y="63881"/>
                  </a:moveTo>
                  <a:lnTo>
                    <a:pt x="2854705" y="63881"/>
                  </a:lnTo>
                  <a:lnTo>
                    <a:pt x="2845435" y="64643"/>
                  </a:lnTo>
                  <a:lnTo>
                    <a:pt x="2822582" y="69058"/>
                  </a:lnTo>
                  <a:lnTo>
                    <a:pt x="2823972" y="68834"/>
                  </a:lnTo>
                  <a:lnTo>
                    <a:pt x="2825750" y="68453"/>
                  </a:lnTo>
                  <a:lnTo>
                    <a:pt x="2855615" y="68453"/>
                  </a:lnTo>
                  <a:lnTo>
                    <a:pt x="2855341" y="63881"/>
                  </a:lnTo>
                  <a:close/>
                </a:path>
                <a:path w="5662295" h="134619">
                  <a:moveTo>
                    <a:pt x="2931922" y="60325"/>
                  </a:moveTo>
                  <a:lnTo>
                    <a:pt x="2910078" y="61087"/>
                  </a:lnTo>
                  <a:lnTo>
                    <a:pt x="2893694" y="61849"/>
                  </a:lnTo>
                  <a:lnTo>
                    <a:pt x="2895473" y="99949"/>
                  </a:lnTo>
                  <a:lnTo>
                    <a:pt x="2911855" y="99187"/>
                  </a:lnTo>
                  <a:lnTo>
                    <a:pt x="2933318" y="98425"/>
                  </a:lnTo>
                  <a:lnTo>
                    <a:pt x="2931922" y="60325"/>
                  </a:lnTo>
                  <a:close/>
                </a:path>
                <a:path w="5662295" h="134619">
                  <a:moveTo>
                    <a:pt x="3008376" y="58166"/>
                  </a:moveTo>
                  <a:lnTo>
                    <a:pt x="2993771" y="58420"/>
                  </a:lnTo>
                  <a:lnTo>
                    <a:pt x="2970276" y="59182"/>
                  </a:lnTo>
                  <a:lnTo>
                    <a:pt x="2971291" y="97155"/>
                  </a:lnTo>
                  <a:lnTo>
                    <a:pt x="3009265" y="96266"/>
                  </a:lnTo>
                  <a:lnTo>
                    <a:pt x="3008376" y="58166"/>
                  </a:lnTo>
                  <a:close/>
                </a:path>
                <a:path w="5662295" h="134619">
                  <a:moveTo>
                    <a:pt x="3084576" y="56261"/>
                  </a:moveTo>
                  <a:lnTo>
                    <a:pt x="3046476" y="57150"/>
                  </a:lnTo>
                  <a:lnTo>
                    <a:pt x="3047365" y="95250"/>
                  </a:lnTo>
                  <a:lnTo>
                    <a:pt x="3085338" y="94361"/>
                  </a:lnTo>
                  <a:lnTo>
                    <a:pt x="3084576" y="56261"/>
                  </a:lnTo>
                  <a:close/>
                </a:path>
                <a:path w="5662295" h="134619">
                  <a:moveTo>
                    <a:pt x="3160776" y="54737"/>
                  </a:moveTo>
                  <a:lnTo>
                    <a:pt x="3122676" y="55499"/>
                  </a:lnTo>
                  <a:lnTo>
                    <a:pt x="3123438" y="93599"/>
                  </a:lnTo>
                  <a:lnTo>
                    <a:pt x="3161538" y="92837"/>
                  </a:lnTo>
                  <a:lnTo>
                    <a:pt x="3160776" y="54737"/>
                  </a:lnTo>
                  <a:close/>
                </a:path>
                <a:path w="5662295" h="134619">
                  <a:moveTo>
                    <a:pt x="3236976" y="53340"/>
                  </a:moveTo>
                  <a:lnTo>
                    <a:pt x="3202051" y="53975"/>
                  </a:lnTo>
                  <a:lnTo>
                    <a:pt x="3198876" y="53975"/>
                  </a:lnTo>
                  <a:lnTo>
                    <a:pt x="3199638" y="92075"/>
                  </a:lnTo>
                  <a:lnTo>
                    <a:pt x="3202813" y="92075"/>
                  </a:lnTo>
                  <a:lnTo>
                    <a:pt x="3237611" y="91440"/>
                  </a:lnTo>
                  <a:lnTo>
                    <a:pt x="3236976" y="53340"/>
                  </a:lnTo>
                  <a:close/>
                </a:path>
                <a:path w="5662295" h="134619">
                  <a:moveTo>
                    <a:pt x="3313303" y="52197"/>
                  </a:moveTo>
                  <a:lnTo>
                    <a:pt x="3275203" y="52705"/>
                  </a:lnTo>
                  <a:lnTo>
                    <a:pt x="3275711" y="90805"/>
                  </a:lnTo>
                  <a:lnTo>
                    <a:pt x="3313811" y="90297"/>
                  </a:lnTo>
                  <a:lnTo>
                    <a:pt x="3313303" y="52197"/>
                  </a:lnTo>
                  <a:close/>
                </a:path>
                <a:path w="5662295" h="134619">
                  <a:moveTo>
                    <a:pt x="3389503" y="51054"/>
                  </a:moveTo>
                  <a:lnTo>
                    <a:pt x="3353054" y="51562"/>
                  </a:lnTo>
                  <a:lnTo>
                    <a:pt x="3351403" y="51562"/>
                  </a:lnTo>
                  <a:lnTo>
                    <a:pt x="3351911" y="89662"/>
                  </a:lnTo>
                  <a:lnTo>
                    <a:pt x="3353689" y="89662"/>
                  </a:lnTo>
                  <a:lnTo>
                    <a:pt x="3390011" y="89154"/>
                  </a:lnTo>
                  <a:lnTo>
                    <a:pt x="3389503" y="51054"/>
                  </a:lnTo>
                  <a:close/>
                </a:path>
                <a:path w="5662295" h="134619">
                  <a:moveTo>
                    <a:pt x="3465703" y="50037"/>
                  </a:moveTo>
                  <a:lnTo>
                    <a:pt x="3427603" y="50546"/>
                  </a:lnTo>
                  <a:lnTo>
                    <a:pt x="3428111" y="88646"/>
                  </a:lnTo>
                  <a:lnTo>
                    <a:pt x="3466211" y="88137"/>
                  </a:lnTo>
                  <a:lnTo>
                    <a:pt x="3465703" y="50037"/>
                  </a:lnTo>
                  <a:close/>
                </a:path>
                <a:path w="5662295" h="134619">
                  <a:moveTo>
                    <a:pt x="3541903" y="49149"/>
                  </a:moveTo>
                  <a:lnTo>
                    <a:pt x="3503803" y="49530"/>
                  </a:lnTo>
                  <a:lnTo>
                    <a:pt x="3504311" y="87630"/>
                  </a:lnTo>
                  <a:lnTo>
                    <a:pt x="3542284" y="87249"/>
                  </a:lnTo>
                  <a:lnTo>
                    <a:pt x="3541903" y="49149"/>
                  </a:lnTo>
                  <a:close/>
                </a:path>
                <a:path w="5662295" h="134619">
                  <a:moveTo>
                    <a:pt x="3618103" y="48133"/>
                  </a:moveTo>
                  <a:lnTo>
                    <a:pt x="3580003" y="48641"/>
                  </a:lnTo>
                  <a:lnTo>
                    <a:pt x="3580384" y="86741"/>
                  </a:lnTo>
                  <a:lnTo>
                    <a:pt x="3618357" y="86233"/>
                  </a:lnTo>
                  <a:lnTo>
                    <a:pt x="3618103" y="48133"/>
                  </a:lnTo>
                  <a:close/>
                </a:path>
                <a:path w="5662295" h="134619">
                  <a:moveTo>
                    <a:pt x="3694303" y="47371"/>
                  </a:moveTo>
                  <a:lnTo>
                    <a:pt x="3656203" y="47751"/>
                  </a:lnTo>
                  <a:lnTo>
                    <a:pt x="3656584" y="85851"/>
                  </a:lnTo>
                  <a:lnTo>
                    <a:pt x="3694684" y="85471"/>
                  </a:lnTo>
                  <a:lnTo>
                    <a:pt x="3694303" y="47371"/>
                  </a:lnTo>
                  <a:close/>
                </a:path>
                <a:path w="5662295" h="134619">
                  <a:moveTo>
                    <a:pt x="3770503" y="46609"/>
                  </a:moveTo>
                  <a:lnTo>
                    <a:pt x="3732403" y="46990"/>
                  </a:lnTo>
                  <a:lnTo>
                    <a:pt x="3732784" y="85090"/>
                  </a:lnTo>
                  <a:lnTo>
                    <a:pt x="3770884" y="84709"/>
                  </a:lnTo>
                  <a:lnTo>
                    <a:pt x="3770503" y="46609"/>
                  </a:lnTo>
                  <a:close/>
                </a:path>
                <a:path w="5662295" h="134619">
                  <a:moveTo>
                    <a:pt x="3846703" y="45847"/>
                  </a:moveTo>
                  <a:lnTo>
                    <a:pt x="3816985" y="46228"/>
                  </a:lnTo>
                  <a:lnTo>
                    <a:pt x="3808603" y="46228"/>
                  </a:lnTo>
                  <a:lnTo>
                    <a:pt x="3808984" y="84328"/>
                  </a:lnTo>
                  <a:lnTo>
                    <a:pt x="3847084" y="83947"/>
                  </a:lnTo>
                  <a:lnTo>
                    <a:pt x="3846703" y="45847"/>
                  </a:lnTo>
                  <a:close/>
                </a:path>
                <a:path w="5662295" h="134619">
                  <a:moveTo>
                    <a:pt x="3922903" y="45212"/>
                  </a:moveTo>
                  <a:lnTo>
                    <a:pt x="3884803" y="45593"/>
                  </a:lnTo>
                  <a:lnTo>
                    <a:pt x="3885184" y="83693"/>
                  </a:lnTo>
                  <a:lnTo>
                    <a:pt x="3922775" y="83312"/>
                  </a:lnTo>
                  <a:lnTo>
                    <a:pt x="3923284" y="83312"/>
                  </a:lnTo>
                  <a:lnTo>
                    <a:pt x="3922903" y="45212"/>
                  </a:lnTo>
                  <a:close/>
                </a:path>
                <a:path w="5662295" h="134619">
                  <a:moveTo>
                    <a:pt x="3999103" y="44576"/>
                  </a:moveTo>
                  <a:lnTo>
                    <a:pt x="3961003" y="44831"/>
                  </a:lnTo>
                  <a:lnTo>
                    <a:pt x="3961384" y="82931"/>
                  </a:lnTo>
                  <a:lnTo>
                    <a:pt x="3999484" y="82676"/>
                  </a:lnTo>
                  <a:lnTo>
                    <a:pt x="3999103" y="44576"/>
                  </a:lnTo>
                  <a:close/>
                </a:path>
                <a:path w="5662295" h="134619">
                  <a:moveTo>
                    <a:pt x="4075303" y="43942"/>
                  </a:moveTo>
                  <a:lnTo>
                    <a:pt x="4037203" y="44196"/>
                  </a:lnTo>
                  <a:lnTo>
                    <a:pt x="4037584" y="82296"/>
                  </a:lnTo>
                  <a:lnTo>
                    <a:pt x="4075684" y="82042"/>
                  </a:lnTo>
                  <a:lnTo>
                    <a:pt x="4075303" y="43942"/>
                  </a:lnTo>
                  <a:close/>
                </a:path>
                <a:path w="5662295" h="134619">
                  <a:moveTo>
                    <a:pt x="4151503" y="43307"/>
                  </a:moveTo>
                  <a:lnTo>
                    <a:pt x="4113403" y="43687"/>
                  </a:lnTo>
                  <a:lnTo>
                    <a:pt x="4113784" y="81787"/>
                  </a:lnTo>
                  <a:lnTo>
                    <a:pt x="4151757" y="81407"/>
                  </a:lnTo>
                  <a:lnTo>
                    <a:pt x="4151503" y="43307"/>
                  </a:lnTo>
                  <a:close/>
                </a:path>
                <a:path w="5662295" h="134619">
                  <a:moveTo>
                    <a:pt x="4227703" y="42799"/>
                  </a:moveTo>
                  <a:lnTo>
                    <a:pt x="4189603" y="43053"/>
                  </a:lnTo>
                  <a:lnTo>
                    <a:pt x="4189857" y="81153"/>
                  </a:lnTo>
                  <a:lnTo>
                    <a:pt x="4227957" y="80899"/>
                  </a:lnTo>
                  <a:lnTo>
                    <a:pt x="4227703" y="42799"/>
                  </a:lnTo>
                  <a:close/>
                </a:path>
                <a:path w="5662295" h="134619">
                  <a:moveTo>
                    <a:pt x="4303903" y="42291"/>
                  </a:moveTo>
                  <a:lnTo>
                    <a:pt x="4265803" y="42545"/>
                  </a:lnTo>
                  <a:lnTo>
                    <a:pt x="4266057" y="80645"/>
                  </a:lnTo>
                  <a:lnTo>
                    <a:pt x="4304157" y="80391"/>
                  </a:lnTo>
                  <a:lnTo>
                    <a:pt x="4303903" y="42291"/>
                  </a:lnTo>
                  <a:close/>
                </a:path>
                <a:path w="5662295" h="134619">
                  <a:moveTo>
                    <a:pt x="4380230" y="41783"/>
                  </a:moveTo>
                  <a:lnTo>
                    <a:pt x="4377817" y="41783"/>
                  </a:lnTo>
                  <a:lnTo>
                    <a:pt x="4342003" y="42037"/>
                  </a:lnTo>
                  <a:lnTo>
                    <a:pt x="4342257" y="80137"/>
                  </a:lnTo>
                  <a:lnTo>
                    <a:pt x="4380357" y="79883"/>
                  </a:lnTo>
                  <a:lnTo>
                    <a:pt x="4380230" y="41783"/>
                  </a:lnTo>
                  <a:close/>
                </a:path>
                <a:path w="5662295" h="134619">
                  <a:moveTo>
                    <a:pt x="4456303" y="41401"/>
                  </a:moveTo>
                  <a:lnTo>
                    <a:pt x="4418203" y="41529"/>
                  </a:lnTo>
                  <a:lnTo>
                    <a:pt x="4418457" y="79629"/>
                  </a:lnTo>
                  <a:lnTo>
                    <a:pt x="4456557" y="79501"/>
                  </a:lnTo>
                  <a:lnTo>
                    <a:pt x="4456303" y="41401"/>
                  </a:lnTo>
                  <a:close/>
                </a:path>
                <a:path w="5662295" h="134619">
                  <a:moveTo>
                    <a:pt x="4532630" y="40894"/>
                  </a:moveTo>
                  <a:lnTo>
                    <a:pt x="4498847" y="41148"/>
                  </a:lnTo>
                  <a:lnTo>
                    <a:pt x="4494403" y="41148"/>
                  </a:lnTo>
                  <a:lnTo>
                    <a:pt x="4494657" y="79248"/>
                  </a:lnTo>
                  <a:lnTo>
                    <a:pt x="4499102" y="79248"/>
                  </a:lnTo>
                  <a:lnTo>
                    <a:pt x="4532757" y="78994"/>
                  </a:lnTo>
                  <a:lnTo>
                    <a:pt x="4532630" y="40894"/>
                  </a:lnTo>
                  <a:close/>
                </a:path>
                <a:path w="5662295" h="134619">
                  <a:moveTo>
                    <a:pt x="4608703" y="40512"/>
                  </a:moveTo>
                  <a:lnTo>
                    <a:pt x="4570603" y="40767"/>
                  </a:lnTo>
                  <a:lnTo>
                    <a:pt x="4570857" y="78867"/>
                  </a:lnTo>
                  <a:lnTo>
                    <a:pt x="4608957" y="78612"/>
                  </a:lnTo>
                  <a:lnTo>
                    <a:pt x="4608703" y="40512"/>
                  </a:lnTo>
                  <a:close/>
                </a:path>
                <a:path w="5662295" h="134619">
                  <a:moveTo>
                    <a:pt x="4685030" y="40132"/>
                  </a:moveTo>
                  <a:lnTo>
                    <a:pt x="4646930" y="40386"/>
                  </a:lnTo>
                  <a:lnTo>
                    <a:pt x="4647057" y="78486"/>
                  </a:lnTo>
                  <a:lnTo>
                    <a:pt x="4685157" y="78232"/>
                  </a:lnTo>
                  <a:lnTo>
                    <a:pt x="4685030" y="40132"/>
                  </a:lnTo>
                  <a:close/>
                </a:path>
                <a:path w="5662295" h="134619">
                  <a:moveTo>
                    <a:pt x="4761230" y="39878"/>
                  </a:moveTo>
                  <a:lnTo>
                    <a:pt x="4747641" y="39878"/>
                  </a:lnTo>
                  <a:lnTo>
                    <a:pt x="4723130" y="40005"/>
                  </a:lnTo>
                  <a:lnTo>
                    <a:pt x="4723257" y="78105"/>
                  </a:lnTo>
                  <a:lnTo>
                    <a:pt x="4761357" y="77978"/>
                  </a:lnTo>
                  <a:lnTo>
                    <a:pt x="4761230" y="39878"/>
                  </a:lnTo>
                  <a:close/>
                </a:path>
                <a:path w="5662295" h="134619">
                  <a:moveTo>
                    <a:pt x="4837430" y="39497"/>
                  </a:moveTo>
                  <a:lnTo>
                    <a:pt x="4799330" y="39624"/>
                  </a:lnTo>
                  <a:lnTo>
                    <a:pt x="4799457" y="77724"/>
                  </a:lnTo>
                  <a:lnTo>
                    <a:pt x="4837557" y="77597"/>
                  </a:lnTo>
                  <a:lnTo>
                    <a:pt x="4837430" y="39497"/>
                  </a:lnTo>
                  <a:close/>
                </a:path>
                <a:path w="5662295" h="134619">
                  <a:moveTo>
                    <a:pt x="4913630" y="39243"/>
                  </a:moveTo>
                  <a:lnTo>
                    <a:pt x="4875530" y="39370"/>
                  </a:lnTo>
                  <a:lnTo>
                    <a:pt x="4875657" y="77470"/>
                  </a:lnTo>
                  <a:lnTo>
                    <a:pt x="4913757" y="77343"/>
                  </a:lnTo>
                  <a:lnTo>
                    <a:pt x="4913630" y="39243"/>
                  </a:lnTo>
                  <a:close/>
                </a:path>
                <a:path w="5662295" h="134619">
                  <a:moveTo>
                    <a:pt x="4989830" y="39116"/>
                  </a:moveTo>
                  <a:lnTo>
                    <a:pt x="4951730" y="39116"/>
                  </a:lnTo>
                  <a:lnTo>
                    <a:pt x="4951857" y="77216"/>
                  </a:lnTo>
                  <a:lnTo>
                    <a:pt x="4989957" y="77216"/>
                  </a:lnTo>
                  <a:lnTo>
                    <a:pt x="4989830" y="39116"/>
                  </a:lnTo>
                  <a:close/>
                </a:path>
                <a:path w="5662295" h="134619">
                  <a:moveTo>
                    <a:pt x="5066030" y="38862"/>
                  </a:moveTo>
                  <a:lnTo>
                    <a:pt x="5027930" y="38988"/>
                  </a:lnTo>
                  <a:lnTo>
                    <a:pt x="5028057" y="77088"/>
                  </a:lnTo>
                  <a:lnTo>
                    <a:pt x="5066157" y="76962"/>
                  </a:lnTo>
                  <a:lnTo>
                    <a:pt x="5066030" y="38862"/>
                  </a:lnTo>
                  <a:close/>
                </a:path>
                <a:path w="5662295" h="134619">
                  <a:moveTo>
                    <a:pt x="5142230" y="38608"/>
                  </a:moveTo>
                  <a:lnTo>
                    <a:pt x="5133720" y="38608"/>
                  </a:lnTo>
                  <a:lnTo>
                    <a:pt x="5104130" y="38735"/>
                  </a:lnTo>
                  <a:lnTo>
                    <a:pt x="5104257" y="76835"/>
                  </a:lnTo>
                  <a:lnTo>
                    <a:pt x="5142357" y="76708"/>
                  </a:lnTo>
                  <a:lnTo>
                    <a:pt x="5142230" y="38608"/>
                  </a:lnTo>
                  <a:close/>
                </a:path>
                <a:path w="5662295" h="134619">
                  <a:moveTo>
                    <a:pt x="5218430" y="38481"/>
                  </a:moveTo>
                  <a:lnTo>
                    <a:pt x="5180330" y="38608"/>
                  </a:lnTo>
                  <a:lnTo>
                    <a:pt x="5180457" y="76708"/>
                  </a:lnTo>
                  <a:lnTo>
                    <a:pt x="5218557" y="76581"/>
                  </a:lnTo>
                  <a:lnTo>
                    <a:pt x="5218430" y="38481"/>
                  </a:lnTo>
                  <a:close/>
                </a:path>
                <a:path w="5662295" h="134619">
                  <a:moveTo>
                    <a:pt x="5294630" y="38354"/>
                  </a:moveTo>
                  <a:lnTo>
                    <a:pt x="5256530" y="38481"/>
                  </a:lnTo>
                  <a:lnTo>
                    <a:pt x="5256657" y="76581"/>
                  </a:lnTo>
                  <a:lnTo>
                    <a:pt x="5294757" y="76454"/>
                  </a:lnTo>
                  <a:lnTo>
                    <a:pt x="5294630" y="38354"/>
                  </a:lnTo>
                  <a:close/>
                </a:path>
                <a:path w="5662295" h="134619">
                  <a:moveTo>
                    <a:pt x="5370830" y="38226"/>
                  </a:moveTo>
                  <a:lnTo>
                    <a:pt x="5332730" y="38226"/>
                  </a:lnTo>
                  <a:lnTo>
                    <a:pt x="5332857" y="76326"/>
                  </a:lnTo>
                  <a:lnTo>
                    <a:pt x="5370957" y="76326"/>
                  </a:lnTo>
                  <a:lnTo>
                    <a:pt x="5370830" y="38226"/>
                  </a:lnTo>
                  <a:close/>
                </a:path>
                <a:path w="5662295" h="134619">
                  <a:moveTo>
                    <a:pt x="5447030" y="38100"/>
                  </a:moveTo>
                  <a:lnTo>
                    <a:pt x="5408930" y="38100"/>
                  </a:lnTo>
                  <a:lnTo>
                    <a:pt x="5408930" y="76200"/>
                  </a:lnTo>
                  <a:lnTo>
                    <a:pt x="5447030" y="76200"/>
                  </a:lnTo>
                  <a:lnTo>
                    <a:pt x="5447030" y="38100"/>
                  </a:lnTo>
                  <a:close/>
                </a:path>
                <a:path w="5662295" h="134619">
                  <a:moveTo>
                    <a:pt x="5523230" y="38100"/>
                  </a:moveTo>
                  <a:lnTo>
                    <a:pt x="5485130" y="38100"/>
                  </a:lnTo>
                  <a:lnTo>
                    <a:pt x="5485130" y="76200"/>
                  </a:lnTo>
                  <a:lnTo>
                    <a:pt x="5523230" y="76200"/>
                  </a:lnTo>
                  <a:lnTo>
                    <a:pt x="5523230" y="38100"/>
                  </a:lnTo>
                  <a:close/>
                </a:path>
                <a:path w="5662295" h="134619">
                  <a:moveTo>
                    <a:pt x="5547360" y="0"/>
                  </a:moveTo>
                  <a:lnTo>
                    <a:pt x="5547487" y="114300"/>
                  </a:lnTo>
                  <a:lnTo>
                    <a:pt x="5623518" y="76200"/>
                  </a:lnTo>
                  <a:lnTo>
                    <a:pt x="5561330" y="76200"/>
                  </a:lnTo>
                  <a:lnTo>
                    <a:pt x="5561330" y="38100"/>
                  </a:lnTo>
                  <a:lnTo>
                    <a:pt x="5623814" y="38100"/>
                  </a:lnTo>
                  <a:lnTo>
                    <a:pt x="5547360" y="0"/>
                  </a:lnTo>
                  <a:close/>
                </a:path>
                <a:path w="5662295" h="134619">
                  <a:moveTo>
                    <a:pt x="5566537" y="38100"/>
                  </a:moveTo>
                  <a:lnTo>
                    <a:pt x="5561330" y="38100"/>
                  </a:lnTo>
                  <a:lnTo>
                    <a:pt x="5561330" y="76200"/>
                  </a:lnTo>
                  <a:lnTo>
                    <a:pt x="5566537" y="76200"/>
                  </a:lnTo>
                  <a:lnTo>
                    <a:pt x="5566537" y="38100"/>
                  </a:lnTo>
                  <a:close/>
                </a:path>
                <a:path w="5662295" h="134619">
                  <a:moveTo>
                    <a:pt x="5623814" y="38100"/>
                  </a:moveTo>
                  <a:lnTo>
                    <a:pt x="5566537" y="38100"/>
                  </a:lnTo>
                  <a:lnTo>
                    <a:pt x="5566537" y="76200"/>
                  </a:lnTo>
                  <a:lnTo>
                    <a:pt x="5623518" y="76200"/>
                  </a:lnTo>
                  <a:lnTo>
                    <a:pt x="5661787" y="57023"/>
                  </a:lnTo>
                  <a:lnTo>
                    <a:pt x="5623814" y="3810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33500" y="1872983"/>
              <a:ext cx="1672589" cy="439686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1405890" y="1945386"/>
              <a:ext cx="1530350" cy="297180"/>
            </a:xfrm>
            <a:custGeom>
              <a:avLst/>
              <a:gdLst/>
              <a:ahLst/>
              <a:cxnLst/>
              <a:rect l="l" t="t" r="r" b="b"/>
              <a:pathLst>
                <a:path w="1530350" h="297180">
                  <a:moveTo>
                    <a:pt x="0" y="25653"/>
                  </a:moveTo>
                  <a:lnTo>
                    <a:pt x="2008" y="15644"/>
                  </a:lnTo>
                  <a:lnTo>
                    <a:pt x="7492" y="7493"/>
                  </a:lnTo>
                  <a:lnTo>
                    <a:pt x="15644" y="2008"/>
                  </a:lnTo>
                  <a:lnTo>
                    <a:pt x="25653" y="0"/>
                  </a:lnTo>
                  <a:lnTo>
                    <a:pt x="1504442" y="0"/>
                  </a:lnTo>
                  <a:lnTo>
                    <a:pt x="1514451" y="2008"/>
                  </a:lnTo>
                  <a:lnTo>
                    <a:pt x="1522603" y="7492"/>
                  </a:lnTo>
                  <a:lnTo>
                    <a:pt x="1528087" y="15644"/>
                  </a:lnTo>
                  <a:lnTo>
                    <a:pt x="1530096" y="25653"/>
                  </a:lnTo>
                  <a:lnTo>
                    <a:pt x="1530096" y="271525"/>
                  </a:lnTo>
                  <a:lnTo>
                    <a:pt x="1528087" y="281535"/>
                  </a:lnTo>
                  <a:lnTo>
                    <a:pt x="1522603" y="289686"/>
                  </a:lnTo>
                  <a:lnTo>
                    <a:pt x="1514451" y="295171"/>
                  </a:lnTo>
                  <a:lnTo>
                    <a:pt x="1504442" y="297179"/>
                  </a:lnTo>
                  <a:lnTo>
                    <a:pt x="25653" y="297179"/>
                  </a:lnTo>
                  <a:lnTo>
                    <a:pt x="15644" y="295171"/>
                  </a:lnTo>
                  <a:lnTo>
                    <a:pt x="7492" y="289687"/>
                  </a:lnTo>
                  <a:lnTo>
                    <a:pt x="2008" y="281535"/>
                  </a:lnTo>
                  <a:lnTo>
                    <a:pt x="0" y="271525"/>
                  </a:lnTo>
                  <a:lnTo>
                    <a:pt x="0" y="25653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21308" y="4453127"/>
              <a:ext cx="9492234" cy="1337310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1393698" y="4525518"/>
              <a:ext cx="9349740" cy="1195070"/>
            </a:xfrm>
            <a:custGeom>
              <a:avLst/>
              <a:gdLst/>
              <a:ahLst/>
              <a:cxnLst/>
              <a:rect l="l" t="t" r="r" b="b"/>
              <a:pathLst>
                <a:path w="9349740" h="1195070">
                  <a:moveTo>
                    <a:pt x="0" y="57149"/>
                  </a:moveTo>
                  <a:lnTo>
                    <a:pt x="4500" y="34932"/>
                  </a:lnTo>
                  <a:lnTo>
                    <a:pt x="16764" y="16763"/>
                  </a:lnTo>
                  <a:lnTo>
                    <a:pt x="34932" y="4500"/>
                  </a:lnTo>
                  <a:lnTo>
                    <a:pt x="57150" y="0"/>
                  </a:lnTo>
                  <a:lnTo>
                    <a:pt x="9292590" y="0"/>
                  </a:lnTo>
                  <a:lnTo>
                    <a:pt x="9314807" y="4500"/>
                  </a:lnTo>
                  <a:lnTo>
                    <a:pt x="9332976" y="16763"/>
                  </a:lnTo>
                  <a:lnTo>
                    <a:pt x="9345239" y="34932"/>
                  </a:lnTo>
                  <a:lnTo>
                    <a:pt x="9349740" y="57149"/>
                  </a:lnTo>
                  <a:lnTo>
                    <a:pt x="9349740" y="1137615"/>
                  </a:lnTo>
                  <a:lnTo>
                    <a:pt x="9345239" y="1159877"/>
                  </a:lnTo>
                  <a:lnTo>
                    <a:pt x="9332976" y="1178059"/>
                  </a:lnTo>
                  <a:lnTo>
                    <a:pt x="9314807" y="1190320"/>
                  </a:lnTo>
                  <a:lnTo>
                    <a:pt x="9292590" y="1194815"/>
                  </a:lnTo>
                  <a:lnTo>
                    <a:pt x="57150" y="1194815"/>
                  </a:lnTo>
                  <a:lnTo>
                    <a:pt x="34932" y="1190320"/>
                  </a:lnTo>
                  <a:lnTo>
                    <a:pt x="16763" y="1178059"/>
                  </a:lnTo>
                  <a:lnTo>
                    <a:pt x="4500" y="1159877"/>
                  </a:lnTo>
                  <a:lnTo>
                    <a:pt x="0" y="1137615"/>
                  </a:lnTo>
                  <a:lnTo>
                    <a:pt x="0" y="57149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83792" y="2148827"/>
              <a:ext cx="3019044" cy="624852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42644" y="2398814"/>
              <a:ext cx="3037332" cy="400773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1426464" y="2171573"/>
              <a:ext cx="2938780" cy="544195"/>
            </a:xfrm>
            <a:custGeom>
              <a:avLst/>
              <a:gdLst/>
              <a:ahLst/>
              <a:cxnLst/>
              <a:rect l="l" t="t" r="r" b="b"/>
              <a:pathLst>
                <a:path w="2938779" h="544194">
                  <a:moveTo>
                    <a:pt x="2886202" y="231775"/>
                  </a:moveTo>
                  <a:lnTo>
                    <a:pt x="52070" y="231775"/>
                  </a:lnTo>
                  <a:lnTo>
                    <a:pt x="31825" y="235874"/>
                  </a:lnTo>
                  <a:lnTo>
                    <a:pt x="15271" y="247046"/>
                  </a:lnTo>
                  <a:lnTo>
                    <a:pt x="4099" y="263600"/>
                  </a:lnTo>
                  <a:lnTo>
                    <a:pt x="0" y="283844"/>
                  </a:lnTo>
                  <a:lnTo>
                    <a:pt x="0" y="492125"/>
                  </a:lnTo>
                  <a:lnTo>
                    <a:pt x="4099" y="512369"/>
                  </a:lnTo>
                  <a:lnTo>
                    <a:pt x="15271" y="528923"/>
                  </a:lnTo>
                  <a:lnTo>
                    <a:pt x="31825" y="540095"/>
                  </a:lnTo>
                  <a:lnTo>
                    <a:pt x="52070" y="544194"/>
                  </a:lnTo>
                  <a:lnTo>
                    <a:pt x="2886202" y="544194"/>
                  </a:lnTo>
                  <a:lnTo>
                    <a:pt x="2906446" y="540095"/>
                  </a:lnTo>
                  <a:lnTo>
                    <a:pt x="2923000" y="528923"/>
                  </a:lnTo>
                  <a:lnTo>
                    <a:pt x="2934172" y="512369"/>
                  </a:lnTo>
                  <a:lnTo>
                    <a:pt x="2938272" y="492125"/>
                  </a:lnTo>
                  <a:lnTo>
                    <a:pt x="2938272" y="283844"/>
                  </a:lnTo>
                  <a:lnTo>
                    <a:pt x="2934172" y="263600"/>
                  </a:lnTo>
                  <a:lnTo>
                    <a:pt x="2923000" y="247046"/>
                  </a:lnTo>
                  <a:lnTo>
                    <a:pt x="2906446" y="235874"/>
                  </a:lnTo>
                  <a:lnTo>
                    <a:pt x="2886202" y="231775"/>
                  </a:lnTo>
                  <a:close/>
                </a:path>
                <a:path w="2938779" h="544194">
                  <a:moveTo>
                    <a:pt x="360425" y="0"/>
                  </a:moveTo>
                  <a:lnTo>
                    <a:pt x="489712" y="231775"/>
                  </a:lnTo>
                  <a:lnTo>
                    <a:pt x="1224280" y="231775"/>
                  </a:lnTo>
                  <a:lnTo>
                    <a:pt x="360425" y="0"/>
                  </a:lnTo>
                  <a:close/>
                </a:path>
              </a:pathLst>
            </a:custGeom>
            <a:solidFill>
              <a:srgbClr val="2058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1062329" y="815695"/>
            <a:ext cx="9490710" cy="665480"/>
          </a:xfrm>
          <a:prstGeom prst="rect">
            <a:avLst/>
          </a:prstGeom>
        </p:spPr>
        <p:txBody>
          <a:bodyPr vert="horz" wrap="square" lIns="0" tIns="1193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40"/>
              </a:spcBef>
            </a:pPr>
            <a:r>
              <a:rPr sz="1400" dirty="0">
                <a:solidFill>
                  <a:srgbClr val="252525"/>
                </a:solidFill>
                <a:latin typeface="Yu Gothic"/>
                <a:cs typeface="Yu Gothic"/>
              </a:rPr>
              <a:t>①</a:t>
            </a:r>
            <a:r>
              <a:rPr sz="1400" spc="365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th-TH" altLang="ja-JP" sz="1400" dirty="0">
                <a:solidFill>
                  <a:srgbClr val="252525"/>
                </a:solidFill>
                <a:latin typeface="Yu Gothic"/>
                <a:cs typeface="Yu Gothic"/>
              </a:rPr>
              <a:t>การแสดงตัวอย่างเนื้อหาเอาต์พุต </a:t>
            </a:r>
            <a:r>
              <a:rPr lang="en-US" altLang="ja-JP" sz="1400" dirty="0">
                <a:solidFill>
                  <a:srgbClr val="252525"/>
                </a:solidFill>
                <a:latin typeface="Yu Gothic"/>
                <a:cs typeface="Yu Gothic"/>
              </a:rPr>
              <a:t>CSV </a:t>
            </a:r>
            <a:r>
              <a:rPr lang="th-TH" altLang="ja-JP" sz="1400" dirty="0">
                <a:solidFill>
                  <a:srgbClr val="252525"/>
                </a:solidFill>
                <a:latin typeface="Yu Gothic"/>
                <a:cs typeface="Yu Gothic"/>
              </a:rPr>
              <a:t>ช่วยให้คุณสามารถดูตัวอย่างข้อมูลที่จะส่งออกได้จริง (สูงสุด 3 รูปแบบต่อแบบฟอร์ม)</a:t>
            </a:r>
            <a:endParaRPr sz="14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840"/>
              </a:spcBef>
            </a:pPr>
            <a:r>
              <a:rPr sz="1400" dirty="0">
                <a:solidFill>
                  <a:srgbClr val="252525"/>
                </a:solidFill>
                <a:latin typeface="Yu Gothic"/>
                <a:cs typeface="Yu Gothic"/>
              </a:rPr>
              <a:t>②</a:t>
            </a:r>
            <a:r>
              <a:rPr sz="1400" spc="370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เมื่อคุณคลิก "ข้อมูลแบบฟอร์มผลลัพธ์" ข้อมูลจะถูกส่งออกจากเซิร์ฟเวอร์ </a:t>
            </a:r>
            <a:r>
              <a:rPr lang="en-US" sz="1400" dirty="0" err="1">
                <a:solidFill>
                  <a:srgbClr val="252525"/>
                </a:solidFill>
                <a:latin typeface="Yu Gothic"/>
                <a:cs typeface="Yu Gothic"/>
              </a:rPr>
              <a:t>ConMas</a:t>
            </a:r>
            <a:r>
              <a:rPr lang="en-US" sz="1400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และดาวน์โหลด</a:t>
            </a:r>
            <a:endParaRPr sz="1400" dirty="0">
              <a:latin typeface="Yu Gothic"/>
              <a:cs typeface="Yu Gothic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464691" y="2433065"/>
            <a:ext cx="279908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1200" b="1" dirty="0">
                <a:solidFill>
                  <a:srgbClr val="FFFFFF"/>
                </a:solidFill>
                <a:latin typeface="Yu Gothic"/>
                <a:cs typeface="Yu Gothic"/>
              </a:rPr>
              <a:t> ② </a:t>
            </a:r>
            <a:r>
              <a:rPr lang="th-TH" sz="1200" b="1" dirty="0">
                <a:solidFill>
                  <a:srgbClr val="FFFFFF"/>
                </a:solidFill>
                <a:latin typeface="Yu Gothic"/>
                <a:cs typeface="Yu Gothic"/>
              </a:rPr>
              <a:t>คลิกปุ่ม “ส่งออกข้อมูลแบบฟอร์ม”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17" name="object 17"/>
          <p:cNvSpPr txBox="1">
            <a:spLocks noGrp="1"/>
          </p:cNvSpPr>
          <p:nvPr>
            <p:ph type="title"/>
          </p:nvPr>
        </p:nvSpPr>
        <p:spPr>
          <a:xfrm>
            <a:off x="257047" y="105283"/>
            <a:ext cx="5473446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146300" algn="l"/>
              </a:tabLst>
            </a:pPr>
            <a:r>
              <a:rPr lang="th-TH" sz="2400" dirty="0">
                <a:solidFill>
                  <a:srgbClr val="FFFFFF"/>
                </a:solidFill>
              </a:rPr>
              <a:t>ขั้นตอนการทำงานของเอาท์พุตข้อมูล</a:t>
            </a:r>
            <a:endParaRPr sz="2400" dirty="0"/>
          </a:p>
        </p:txBody>
      </p:sp>
      <p:sp>
        <p:nvSpPr>
          <p:cNvPr id="18" name="object 18"/>
          <p:cNvSpPr txBox="1"/>
          <p:nvPr/>
        </p:nvSpPr>
        <p:spPr>
          <a:xfrm>
            <a:off x="6604000" y="181483"/>
            <a:ext cx="1992884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800" b="1" dirty="0">
                <a:solidFill>
                  <a:srgbClr val="FFFFFF"/>
                </a:solidFill>
                <a:latin typeface="Yu Gothic"/>
                <a:cs typeface="Yu Gothic"/>
              </a:rPr>
              <a:t>④</a:t>
            </a:r>
            <a:r>
              <a:rPr lang="en-US" sz="1800" b="1" dirty="0">
                <a:solidFill>
                  <a:srgbClr val="FFFFFF"/>
                </a:solidFill>
                <a:latin typeface="Yu Gothic"/>
                <a:cs typeface="Yu Gothic"/>
              </a:rPr>
              <a:t> </a:t>
            </a:r>
            <a:r>
              <a:rPr lang="th-TH" sz="1800" b="1" dirty="0">
                <a:solidFill>
                  <a:srgbClr val="FFFFFF"/>
                </a:solidFill>
                <a:latin typeface="Yu Gothic"/>
                <a:cs typeface="Yu Gothic"/>
              </a:rPr>
              <a:t>เอาต์พุตข้อมูล</a:t>
            </a:r>
            <a:endParaRPr sz="1800" dirty="0">
              <a:latin typeface="Yu Gothic"/>
              <a:cs typeface="Yu Gothic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6810756" y="1790700"/>
            <a:ext cx="3931920" cy="1251585"/>
            <a:chOff x="6810756" y="1790700"/>
            <a:chExt cx="3931920" cy="1251585"/>
          </a:xfrm>
        </p:grpSpPr>
        <p:pic>
          <p:nvPicPr>
            <p:cNvPr id="20" name="object 2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596884" y="1828800"/>
              <a:ext cx="2036064" cy="413003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8577834" y="1809750"/>
              <a:ext cx="2074545" cy="451484"/>
            </a:xfrm>
            <a:custGeom>
              <a:avLst/>
              <a:gdLst/>
              <a:ahLst/>
              <a:cxnLst/>
              <a:rect l="l" t="t" r="r" b="b"/>
              <a:pathLst>
                <a:path w="2074545" h="451485">
                  <a:moveTo>
                    <a:pt x="0" y="451103"/>
                  </a:moveTo>
                  <a:lnTo>
                    <a:pt x="2074164" y="451103"/>
                  </a:lnTo>
                  <a:lnTo>
                    <a:pt x="2074164" y="0"/>
                  </a:lnTo>
                  <a:lnTo>
                    <a:pt x="0" y="0"/>
                  </a:lnTo>
                  <a:lnTo>
                    <a:pt x="0" y="451103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845808" y="2142756"/>
              <a:ext cx="3896867" cy="839711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810756" y="2458237"/>
              <a:ext cx="3921252" cy="583666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6888480" y="2164715"/>
              <a:ext cx="3816350" cy="760095"/>
            </a:xfrm>
            <a:custGeom>
              <a:avLst/>
              <a:gdLst/>
              <a:ahLst/>
              <a:cxnLst/>
              <a:rect l="l" t="t" r="r" b="b"/>
              <a:pathLst>
                <a:path w="3816350" h="760094">
                  <a:moveTo>
                    <a:pt x="3744468" y="330073"/>
                  </a:moveTo>
                  <a:lnTo>
                    <a:pt x="71627" y="330073"/>
                  </a:lnTo>
                  <a:lnTo>
                    <a:pt x="43773" y="335710"/>
                  </a:lnTo>
                  <a:lnTo>
                    <a:pt x="21002" y="351075"/>
                  </a:lnTo>
                  <a:lnTo>
                    <a:pt x="5637" y="373846"/>
                  </a:lnTo>
                  <a:lnTo>
                    <a:pt x="0" y="401700"/>
                  </a:lnTo>
                  <a:lnTo>
                    <a:pt x="0" y="688213"/>
                  </a:lnTo>
                  <a:lnTo>
                    <a:pt x="5637" y="716067"/>
                  </a:lnTo>
                  <a:lnTo>
                    <a:pt x="21002" y="738838"/>
                  </a:lnTo>
                  <a:lnTo>
                    <a:pt x="43773" y="754203"/>
                  </a:lnTo>
                  <a:lnTo>
                    <a:pt x="71627" y="759840"/>
                  </a:lnTo>
                  <a:lnTo>
                    <a:pt x="3744468" y="759840"/>
                  </a:lnTo>
                  <a:lnTo>
                    <a:pt x="3772322" y="754203"/>
                  </a:lnTo>
                  <a:lnTo>
                    <a:pt x="3795093" y="738838"/>
                  </a:lnTo>
                  <a:lnTo>
                    <a:pt x="3810458" y="716067"/>
                  </a:lnTo>
                  <a:lnTo>
                    <a:pt x="3816096" y="688213"/>
                  </a:lnTo>
                  <a:lnTo>
                    <a:pt x="3816096" y="401700"/>
                  </a:lnTo>
                  <a:lnTo>
                    <a:pt x="3810458" y="373846"/>
                  </a:lnTo>
                  <a:lnTo>
                    <a:pt x="3795093" y="351075"/>
                  </a:lnTo>
                  <a:lnTo>
                    <a:pt x="3772322" y="335710"/>
                  </a:lnTo>
                  <a:lnTo>
                    <a:pt x="3744468" y="330073"/>
                  </a:lnTo>
                  <a:close/>
                </a:path>
                <a:path w="3816350" h="760094">
                  <a:moveTo>
                    <a:pt x="3071876" y="0"/>
                  </a:moveTo>
                  <a:lnTo>
                    <a:pt x="2226055" y="330073"/>
                  </a:lnTo>
                  <a:lnTo>
                    <a:pt x="3180079" y="330073"/>
                  </a:lnTo>
                  <a:lnTo>
                    <a:pt x="3071876" y="0"/>
                  </a:lnTo>
                  <a:close/>
                </a:path>
              </a:pathLst>
            </a:custGeom>
            <a:solidFill>
              <a:srgbClr val="2058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6933056" y="2491866"/>
            <a:ext cx="36830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dirty="0">
                <a:solidFill>
                  <a:srgbClr val="FFFFFF"/>
                </a:solidFill>
                <a:latin typeface="Yu Gothic"/>
                <a:cs typeface="Yu Gothic"/>
              </a:rPr>
              <a:t>ข้อมูลจะถูกส่งออกในรูปแบบบีบอัด </a:t>
            </a:r>
            <a:r>
              <a:rPr lang="en-US" sz="1200" dirty="0">
                <a:solidFill>
                  <a:srgbClr val="FFFFFF"/>
                </a:solidFill>
                <a:latin typeface="Yu Gothic"/>
                <a:cs typeface="Yu Gothic"/>
              </a:rPr>
              <a:t>ZIP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1200" dirty="0">
                <a:solidFill>
                  <a:srgbClr val="FFFFFF"/>
                </a:solidFill>
                <a:latin typeface="Yu Gothic"/>
                <a:cs typeface="Yu Gothic"/>
              </a:rPr>
              <a:t>*</a:t>
            </a:r>
            <a:r>
              <a:rPr lang="th-TH" sz="1200" dirty="0">
                <a:solidFill>
                  <a:srgbClr val="FFFFFF"/>
                </a:solidFill>
                <a:latin typeface="Yu Gothic"/>
                <a:cs typeface="Yu Gothic"/>
              </a:rPr>
              <a:t>การดำเนินการดาวน์โหลดจะแตกต่างกันไปขึ้นอยู่กับเบราว์เซอร์</a:t>
            </a:r>
            <a:endParaRPr sz="1200" dirty="0">
              <a:latin typeface="Yu Gothic"/>
              <a:cs typeface="Yu Gothic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1420113" y="3818890"/>
            <a:ext cx="4316730" cy="868044"/>
            <a:chOff x="1420113" y="3818890"/>
            <a:chExt cx="4316730" cy="868044"/>
          </a:xfrm>
        </p:grpSpPr>
        <p:sp>
          <p:nvSpPr>
            <p:cNvPr id="27" name="object 27"/>
            <p:cNvSpPr/>
            <p:nvPr/>
          </p:nvSpPr>
          <p:spPr>
            <a:xfrm>
              <a:off x="1426463" y="3825240"/>
              <a:ext cx="4304030" cy="855344"/>
            </a:xfrm>
            <a:custGeom>
              <a:avLst/>
              <a:gdLst/>
              <a:ahLst/>
              <a:cxnLst/>
              <a:rect l="l" t="t" r="r" b="b"/>
              <a:pathLst>
                <a:path w="4304030" h="855345">
                  <a:moveTo>
                    <a:pt x="1793240" y="452628"/>
                  </a:moveTo>
                  <a:lnTo>
                    <a:pt x="717296" y="452628"/>
                  </a:lnTo>
                  <a:lnTo>
                    <a:pt x="2129663" y="855091"/>
                  </a:lnTo>
                  <a:lnTo>
                    <a:pt x="1793240" y="452628"/>
                  </a:lnTo>
                  <a:close/>
                </a:path>
                <a:path w="4304030" h="855345">
                  <a:moveTo>
                    <a:pt x="4228338" y="0"/>
                  </a:moveTo>
                  <a:lnTo>
                    <a:pt x="75438" y="0"/>
                  </a:lnTo>
                  <a:lnTo>
                    <a:pt x="46077" y="5929"/>
                  </a:lnTo>
                  <a:lnTo>
                    <a:pt x="22098" y="22098"/>
                  </a:lnTo>
                  <a:lnTo>
                    <a:pt x="5929" y="46077"/>
                  </a:lnTo>
                  <a:lnTo>
                    <a:pt x="0" y="75437"/>
                  </a:lnTo>
                  <a:lnTo>
                    <a:pt x="0" y="377190"/>
                  </a:lnTo>
                  <a:lnTo>
                    <a:pt x="5929" y="406550"/>
                  </a:lnTo>
                  <a:lnTo>
                    <a:pt x="22098" y="430530"/>
                  </a:lnTo>
                  <a:lnTo>
                    <a:pt x="46077" y="446698"/>
                  </a:lnTo>
                  <a:lnTo>
                    <a:pt x="75438" y="452628"/>
                  </a:lnTo>
                  <a:lnTo>
                    <a:pt x="4228338" y="452628"/>
                  </a:lnTo>
                  <a:lnTo>
                    <a:pt x="4257698" y="446698"/>
                  </a:lnTo>
                  <a:lnTo>
                    <a:pt x="4281677" y="430530"/>
                  </a:lnTo>
                  <a:lnTo>
                    <a:pt x="4297846" y="406550"/>
                  </a:lnTo>
                  <a:lnTo>
                    <a:pt x="4303776" y="377190"/>
                  </a:lnTo>
                  <a:lnTo>
                    <a:pt x="4303776" y="75437"/>
                  </a:lnTo>
                  <a:lnTo>
                    <a:pt x="4297846" y="46077"/>
                  </a:lnTo>
                  <a:lnTo>
                    <a:pt x="4281678" y="22098"/>
                  </a:lnTo>
                  <a:lnTo>
                    <a:pt x="4257698" y="5929"/>
                  </a:lnTo>
                  <a:lnTo>
                    <a:pt x="4228338" y="0"/>
                  </a:lnTo>
                  <a:close/>
                </a:path>
              </a:pathLst>
            </a:custGeom>
            <a:solidFill>
              <a:srgbClr val="2058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426463" y="3825240"/>
              <a:ext cx="4304030" cy="855344"/>
            </a:xfrm>
            <a:custGeom>
              <a:avLst/>
              <a:gdLst/>
              <a:ahLst/>
              <a:cxnLst/>
              <a:rect l="l" t="t" r="r" b="b"/>
              <a:pathLst>
                <a:path w="4304030" h="855345">
                  <a:moveTo>
                    <a:pt x="0" y="75437"/>
                  </a:moveTo>
                  <a:lnTo>
                    <a:pt x="5929" y="46077"/>
                  </a:lnTo>
                  <a:lnTo>
                    <a:pt x="22098" y="22098"/>
                  </a:lnTo>
                  <a:lnTo>
                    <a:pt x="46077" y="5929"/>
                  </a:lnTo>
                  <a:lnTo>
                    <a:pt x="75438" y="0"/>
                  </a:lnTo>
                  <a:lnTo>
                    <a:pt x="717296" y="0"/>
                  </a:lnTo>
                  <a:lnTo>
                    <a:pt x="1793240" y="0"/>
                  </a:lnTo>
                  <a:lnTo>
                    <a:pt x="4228338" y="0"/>
                  </a:lnTo>
                  <a:lnTo>
                    <a:pt x="4257698" y="5929"/>
                  </a:lnTo>
                  <a:lnTo>
                    <a:pt x="4281678" y="22098"/>
                  </a:lnTo>
                  <a:lnTo>
                    <a:pt x="4297846" y="46077"/>
                  </a:lnTo>
                  <a:lnTo>
                    <a:pt x="4303776" y="75437"/>
                  </a:lnTo>
                  <a:lnTo>
                    <a:pt x="4303776" y="264033"/>
                  </a:lnTo>
                  <a:lnTo>
                    <a:pt x="4303776" y="377190"/>
                  </a:lnTo>
                  <a:lnTo>
                    <a:pt x="4297846" y="406550"/>
                  </a:lnTo>
                  <a:lnTo>
                    <a:pt x="4281678" y="430530"/>
                  </a:lnTo>
                  <a:lnTo>
                    <a:pt x="4257698" y="446698"/>
                  </a:lnTo>
                  <a:lnTo>
                    <a:pt x="4228338" y="452628"/>
                  </a:lnTo>
                  <a:lnTo>
                    <a:pt x="1793240" y="452628"/>
                  </a:lnTo>
                  <a:lnTo>
                    <a:pt x="2129663" y="855091"/>
                  </a:lnTo>
                  <a:lnTo>
                    <a:pt x="717296" y="452628"/>
                  </a:lnTo>
                  <a:lnTo>
                    <a:pt x="75438" y="452628"/>
                  </a:lnTo>
                  <a:lnTo>
                    <a:pt x="46077" y="446698"/>
                  </a:lnTo>
                  <a:lnTo>
                    <a:pt x="22098" y="430530"/>
                  </a:lnTo>
                  <a:lnTo>
                    <a:pt x="5929" y="406550"/>
                  </a:lnTo>
                  <a:lnTo>
                    <a:pt x="0" y="377190"/>
                  </a:lnTo>
                  <a:lnTo>
                    <a:pt x="0" y="264033"/>
                  </a:lnTo>
                  <a:lnTo>
                    <a:pt x="0" y="75437"/>
                  </a:lnTo>
                  <a:close/>
                </a:path>
              </a:pathLst>
            </a:custGeom>
            <a:ln w="12700">
              <a:solidFill>
                <a:srgbClr val="929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1547874" y="3834765"/>
            <a:ext cx="4090926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1200" b="1" dirty="0">
                <a:solidFill>
                  <a:srgbClr val="FFFFFF"/>
                </a:solidFill>
                <a:latin typeface="Yu Gothic"/>
                <a:cs typeface="Yu Gothic"/>
              </a:rPr>
              <a:t>① การแสดงตัวอย่างข้อมูลแบบฟอร์มอินพุตที่จะส่งออกจะปรากฏขึ้น</a:t>
            </a:r>
            <a:r>
              <a:rPr lang="en-US" sz="1200" b="1" dirty="0">
                <a:solidFill>
                  <a:srgbClr val="FFFFFF"/>
                </a:solidFill>
                <a:latin typeface="Yu Gothic"/>
                <a:cs typeface="Yu Gothic"/>
              </a:rPr>
              <a:t> </a:t>
            </a:r>
            <a:r>
              <a:rPr lang="th-TH" sz="1200" b="1" dirty="0">
                <a:solidFill>
                  <a:srgbClr val="FFFFFF"/>
                </a:solidFill>
                <a:latin typeface="Yu Gothic"/>
                <a:cs typeface="Yu Gothic"/>
              </a:rPr>
              <a:t>(ไม่เกิน 3 รูปแบบต่อแบบฟอร์ม</a:t>
            </a:r>
            <a:endParaRPr sz="1200" dirty="0">
              <a:latin typeface="Yu Gothic"/>
              <a:cs typeface="Yu Gothic"/>
            </a:endParaRPr>
          </a:p>
        </p:txBody>
      </p:sp>
      <p:sp>
        <p:nvSpPr>
          <p:cNvPr id="30" name="object 3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88</a:t>
            </a:fld>
            <a:endParaRPr dirty="0"/>
          </a:p>
        </p:txBody>
      </p:sp>
      <p:sp>
        <p:nvSpPr>
          <p:cNvPr id="31" name="object 3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046" y="105283"/>
            <a:ext cx="3095753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dirty="0">
                <a:solidFill>
                  <a:srgbClr val="FFFFFF"/>
                </a:solidFill>
              </a:rPr>
              <a:t>ประวัติการแก้ไข</a:t>
            </a:r>
            <a:endParaRPr sz="2400" dirty="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89</a:t>
            </a:fld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9372933"/>
              </p:ext>
            </p:extLst>
          </p:nvPr>
        </p:nvGraphicFramePr>
        <p:xfrm>
          <a:off x="1772285" y="1295272"/>
          <a:ext cx="8641080" cy="365162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026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26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26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330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lang="th-TH" sz="900" dirty="0">
                          <a:solidFill>
                            <a:srgbClr val="FFFFFF"/>
                          </a:solidFill>
                          <a:latin typeface="Yu Gothic"/>
                          <a:cs typeface="Yu Gothic"/>
                        </a:rPr>
                        <a:t>วันที่</a:t>
                      </a:r>
                      <a:endParaRPr sz="900" dirty="0">
                        <a:latin typeface="Yu Gothic"/>
                        <a:cs typeface="Yu Gothic"/>
                      </a:endParaRPr>
                    </a:p>
                  </a:txBody>
                  <a:tcPr marL="0" marR="0" marT="29209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  <a:solidFill>
                      <a:srgbClr val="4AACC5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lang="th-TH" sz="900" dirty="0">
                          <a:solidFill>
                            <a:srgbClr val="FFFFFF"/>
                          </a:solidFill>
                          <a:latin typeface="Yu Gothic"/>
                          <a:cs typeface="Yu Gothic"/>
                        </a:rPr>
                        <a:t>เวอร์ชัน</a:t>
                      </a:r>
                      <a:endParaRPr sz="900" dirty="0">
                        <a:latin typeface="Yu Gothic"/>
                        <a:cs typeface="Yu Gothic"/>
                      </a:endParaRPr>
                    </a:p>
                  </a:txBody>
                  <a:tcPr marL="0" marR="0" marT="29209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  <a:solidFill>
                      <a:srgbClr val="4AACC5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lang="th-TH" sz="900" dirty="0">
                          <a:solidFill>
                            <a:srgbClr val="FFFFFF"/>
                          </a:solidFill>
                          <a:latin typeface="Yu Gothic"/>
                          <a:cs typeface="Yu Gothic"/>
                        </a:rPr>
                        <a:t>หน้ารายละเอียด</a:t>
                      </a:r>
                      <a:endParaRPr sz="900" dirty="0">
                        <a:latin typeface="Yu Gothic"/>
                        <a:cs typeface="Yu Gothic"/>
                      </a:endParaRPr>
                    </a:p>
                  </a:txBody>
                  <a:tcPr marL="0" marR="0" marT="29209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  <a:solidFill>
                      <a:srgbClr val="4AACC5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lang="th-TH" sz="900" dirty="0">
                          <a:solidFill>
                            <a:srgbClr val="FFFFFF"/>
                          </a:solidFill>
                          <a:latin typeface="Yu Gothic"/>
                          <a:cs typeface="Yu Gothic"/>
                        </a:rPr>
                        <a:t>เนื้อหาที่ได้รับการแก้ไข</a:t>
                      </a:r>
                      <a:endParaRPr sz="900" dirty="0">
                        <a:latin typeface="Yu Gothic"/>
                        <a:cs typeface="Yu Gothic"/>
                      </a:endParaRPr>
                    </a:p>
                  </a:txBody>
                  <a:tcPr marL="0" marR="0" marT="29209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  <a:solidFill>
                      <a:srgbClr val="4AAC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3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1000" spc="5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2019-10-16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2730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1000" spc="55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Rev.1.0.0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2730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1000" spc="-1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--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2730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lang="th-TH" sz="100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ฉบับพิมพ์ครั้งแรกได้รับการตีพิมพ์</a:t>
                      </a:r>
                      <a:endParaRPr sz="1000" dirty="0">
                        <a:latin typeface="Yu Gothic"/>
                        <a:cs typeface="Yu Gothic"/>
                      </a:endParaRPr>
                    </a:p>
                  </a:txBody>
                  <a:tcPr marL="0" marR="0" marT="2730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8925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1000" spc="5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2020-03-19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5016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1000" spc="55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Rev.1.1.0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5016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1000" spc="-1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--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5016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lang="th-TH" sz="100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เนื่องจากมีการเปลี่ยนแปลงวิธีการค้นหาด้วยตนเองบนเว็บสนับสนุน </a:t>
                      </a:r>
                      <a:r>
                        <a:rPr lang="en-US" sz="100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URL </a:t>
                      </a:r>
                      <a:r>
                        <a:rPr lang="th-TH" sz="100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ที่แสดงจึงมีการเปลี่ยนแปลง</a:t>
                      </a:r>
                      <a:endParaRPr sz="1000" dirty="0">
                        <a:latin typeface="Yu Gothic"/>
                        <a:cs typeface="Yu Gothic"/>
                      </a:endParaRPr>
                    </a:p>
                  </a:txBody>
                  <a:tcPr marL="0" marR="0" marT="5016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051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1000" spc="5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2020-12-15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5016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1000" spc="55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Rev.1.2.0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5016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1000" spc="-1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--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5016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lang="th-TH" sz="100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เรามีการเปลี่ยนแปลงโลโก้ ฯลฯ</a:t>
                      </a:r>
                      <a:endParaRPr sz="1000" dirty="0">
                        <a:latin typeface="Yu Gothic"/>
                        <a:cs typeface="Yu Gothic"/>
                      </a:endParaRPr>
                    </a:p>
                  </a:txBody>
                  <a:tcPr marL="0" marR="0" marT="5016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9051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1000" spc="45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2021-03-09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5016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1000" spc="6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Rev.1.2.1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5016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1000" spc="-1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--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5016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lang="th-TH" sz="1000" spc="-5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อัพเดตภาพเก่าๆ</a:t>
                      </a:r>
                      <a:endParaRPr sz="1000" dirty="0">
                        <a:latin typeface="Yu Gothic"/>
                        <a:cs typeface="Yu Gothic"/>
                      </a:endParaRPr>
                    </a:p>
                  </a:txBody>
                  <a:tcPr marL="0" marR="0" marT="5016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9052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1000" spc="5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2021-05-06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5016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1000" spc="55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Rev.1.3.0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5016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1000" spc="-1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--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5016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lang="th-TH" sz="100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ภาพเก่าได้รับการอัปเดตและมีการเพิ่มและลบคำอธิบายบางส่วน</a:t>
                      </a:r>
                      <a:endParaRPr sz="1000" dirty="0">
                        <a:latin typeface="Yu Gothic"/>
                        <a:cs typeface="Yu Gothic"/>
                      </a:endParaRPr>
                    </a:p>
                  </a:txBody>
                  <a:tcPr marL="0" marR="0" marT="5016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8925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1000" spc="45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2021-06-28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5016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1000" spc="6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Rev.1.3.1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5016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1000" spc="-1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--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5016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lang="en-US" sz="1000" spc="-5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URL </a:t>
                      </a:r>
                      <a:r>
                        <a:rPr lang="th-TH" sz="1000" spc="-5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ของเนื้อหาที่เกี่ยวข้องได้รับการอัปเดตแล้ว</a:t>
                      </a:r>
                      <a:endParaRPr sz="1000" dirty="0">
                        <a:latin typeface="Yu Gothic"/>
                        <a:cs typeface="Yu Gothic"/>
                      </a:endParaRPr>
                    </a:p>
                  </a:txBody>
                  <a:tcPr marL="0" marR="0" marT="5016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9051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1000" spc="5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2021-12-20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5016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1000" spc="55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Rev.1.4.0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5016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1000" spc="-1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--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5016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lang="th-TH" sz="1000" spc="-1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เข้ากันได้กับการเปลี่ยนแปลงการออกแบบใน </a:t>
                      </a:r>
                      <a:r>
                        <a:rPr lang="en-US" sz="1000" spc="-10" dirty="0" err="1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ConMas</a:t>
                      </a:r>
                      <a:r>
                        <a:rPr lang="en-US" sz="1000" spc="-1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 Designer</a:t>
                      </a:r>
                      <a:endParaRPr sz="1000" dirty="0">
                        <a:latin typeface="Yu Gothic"/>
                        <a:cs typeface="Yu Gothic"/>
                      </a:endParaRPr>
                    </a:p>
                  </a:txBody>
                  <a:tcPr marL="0" marR="0" marT="5016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9051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1000" spc="5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2022-01-25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5016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1000" spc="55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Rev.1.5.0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5016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1000" spc="-1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--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5016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lang="th-TH" sz="100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หัวข้อการฝึกอบรมได้เปลี่ยนเป็น "การตั้งค่าเริ่มต้น/การทำงานขั้นพื้นฐาน"</a:t>
                      </a:r>
                      <a:endParaRPr sz="1000" dirty="0">
                        <a:latin typeface="Yu Gothic"/>
                        <a:cs typeface="Yu Gothic"/>
                      </a:endParaRPr>
                    </a:p>
                  </a:txBody>
                  <a:tcPr marL="0" marR="0" marT="5016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9051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1000" spc="5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2022-04-18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5016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1000" spc="55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Rev.1.5.1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5016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1000" spc="-1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--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5016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lang="th-TH" sz="100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รูปภาพและการแสดงออกบางส่วนได้รับการอัปเดตแล้ว</a:t>
                      </a:r>
                      <a:endParaRPr sz="1000" dirty="0">
                        <a:latin typeface="Yu Gothic"/>
                        <a:cs typeface="Yu Gothic"/>
                      </a:endParaRPr>
                    </a:p>
                  </a:txBody>
                  <a:tcPr marL="0" marR="0" marT="5016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8925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1000" spc="5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2022-04-26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5016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1000" spc="55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Rev.1.5.2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5016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1000" spc="65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60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5016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lang="th-TH" sz="100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พิมพ์ผิดได้รับการแก้ไขแล้ว</a:t>
                      </a:r>
                      <a:endParaRPr sz="1000" dirty="0">
                        <a:latin typeface="Yu Gothic"/>
                        <a:cs typeface="Yu Gothic"/>
                      </a:endParaRPr>
                    </a:p>
                  </a:txBody>
                  <a:tcPr marL="0" marR="0" marT="50165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89051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r>
                        <a:rPr sz="1000" spc="5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2024-01-09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50800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r>
                        <a:rPr sz="1000" spc="55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Rev.2.0.0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50800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r>
                        <a:rPr sz="1000" spc="-10" dirty="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--</a:t>
                      </a:r>
                      <a:endParaRPr sz="1000">
                        <a:latin typeface="Yu Gothic"/>
                        <a:cs typeface="Yu Gothic"/>
                      </a:endParaRPr>
                    </a:p>
                  </a:txBody>
                  <a:tcPr marL="0" marR="0" marT="50800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r>
                        <a:rPr lang="th-TH" sz="1000">
                          <a:solidFill>
                            <a:srgbClr val="252525"/>
                          </a:solidFill>
                          <a:latin typeface="Yu Gothic"/>
                          <a:cs typeface="Yu Gothic"/>
                        </a:rPr>
                        <a:t>เนื้อหาของคำอธิบายได้รับการแก้ไขอย่างมีนัยสำคัญ</a:t>
                      </a:r>
                      <a:endParaRPr sz="1000" dirty="0">
                        <a:latin typeface="Yu Gothic"/>
                        <a:cs typeface="Yu Gothic"/>
                      </a:endParaRPr>
                    </a:p>
                  </a:txBody>
                  <a:tcPr marL="0" marR="0" marT="50800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8905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252525"/>
                      </a:solidFill>
                      <a:prstDash val="solid"/>
                    </a:lnL>
                    <a:lnR w="6350">
                      <a:solidFill>
                        <a:srgbClr val="252525"/>
                      </a:solidFill>
                      <a:prstDash val="solid"/>
                    </a:lnR>
                    <a:lnT w="6350">
                      <a:solidFill>
                        <a:srgbClr val="252525"/>
                      </a:solidFill>
                      <a:prstDash val="solid"/>
                    </a:lnT>
                    <a:lnB w="6350">
                      <a:solidFill>
                        <a:srgbClr val="25252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6489065"/>
            <a:ext cx="12192000" cy="368935"/>
            <a:chOff x="0" y="6489065"/>
            <a:chExt cx="12192000" cy="368935"/>
          </a:xfrm>
        </p:grpSpPr>
        <p:sp>
          <p:nvSpPr>
            <p:cNvPr id="3" name="object 3"/>
            <p:cNvSpPr/>
            <p:nvPr/>
          </p:nvSpPr>
          <p:spPr>
            <a:xfrm>
              <a:off x="0" y="6492240"/>
              <a:ext cx="12192000" cy="365760"/>
            </a:xfrm>
            <a:custGeom>
              <a:avLst/>
              <a:gdLst/>
              <a:ahLst/>
              <a:cxnLst/>
              <a:rect l="l" t="t" r="r" b="b"/>
              <a:pathLst>
                <a:path w="12192000" h="365759">
                  <a:moveTo>
                    <a:pt x="12191999" y="0"/>
                  </a:moveTo>
                  <a:lnTo>
                    <a:pt x="0" y="0"/>
                  </a:lnTo>
                  <a:lnTo>
                    <a:pt x="0" y="365758"/>
                  </a:lnTo>
                  <a:lnTo>
                    <a:pt x="12191999" y="365758"/>
                  </a:lnTo>
                  <a:lnTo>
                    <a:pt x="12191999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6492240"/>
              <a:ext cx="12192000" cy="0"/>
            </a:xfrm>
            <a:custGeom>
              <a:avLst/>
              <a:gdLst/>
              <a:ahLst/>
              <a:cxnLst/>
              <a:rect l="l" t="t" r="r" b="b"/>
              <a:pathLst>
                <a:path w="12192000">
                  <a:moveTo>
                    <a:pt x="0" y="0"/>
                  </a:moveTo>
                  <a:lnTo>
                    <a:pt x="12192000" y="0"/>
                  </a:lnTo>
                </a:path>
              </a:pathLst>
            </a:custGeom>
            <a:ln w="6350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-4762" y="0"/>
            <a:ext cx="12201525" cy="629920"/>
            <a:chOff x="-4762" y="0"/>
            <a:chExt cx="12201525" cy="629920"/>
          </a:xfrm>
        </p:grpSpPr>
        <p:sp>
          <p:nvSpPr>
            <p:cNvPr id="6" name="object 6"/>
            <p:cNvSpPr/>
            <p:nvPr/>
          </p:nvSpPr>
          <p:spPr>
            <a:xfrm>
              <a:off x="0" y="0"/>
              <a:ext cx="12192000" cy="620395"/>
            </a:xfrm>
            <a:custGeom>
              <a:avLst/>
              <a:gdLst/>
              <a:ahLst/>
              <a:cxnLst/>
              <a:rect l="l" t="t" r="r" b="b"/>
              <a:pathLst>
                <a:path w="12192000" h="620395">
                  <a:moveTo>
                    <a:pt x="12192000" y="0"/>
                  </a:moveTo>
                  <a:lnTo>
                    <a:pt x="0" y="0"/>
                  </a:lnTo>
                  <a:lnTo>
                    <a:pt x="0" y="620267"/>
                  </a:lnTo>
                  <a:lnTo>
                    <a:pt x="12192000" y="620267"/>
                  </a:lnTo>
                  <a:lnTo>
                    <a:pt x="12192000" y="0"/>
                  </a:lnTo>
                  <a:close/>
                </a:path>
              </a:pathLst>
            </a:custGeom>
            <a:solidFill>
              <a:srgbClr val="CC00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0" y="0"/>
              <a:ext cx="12192000" cy="620395"/>
            </a:xfrm>
            <a:custGeom>
              <a:avLst/>
              <a:gdLst/>
              <a:ahLst/>
              <a:cxnLst/>
              <a:rect l="l" t="t" r="r" b="b"/>
              <a:pathLst>
                <a:path w="12192000" h="620395">
                  <a:moveTo>
                    <a:pt x="0" y="620267"/>
                  </a:moveTo>
                  <a:lnTo>
                    <a:pt x="12192000" y="620267"/>
                  </a:lnTo>
                  <a:lnTo>
                    <a:pt x="12192000" y="0"/>
                  </a:lnTo>
                  <a:lnTo>
                    <a:pt x="0" y="0"/>
                  </a:lnTo>
                  <a:lnTo>
                    <a:pt x="0" y="620267"/>
                  </a:lnTo>
                  <a:close/>
                </a:path>
                <a:path w="12192000" h="620395">
                  <a:moveTo>
                    <a:pt x="0" y="620267"/>
                  </a:moveTo>
                  <a:lnTo>
                    <a:pt x="12192000" y="620267"/>
                  </a:lnTo>
                  <a:lnTo>
                    <a:pt x="12192000" y="0"/>
                  </a:lnTo>
                  <a:lnTo>
                    <a:pt x="0" y="0"/>
                  </a:lnTo>
                  <a:lnTo>
                    <a:pt x="0" y="620267"/>
                  </a:lnTo>
                  <a:close/>
                </a:path>
              </a:pathLst>
            </a:custGeom>
            <a:ln w="9525">
              <a:solidFill>
                <a:srgbClr val="20586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" name="object 8"/>
          <p:cNvGrpSpPr/>
          <p:nvPr/>
        </p:nvGrpSpPr>
        <p:grpSpPr>
          <a:xfrm>
            <a:off x="1118235" y="2469959"/>
            <a:ext cx="10027285" cy="3834129"/>
            <a:chOff x="1118235" y="2469959"/>
            <a:chExt cx="10027285" cy="3834129"/>
          </a:xfrm>
        </p:grpSpPr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27760" y="2537018"/>
              <a:ext cx="4273296" cy="1992309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1122997" y="2474722"/>
              <a:ext cx="4283075" cy="2059305"/>
            </a:xfrm>
            <a:custGeom>
              <a:avLst/>
              <a:gdLst/>
              <a:ahLst/>
              <a:cxnLst/>
              <a:rect l="l" t="t" r="r" b="b"/>
              <a:pathLst>
                <a:path w="4283075" h="2059304">
                  <a:moveTo>
                    <a:pt x="0" y="2059304"/>
                  </a:moveTo>
                  <a:lnTo>
                    <a:pt x="4282821" y="2059304"/>
                  </a:lnTo>
                  <a:lnTo>
                    <a:pt x="4282821" y="0"/>
                  </a:lnTo>
                  <a:lnTo>
                    <a:pt x="0" y="0"/>
                  </a:lnTo>
                  <a:lnTo>
                    <a:pt x="0" y="2059304"/>
                  </a:lnTo>
                  <a:close/>
                </a:path>
              </a:pathLst>
            </a:custGeom>
            <a:ln w="9525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42644" y="3127248"/>
              <a:ext cx="569213" cy="855726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1410462" y="3195066"/>
              <a:ext cx="436245" cy="722630"/>
            </a:xfrm>
            <a:custGeom>
              <a:avLst/>
              <a:gdLst/>
              <a:ahLst/>
              <a:cxnLst/>
              <a:rect l="l" t="t" r="r" b="b"/>
              <a:pathLst>
                <a:path w="436244" h="722629">
                  <a:moveTo>
                    <a:pt x="0" y="72644"/>
                  </a:moveTo>
                  <a:lnTo>
                    <a:pt x="5707" y="44362"/>
                  </a:lnTo>
                  <a:lnTo>
                    <a:pt x="21272" y="21272"/>
                  </a:lnTo>
                  <a:lnTo>
                    <a:pt x="44362" y="5707"/>
                  </a:lnTo>
                  <a:lnTo>
                    <a:pt x="72643" y="0"/>
                  </a:lnTo>
                  <a:lnTo>
                    <a:pt x="363219" y="0"/>
                  </a:lnTo>
                  <a:lnTo>
                    <a:pt x="391501" y="5707"/>
                  </a:lnTo>
                  <a:lnTo>
                    <a:pt x="414591" y="21272"/>
                  </a:lnTo>
                  <a:lnTo>
                    <a:pt x="430156" y="44362"/>
                  </a:lnTo>
                  <a:lnTo>
                    <a:pt x="435863" y="72644"/>
                  </a:lnTo>
                  <a:lnTo>
                    <a:pt x="435863" y="649732"/>
                  </a:lnTo>
                  <a:lnTo>
                    <a:pt x="430156" y="678013"/>
                  </a:lnTo>
                  <a:lnTo>
                    <a:pt x="414591" y="701103"/>
                  </a:lnTo>
                  <a:lnTo>
                    <a:pt x="391501" y="716668"/>
                  </a:lnTo>
                  <a:lnTo>
                    <a:pt x="363219" y="722376"/>
                  </a:lnTo>
                  <a:lnTo>
                    <a:pt x="72643" y="722376"/>
                  </a:lnTo>
                  <a:lnTo>
                    <a:pt x="44362" y="716668"/>
                  </a:lnTo>
                  <a:lnTo>
                    <a:pt x="21272" y="701103"/>
                  </a:lnTo>
                  <a:lnTo>
                    <a:pt x="5707" y="678013"/>
                  </a:lnTo>
                  <a:lnTo>
                    <a:pt x="0" y="649732"/>
                  </a:lnTo>
                  <a:lnTo>
                    <a:pt x="0" y="72644"/>
                  </a:lnTo>
                  <a:close/>
                </a:path>
              </a:pathLst>
            </a:custGeom>
            <a:ln w="28575">
              <a:solidFill>
                <a:srgbClr val="C00000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845818" y="3542030"/>
              <a:ext cx="262890" cy="113030"/>
            </a:xfrm>
            <a:custGeom>
              <a:avLst/>
              <a:gdLst/>
              <a:ahLst/>
              <a:cxnLst/>
              <a:rect l="l" t="t" r="r" b="b"/>
              <a:pathLst>
                <a:path w="262889" h="113029">
                  <a:moveTo>
                    <a:pt x="888" y="0"/>
                  </a:moveTo>
                  <a:lnTo>
                    <a:pt x="0" y="28448"/>
                  </a:lnTo>
                  <a:lnTo>
                    <a:pt x="24511" y="29210"/>
                  </a:lnTo>
                  <a:lnTo>
                    <a:pt x="47498" y="31242"/>
                  </a:lnTo>
                  <a:lnTo>
                    <a:pt x="58165" y="32639"/>
                  </a:lnTo>
                  <a:lnTo>
                    <a:pt x="68580" y="34290"/>
                  </a:lnTo>
                  <a:lnTo>
                    <a:pt x="78486" y="36195"/>
                  </a:lnTo>
                  <a:lnTo>
                    <a:pt x="82423" y="37084"/>
                  </a:lnTo>
                  <a:lnTo>
                    <a:pt x="88773" y="9271"/>
                  </a:lnTo>
                  <a:lnTo>
                    <a:pt x="49911" y="2794"/>
                  </a:lnTo>
                  <a:lnTo>
                    <a:pt x="25400" y="762"/>
                  </a:lnTo>
                  <a:lnTo>
                    <a:pt x="888" y="0"/>
                  </a:lnTo>
                  <a:close/>
                </a:path>
                <a:path w="262889" h="113029">
                  <a:moveTo>
                    <a:pt x="182118" y="27305"/>
                  </a:moveTo>
                  <a:lnTo>
                    <a:pt x="179151" y="55338"/>
                  </a:lnTo>
                  <a:lnTo>
                    <a:pt x="186436" y="56261"/>
                  </a:lnTo>
                  <a:lnTo>
                    <a:pt x="182499" y="84582"/>
                  </a:lnTo>
                  <a:lnTo>
                    <a:pt x="176057" y="84582"/>
                  </a:lnTo>
                  <a:lnTo>
                    <a:pt x="173100" y="112522"/>
                  </a:lnTo>
                  <a:lnTo>
                    <a:pt x="247537" y="84582"/>
                  </a:lnTo>
                  <a:lnTo>
                    <a:pt x="182499" y="84582"/>
                  </a:lnTo>
                  <a:lnTo>
                    <a:pt x="176157" y="83633"/>
                  </a:lnTo>
                  <a:lnTo>
                    <a:pt x="250063" y="83633"/>
                  </a:lnTo>
                  <a:lnTo>
                    <a:pt x="262763" y="78867"/>
                  </a:lnTo>
                  <a:lnTo>
                    <a:pt x="182118" y="27305"/>
                  </a:lnTo>
                  <a:close/>
                </a:path>
                <a:path w="262889" h="113029">
                  <a:moveTo>
                    <a:pt x="179151" y="55338"/>
                  </a:moveTo>
                  <a:lnTo>
                    <a:pt x="176157" y="83633"/>
                  </a:lnTo>
                  <a:lnTo>
                    <a:pt x="182499" y="84582"/>
                  </a:lnTo>
                  <a:lnTo>
                    <a:pt x="186436" y="56261"/>
                  </a:lnTo>
                  <a:lnTo>
                    <a:pt x="179151" y="55338"/>
                  </a:lnTo>
                  <a:close/>
                </a:path>
                <a:path w="262889" h="113029">
                  <a:moveTo>
                    <a:pt x="117884" y="50153"/>
                  </a:moveTo>
                  <a:lnTo>
                    <a:pt x="118618" y="53086"/>
                  </a:lnTo>
                  <a:lnTo>
                    <a:pt x="118999" y="54991"/>
                  </a:lnTo>
                  <a:lnTo>
                    <a:pt x="119887" y="56642"/>
                  </a:lnTo>
                  <a:lnTo>
                    <a:pt x="120904" y="58166"/>
                  </a:lnTo>
                  <a:lnTo>
                    <a:pt x="123189" y="61087"/>
                  </a:lnTo>
                  <a:lnTo>
                    <a:pt x="123825" y="61975"/>
                  </a:lnTo>
                  <a:lnTo>
                    <a:pt x="124587" y="62865"/>
                  </a:lnTo>
                  <a:lnTo>
                    <a:pt x="125475" y="63500"/>
                  </a:lnTo>
                  <a:lnTo>
                    <a:pt x="128905" y="66548"/>
                  </a:lnTo>
                  <a:lnTo>
                    <a:pt x="129539" y="66929"/>
                  </a:lnTo>
                  <a:lnTo>
                    <a:pt x="130556" y="67691"/>
                  </a:lnTo>
                  <a:lnTo>
                    <a:pt x="135381" y="70612"/>
                  </a:lnTo>
                  <a:lnTo>
                    <a:pt x="176157" y="83633"/>
                  </a:lnTo>
                  <a:lnTo>
                    <a:pt x="179151" y="55338"/>
                  </a:lnTo>
                  <a:lnTo>
                    <a:pt x="176402" y="54991"/>
                  </a:lnTo>
                  <a:lnTo>
                    <a:pt x="168148" y="52832"/>
                  </a:lnTo>
                  <a:lnTo>
                    <a:pt x="165777" y="52070"/>
                  </a:lnTo>
                  <a:lnTo>
                    <a:pt x="119380" y="52070"/>
                  </a:lnTo>
                  <a:lnTo>
                    <a:pt x="118099" y="50337"/>
                  </a:lnTo>
                  <a:lnTo>
                    <a:pt x="117884" y="50153"/>
                  </a:lnTo>
                  <a:close/>
                </a:path>
                <a:path w="262889" h="113029">
                  <a:moveTo>
                    <a:pt x="118099" y="50337"/>
                  </a:moveTo>
                  <a:lnTo>
                    <a:pt x="119380" y="52070"/>
                  </a:lnTo>
                  <a:lnTo>
                    <a:pt x="118914" y="51036"/>
                  </a:lnTo>
                  <a:lnTo>
                    <a:pt x="118099" y="50337"/>
                  </a:lnTo>
                  <a:close/>
                </a:path>
                <a:path w="262889" h="113029">
                  <a:moveTo>
                    <a:pt x="118914" y="51036"/>
                  </a:moveTo>
                  <a:lnTo>
                    <a:pt x="119380" y="52070"/>
                  </a:lnTo>
                  <a:lnTo>
                    <a:pt x="165777" y="52070"/>
                  </a:lnTo>
                  <a:lnTo>
                    <a:pt x="163801" y="51435"/>
                  </a:lnTo>
                  <a:lnTo>
                    <a:pt x="119380" y="51435"/>
                  </a:lnTo>
                  <a:lnTo>
                    <a:pt x="118914" y="51036"/>
                  </a:lnTo>
                  <a:close/>
                </a:path>
                <a:path w="262889" h="113029">
                  <a:moveTo>
                    <a:pt x="118834" y="50857"/>
                  </a:moveTo>
                  <a:lnTo>
                    <a:pt x="118914" y="51036"/>
                  </a:lnTo>
                  <a:lnTo>
                    <a:pt x="119380" y="51435"/>
                  </a:lnTo>
                  <a:lnTo>
                    <a:pt x="118834" y="50857"/>
                  </a:lnTo>
                  <a:close/>
                </a:path>
                <a:path w="262889" h="113029">
                  <a:moveTo>
                    <a:pt x="151976" y="46990"/>
                  </a:moveTo>
                  <a:lnTo>
                    <a:pt x="117093" y="46990"/>
                  </a:lnTo>
                  <a:lnTo>
                    <a:pt x="118834" y="50857"/>
                  </a:lnTo>
                  <a:lnTo>
                    <a:pt x="119380" y="51435"/>
                  </a:lnTo>
                  <a:lnTo>
                    <a:pt x="163801" y="51435"/>
                  </a:lnTo>
                  <a:lnTo>
                    <a:pt x="161036" y="50546"/>
                  </a:lnTo>
                  <a:lnTo>
                    <a:pt x="154939" y="48260"/>
                  </a:lnTo>
                  <a:lnTo>
                    <a:pt x="151976" y="46990"/>
                  </a:lnTo>
                  <a:close/>
                </a:path>
                <a:path w="262889" h="113029">
                  <a:moveTo>
                    <a:pt x="117782" y="49743"/>
                  </a:moveTo>
                  <a:lnTo>
                    <a:pt x="117844" y="49992"/>
                  </a:lnTo>
                  <a:lnTo>
                    <a:pt x="118099" y="50337"/>
                  </a:lnTo>
                  <a:lnTo>
                    <a:pt x="118914" y="51036"/>
                  </a:lnTo>
                  <a:lnTo>
                    <a:pt x="118834" y="50857"/>
                  </a:lnTo>
                  <a:lnTo>
                    <a:pt x="117782" y="49743"/>
                  </a:lnTo>
                  <a:close/>
                </a:path>
                <a:path w="262889" h="113029">
                  <a:moveTo>
                    <a:pt x="117093" y="46990"/>
                  </a:moveTo>
                  <a:lnTo>
                    <a:pt x="117734" y="49552"/>
                  </a:lnTo>
                  <a:lnTo>
                    <a:pt x="117856" y="49784"/>
                  </a:lnTo>
                  <a:lnTo>
                    <a:pt x="118834" y="50857"/>
                  </a:lnTo>
                  <a:lnTo>
                    <a:pt x="117093" y="46990"/>
                  </a:lnTo>
                  <a:close/>
                </a:path>
                <a:path w="262889" h="113029">
                  <a:moveTo>
                    <a:pt x="117844" y="49992"/>
                  </a:moveTo>
                  <a:lnTo>
                    <a:pt x="117884" y="50153"/>
                  </a:lnTo>
                  <a:lnTo>
                    <a:pt x="118099" y="50337"/>
                  </a:lnTo>
                  <a:lnTo>
                    <a:pt x="117844" y="49992"/>
                  </a:lnTo>
                  <a:close/>
                </a:path>
                <a:path w="262889" h="113029">
                  <a:moveTo>
                    <a:pt x="116340" y="48830"/>
                  </a:moveTo>
                  <a:lnTo>
                    <a:pt x="117884" y="50153"/>
                  </a:lnTo>
                  <a:lnTo>
                    <a:pt x="117844" y="49992"/>
                  </a:lnTo>
                  <a:lnTo>
                    <a:pt x="117546" y="49588"/>
                  </a:lnTo>
                  <a:lnTo>
                    <a:pt x="116340" y="48830"/>
                  </a:lnTo>
                  <a:close/>
                </a:path>
                <a:path w="262889" h="113029">
                  <a:moveTo>
                    <a:pt x="117546" y="49588"/>
                  </a:moveTo>
                  <a:lnTo>
                    <a:pt x="117844" y="49992"/>
                  </a:lnTo>
                  <a:lnTo>
                    <a:pt x="117746" y="49714"/>
                  </a:lnTo>
                  <a:lnTo>
                    <a:pt x="117546" y="49588"/>
                  </a:lnTo>
                  <a:close/>
                </a:path>
                <a:path w="262889" h="113029">
                  <a:moveTo>
                    <a:pt x="117780" y="49736"/>
                  </a:moveTo>
                  <a:close/>
                </a:path>
                <a:path w="262889" h="113029">
                  <a:moveTo>
                    <a:pt x="117633" y="49149"/>
                  </a:moveTo>
                  <a:lnTo>
                    <a:pt x="117220" y="49149"/>
                  </a:lnTo>
                  <a:lnTo>
                    <a:pt x="117779" y="49731"/>
                  </a:lnTo>
                  <a:lnTo>
                    <a:pt x="117633" y="49149"/>
                  </a:lnTo>
                  <a:close/>
                </a:path>
                <a:path w="262889" h="113029">
                  <a:moveTo>
                    <a:pt x="117519" y="49552"/>
                  </a:moveTo>
                  <a:lnTo>
                    <a:pt x="117768" y="49729"/>
                  </a:lnTo>
                  <a:lnTo>
                    <a:pt x="117519" y="49552"/>
                  </a:lnTo>
                  <a:close/>
                </a:path>
                <a:path w="262889" h="113029">
                  <a:moveTo>
                    <a:pt x="117220" y="49149"/>
                  </a:moveTo>
                  <a:lnTo>
                    <a:pt x="117519" y="49552"/>
                  </a:lnTo>
                  <a:lnTo>
                    <a:pt x="117755" y="49714"/>
                  </a:lnTo>
                  <a:lnTo>
                    <a:pt x="117220" y="49149"/>
                  </a:lnTo>
                  <a:close/>
                </a:path>
                <a:path w="262889" h="113029">
                  <a:moveTo>
                    <a:pt x="115824" y="48387"/>
                  </a:moveTo>
                  <a:lnTo>
                    <a:pt x="116340" y="48830"/>
                  </a:lnTo>
                  <a:lnTo>
                    <a:pt x="117546" y="49588"/>
                  </a:lnTo>
                  <a:lnTo>
                    <a:pt x="115824" y="48387"/>
                  </a:lnTo>
                  <a:close/>
                </a:path>
                <a:path w="262889" h="113029">
                  <a:moveTo>
                    <a:pt x="117443" y="48387"/>
                  </a:moveTo>
                  <a:lnTo>
                    <a:pt x="115824" y="48387"/>
                  </a:lnTo>
                  <a:lnTo>
                    <a:pt x="117519" y="49552"/>
                  </a:lnTo>
                  <a:lnTo>
                    <a:pt x="117220" y="49149"/>
                  </a:lnTo>
                  <a:lnTo>
                    <a:pt x="117633" y="49149"/>
                  </a:lnTo>
                  <a:lnTo>
                    <a:pt x="117443" y="48387"/>
                  </a:lnTo>
                  <a:close/>
                </a:path>
                <a:path w="262889" h="113029">
                  <a:moveTo>
                    <a:pt x="118109" y="18034"/>
                  </a:moveTo>
                  <a:lnTo>
                    <a:pt x="107823" y="44704"/>
                  </a:lnTo>
                  <a:lnTo>
                    <a:pt x="109346" y="45339"/>
                  </a:lnTo>
                  <a:lnTo>
                    <a:pt x="114426" y="47625"/>
                  </a:lnTo>
                  <a:lnTo>
                    <a:pt x="116340" y="48830"/>
                  </a:lnTo>
                  <a:lnTo>
                    <a:pt x="115824" y="48387"/>
                  </a:lnTo>
                  <a:lnTo>
                    <a:pt x="117443" y="48387"/>
                  </a:lnTo>
                  <a:lnTo>
                    <a:pt x="117093" y="46990"/>
                  </a:lnTo>
                  <a:lnTo>
                    <a:pt x="151976" y="46990"/>
                  </a:lnTo>
                  <a:lnTo>
                    <a:pt x="150494" y="46355"/>
                  </a:lnTo>
                  <a:lnTo>
                    <a:pt x="150285" y="46228"/>
                  </a:lnTo>
                  <a:lnTo>
                    <a:pt x="146304" y="46228"/>
                  </a:lnTo>
                  <a:lnTo>
                    <a:pt x="144502" y="42435"/>
                  </a:lnTo>
                  <a:lnTo>
                    <a:pt x="143763" y="41656"/>
                  </a:lnTo>
                  <a:lnTo>
                    <a:pt x="144132" y="41656"/>
                  </a:lnTo>
                  <a:lnTo>
                    <a:pt x="143890" y="41148"/>
                  </a:lnTo>
                  <a:lnTo>
                    <a:pt x="145033" y="41148"/>
                  </a:lnTo>
                  <a:lnTo>
                    <a:pt x="144271" y="38227"/>
                  </a:lnTo>
                  <a:lnTo>
                    <a:pt x="143509" y="36575"/>
                  </a:lnTo>
                  <a:lnTo>
                    <a:pt x="140207" y="32131"/>
                  </a:lnTo>
                  <a:lnTo>
                    <a:pt x="139573" y="31242"/>
                  </a:lnTo>
                  <a:lnTo>
                    <a:pt x="138811" y="30480"/>
                  </a:lnTo>
                  <a:lnTo>
                    <a:pt x="134493" y="26797"/>
                  </a:lnTo>
                  <a:lnTo>
                    <a:pt x="133857" y="26162"/>
                  </a:lnTo>
                  <a:lnTo>
                    <a:pt x="133223" y="25781"/>
                  </a:lnTo>
                  <a:lnTo>
                    <a:pt x="132587" y="25273"/>
                  </a:lnTo>
                  <a:lnTo>
                    <a:pt x="126364" y="21717"/>
                  </a:lnTo>
                  <a:lnTo>
                    <a:pt x="119506" y="18542"/>
                  </a:lnTo>
                  <a:lnTo>
                    <a:pt x="118109" y="18034"/>
                  </a:lnTo>
                  <a:close/>
                </a:path>
                <a:path w="262889" h="113029">
                  <a:moveTo>
                    <a:pt x="144502" y="42435"/>
                  </a:moveTo>
                  <a:lnTo>
                    <a:pt x="146304" y="46228"/>
                  </a:lnTo>
                  <a:lnTo>
                    <a:pt x="145661" y="43659"/>
                  </a:lnTo>
                  <a:lnTo>
                    <a:pt x="144502" y="42435"/>
                  </a:lnTo>
                  <a:close/>
                </a:path>
                <a:path w="262889" h="113029">
                  <a:moveTo>
                    <a:pt x="145661" y="43659"/>
                  </a:moveTo>
                  <a:lnTo>
                    <a:pt x="146304" y="46228"/>
                  </a:lnTo>
                  <a:lnTo>
                    <a:pt x="150285" y="46228"/>
                  </a:lnTo>
                  <a:lnTo>
                    <a:pt x="147557" y="44577"/>
                  </a:lnTo>
                  <a:lnTo>
                    <a:pt x="147319" y="44577"/>
                  </a:lnTo>
                  <a:lnTo>
                    <a:pt x="146586" y="44069"/>
                  </a:lnTo>
                  <a:lnTo>
                    <a:pt x="146050" y="44069"/>
                  </a:lnTo>
                  <a:lnTo>
                    <a:pt x="145661" y="43659"/>
                  </a:lnTo>
                  <a:close/>
                </a:path>
                <a:path w="262889" h="113029">
                  <a:moveTo>
                    <a:pt x="145669" y="43434"/>
                  </a:moveTo>
                  <a:lnTo>
                    <a:pt x="147319" y="44577"/>
                  </a:lnTo>
                  <a:lnTo>
                    <a:pt x="146655" y="44030"/>
                  </a:lnTo>
                  <a:lnTo>
                    <a:pt x="145669" y="43434"/>
                  </a:lnTo>
                  <a:close/>
                </a:path>
                <a:path w="262889" h="113029">
                  <a:moveTo>
                    <a:pt x="146655" y="44030"/>
                  </a:moveTo>
                  <a:lnTo>
                    <a:pt x="147319" y="44577"/>
                  </a:lnTo>
                  <a:lnTo>
                    <a:pt x="147557" y="44577"/>
                  </a:lnTo>
                  <a:lnTo>
                    <a:pt x="146655" y="44030"/>
                  </a:lnTo>
                  <a:close/>
                </a:path>
                <a:path w="262889" h="113029">
                  <a:moveTo>
                    <a:pt x="145618" y="43484"/>
                  </a:moveTo>
                  <a:lnTo>
                    <a:pt x="145661" y="43659"/>
                  </a:lnTo>
                  <a:lnTo>
                    <a:pt x="146050" y="44069"/>
                  </a:lnTo>
                  <a:lnTo>
                    <a:pt x="145618" y="43484"/>
                  </a:lnTo>
                  <a:close/>
                </a:path>
                <a:path w="262889" h="113029">
                  <a:moveTo>
                    <a:pt x="145522" y="43100"/>
                  </a:moveTo>
                  <a:lnTo>
                    <a:pt x="145618" y="43484"/>
                  </a:lnTo>
                  <a:lnTo>
                    <a:pt x="146050" y="44069"/>
                  </a:lnTo>
                  <a:lnTo>
                    <a:pt x="146586" y="44069"/>
                  </a:lnTo>
                  <a:lnTo>
                    <a:pt x="145669" y="43434"/>
                  </a:lnTo>
                  <a:lnTo>
                    <a:pt x="145928" y="43434"/>
                  </a:lnTo>
                  <a:lnTo>
                    <a:pt x="145522" y="43100"/>
                  </a:lnTo>
                  <a:close/>
                </a:path>
                <a:path w="262889" h="113029">
                  <a:moveTo>
                    <a:pt x="145928" y="43434"/>
                  </a:moveTo>
                  <a:lnTo>
                    <a:pt x="145669" y="43434"/>
                  </a:lnTo>
                  <a:lnTo>
                    <a:pt x="146655" y="44030"/>
                  </a:lnTo>
                  <a:lnTo>
                    <a:pt x="145928" y="43434"/>
                  </a:lnTo>
                  <a:close/>
                </a:path>
                <a:path w="262889" h="113029">
                  <a:moveTo>
                    <a:pt x="144367" y="42152"/>
                  </a:moveTo>
                  <a:lnTo>
                    <a:pt x="144502" y="42435"/>
                  </a:lnTo>
                  <a:lnTo>
                    <a:pt x="145661" y="43659"/>
                  </a:lnTo>
                  <a:lnTo>
                    <a:pt x="145580" y="43434"/>
                  </a:lnTo>
                  <a:lnTo>
                    <a:pt x="145043" y="42706"/>
                  </a:lnTo>
                  <a:lnTo>
                    <a:pt x="144367" y="42152"/>
                  </a:lnTo>
                  <a:close/>
                </a:path>
                <a:path w="262889" h="113029">
                  <a:moveTo>
                    <a:pt x="145043" y="42706"/>
                  </a:moveTo>
                  <a:lnTo>
                    <a:pt x="145618" y="43484"/>
                  </a:lnTo>
                  <a:lnTo>
                    <a:pt x="145522" y="43100"/>
                  </a:lnTo>
                  <a:lnTo>
                    <a:pt x="145043" y="42706"/>
                  </a:lnTo>
                  <a:close/>
                </a:path>
                <a:path w="262889" h="113029">
                  <a:moveTo>
                    <a:pt x="145033" y="41148"/>
                  </a:moveTo>
                  <a:lnTo>
                    <a:pt x="143890" y="41148"/>
                  </a:lnTo>
                  <a:lnTo>
                    <a:pt x="145043" y="42706"/>
                  </a:lnTo>
                  <a:lnTo>
                    <a:pt x="145522" y="43100"/>
                  </a:lnTo>
                  <a:lnTo>
                    <a:pt x="145033" y="41148"/>
                  </a:lnTo>
                  <a:close/>
                </a:path>
                <a:path w="262889" h="113029">
                  <a:moveTo>
                    <a:pt x="143890" y="41148"/>
                  </a:moveTo>
                  <a:lnTo>
                    <a:pt x="144367" y="42152"/>
                  </a:lnTo>
                  <a:lnTo>
                    <a:pt x="145043" y="42706"/>
                  </a:lnTo>
                  <a:lnTo>
                    <a:pt x="143890" y="41148"/>
                  </a:lnTo>
                  <a:close/>
                </a:path>
                <a:path w="262889" h="113029">
                  <a:moveTo>
                    <a:pt x="143763" y="41656"/>
                  </a:moveTo>
                  <a:lnTo>
                    <a:pt x="144502" y="42435"/>
                  </a:lnTo>
                  <a:lnTo>
                    <a:pt x="144367" y="42152"/>
                  </a:lnTo>
                  <a:lnTo>
                    <a:pt x="143763" y="41656"/>
                  </a:lnTo>
                  <a:close/>
                </a:path>
                <a:path w="262889" h="113029">
                  <a:moveTo>
                    <a:pt x="144132" y="41656"/>
                  </a:moveTo>
                  <a:lnTo>
                    <a:pt x="143763" y="41656"/>
                  </a:lnTo>
                  <a:lnTo>
                    <a:pt x="144367" y="42152"/>
                  </a:lnTo>
                  <a:lnTo>
                    <a:pt x="144132" y="41656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036063" y="3180588"/>
              <a:ext cx="2618993" cy="878586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2108454" y="3252977"/>
              <a:ext cx="2476500" cy="736600"/>
            </a:xfrm>
            <a:custGeom>
              <a:avLst/>
              <a:gdLst/>
              <a:ahLst/>
              <a:cxnLst/>
              <a:rect l="l" t="t" r="r" b="b"/>
              <a:pathLst>
                <a:path w="2476500" h="736600">
                  <a:moveTo>
                    <a:pt x="0" y="17272"/>
                  </a:moveTo>
                  <a:lnTo>
                    <a:pt x="0" y="7747"/>
                  </a:lnTo>
                  <a:lnTo>
                    <a:pt x="7746" y="0"/>
                  </a:lnTo>
                  <a:lnTo>
                    <a:pt x="17271" y="0"/>
                  </a:lnTo>
                  <a:lnTo>
                    <a:pt x="2459228" y="0"/>
                  </a:lnTo>
                  <a:lnTo>
                    <a:pt x="2468753" y="0"/>
                  </a:lnTo>
                  <a:lnTo>
                    <a:pt x="2476499" y="7747"/>
                  </a:lnTo>
                  <a:lnTo>
                    <a:pt x="2476499" y="17272"/>
                  </a:lnTo>
                  <a:lnTo>
                    <a:pt x="2476499" y="718820"/>
                  </a:lnTo>
                  <a:lnTo>
                    <a:pt x="2476499" y="728345"/>
                  </a:lnTo>
                  <a:lnTo>
                    <a:pt x="2468753" y="736092"/>
                  </a:lnTo>
                  <a:lnTo>
                    <a:pt x="2459228" y="736092"/>
                  </a:lnTo>
                  <a:lnTo>
                    <a:pt x="17271" y="736092"/>
                  </a:lnTo>
                  <a:lnTo>
                    <a:pt x="7746" y="736092"/>
                  </a:lnTo>
                  <a:lnTo>
                    <a:pt x="0" y="728345"/>
                  </a:lnTo>
                  <a:lnTo>
                    <a:pt x="0" y="718820"/>
                  </a:lnTo>
                  <a:lnTo>
                    <a:pt x="0" y="17272"/>
                  </a:lnTo>
                  <a:close/>
                </a:path>
              </a:pathLst>
            </a:custGeom>
            <a:ln w="38100">
              <a:solidFill>
                <a:srgbClr val="C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409700" y="3200400"/>
              <a:ext cx="426719" cy="716280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1404874" y="3195573"/>
              <a:ext cx="436245" cy="725805"/>
            </a:xfrm>
            <a:custGeom>
              <a:avLst/>
              <a:gdLst/>
              <a:ahLst/>
              <a:cxnLst/>
              <a:rect l="l" t="t" r="r" b="b"/>
              <a:pathLst>
                <a:path w="436244" h="725804">
                  <a:moveTo>
                    <a:pt x="0" y="725805"/>
                  </a:moveTo>
                  <a:lnTo>
                    <a:pt x="436244" y="725805"/>
                  </a:lnTo>
                  <a:lnTo>
                    <a:pt x="436244" y="0"/>
                  </a:lnTo>
                  <a:lnTo>
                    <a:pt x="0" y="0"/>
                  </a:lnTo>
                  <a:lnTo>
                    <a:pt x="0" y="725805"/>
                  </a:lnTo>
                  <a:close/>
                </a:path>
              </a:pathLst>
            </a:custGeom>
            <a:ln w="9525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219542" y="3066161"/>
              <a:ext cx="255904" cy="224154"/>
            </a:xfrm>
            <a:custGeom>
              <a:avLst/>
              <a:gdLst/>
              <a:ahLst/>
              <a:cxnLst/>
              <a:rect l="l" t="t" r="r" b="b"/>
              <a:pathLst>
                <a:path w="255905" h="224154">
                  <a:moveTo>
                    <a:pt x="50965" y="0"/>
                  </a:moveTo>
                  <a:lnTo>
                    <a:pt x="0" y="67944"/>
                  </a:lnTo>
                  <a:lnTo>
                    <a:pt x="162471" y="189737"/>
                  </a:lnTo>
                  <a:lnTo>
                    <a:pt x="136944" y="223774"/>
                  </a:lnTo>
                  <a:lnTo>
                    <a:pt x="255816" y="206755"/>
                  </a:lnTo>
                  <a:lnTo>
                    <a:pt x="238925" y="87884"/>
                  </a:lnTo>
                  <a:lnTo>
                    <a:pt x="213398" y="121919"/>
                  </a:lnTo>
                  <a:lnTo>
                    <a:pt x="50965" y="0"/>
                  </a:lnTo>
                  <a:close/>
                </a:path>
              </a:pathLst>
            </a:custGeom>
            <a:solidFill>
              <a:srgbClr val="92E1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1219542" y="3066161"/>
              <a:ext cx="255904" cy="224154"/>
            </a:xfrm>
            <a:custGeom>
              <a:avLst/>
              <a:gdLst/>
              <a:ahLst/>
              <a:cxnLst/>
              <a:rect l="l" t="t" r="r" b="b"/>
              <a:pathLst>
                <a:path w="255905" h="224154">
                  <a:moveTo>
                    <a:pt x="50965" y="0"/>
                  </a:moveTo>
                  <a:lnTo>
                    <a:pt x="213398" y="121919"/>
                  </a:lnTo>
                  <a:lnTo>
                    <a:pt x="238925" y="87884"/>
                  </a:lnTo>
                  <a:lnTo>
                    <a:pt x="255816" y="206755"/>
                  </a:lnTo>
                  <a:lnTo>
                    <a:pt x="136944" y="223774"/>
                  </a:lnTo>
                  <a:lnTo>
                    <a:pt x="162471" y="189737"/>
                  </a:lnTo>
                  <a:lnTo>
                    <a:pt x="0" y="67944"/>
                  </a:lnTo>
                  <a:lnTo>
                    <a:pt x="50965" y="0"/>
                  </a:lnTo>
                  <a:close/>
                </a:path>
              </a:pathLst>
            </a:custGeom>
            <a:ln w="25400">
              <a:solidFill>
                <a:srgbClr val="00AFE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584192" y="2650236"/>
              <a:ext cx="6551675" cy="3643884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4579366" y="2645473"/>
              <a:ext cx="6561455" cy="3653790"/>
            </a:xfrm>
            <a:custGeom>
              <a:avLst/>
              <a:gdLst/>
              <a:ahLst/>
              <a:cxnLst/>
              <a:rect l="l" t="t" r="r" b="b"/>
              <a:pathLst>
                <a:path w="6561455" h="3653790">
                  <a:moveTo>
                    <a:pt x="0" y="3653409"/>
                  </a:moveTo>
                  <a:lnTo>
                    <a:pt x="6561201" y="3653409"/>
                  </a:lnTo>
                  <a:lnTo>
                    <a:pt x="6561201" y="0"/>
                  </a:lnTo>
                  <a:lnTo>
                    <a:pt x="0" y="0"/>
                  </a:lnTo>
                  <a:lnTo>
                    <a:pt x="0" y="3653409"/>
                  </a:lnTo>
                  <a:close/>
                </a:path>
              </a:pathLst>
            </a:custGeom>
            <a:ln w="952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696456" y="2985516"/>
              <a:ext cx="939546" cy="3259074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6768845" y="3057905"/>
              <a:ext cx="797560" cy="3116580"/>
            </a:xfrm>
            <a:custGeom>
              <a:avLst/>
              <a:gdLst/>
              <a:ahLst/>
              <a:cxnLst/>
              <a:rect l="l" t="t" r="r" b="b"/>
              <a:pathLst>
                <a:path w="797559" h="3116579">
                  <a:moveTo>
                    <a:pt x="0" y="65532"/>
                  </a:moveTo>
                  <a:lnTo>
                    <a:pt x="5149" y="40022"/>
                  </a:lnTo>
                  <a:lnTo>
                    <a:pt x="19192" y="19192"/>
                  </a:lnTo>
                  <a:lnTo>
                    <a:pt x="40022" y="5149"/>
                  </a:lnTo>
                  <a:lnTo>
                    <a:pt x="65531" y="0"/>
                  </a:lnTo>
                  <a:lnTo>
                    <a:pt x="731520" y="0"/>
                  </a:lnTo>
                  <a:lnTo>
                    <a:pt x="757029" y="5149"/>
                  </a:lnTo>
                  <a:lnTo>
                    <a:pt x="777859" y="19192"/>
                  </a:lnTo>
                  <a:lnTo>
                    <a:pt x="791902" y="40022"/>
                  </a:lnTo>
                  <a:lnTo>
                    <a:pt x="797051" y="65532"/>
                  </a:lnTo>
                  <a:lnTo>
                    <a:pt x="797051" y="3051073"/>
                  </a:lnTo>
                  <a:lnTo>
                    <a:pt x="791902" y="3076573"/>
                  </a:lnTo>
                  <a:lnTo>
                    <a:pt x="777859" y="3097395"/>
                  </a:lnTo>
                  <a:lnTo>
                    <a:pt x="757029" y="3111432"/>
                  </a:lnTo>
                  <a:lnTo>
                    <a:pt x="731520" y="3116580"/>
                  </a:lnTo>
                  <a:lnTo>
                    <a:pt x="65531" y="3116580"/>
                  </a:lnTo>
                  <a:lnTo>
                    <a:pt x="40022" y="3111432"/>
                  </a:lnTo>
                  <a:lnTo>
                    <a:pt x="19192" y="3097395"/>
                  </a:lnTo>
                  <a:lnTo>
                    <a:pt x="5149" y="3076573"/>
                  </a:lnTo>
                  <a:lnTo>
                    <a:pt x="0" y="3051073"/>
                  </a:lnTo>
                  <a:lnTo>
                    <a:pt x="0" y="65532"/>
                  </a:lnTo>
                  <a:close/>
                </a:path>
              </a:pathLst>
            </a:custGeom>
            <a:ln w="38099">
              <a:solidFill>
                <a:srgbClr val="C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171956" y="3863466"/>
              <a:ext cx="2260600" cy="1437005"/>
            </a:xfrm>
            <a:custGeom>
              <a:avLst/>
              <a:gdLst/>
              <a:ahLst/>
              <a:cxnLst/>
              <a:rect l="l" t="t" r="r" b="b"/>
              <a:pathLst>
                <a:path w="2260600" h="1437004">
                  <a:moveTo>
                    <a:pt x="2159508" y="833500"/>
                  </a:moveTo>
                  <a:lnTo>
                    <a:pt x="100584" y="833500"/>
                  </a:lnTo>
                  <a:lnTo>
                    <a:pt x="61432" y="841412"/>
                  </a:lnTo>
                  <a:lnTo>
                    <a:pt x="29460" y="862980"/>
                  </a:lnTo>
                  <a:lnTo>
                    <a:pt x="7904" y="894955"/>
                  </a:lnTo>
                  <a:lnTo>
                    <a:pt x="0" y="934084"/>
                  </a:lnTo>
                  <a:lnTo>
                    <a:pt x="0" y="1336420"/>
                  </a:lnTo>
                  <a:lnTo>
                    <a:pt x="7904" y="1375550"/>
                  </a:lnTo>
                  <a:lnTo>
                    <a:pt x="29460" y="1407525"/>
                  </a:lnTo>
                  <a:lnTo>
                    <a:pt x="61432" y="1429093"/>
                  </a:lnTo>
                  <a:lnTo>
                    <a:pt x="100584" y="1437004"/>
                  </a:lnTo>
                  <a:lnTo>
                    <a:pt x="2159508" y="1437004"/>
                  </a:lnTo>
                  <a:lnTo>
                    <a:pt x="2198637" y="1429093"/>
                  </a:lnTo>
                  <a:lnTo>
                    <a:pt x="2230612" y="1407525"/>
                  </a:lnTo>
                  <a:lnTo>
                    <a:pt x="2252180" y="1375550"/>
                  </a:lnTo>
                  <a:lnTo>
                    <a:pt x="2260092" y="1336420"/>
                  </a:lnTo>
                  <a:lnTo>
                    <a:pt x="2260092" y="934084"/>
                  </a:lnTo>
                  <a:lnTo>
                    <a:pt x="2252180" y="894955"/>
                  </a:lnTo>
                  <a:lnTo>
                    <a:pt x="2230612" y="862980"/>
                  </a:lnTo>
                  <a:lnTo>
                    <a:pt x="2198637" y="841412"/>
                  </a:lnTo>
                  <a:lnTo>
                    <a:pt x="2159508" y="833500"/>
                  </a:lnTo>
                  <a:close/>
                </a:path>
                <a:path w="2260600" h="1437004">
                  <a:moveTo>
                    <a:pt x="387857" y="0"/>
                  </a:moveTo>
                  <a:lnTo>
                    <a:pt x="376681" y="833500"/>
                  </a:lnTo>
                  <a:lnTo>
                    <a:pt x="941705" y="833500"/>
                  </a:lnTo>
                  <a:lnTo>
                    <a:pt x="387857" y="0"/>
                  </a:lnTo>
                  <a:close/>
                </a:path>
              </a:pathLst>
            </a:custGeom>
            <a:solidFill>
              <a:srgbClr val="0057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1062329" y="1291564"/>
            <a:ext cx="10073538" cy="9855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50000"/>
              </a:lnSpc>
              <a:spcBef>
                <a:spcPts val="100"/>
              </a:spcBef>
            </a:pP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ด้วยการคลิก </a:t>
            </a:r>
            <a:r>
              <a:rPr lang="en-US" sz="1400" dirty="0">
                <a:solidFill>
                  <a:srgbClr val="252525"/>
                </a:solidFill>
                <a:latin typeface="Yu Gothic"/>
                <a:cs typeface="Yu Gothic"/>
              </a:rPr>
              <a:t>“</a:t>
            </a: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การแยกคลัสเตอร์'' ใน </a:t>
            </a:r>
            <a:r>
              <a:rPr lang="en-US" sz="1400" dirty="0">
                <a:solidFill>
                  <a:srgbClr val="252525"/>
                </a:solidFill>
                <a:latin typeface="Yu Gothic"/>
                <a:cs typeface="Yu Gothic"/>
              </a:rPr>
              <a:t>Add-in </a:t>
            </a: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คุณสามารถ </a:t>
            </a:r>
            <a:r>
              <a:rPr lang="en-US" sz="1400" dirty="0">
                <a:solidFill>
                  <a:srgbClr val="252525"/>
                </a:solidFill>
                <a:latin typeface="Yu Gothic"/>
                <a:cs typeface="Yu Gothic"/>
              </a:rPr>
              <a:t>“</a:t>
            </a: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ระบุชื่อแบบฟอร์ม</a:t>
            </a:r>
            <a:r>
              <a:rPr lang="en-US" sz="1400" dirty="0">
                <a:solidFill>
                  <a:srgbClr val="252525"/>
                </a:solidFill>
                <a:latin typeface="Yu Gothic"/>
                <a:cs typeface="Yu Gothic"/>
              </a:rPr>
              <a:t>”</a:t>
            </a: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 </a:t>
            </a:r>
            <a:r>
              <a:rPr lang="en-US" sz="1400" dirty="0">
                <a:solidFill>
                  <a:srgbClr val="252525"/>
                </a:solidFill>
                <a:latin typeface="Yu Gothic"/>
                <a:cs typeface="Yu Gothic"/>
              </a:rPr>
              <a:t>“</a:t>
            </a: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ระบุเซลล์ที่คาดว่าจะกลายเป็นคลัสเตอร์'' และ </a:t>
            </a:r>
            <a:r>
              <a:rPr lang="en-US" sz="1400" dirty="0">
                <a:solidFill>
                  <a:srgbClr val="252525"/>
                </a:solidFill>
                <a:latin typeface="Yu Gothic"/>
                <a:cs typeface="Yu Gothic"/>
              </a:rPr>
              <a:t>“</a:t>
            </a: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แยกตัวเลือกชื่อคลัสเตอร์'' ออกจากเนื้อหาได้โดยอัตโนมัติ ของไฟล์ </a:t>
            </a:r>
            <a:r>
              <a:rPr lang="en-US" sz="1400" dirty="0">
                <a:solidFill>
                  <a:srgbClr val="252525"/>
                </a:solidFill>
                <a:latin typeface="Yu Gothic"/>
                <a:cs typeface="Yu Gothic"/>
              </a:rPr>
              <a:t>Excel </a:t>
            </a: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คุณสามารถเปลี่ยนหรือแก้ไขเนื้อหาที่แยกออกมาได้อย่างง่ายดาย</a:t>
            </a:r>
          </a:p>
          <a:p>
            <a:pPr marL="12700" marR="5080">
              <a:lnSpc>
                <a:spcPct val="150000"/>
              </a:lnSpc>
              <a:spcBef>
                <a:spcPts val="100"/>
              </a:spcBef>
            </a:pP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* นอกจากนี้ยังมีฟังก์ชันกำหนดประเภทคลัสเตอร์โดยอัตโนมัติ (จำเป็นต้องสื่อสารกับเซิร์ฟเวอร์ </a:t>
            </a:r>
            <a:r>
              <a:rPr lang="en-US" sz="1400" dirty="0">
                <a:solidFill>
                  <a:srgbClr val="252525"/>
                </a:solidFill>
                <a:latin typeface="Yu Gothic"/>
                <a:cs typeface="Yu Gothic"/>
              </a:rPr>
              <a:t>AI </a:t>
            </a:r>
            <a:r>
              <a:rPr lang="th-TH" sz="1400" dirty="0">
                <a:solidFill>
                  <a:srgbClr val="252525"/>
                </a:solidFill>
                <a:latin typeface="Yu Gothic"/>
                <a:cs typeface="Yu Gothic"/>
              </a:rPr>
              <a:t>ของเรา)</a:t>
            </a:r>
            <a:endParaRPr sz="1400" dirty="0">
              <a:latin typeface="Yu Gothic"/>
              <a:cs typeface="Yu Gothic"/>
            </a:endParaRPr>
          </a:p>
        </p:txBody>
      </p:sp>
      <p:sp>
        <p:nvSpPr>
          <p:cNvPr id="26" name="object 26"/>
          <p:cNvSpPr txBox="1">
            <a:spLocks noGrp="1"/>
          </p:cNvSpPr>
          <p:nvPr>
            <p:ph type="title"/>
          </p:nvPr>
        </p:nvSpPr>
        <p:spPr>
          <a:xfrm>
            <a:off x="257046" y="105283"/>
            <a:ext cx="9267953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th-TH" sz="2400" dirty="0">
                <a:solidFill>
                  <a:srgbClr val="FFFFFF"/>
                </a:solidFill>
              </a:rPr>
              <a:t>อ้างอิง: การแยกคลัสเตอร์อัตโนมัติ (ไม่ได้ดำเนินการระหว่างการฝึก)</a:t>
            </a:r>
            <a:endParaRPr sz="2400" dirty="0"/>
          </a:p>
        </p:txBody>
      </p:sp>
      <p:sp>
        <p:nvSpPr>
          <p:cNvPr id="27" name="object 27"/>
          <p:cNvSpPr txBox="1"/>
          <p:nvPr/>
        </p:nvSpPr>
        <p:spPr>
          <a:xfrm>
            <a:off x="1381125" y="4800600"/>
            <a:ext cx="1971675" cy="36420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FFFFFF"/>
                </a:solidFill>
                <a:latin typeface="Yu Gothic"/>
                <a:cs typeface="Yu Gothic"/>
              </a:rPr>
              <a:t>①</a:t>
            </a:r>
            <a:r>
              <a:rPr sz="1100" b="1" spc="515" dirty="0">
                <a:solidFill>
                  <a:srgbClr val="FFFFFF"/>
                </a:solidFill>
                <a:latin typeface="Yu Gothic"/>
                <a:cs typeface="Yu Gothic"/>
              </a:rPr>
              <a:t> </a:t>
            </a:r>
            <a:r>
              <a:rPr lang="th-TH" sz="1100" b="1" spc="-5" dirty="0">
                <a:solidFill>
                  <a:srgbClr val="FFFFFF"/>
                </a:solidFill>
                <a:latin typeface="Yu Gothic"/>
                <a:cs typeface="Yu Gothic"/>
              </a:rPr>
              <a:t>ในแถบ "ส่วนเสริม"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1100" b="1" spc="-5" dirty="0">
                <a:solidFill>
                  <a:srgbClr val="FFFFFF"/>
                </a:solidFill>
                <a:latin typeface="Yu Gothic"/>
                <a:cs typeface="Yu Gothic"/>
              </a:rPr>
              <a:t>     </a:t>
            </a:r>
            <a:r>
              <a:rPr lang="th-TH" sz="1100" b="1" spc="-5" dirty="0">
                <a:solidFill>
                  <a:srgbClr val="FFFFFF"/>
                </a:solidFill>
                <a:latin typeface="Yu Gothic"/>
                <a:cs typeface="Yu Gothic"/>
              </a:rPr>
              <a:t>คลิก "การแยกคลัสเตอร์"</a:t>
            </a:r>
            <a:endParaRPr sz="1100" dirty="0">
              <a:latin typeface="Yu Gothic"/>
              <a:cs typeface="Yu Gothic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4322064" y="2973323"/>
            <a:ext cx="6826884" cy="3074035"/>
            <a:chOff x="4322064" y="2973323"/>
            <a:chExt cx="6826884" cy="3074035"/>
          </a:xfrm>
        </p:grpSpPr>
        <p:sp>
          <p:nvSpPr>
            <p:cNvPr id="29" name="object 29"/>
            <p:cNvSpPr/>
            <p:nvPr/>
          </p:nvSpPr>
          <p:spPr>
            <a:xfrm>
              <a:off x="8676132" y="3158616"/>
              <a:ext cx="1740535" cy="1501775"/>
            </a:xfrm>
            <a:custGeom>
              <a:avLst/>
              <a:gdLst/>
              <a:ahLst/>
              <a:cxnLst/>
              <a:rect l="l" t="t" r="r" b="b"/>
              <a:pathLst>
                <a:path w="1740534" h="1501775">
                  <a:moveTo>
                    <a:pt x="1660652" y="1023239"/>
                  </a:moveTo>
                  <a:lnTo>
                    <a:pt x="79756" y="1023239"/>
                  </a:lnTo>
                  <a:lnTo>
                    <a:pt x="48702" y="1029503"/>
                  </a:lnTo>
                  <a:lnTo>
                    <a:pt x="23352" y="1046591"/>
                  </a:lnTo>
                  <a:lnTo>
                    <a:pt x="6264" y="1071941"/>
                  </a:lnTo>
                  <a:lnTo>
                    <a:pt x="0" y="1102995"/>
                  </a:lnTo>
                  <a:lnTo>
                    <a:pt x="0" y="1422019"/>
                  </a:lnTo>
                  <a:lnTo>
                    <a:pt x="6264" y="1453072"/>
                  </a:lnTo>
                  <a:lnTo>
                    <a:pt x="23352" y="1478422"/>
                  </a:lnTo>
                  <a:lnTo>
                    <a:pt x="48702" y="1495510"/>
                  </a:lnTo>
                  <a:lnTo>
                    <a:pt x="79756" y="1501775"/>
                  </a:lnTo>
                  <a:lnTo>
                    <a:pt x="1660652" y="1501775"/>
                  </a:lnTo>
                  <a:lnTo>
                    <a:pt x="1691705" y="1495510"/>
                  </a:lnTo>
                  <a:lnTo>
                    <a:pt x="1717055" y="1478422"/>
                  </a:lnTo>
                  <a:lnTo>
                    <a:pt x="1734143" y="1453072"/>
                  </a:lnTo>
                  <a:lnTo>
                    <a:pt x="1740408" y="1422019"/>
                  </a:lnTo>
                  <a:lnTo>
                    <a:pt x="1740408" y="1102995"/>
                  </a:lnTo>
                  <a:lnTo>
                    <a:pt x="1734143" y="1071941"/>
                  </a:lnTo>
                  <a:lnTo>
                    <a:pt x="1717055" y="1046591"/>
                  </a:lnTo>
                  <a:lnTo>
                    <a:pt x="1691705" y="1029503"/>
                  </a:lnTo>
                  <a:lnTo>
                    <a:pt x="1660652" y="1023239"/>
                  </a:lnTo>
                  <a:close/>
                </a:path>
                <a:path w="1740534" h="1501775">
                  <a:moveTo>
                    <a:pt x="581278" y="0"/>
                  </a:moveTo>
                  <a:lnTo>
                    <a:pt x="290068" y="1023239"/>
                  </a:lnTo>
                  <a:lnTo>
                    <a:pt x="725170" y="1023239"/>
                  </a:lnTo>
                  <a:lnTo>
                    <a:pt x="581278" y="0"/>
                  </a:lnTo>
                  <a:close/>
                </a:path>
              </a:pathLst>
            </a:custGeom>
            <a:solidFill>
              <a:srgbClr val="0057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005316" y="2996196"/>
              <a:ext cx="1035557" cy="287261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9077705" y="3068573"/>
              <a:ext cx="893444" cy="144780"/>
            </a:xfrm>
            <a:custGeom>
              <a:avLst/>
              <a:gdLst/>
              <a:ahLst/>
              <a:cxnLst/>
              <a:rect l="l" t="t" r="r" b="b"/>
              <a:pathLst>
                <a:path w="893445" h="144780">
                  <a:moveTo>
                    <a:pt x="0" y="3428"/>
                  </a:moveTo>
                  <a:lnTo>
                    <a:pt x="0" y="1524"/>
                  </a:lnTo>
                  <a:lnTo>
                    <a:pt x="1524" y="0"/>
                  </a:lnTo>
                  <a:lnTo>
                    <a:pt x="3428" y="0"/>
                  </a:lnTo>
                  <a:lnTo>
                    <a:pt x="889635" y="0"/>
                  </a:lnTo>
                  <a:lnTo>
                    <a:pt x="891540" y="0"/>
                  </a:lnTo>
                  <a:lnTo>
                    <a:pt x="893064" y="1524"/>
                  </a:lnTo>
                  <a:lnTo>
                    <a:pt x="893064" y="3428"/>
                  </a:lnTo>
                  <a:lnTo>
                    <a:pt x="893064" y="141350"/>
                  </a:lnTo>
                  <a:lnTo>
                    <a:pt x="893064" y="143255"/>
                  </a:lnTo>
                  <a:lnTo>
                    <a:pt x="891540" y="144779"/>
                  </a:lnTo>
                  <a:lnTo>
                    <a:pt x="889635" y="144779"/>
                  </a:lnTo>
                  <a:lnTo>
                    <a:pt x="3428" y="144779"/>
                  </a:lnTo>
                  <a:lnTo>
                    <a:pt x="1524" y="144779"/>
                  </a:lnTo>
                  <a:lnTo>
                    <a:pt x="0" y="143255"/>
                  </a:lnTo>
                  <a:lnTo>
                    <a:pt x="0" y="141350"/>
                  </a:lnTo>
                  <a:lnTo>
                    <a:pt x="0" y="3428"/>
                  </a:lnTo>
                  <a:close/>
                </a:path>
              </a:pathLst>
            </a:custGeom>
            <a:ln w="38100">
              <a:solidFill>
                <a:srgbClr val="C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2" name="object 3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863328" y="3186683"/>
              <a:ext cx="1285494" cy="959357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9935717" y="3259073"/>
              <a:ext cx="1143000" cy="817244"/>
            </a:xfrm>
            <a:custGeom>
              <a:avLst/>
              <a:gdLst/>
              <a:ahLst/>
              <a:cxnLst/>
              <a:rect l="l" t="t" r="r" b="b"/>
              <a:pathLst>
                <a:path w="1143000" h="817245">
                  <a:moveTo>
                    <a:pt x="0" y="19176"/>
                  </a:moveTo>
                  <a:lnTo>
                    <a:pt x="1514" y="11733"/>
                  </a:lnTo>
                  <a:lnTo>
                    <a:pt x="5635" y="5635"/>
                  </a:lnTo>
                  <a:lnTo>
                    <a:pt x="11733" y="1514"/>
                  </a:lnTo>
                  <a:lnTo>
                    <a:pt x="19176" y="0"/>
                  </a:lnTo>
                  <a:lnTo>
                    <a:pt x="1123823" y="0"/>
                  </a:lnTo>
                  <a:lnTo>
                    <a:pt x="1131266" y="1514"/>
                  </a:lnTo>
                  <a:lnTo>
                    <a:pt x="1137364" y="5635"/>
                  </a:lnTo>
                  <a:lnTo>
                    <a:pt x="1141485" y="11733"/>
                  </a:lnTo>
                  <a:lnTo>
                    <a:pt x="1143000" y="19176"/>
                  </a:lnTo>
                  <a:lnTo>
                    <a:pt x="1143000" y="797687"/>
                  </a:lnTo>
                  <a:lnTo>
                    <a:pt x="1141485" y="805130"/>
                  </a:lnTo>
                  <a:lnTo>
                    <a:pt x="1137364" y="811228"/>
                  </a:lnTo>
                  <a:lnTo>
                    <a:pt x="1131266" y="815349"/>
                  </a:lnTo>
                  <a:lnTo>
                    <a:pt x="1123823" y="816863"/>
                  </a:lnTo>
                  <a:lnTo>
                    <a:pt x="19176" y="816863"/>
                  </a:lnTo>
                  <a:lnTo>
                    <a:pt x="11733" y="815349"/>
                  </a:lnTo>
                  <a:lnTo>
                    <a:pt x="5635" y="811228"/>
                  </a:lnTo>
                  <a:lnTo>
                    <a:pt x="1514" y="805130"/>
                  </a:lnTo>
                  <a:lnTo>
                    <a:pt x="0" y="797687"/>
                  </a:lnTo>
                  <a:lnTo>
                    <a:pt x="0" y="19176"/>
                  </a:lnTo>
                  <a:close/>
                </a:path>
              </a:pathLst>
            </a:custGeom>
            <a:ln w="38100">
              <a:solidFill>
                <a:srgbClr val="C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4" name="object 3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630667" y="2973323"/>
              <a:ext cx="988314" cy="2571750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7703058" y="3045713"/>
              <a:ext cx="845819" cy="2429510"/>
            </a:xfrm>
            <a:custGeom>
              <a:avLst/>
              <a:gdLst/>
              <a:ahLst/>
              <a:cxnLst/>
              <a:rect l="l" t="t" r="r" b="b"/>
              <a:pathLst>
                <a:path w="845820" h="2429510">
                  <a:moveTo>
                    <a:pt x="0" y="61595"/>
                  </a:moveTo>
                  <a:lnTo>
                    <a:pt x="4837" y="37611"/>
                  </a:lnTo>
                  <a:lnTo>
                    <a:pt x="18033" y="18034"/>
                  </a:lnTo>
                  <a:lnTo>
                    <a:pt x="37611" y="4837"/>
                  </a:lnTo>
                  <a:lnTo>
                    <a:pt x="61595" y="0"/>
                  </a:lnTo>
                  <a:lnTo>
                    <a:pt x="784225" y="0"/>
                  </a:lnTo>
                  <a:lnTo>
                    <a:pt x="808208" y="4837"/>
                  </a:lnTo>
                  <a:lnTo>
                    <a:pt x="827786" y="18034"/>
                  </a:lnTo>
                  <a:lnTo>
                    <a:pt x="840982" y="37611"/>
                  </a:lnTo>
                  <a:lnTo>
                    <a:pt x="845820" y="61595"/>
                  </a:lnTo>
                  <a:lnTo>
                    <a:pt x="845820" y="2367661"/>
                  </a:lnTo>
                  <a:lnTo>
                    <a:pt x="840982" y="2391644"/>
                  </a:lnTo>
                  <a:lnTo>
                    <a:pt x="827786" y="2411222"/>
                  </a:lnTo>
                  <a:lnTo>
                    <a:pt x="808208" y="2424418"/>
                  </a:lnTo>
                  <a:lnTo>
                    <a:pt x="784225" y="2429256"/>
                  </a:lnTo>
                  <a:lnTo>
                    <a:pt x="61595" y="2429256"/>
                  </a:lnTo>
                  <a:lnTo>
                    <a:pt x="37611" y="2424418"/>
                  </a:lnTo>
                  <a:lnTo>
                    <a:pt x="18033" y="2411222"/>
                  </a:lnTo>
                  <a:lnTo>
                    <a:pt x="4837" y="2391644"/>
                  </a:lnTo>
                  <a:lnTo>
                    <a:pt x="0" y="2367661"/>
                  </a:lnTo>
                  <a:lnTo>
                    <a:pt x="0" y="61595"/>
                  </a:lnTo>
                  <a:close/>
                </a:path>
              </a:pathLst>
            </a:custGeom>
            <a:ln w="38100">
              <a:solidFill>
                <a:srgbClr val="C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322064" y="5151247"/>
              <a:ext cx="2607945" cy="895985"/>
            </a:xfrm>
            <a:custGeom>
              <a:avLst/>
              <a:gdLst/>
              <a:ahLst/>
              <a:cxnLst/>
              <a:rect l="l" t="t" r="r" b="b"/>
              <a:pathLst>
                <a:path w="2607945" h="895985">
                  <a:moveTo>
                    <a:pt x="2178812" y="417448"/>
                  </a:moveTo>
                  <a:lnTo>
                    <a:pt x="79756" y="417448"/>
                  </a:lnTo>
                  <a:lnTo>
                    <a:pt x="48702" y="423717"/>
                  </a:lnTo>
                  <a:lnTo>
                    <a:pt x="23352" y="440810"/>
                  </a:lnTo>
                  <a:lnTo>
                    <a:pt x="6264" y="466162"/>
                  </a:lnTo>
                  <a:lnTo>
                    <a:pt x="0" y="497204"/>
                  </a:lnTo>
                  <a:lnTo>
                    <a:pt x="0" y="816228"/>
                  </a:lnTo>
                  <a:lnTo>
                    <a:pt x="6264" y="847271"/>
                  </a:lnTo>
                  <a:lnTo>
                    <a:pt x="23352" y="872623"/>
                  </a:lnTo>
                  <a:lnTo>
                    <a:pt x="48702" y="889716"/>
                  </a:lnTo>
                  <a:lnTo>
                    <a:pt x="79756" y="895984"/>
                  </a:lnTo>
                  <a:lnTo>
                    <a:pt x="2178812" y="895984"/>
                  </a:lnTo>
                  <a:lnTo>
                    <a:pt x="2209865" y="889716"/>
                  </a:lnTo>
                  <a:lnTo>
                    <a:pt x="2235215" y="872623"/>
                  </a:lnTo>
                  <a:lnTo>
                    <a:pt x="2252303" y="847271"/>
                  </a:lnTo>
                  <a:lnTo>
                    <a:pt x="2258567" y="816228"/>
                  </a:lnTo>
                  <a:lnTo>
                    <a:pt x="2258567" y="497204"/>
                  </a:lnTo>
                  <a:lnTo>
                    <a:pt x="2252303" y="466162"/>
                  </a:lnTo>
                  <a:lnTo>
                    <a:pt x="2235215" y="440810"/>
                  </a:lnTo>
                  <a:lnTo>
                    <a:pt x="2209865" y="423717"/>
                  </a:lnTo>
                  <a:lnTo>
                    <a:pt x="2178812" y="417448"/>
                  </a:lnTo>
                  <a:close/>
                </a:path>
                <a:path w="2607945" h="895985">
                  <a:moveTo>
                    <a:pt x="2607437" y="0"/>
                  </a:moveTo>
                  <a:lnTo>
                    <a:pt x="1317498" y="417448"/>
                  </a:lnTo>
                  <a:lnTo>
                    <a:pt x="1882139" y="417448"/>
                  </a:lnTo>
                  <a:lnTo>
                    <a:pt x="2607437" y="0"/>
                  </a:lnTo>
                  <a:close/>
                </a:path>
              </a:pathLst>
            </a:custGeom>
            <a:solidFill>
              <a:srgbClr val="0057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7" name="object 37"/>
          <p:cNvSpPr txBox="1"/>
          <p:nvPr/>
        </p:nvSpPr>
        <p:spPr>
          <a:xfrm>
            <a:off x="694944" y="836675"/>
            <a:ext cx="10802620" cy="377667"/>
          </a:xfrm>
          <a:prstGeom prst="rect">
            <a:avLst/>
          </a:prstGeom>
          <a:solidFill>
            <a:srgbClr val="005778"/>
          </a:solidFill>
        </p:spPr>
        <p:txBody>
          <a:bodyPr vert="horz" wrap="square" lIns="0" tIns="69215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545"/>
              </a:spcBef>
            </a:pPr>
            <a:r>
              <a:rPr lang="th-TH" sz="2000" b="1" dirty="0">
                <a:solidFill>
                  <a:srgbClr val="FFFF99"/>
                </a:solidFill>
                <a:latin typeface="Yu Gothic"/>
                <a:cs typeface="Yu Gothic"/>
              </a:rPr>
              <a:t>กรุณาอย่าใช้งานในระหว่างหลักสูตรเพราะจะขัดขวางความคืบหน้า</a:t>
            </a:r>
            <a:endParaRPr sz="2000" dirty="0">
              <a:latin typeface="Yu Gothic"/>
              <a:cs typeface="Yu Gothic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4424298" y="5638800"/>
            <a:ext cx="2052702" cy="36420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FFFFFF"/>
                </a:solidFill>
                <a:latin typeface="Yu Gothic"/>
                <a:cs typeface="Yu Gothic"/>
              </a:rPr>
              <a:t>②</a:t>
            </a:r>
            <a:r>
              <a:rPr sz="1100" b="1" spc="540" dirty="0">
                <a:solidFill>
                  <a:srgbClr val="FFFFFF"/>
                </a:solidFill>
                <a:latin typeface="Yu Gothic"/>
                <a:cs typeface="Yu Gothic"/>
              </a:rPr>
              <a:t> </a:t>
            </a:r>
            <a:r>
              <a:rPr lang="th-TH" sz="1100" b="1" spc="65" dirty="0">
                <a:solidFill>
                  <a:srgbClr val="FFFFFF"/>
                </a:solidFill>
                <a:latin typeface="Yu Gothic"/>
                <a:cs typeface="Yu Gothic"/>
              </a:rPr>
              <a:t>การระบุเซลล์/</a:t>
            </a:r>
            <a:r>
              <a:rPr lang="th-TH" sz="1100" b="1" spc="-5" dirty="0">
                <a:solidFill>
                  <a:srgbClr val="FFFFFF"/>
                </a:solidFill>
                <a:latin typeface="Yu Gothic"/>
                <a:cs typeface="Yu Gothic"/>
              </a:rPr>
              <a:t>คลัสเตอร์</a:t>
            </a:r>
            <a:r>
              <a:rPr lang="th-TH" sz="1100" b="1" spc="65" dirty="0">
                <a:solidFill>
                  <a:srgbClr val="FFFFFF"/>
                </a:solidFill>
                <a:latin typeface="Yu Gothic"/>
                <a:cs typeface="Yu Gothic"/>
              </a:rPr>
              <a:t>ชื่อ</a:t>
            </a:r>
          </a:p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th-TH" sz="1100" b="1" spc="65" dirty="0">
                <a:solidFill>
                  <a:srgbClr val="FFFFFF"/>
                </a:solidFill>
                <a:latin typeface="Yu Gothic"/>
                <a:cs typeface="Yu Gothic"/>
              </a:rPr>
              <a:t>การแยกเสร็จสมบูรณ์</a:t>
            </a:r>
            <a:endParaRPr sz="1100" dirty="0">
              <a:latin typeface="Yu Gothic"/>
              <a:cs typeface="Yu Gothic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8253476" y="3727703"/>
            <a:ext cx="2163445" cy="1489075"/>
          </a:xfrm>
          <a:custGeom>
            <a:avLst/>
            <a:gdLst/>
            <a:ahLst/>
            <a:cxnLst/>
            <a:rect l="l" t="t" r="r" b="b"/>
            <a:pathLst>
              <a:path w="2163445" h="1489075">
                <a:moveTo>
                  <a:pt x="2163064" y="1090168"/>
                </a:moveTo>
                <a:lnTo>
                  <a:pt x="2156790" y="1059116"/>
                </a:lnTo>
                <a:lnTo>
                  <a:pt x="2139708" y="1033767"/>
                </a:lnTo>
                <a:lnTo>
                  <a:pt x="2114359" y="1016685"/>
                </a:lnTo>
                <a:lnTo>
                  <a:pt x="2083308" y="1010412"/>
                </a:lnTo>
                <a:lnTo>
                  <a:pt x="502412" y="1010412"/>
                </a:lnTo>
                <a:lnTo>
                  <a:pt x="471347" y="1016685"/>
                </a:lnTo>
                <a:lnTo>
                  <a:pt x="445998" y="1033767"/>
                </a:lnTo>
                <a:lnTo>
                  <a:pt x="428917" y="1059116"/>
                </a:lnTo>
                <a:lnTo>
                  <a:pt x="422656" y="1090168"/>
                </a:lnTo>
                <a:lnTo>
                  <a:pt x="0" y="944118"/>
                </a:lnTo>
                <a:lnTo>
                  <a:pt x="422656" y="1209802"/>
                </a:lnTo>
                <a:lnTo>
                  <a:pt x="422656" y="1409192"/>
                </a:lnTo>
                <a:lnTo>
                  <a:pt x="428917" y="1440256"/>
                </a:lnTo>
                <a:lnTo>
                  <a:pt x="445998" y="1465605"/>
                </a:lnTo>
                <a:lnTo>
                  <a:pt x="471347" y="1482686"/>
                </a:lnTo>
                <a:lnTo>
                  <a:pt x="502412" y="1488948"/>
                </a:lnTo>
                <a:lnTo>
                  <a:pt x="2083308" y="1488948"/>
                </a:lnTo>
                <a:lnTo>
                  <a:pt x="2114359" y="1482686"/>
                </a:lnTo>
                <a:lnTo>
                  <a:pt x="2139708" y="1465605"/>
                </a:lnTo>
                <a:lnTo>
                  <a:pt x="2156790" y="1440256"/>
                </a:lnTo>
                <a:lnTo>
                  <a:pt x="2163064" y="1409192"/>
                </a:lnTo>
                <a:lnTo>
                  <a:pt x="2163064" y="1090168"/>
                </a:lnTo>
                <a:close/>
              </a:path>
              <a:path w="2163445" h="1489075">
                <a:moveTo>
                  <a:pt x="2163064" y="523240"/>
                </a:moveTo>
                <a:lnTo>
                  <a:pt x="2156790" y="492188"/>
                </a:lnTo>
                <a:lnTo>
                  <a:pt x="2139708" y="466839"/>
                </a:lnTo>
                <a:lnTo>
                  <a:pt x="2114359" y="449757"/>
                </a:lnTo>
                <a:lnTo>
                  <a:pt x="2083308" y="443484"/>
                </a:lnTo>
                <a:lnTo>
                  <a:pt x="1872996" y="443484"/>
                </a:lnTo>
                <a:lnTo>
                  <a:pt x="1959356" y="0"/>
                </a:lnTo>
                <a:lnTo>
                  <a:pt x="1437894" y="443484"/>
                </a:lnTo>
                <a:lnTo>
                  <a:pt x="502412" y="443484"/>
                </a:lnTo>
                <a:lnTo>
                  <a:pt x="471347" y="449757"/>
                </a:lnTo>
                <a:lnTo>
                  <a:pt x="445998" y="466839"/>
                </a:lnTo>
                <a:lnTo>
                  <a:pt x="428917" y="492188"/>
                </a:lnTo>
                <a:lnTo>
                  <a:pt x="422656" y="523240"/>
                </a:lnTo>
                <a:lnTo>
                  <a:pt x="422656" y="842264"/>
                </a:lnTo>
                <a:lnTo>
                  <a:pt x="428917" y="873328"/>
                </a:lnTo>
                <a:lnTo>
                  <a:pt x="445998" y="898677"/>
                </a:lnTo>
                <a:lnTo>
                  <a:pt x="471347" y="915758"/>
                </a:lnTo>
                <a:lnTo>
                  <a:pt x="502412" y="922020"/>
                </a:lnTo>
                <a:lnTo>
                  <a:pt x="2083308" y="922020"/>
                </a:lnTo>
                <a:lnTo>
                  <a:pt x="2114359" y="915758"/>
                </a:lnTo>
                <a:lnTo>
                  <a:pt x="2139708" y="898677"/>
                </a:lnTo>
                <a:lnTo>
                  <a:pt x="2156790" y="873328"/>
                </a:lnTo>
                <a:lnTo>
                  <a:pt x="2163064" y="842264"/>
                </a:lnTo>
                <a:lnTo>
                  <a:pt x="2163064" y="523240"/>
                </a:lnTo>
                <a:close/>
              </a:path>
            </a:pathLst>
          </a:custGeom>
          <a:solidFill>
            <a:srgbClr val="00577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 txBox="1"/>
          <p:nvPr/>
        </p:nvSpPr>
        <p:spPr>
          <a:xfrm>
            <a:off x="8733540" y="4235367"/>
            <a:ext cx="1569972" cy="3488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>
              <a:lnSpc>
                <a:spcPct val="100000"/>
              </a:lnSpc>
              <a:spcBef>
                <a:spcPts val="100"/>
              </a:spcBef>
            </a:pPr>
            <a:r>
              <a:rPr sz="1050" b="1" dirty="0">
                <a:solidFill>
                  <a:srgbClr val="FFFFFF"/>
                </a:solidFill>
                <a:latin typeface="Yu Gothic"/>
                <a:cs typeface="Yu Gothic"/>
              </a:rPr>
              <a:t>④</a:t>
            </a:r>
            <a:r>
              <a:rPr sz="1050" b="1" spc="500" dirty="0">
                <a:solidFill>
                  <a:srgbClr val="FFFFFF"/>
                </a:solidFill>
                <a:latin typeface="Yu Gothic"/>
                <a:cs typeface="Yu Gothic"/>
              </a:rPr>
              <a:t> </a:t>
            </a:r>
            <a:r>
              <a:rPr lang="th-TH" sz="1050" b="1" spc="-5" dirty="0">
                <a:solidFill>
                  <a:srgbClr val="FFFFFF"/>
                </a:solidFill>
                <a:latin typeface="Yu Gothic"/>
                <a:cs typeface="Yu Gothic"/>
              </a:rPr>
              <a:t>ชื่อคลัสเตอร์ยังสามารถ</a:t>
            </a:r>
          </a:p>
          <a:p>
            <a:pPr marR="5080">
              <a:lnSpc>
                <a:spcPct val="100000"/>
              </a:lnSpc>
              <a:spcBef>
                <a:spcPts val="100"/>
              </a:spcBef>
            </a:pPr>
            <a:r>
              <a:rPr lang="th-TH" sz="1050" b="1" spc="-5" dirty="0">
                <a:solidFill>
                  <a:srgbClr val="FFFFFF"/>
                </a:solidFill>
                <a:latin typeface="Yu Gothic"/>
                <a:cs typeface="Yu Gothic"/>
              </a:rPr>
              <a:t>แก้ไขและเปลี่ยนแปลงได้</a:t>
            </a:r>
            <a:endParaRPr sz="1050" dirty="0">
              <a:latin typeface="Yu Gothic"/>
              <a:cs typeface="Yu Gothic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8676131" y="5300471"/>
            <a:ext cx="1740535" cy="608965"/>
          </a:xfrm>
          <a:custGeom>
            <a:avLst/>
            <a:gdLst/>
            <a:ahLst/>
            <a:cxnLst/>
            <a:rect l="l" t="t" r="r" b="b"/>
            <a:pathLst>
              <a:path w="1740534" h="608964">
                <a:moveTo>
                  <a:pt x="725170" y="268223"/>
                </a:moveTo>
                <a:lnTo>
                  <a:pt x="290068" y="268223"/>
                </a:lnTo>
                <a:lnTo>
                  <a:pt x="369570" y="608406"/>
                </a:lnTo>
                <a:lnTo>
                  <a:pt x="725170" y="268223"/>
                </a:lnTo>
                <a:close/>
              </a:path>
              <a:path w="1740534" h="608964">
                <a:moveTo>
                  <a:pt x="1695703" y="0"/>
                </a:moveTo>
                <a:lnTo>
                  <a:pt x="44703" y="0"/>
                </a:lnTo>
                <a:lnTo>
                  <a:pt x="27324" y="3520"/>
                </a:lnTo>
                <a:lnTo>
                  <a:pt x="13112" y="13112"/>
                </a:lnTo>
                <a:lnTo>
                  <a:pt x="3520" y="27324"/>
                </a:lnTo>
                <a:lnTo>
                  <a:pt x="0" y="44703"/>
                </a:lnTo>
                <a:lnTo>
                  <a:pt x="0" y="223519"/>
                </a:lnTo>
                <a:lnTo>
                  <a:pt x="3520" y="240899"/>
                </a:lnTo>
                <a:lnTo>
                  <a:pt x="13112" y="255111"/>
                </a:lnTo>
                <a:lnTo>
                  <a:pt x="27324" y="264703"/>
                </a:lnTo>
                <a:lnTo>
                  <a:pt x="44703" y="268223"/>
                </a:lnTo>
                <a:lnTo>
                  <a:pt x="1695703" y="268223"/>
                </a:lnTo>
                <a:lnTo>
                  <a:pt x="1713083" y="264703"/>
                </a:lnTo>
                <a:lnTo>
                  <a:pt x="1727295" y="255111"/>
                </a:lnTo>
                <a:lnTo>
                  <a:pt x="1736887" y="240899"/>
                </a:lnTo>
                <a:lnTo>
                  <a:pt x="1740408" y="223519"/>
                </a:lnTo>
                <a:lnTo>
                  <a:pt x="1740408" y="44703"/>
                </a:lnTo>
                <a:lnTo>
                  <a:pt x="1736887" y="27324"/>
                </a:lnTo>
                <a:lnTo>
                  <a:pt x="1727295" y="13112"/>
                </a:lnTo>
                <a:lnTo>
                  <a:pt x="1713083" y="3520"/>
                </a:lnTo>
                <a:lnTo>
                  <a:pt x="1695703" y="0"/>
                </a:lnTo>
                <a:close/>
              </a:path>
            </a:pathLst>
          </a:custGeom>
          <a:solidFill>
            <a:srgbClr val="00577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 txBox="1"/>
          <p:nvPr/>
        </p:nvSpPr>
        <p:spPr>
          <a:xfrm>
            <a:off x="8686800" y="4800600"/>
            <a:ext cx="1736216" cy="71558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2735" marR="146685" indent="-27051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Yu Gothic"/>
                <a:cs typeface="Yu Gothic"/>
              </a:rPr>
              <a:t>③</a:t>
            </a:r>
            <a:r>
              <a:rPr sz="800" b="1" spc="145" dirty="0">
                <a:solidFill>
                  <a:srgbClr val="FFFFFF"/>
                </a:solidFill>
                <a:latin typeface="Yu Gothic"/>
                <a:cs typeface="Yu Gothic"/>
              </a:rPr>
              <a:t> </a:t>
            </a:r>
            <a:r>
              <a:rPr lang="th-TH" sz="1100" b="1" dirty="0">
                <a:solidFill>
                  <a:srgbClr val="FFFFFF"/>
                </a:solidFill>
                <a:latin typeface="Yu Gothic"/>
                <a:cs typeface="Yu Gothic"/>
              </a:rPr>
              <a:t>พิมพ์การตั้งค่าสำหรับแต่ละคลัสเตอร์</a:t>
            </a:r>
            <a:endParaRPr sz="1100" dirty="0">
              <a:latin typeface="Yu Gothic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lang="th-TH" sz="1100" b="1" dirty="0">
                <a:solidFill>
                  <a:srgbClr val="FFFFFF"/>
                </a:solidFill>
                <a:latin typeface="Yu Gothic"/>
                <a:cs typeface="Yu Gothic"/>
              </a:rPr>
              <a:t> </a:t>
            </a:r>
            <a:r>
              <a:rPr sz="1100" b="1" dirty="0">
                <a:solidFill>
                  <a:srgbClr val="FFFFFF"/>
                </a:solidFill>
                <a:latin typeface="Yu Gothic"/>
                <a:cs typeface="Yu Gothic"/>
              </a:rPr>
              <a:t>③</a:t>
            </a:r>
            <a:r>
              <a:rPr lang="th-TH" sz="600" b="1" spc="484" dirty="0">
                <a:solidFill>
                  <a:srgbClr val="FFFFFF"/>
                </a:solidFill>
                <a:latin typeface="Yu Gothic"/>
                <a:cs typeface="Yu Gothic"/>
              </a:rPr>
              <a:t> </a:t>
            </a:r>
            <a:r>
              <a:rPr lang="th-TH" sz="1100" b="1" dirty="0">
                <a:solidFill>
                  <a:srgbClr val="FFFFFF"/>
                </a:solidFill>
                <a:latin typeface="Yu Gothic"/>
                <a:cs typeface="Yu Gothic"/>
              </a:rPr>
              <a:t>ผลการระบุชื่อแบบฟอร์ม</a:t>
            </a:r>
            <a:endParaRPr sz="1100" dirty="0">
              <a:latin typeface="Yu Gothic"/>
              <a:cs typeface="Yu Gothic"/>
            </a:endParaRPr>
          </a:p>
        </p:txBody>
      </p:sp>
      <p:sp>
        <p:nvSpPr>
          <p:cNvPr id="43" name="object 4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dirty="0"/>
              <a:t>9</a:t>
            </a:fld>
            <a:endParaRPr dirty="0"/>
          </a:p>
        </p:txBody>
      </p:sp>
      <p:sp>
        <p:nvSpPr>
          <p:cNvPr id="44" name="object 4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pc="-10" dirty="0"/>
              <a:t>©CIMTOPS</a:t>
            </a:r>
            <a:r>
              <a:rPr spc="-5" dirty="0"/>
              <a:t> Corporation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252525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7348</TotalTime>
  <Words>10751</Words>
  <Application>Microsoft Office PowerPoint</Application>
  <PresentationFormat>Widescreen</PresentationFormat>
  <Paragraphs>1383</Paragraphs>
  <Slides>89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89</vt:i4>
      </vt:variant>
    </vt:vector>
  </HeadingPairs>
  <TitlesOfParts>
    <vt:vector size="97" baseType="lpstr">
      <vt:lpstr>Microsoft JhengHei UI</vt:lpstr>
      <vt:lpstr>SimSun</vt:lpstr>
      <vt:lpstr>Yu Gothic</vt:lpstr>
      <vt:lpstr>Arial</vt:lpstr>
      <vt:lpstr>Calibri</vt:lpstr>
      <vt:lpstr>Segoe UI</vt:lpstr>
      <vt:lpstr>Times New Roman</vt:lpstr>
      <vt:lpstr>Office Theme</vt:lpstr>
      <vt:lpstr>[เนื้อหาของหลักสูตร] การตั้งค่าเริ่มต้น/การสร้างแบบฟอร์ม</vt:lpstr>
      <vt:lpstr>การแนะนำ</vt:lpstr>
      <vt:lpstr>PowerPoint Presentation</vt:lpstr>
      <vt:lpstr>บทนำ: การยืนยันขั้นตอนการใช้ i-Reporter และเนื้อหาการฝึกอบรมภาคปฏิบัติ</vt:lpstr>
      <vt:lpstr>การสร้างของฟอร์ม  </vt:lpstr>
      <vt:lpstr>การเริ่มต้น ConMas EXCEL COM Add-in</vt:lpstr>
      <vt:lpstr>ตั้งค่าคลัสเตอร์สำหรับเซลล์ที่ป้อนในแอป i-Reporter</vt:lpstr>
      <vt:lpstr>หลังจากตรวจสอบและบันทึกการตั้งค่าที่จำเป็นแล้ว</vt:lpstr>
      <vt:lpstr>อ้างอิง: การแยกคลัสเตอร์อัตโนมัติ (ไม่ได้ดำเนินการระหว่างการฝึก)</vt:lpstr>
      <vt:lpstr>การสร้างของฟอร์ม  </vt:lpstr>
      <vt:lpstr>การนำเข้าไฟล์ EXCEL</vt:lpstr>
      <vt:lpstr>เค้าโครงหน้าจอ ConMas Designer</vt:lpstr>
      <vt:lpstr>เค้าโครงหน้าจอ ConMas Designer</vt:lpstr>
      <vt:lpstr>เค้าโครงหน้าจอ ConMas Designer</vt:lpstr>
      <vt:lpstr>การสร้างของฟอร์ม  </vt:lpstr>
      <vt:lpstr>กำหนดกฎการป้อนข้อมูลและการตั้งค่ารูปแบบ (เปิดหน้าจอการตั้งค่าพารามิเตอร์อินพุต)</vt:lpstr>
      <vt:lpstr>โหมดคลัสเตอร์ (โหมดแก้ไขสำหรับการกำหนดค่าฟังก์ชันต่างๆ)</vt:lpstr>
      <vt:lpstr>โหมดคลัสเตอร์ (โหมดแก้ไขสำหรับการกำหนดค่าฟังก์ชันต่างๆ)</vt:lpstr>
      <vt:lpstr>การตั้งค่าสำหรับแต่ละคลัสเตอร์</vt:lpstr>
      <vt:lpstr>การตั้งค่าสำหรับแต่ละคลัสเตอร์</vt:lpstr>
      <vt:lpstr>การตั้งค่าสำหรับแต่ละคลัสเตอร์</vt:lpstr>
      <vt:lpstr>การตั้งค่าสำหรับแต่ละคลัสเตอร์</vt:lpstr>
      <vt:lpstr>การตั้งค่าสำหรับแต่ละคลัสเตอร์</vt:lpstr>
      <vt:lpstr>การสร้างของฟอร์ม  </vt:lpstr>
      <vt:lpstr>ขั้นตอนการกำหนดค่าที่จำเป็นสำหรับอินพุตหลักแบบกำหนดเอง</vt:lpstr>
      <vt:lpstr>ขั้นตอนที่ 2-1 การกำหนดค่าคลัสเตอร์ “Master Select”</vt:lpstr>
      <vt:lpstr>ขั้นตอนที่ 2-1 การกำหนดค่าคลัสเตอร์ “Master Select”</vt:lpstr>
      <vt:lpstr>ขั้นตอนที่ 2-1 การกำหนดค่าคลัสเตอร์ “Master Select”</vt:lpstr>
      <vt:lpstr>ขั้นตอนที่ 2-2 “การตั้งค่าหลัก-รอง” ด้วยกลุ่มการเลือกหลัก</vt:lpstr>
      <vt:lpstr>ขั้นตอนที่ 2-2 “การตั้งค่าหลัก-รอง” ด้วยกลุ่มการเลือกหลัก</vt:lpstr>
      <vt:lpstr>ขั้นตอนที่ 2-2 “การตั้งค่าหลัก-รอง” ด้วยกลุ่มการเลือกหลัก</vt:lpstr>
      <vt:lpstr>ขั้นตอนที่ 2-2 “การตั้งค่าหลัก-รอง” ด้วยกลุ่มการเลือกหลัก</vt:lpstr>
      <vt:lpstr>ขั้นตอนที่ 2-2 “การตั้งค่าหลัก-รอง” ด้วยกลุ่มการเลือกหลัก</vt:lpstr>
      <vt:lpstr>การตั้งค่าหลักแบบกำหนดเอง</vt:lpstr>
      <vt:lpstr>สนับสนุนข้อมูลคู่มือเว็บ</vt:lpstr>
      <vt:lpstr>การสร้างของฟอร์ม  </vt:lpstr>
      <vt:lpstr>เครือข่ายคืออะไร?</vt:lpstr>
      <vt:lpstr>วิธีการตั้งค่าเครือข่าย</vt:lpstr>
      <vt:lpstr>Value-link</vt:lpstr>
      <vt:lpstr>ขั้นตอนที่ ①  การตั้งค่า Value-link</vt:lpstr>
      <vt:lpstr>ขั้นตอนที่ ②  การตั้งค่า Value-link</vt:lpstr>
      <vt:lpstr>เครือข่าย: เสริม (ป้อนอัตโนมัติสำหรับคลัสเตอร์ที่ตามมา)</vt:lpstr>
      <vt:lpstr>เครือข่าย: ข้อมูลเพิ่มเติม (ฟังก์ชันแสดงเครื่องหมายไม่จำเป็นต้องป้อนข้อมูล)</vt:lpstr>
      <vt:lpstr>การสร้างของแบบฟอร์ม  </vt:lpstr>
      <vt:lpstr>ฟังก์ชันการสลายตัวของบาร์โค้ดคืออะไร?</vt:lpstr>
      <vt:lpstr>ขั้นตอนการตั้งค่าการสลายตัวของบาร์โค้ด</vt:lpstr>
      <vt:lpstr>ขั้นตอนการตั้งค่าการสลายตัวของบาร์โค้ด</vt:lpstr>
      <vt:lpstr>ขั้นตอนการตั้งค่าการสลายตัวของบาร์โค้ด</vt:lpstr>
      <vt:lpstr>ขั้นตอนการตั้งค่าการสลายตัวของบาร์โค้ด</vt:lpstr>
      <vt:lpstr>การสร้างของแบบฟอร์ม  </vt:lpstr>
      <vt:lpstr>การเผยแพร่ของแบบฟอร์ม</vt:lpstr>
      <vt:lpstr>การแก้ไขของแบบฟอร์ม  </vt:lpstr>
      <vt:lpstr>ขั้นตอนเมื่อแก้ไขของแบบฟอร์ม</vt:lpstr>
      <vt:lpstr>การแก้ไขของแบบฟอร์ม </vt:lpstr>
      <vt:lpstr>ผลลัพธ์ของข้อกำหนดแบบฟอร์ม Excel</vt:lpstr>
      <vt:lpstr>เกี่ยวกับเอาต์พุต “ไฟล์ Excel ของแบบฟอร์ม”        ① ดัชนีคลัสเตอร์</vt:lpstr>
      <vt:lpstr>เกี่ยวกับเอาต์พุต "ไฟล์ Excel ของแบบฟอร์ม"    ② เพิ่มชีตระหว่างเอาต์พุต</vt:lpstr>
      <vt:lpstr>การแก้ไขของแบบฟอร์ม  </vt:lpstr>
      <vt:lpstr>การแก้ไขข้อกำหนดแบบฟอร์ม Excel เอาท์พุต</vt:lpstr>
      <vt:lpstr>การแก้ไขของแบบฟอร์ม  </vt:lpstr>
      <vt:lpstr>การนำเข้าไฟล์ข้อกำหนดแบบฟอร์ม Excel สำหรับการอัพเกรดการแก้ไข</vt:lpstr>
      <vt:lpstr>เกี่ยวกับ "การกำหนดหมายเลขดัชนีคลัสเตอร์ใหม่" ระหว่างการนำเข้า</vt:lpstr>
      <vt:lpstr>การจัดการประวัติของแบบฟอร์ม</vt:lpstr>
      <vt:lpstr>การแก้ไขของแบบฟอร์ม  </vt:lpstr>
      <vt:lpstr>การตั้งค่าสำหรับแต่ละคลัสเตอร์ (ซ่อนคลัสเตอร์สูตรการคำนวณ)</vt:lpstr>
      <vt:lpstr>การตั้งค่าสำหรับแต่ละคลัสเตอร์ (คลัสเตอร์การดำเนินการ)</vt:lpstr>
      <vt:lpstr>การแก้ไขของแบบฟอร์ม </vt:lpstr>
      <vt:lpstr>คัดลอกค่าอินพุตไปยังคลัสเตอร์อื่น</vt:lpstr>
      <vt:lpstr>วิธีการตั้งค่าสำเนาคาร์บอน</vt:lpstr>
      <vt:lpstr>ส่วนเสริมสำเนาคาร์บอน (รายการสำเนาคาร์บอน)</vt:lpstr>
      <vt:lpstr>การแก้ไขของแบบฟอร์ม  </vt:lpstr>
      <vt:lpstr>การสร้างชื่อแบบฟอร์มอัตโนมัติ ภาพรวมฟังก์ชัน</vt:lpstr>
      <vt:lpstr>ขั้นตอนการตั้งค่าการสร้างชื่อแบบฟอร์มอัตโนมัติ</vt:lpstr>
      <vt:lpstr>ขั้นตอนการตั้งค่าการสร้างชื่อแบบฟอร์มอัตโนมัติ</vt:lpstr>
      <vt:lpstr>ขั้นตอนการตั้งค่าการสร้างชื่อแบบฟอร์มอัตโนมัติ</vt:lpstr>
      <vt:lpstr>ขั้นตอนการตั้งค่าการสร้างชื่อแบบฟอร์มอัตโนมัติ</vt:lpstr>
      <vt:lpstr>การสร้างของแบบฟอร์ม  </vt:lpstr>
      <vt:lpstr>การเผยแพร่ของแบบฟอร์ม</vt:lpstr>
      <vt:lpstr>การจัดการแบบฟอร์มและแบบฟอร์มอินพุต/เอาต์พุตของข้อมูลอินพุต </vt:lpstr>
      <vt:lpstr>การจัดการของแบบฟอร์ม</vt:lpstr>
      <vt:lpstr>หน้าจอข้อมูลการกำหนดแบบฟอร์มส่วนบุคคล</vt:lpstr>
      <vt:lpstr>การจัดการแบบฟอร์มการป้อนข้อมูล</vt:lpstr>
      <vt:lpstr>หน้าจอข้อมูลสำหรับแบบฟอร์มการป้อนข้อมูลส่วนบุคคล</vt:lpstr>
      <vt:lpstr>เอาต์พุตข้อมูล (ฟังก์ชันเพื่อส่งออกข้อมูลแบบฟอร์มอินพุตหลายรายการพร้อมกัน)</vt:lpstr>
      <vt:lpstr>ขั้นตอนการทำงานของเอาท์พุตข้อมูล</vt:lpstr>
      <vt:lpstr>ขั้นตอนการทำงานของเอาท์พุตข้อมูล</vt:lpstr>
      <vt:lpstr>ขั้นตอนการทำงานของเอาท์พุตข้อมูล</vt:lpstr>
      <vt:lpstr>ขั้นตอนการทำงานของเอาท์พุตข้อมูล</vt:lpstr>
      <vt:lpstr>ประวัติการแก้ไข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[เนื้อหาของหลักสูตร] การตั้งค่าเริ่มต้น/การสร้างคำจำกัดควาแบบฟอร์ม</dc:title>
  <dc:creator>Yutaka Hosokawa</dc:creator>
  <cp:lastModifiedBy>Arunwit Isarapongporn</cp:lastModifiedBy>
  <cp:revision>179</cp:revision>
  <dcterms:created xsi:type="dcterms:W3CDTF">2024-02-29T03:16:45Z</dcterms:created>
  <dcterms:modified xsi:type="dcterms:W3CDTF">2024-05-21T08:34:00Z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2024-01-15T00:00:00Z</vt:filetime>
  </property>
  <property fmtid="{D5CDD505-2E9C-101B-9397-08002B2CF9AE}" pid="3" name="Creator">
    <vt:lpwstr>Microsoft® PowerPoint® for Microsoft 365</vt:lpwstr>
  </property>
  <property fmtid="{D5CDD505-2E9C-101B-9397-08002B2CF9AE}" pid="4" name="LastSaved">
    <vt:filetime>2024-02-29T00:00:00Z</vt:filetime>
  </property>
</Properties>
</file>